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56" r:id="rId3"/>
    <p:sldId id="261" r:id="rId4"/>
    <p:sldId id="262" r:id="rId5"/>
    <p:sldId id="257" r:id="rId6"/>
    <p:sldId id="263" r:id="rId7"/>
    <p:sldId id="258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385" autoAdjust="0"/>
  </p:normalViewPr>
  <p:slideViewPr>
    <p:cSldViewPr>
      <p:cViewPr>
        <p:scale>
          <a:sx n="70" d="100"/>
          <a:sy n="70" d="100"/>
        </p:scale>
        <p:origin x="-1386" y="-3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B52C6E-73A5-48C9-8C9F-C0F9E7C12D7F}" type="datetimeFigureOut">
              <a:rPr lang="cs-CZ" smtClean="0"/>
              <a:t>4. 11. 2014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DAB4B5-B8C2-40BE-80AE-0BC078C4C4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27065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DAB4B5-B8C2-40BE-80AE-0BC078C4C4D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31008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C6DB-976C-4BAF-9539-37C126CF65A4}" type="datetimeFigureOut">
              <a:rPr lang="cs-CZ" smtClean="0"/>
              <a:t>4. 11. 2014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B55A8-8664-45DB-91CF-CBC6E0BA5C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506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C6DB-976C-4BAF-9539-37C126CF65A4}" type="datetimeFigureOut">
              <a:rPr lang="cs-CZ" smtClean="0"/>
              <a:t>4. 11. 2014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B55A8-8664-45DB-91CF-CBC6E0BA5C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12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C6DB-976C-4BAF-9539-37C126CF65A4}" type="datetimeFigureOut">
              <a:rPr lang="cs-CZ" smtClean="0"/>
              <a:t>4. 11. 2014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B55A8-8664-45DB-91CF-CBC6E0BA5C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6493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C6DB-976C-4BAF-9539-37C126CF65A4}" type="datetimeFigureOut">
              <a:rPr lang="cs-CZ" smtClean="0"/>
              <a:t>4. 11. 2014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B55A8-8664-45DB-91CF-CBC6E0BA5C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80156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C6DB-976C-4BAF-9539-37C126CF65A4}" type="datetimeFigureOut">
              <a:rPr lang="cs-CZ" smtClean="0"/>
              <a:t>4. 11. 2014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B55A8-8664-45DB-91CF-CBC6E0BA5C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346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C6DB-976C-4BAF-9539-37C126CF65A4}" type="datetimeFigureOut">
              <a:rPr lang="cs-CZ" smtClean="0"/>
              <a:t>4. 11. 2014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B55A8-8664-45DB-91CF-CBC6E0BA5C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7102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C6DB-976C-4BAF-9539-37C126CF65A4}" type="datetimeFigureOut">
              <a:rPr lang="cs-CZ" smtClean="0"/>
              <a:t>4. 11. 2014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B55A8-8664-45DB-91CF-CBC6E0BA5C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0284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C6DB-976C-4BAF-9539-37C126CF65A4}" type="datetimeFigureOut">
              <a:rPr lang="cs-CZ" smtClean="0"/>
              <a:t>4. 11. 2014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B55A8-8664-45DB-91CF-CBC6E0BA5C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7883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C6DB-976C-4BAF-9539-37C126CF65A4}" type="datetimeFigureOut">
              <a:rPr lang="cs-CZ" smtClean="0"/>
              <a:t>4. 11. 2014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B55A8-8664-45DB-91CF-CBC6E0BA5C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565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C6DB-976C-4BAF-9539-37C126CF65A4}" type="datetimeFigureOut">
              <a:rPr lang="cs-CZ" smtClean="0"/>
              <a:t>4. 11. 2014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B55A8-8664-45DB-91CF-CBC6E0BA5C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75590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C6DB-976C-4BAF-9539-37C126CF65A4}" type="datetimeFigureOut">
              <a:rPr lang="cs-CZ" smtClean="0"/>
              <a:t>4. 11. 2014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B55A8-8664-45DB-91CF-CBC6E0BA5C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285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57726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8587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01625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5392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58496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90786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27435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48280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13514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59464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5691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4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37C6DB-976C-4BAF-9539-37C126CF65A4}" type="datetimeFigureOut">
              <a:rPr lang="cs-CZ" smtClean="0"/>
              <a:t>4. 11. 2014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6B55A8-8664-45DB-91CF-CBC6E0BA5C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400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1102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gi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gi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wmf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jpeg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jpeg"/><Relationship Id="rId11" Type="http://schemas.openxmlformats.org/officeDocument/2006/relationships/image" Target="../media/image21.png"/><Relationship Id="rId5" Type="http://schemas.openxmlformats.org/officeDocument/2006/relationships/image" Target="../media/image15.jpeg"/><Relationship Id="rId10" Type="http://schemas.openxmlformats.org/officeDocument/2006/relationships/image" Target="../media/image20.jpeg"/><Relationship Id="rId4" Type="http://schemas.openxmlformats.org/officeDocument/2006/relationships/image" Target="../media/image14.jpeg"/><Relationship Id="rId9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://upload.wikimedia.org/wikipedia/commons/9/9d/Kuusk_Keila-Paldiski_rdt_%C3%A4%C3%A4res.jpg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 hidden="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7912058"/>
              </p:ext>
            </p:extLst>
          </p:nvPr>
        </p:nvGraphicFramePr>
        <p:xfrm>
          <a:off x="1763688" y="188640"/>
          <a:ext cx="5929313" cy="6783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5" name="Dokument" r:id="rId4" imgW="5957635" imgH="6793205" progId="Word.Document.12">
                  <p:embed/>
                </p:oleObj>
              </mc:Choice>
              <mc:Fallback>
                <p:oleObj name="Dokument" r:id="rId4" imgW="5957635" imgH="679320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763688" y="188640"/>
                        <a:ext cx="5929313" cy="67833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03547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8" name="Skupina 117"/>
          <p:cNvGrpSpPr/>
          <p:nvPr/>
        </p:nvGrpSpPr>
        <p:grpSpPr>
          <a:xfrm>
            <a:off x="5148774" y="1302187"/>
            <a:ext cx="3670847" cy="4766749"/>
            <a:chOff x="5148774" y="1302187"/>
            <a:chExt cx="3670847" cy="4766749"/>
          </a:xfrm>
        </p:grpSpPr>
        <p:pic>
          <p:nvPicPr>
            <p:cNvPr id="5122" name="Picture 2" descr="C:\Users\radoslav.pekny\AppData\Local\Microsoft\Windows\Temporary Internet Files\Content.IE5\ZPCSRFQU\MC900351349[1].wm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44037" y="1302187"/>
              <a:ext cx="2880320" cy="43924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7" name="Freeform 126"/>
            <p:cNvSpPr>
              <a:spLocks/>
            </p:cNvSpPr>
            <p:nvPr/>
          </p:nvSpPr>
          <p:spPr bwMode="auto">
            <a:xfrm>
              <a:off x="5148774" y="5434691"/>
              <a:ext cx="3670847" cy="634245"/>
            </a:xfrm>
            <a:custGeom>
              <a:avLst/>
              <a:gdLst>
                <a:gd name="T0" fmla="*/ 1441 w 1441"/>
                <a:gd name="T1" fmla="*/ 230 h 230"/>
                <a:gd name="T2" fmla="*/ 1441 w 1441"/>
                <a:gd name="T3" fmla="*/ 230 h 230"/>
                <a:gd name="T4" fmla="*/ 1427 w 1441"/>
                <a:gd name="T5" fmla="*/ 202 h 230"/>
                <a:gd name="T6" fmla="*/ 1409 w 1441"/>
                <a:gd name="T7" fmla="*/ 179 h 230"/>
                <a:gd name="T8" fmla="*/ 1386 w 1441"/>
                <a:gd name="T9" fmla="*/ 161 h 230"/>
                <a:gd name="T10" fmla="*/ 1358 w 1441"/>
                <a:gd name="T11" fmla="*/ 138 h 230"/>
                <a:gd name="T12" fmla="*/ 1326 w 1441"/>
                <a:gd name="T13" fmla="*/ 120 h 230"/>
                <a:gd name="T14" fmla="*/ 1289 w 1441"/>
                <a:gd name="T15" fmla="*/ 101 h 230"/>
                <a:gd name="T16" fmla="*/ 1201 w 1441"/>
                <a:gd name="T17" fmla="*/ 64 h 230"/>
                <a:gd name="T18" fmla="*/ 1096 w 1441"/>
                <a:gd name="T19" fmla="*/ 37 h 230"/>
                <a:gd name="T20" fmla="*/ 980 w 1441"/>
                <a:gd name="T21" fmla="*/ 18 h 230"/>
                <a:gd name="T22" fmla="*/ 856 w 1441"/>
                <a:gd name="T23" fmla="*/ 4 h 230"/>
                <a:gd name="T24" fmla="*/ 718 w 1441"/>
                <a:gd name="T25" fmla="*/ 0 h 230"/>
                <a:gd name="T26" fmla="*/ 718 w 1441"/>
                <a:gd name="T27" fmla="*/ 0 h 230"/>
                <a:gd name="T28" fmla="*/ 585 w 1441"/>
                <a:gd name="T29" fmla="*/ 4 h 230"/>
                <a:gd name="T30" fmla="*/ 460 w 1441"/>
                <a:gd name="T31" fmla="*/ 18 h 230"/>
                <a:gd name="T32" fmla="*/ 345 w 1441"/>
                <a:gd name="T33" fmla="*/ 37 h 230"/>
                <a:gd name="T34" fmla="*/ 239 w 1441"/>
                <a:gd name="T35" fmla="*/ 64 h 230"/>
                <a:gd name="T36" fmla="*/ 152 w 1441"/>
                <a:gd name="T37" fmla="*/ 101 h 230"/>
                <a:gd name="T38" fmla="*/ 115 w 1441"/>
                <a:gd name="T39" fmla="*/ 120 h 230"/>
                <a:gd name="T40" fmla="*/ 83 w 1441"/>
                <a:gd name="T41" fmla="*/ 138 h 230"/>
                <a:gd name="T42" fmla="*/ 55 w 1441"/>
                <a:gd name="T43" fmla="*/ 161 h 230"/>
                <a:gd name="T44" fmla="*/ 32 w 1441"/>
                <a:gd name="T45" fmla="*/ 179 h 230"/>
                <a:gd name="T46" fmla="*/ 14 w 1441"/>
                <a:gd name="T47" fmla="*/ 202 h 230"/>
                <a:gd name="T48" fmla="*/ 0 w 1441"/>
                <a:gd name="T49" fmla="*/ 230 h 230"/>
                <a:gd name="T50" fmla="*/ 1441 w 1441"/>
                <a:gd name="T51" fmla="*/ 230 h 2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441" h="230">
                  <a:moveTo>
                    <a:pt x="1441" y="230"/>
                  </a:moveTo>
                  <a:lnTo>
                    <a:pt x="1441" y="230"/>
                  </a:lnTo>
                  <a:lnTo>
                    <a:pt x="1427" y="202"/>
                  </a:lnTo>
                  <a:lnTo>
                    <a:pt x="1409" y="179"/>
                  </a:lnTo>
                  <a:lnTo>
                    <a:pt x="1386" y="161"/>
                  </a:lnTo>
                  <a:lnTo>
                    <a:pt x="1358" y="138"/>
                  </a:lnTo>
                  <a:lnTo>
                    <a:pt x="1326" y="120"/>
                  </a:lnTo>
                  <a:lnTo>
                    <a:pt x="1289" y="101"/>
                  </a:lnTo>
                  <a:lnTo>
                    <a:pt x="1201" y="64"/>
                  </a:lnTo>
                  <a:lnTo>
                    <a:pt x="1096" y="37"/>
                  </a:lnTo>
                  <a:lnTo>
                    <a:pt x="980" y="18"/>
                  </a:lnTo>
                  <a:lnTo>
                    <a:pt x="856" y="4"/>
                  </a:lnTo>
                  <a:lnTo>
                    <a:pt x="718" y="0"/>
                  </a:lnTo>
                  <a:lnTo>
                    <a:pt x="718" y="0"/>
                  </a:lnTo>
                  <a:lnTo>
                    <a:pt x="585" y="4"/>
                  </a:lnTo>
                  <a:lnTo>
                    <a:pt x="460" y="18"/>
                  </a:lnTo>
                  <a:lnTo>
                    <a:pt x="345" y="37"/>
                  </a:lnTo>
                  <a:lnTo>
                    <a:pt x="239" y="64"/>
                  </a:lnTo>
                  <a:lnTo>
                    <a:pt x="152" y="101"/>
                  </a:lnTo>
                  <a:lnTo>
                    <a:pt x="115" y="120"/>
                  </a:lnTo>
                  <a:lnTo>
                    <a:pt x="83" y="138"/>
                  </a:lnTo>
                  <a:lnTo>
                    <a:pt x="55" y="161"/>
                  </a:lnTo>
                  <a:lnTo>
                    <a:pt x="32" y="179"/>
                  </a:lnTo>
                  <a:lnTo>
                    <a:pt x="14" y="202"/>
                  </a:lnTo>
                  <a:lnTo>
                    <a:pt x="0" y="230"/>
                  </a:lnTo>
                  <a:lnTo>
                    <a:pt x="1441" y="230"/>
                  </a:lnTo>
                  <a:close/>
                </a:path>
              </a:pathLst>
            </a:custGeom>
            <a:solidFill>
              <a:srgbClr val="00B05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</p:grpSp>
      <p:grpSp>
        <p:nvGrpSpPr>
          <p:cNvPr id="115" name="Skupina 114"/>
          <p:cNvGrpSpPr/>
          <p:nvPr/>
        </p:nvGrpSpPr>
        <p:grpSpPr>
          <a:xfrm>
            <a:off x="419083" y="1550491"/>
            <a:ext cx="3809079" cy="4467239"/>
            <a:chOff x="419083" y="1550491"/>
            <a:chExt cx="3809079" cy="4467239"/>
          </a:xfrm>
        </p:grpSpPr>
        <p:grpSp>
          <p:nvGrpSpPr>
            <p:cNvPr id="2" name="Skupina 1"/>
            <p:cNvGrpSpPr/>
            <p:nvPr/>
          </p:nvGrpSpPr>
          <p:grpSpPr>
            <a:xfrm>
              <a:off x="419083" y="1550491"/>
              <a:ext cx="3809079" cy="3859402"/>
              <a:chOff x="723360" y="1710532"/>
              <a:chExt cx="3559691" cy="3603625"/>
            </a:xfrm>
            <a:solidFill>
              <a:srgbClr val="00B050"/>
            </a:solidFill>
          </p:grpSpPr>
          <p:sp>
            <p:nvSpPr>
              <p:cNvPr id="3" name="Freeform 7"/>
              <p:cNvSpPr>
                <a:spLocks/>
              </p:cNvSpPr>
              <p:nvPr/>
            </p:nvSpPr>
            <p:spPr bwMode="auto">
              <a:xfrm>
                <a:off x="1635440" y="2661444"/>
                <a:ext cx="1000710" cy="2652713"/>
              </a:xfrm>
              <a:custGeom>
                <a:avLst/>
                <a:gdLst>
                  <a:gd name="T0" fmla="*/ 469 w 621"/>
                  <a:gd name="T1" fmla="*/ 1671 h 1671"/>
                  <a:gd name="T2" fmla="*/ 469 w 621"/>
                  <a:gd name="T3" fmla="*/ 1671 h 1671"/>
                  <a:gd name="T4" fmla="*/ 617 w 621"/>
                  <a:gd name="T5" fmla="*/ 1667 h 1671"/>
                  <a:gd name="T6" fmla="*/ 617 w 621"/>
                  <a:gd name="T7" fmla="*/ 1667 h 1671"/>
                  <a:gd name="T8" fmla="*/ 621 w 621"/>
                  <a:gd name="T9" fmla="*/ 1584 h 1671"/>
                  <a:gd name="T10" fmla="*/ 617 w 621"/>
                  <a:gd name="T11" fmla="*/ 1496 h 1671"/>
                  <a:gd name="T12" fmla="*/ 608 w 621"/>
                  <a:gd name="T13" fmla="*/ 1413 h 1671"/>
                  <a:gd name="T14" fmla="*/ 594 w 621"/>
                  <a:gd name="T15" fmla="*/ 1330 h 1671"/>
                  <a:gd name="T16" fmla="*/ 594 w 621"/>
                  <a:gd name="T17" fmla="*/ 1330 h 1671"/>
                  <a:gd name="T18" fmla="*/ 571 w 621"/>
                  <a:gd name="T19" fmla="*/ 1211 h 1671"/>
                  <a:gd name="T20" fmla="*/ 543 w 621"/>
                  <a:gd name="T21" fmla="*/ 1091 h 1671"/>
                  <a:gd name="T22" fmla="*/ 502 w 621"/>
                  <a:gd name="T23" fmla="*/ 976 h 1671"/>
                  <a:gd name="T24" fmla="*/ 451 w 621"/>
                  <a:gd name="T25" fmla="*/ 861 h 1671"/>
                  <a:gd name="T26" fmla="*/ 451 w 621"/>
                  <a:gd name="T27" fmla="*/ 861 h 1671"/>
                  <a:gd name="T28" fmla="*/ 396 w 621"/>
                  <a:gd name="T29" fmla="*/ 750 h 1671"/>
                  <a:gd name="T30" fmla="*/ 327 w 621"/>
                  <a:gd name="T31" fmla="*/ 649 h 1671"/>
                  <a:gd name="T32" fmla="*/ 193 w 621"/>
                  <a:gd name="T33" fmla="*/ 442 h 1671"/>
                  <a:gd name="T34" fmla="*/ 129 w 621"/>
                  <a:gd name="T35" fmla="*/ 336 h 1671"/>
                  <a:gd name="T36" fmla="*/ 74 w 621"/>
                  <a:gd name="T37" fmla="*/ 230 h 1671"/>
                  <a:gd name="T38" fmla="*/ 51 w 621"/>
                  <a:gd name="T39" fmla="*/ 175 h 1671"/>
                  <a:gd name="T40" fmla="*/ 32 w 621"/>
                  <a:gd name="T41" fmla="*/ 120 h 1671"/>
                  <a:gd name="T42" fmla="*/ 14 w 621"/>
                  <a:gd name="T43" fmla="*/ 60 h 1671"/>
                  <a:gd name="T44" fmla="*/ 5 w 621"/>
                  <a:gd name="T45" fmla="*/ 0 h 1671"/>
                  <a:gd name="T46" fmla="*/ 5 w 621"/>
                  <a:gd name="T47" fmla="*/ 0 h 1671"/>
                  <a:gd name="T48" fmla="*/ 0 w 621"/>
                  <a:gd name="T49" fmla="*/ 0 h 1671"/>
                  <a:gd name="T50" fmla="*/ 0 w 621"/>
                  <a:gd name="T51" fmla="*/ 0 h 1671"/>
                  <a:gd name="T52" fmla="*/ 0 w 621"/>
                  <a:gd name="T53" fmla="*/ 0 h 1671"/>
                  <a:gd name="T54" fmla="*/ 5 w 621"/>
                  <a:gd name="T55" fmla="*/ 51 h 1671"/>
                  <a:gd name="T56" fmla="*/ 14 w 621"/>
                  <a:gd name="T57" fmla="*/ 106 h 1671"/>
                  <a:gd name="T58" fmla="*/ 28 w 621"/>
                  <a:gd name="T59" fmla="*/ 156 h 1671"/>
                  <a:gd name="T60" fmla="*/ 41 w 621"/>
                  <a:gd name="T61" fmla="*/ 207 h 1671"/>
                  <a:gd name="T62" fmla="*/ 83 w 621"/>
                  <a:gd name="T63" fmla="*/ 304 h 1671"/>
                  <a:gd name="T64" fmla="*/ 129 w 621"/>
                  <a:gd name="T65" fmla="*/ 400 h 1671"/>
                  <a:gd name="T66" fmla="*/ 184 w 621"/>
                  <a:gd name="T67" fmla="*/ 497 h 1671"/>
                  <a:gd name="T68" fmla="*/ 239 w 621"/>
                  <a:gd name="T69" fmla="*/ 594 h 1671"/>
                  <a:gd name="T70" fmla="*/ 350 w 621"/>
                  <a:gd name="T71" fmla="*/ 778 h 1671"/>
                  <a:gd name="T72" fmla="*/ 350 w 621"/>
                  <a:gd name="T73" fmla="*/ 778 h 1671"/>
                  <a:gd name="T74" fmla="*/ 405 w 621"/>
                  <a:gd name="T75" fmla="*/ 884 h 1671"/>
                  <a:gd name="T76" fmla="*/ 428 w 621"/>
                  <a:gd name="T77" fmla="*/ 935 h 1671"/>
                  <a:gd name="T78" fmla="*/ 446 w 621"/>
                  <a:gd name="T79" fmla="*/ 990 h 1671"/>
                  <a:gd name="T80" fmla="*/ 465 w 621"/>
                  <a:gd name="T81" fmla="*/ 1045 h 1671"/>
                  <a:gd name="T82" fmla="*/ 479 w 621"/>
                  <a:gd name="T83" fmla="*/ 1105 h 1671"/>
                  <a:gd name="T84" fmla="*/ 488 w 621"/>
                  <a:gd name="T85" fmla="*/ 1169 h 1671"/>
                  <a:gd name="T86" fmla="*/ 497 w 621"/>
                  <a:gd name="T87" fmla="*/ 1243 h 1671"/>
                  <a:gd name="T88" fmla="*/ 497 w 621"/>
                  <a:gd name="T89" fmla="*/ 1243 h 1671"/>
                  <a:gd name="T90" fmla="*/ 502 w 621"/>
                  <a:gd name="T91" fmla="*/ 1303 h 1671"/>
                  <a:gd name="T92" fmla="*/ 506 w 621"/>
                  <a:gd name="T93" fmla="*/ 1363 h 1671"/>
                  <a:gd name="T94" fmla="*/ 502 w 621"/>
                  <a:gd name="T95" fmla="*/ 1469 h 1671"/>
                  <a:gd name="T96" fmla="*/ 488 w 621"/>
                  <a:gd name="T97" fmla="*/ 1570 h 1671"/>
                  <a:gd name="T98" fmla="*/ 469 w 621"/>
                  <a:gd name="T99" fmla="*/ 1671 h 1671"/>
                  <a:gd name="T100" fmla="*/ 469 w 621"/>
                  <a:gd name="T101" fmla="*/ 1671 h 16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621" h="1671">
                    <a:moveTo>
                      <a:pt x="469" y="1671"/>
                    </a:moveTo>
                    <a:lnTo>
                      <a:pt x="469" y="1671"/>
                    </a:lnTo>
                    <a:lnTo>
                      <a:pt x="617" y="1667"/>
                    </a:lnTo>
                    <a:lnTo>
                      <a:pt x="617" y="1667"/>
                    </a:lnTo>
                    <a:lnTo>
                      <a:pt x="621" y="1584"/>
                    </a:lnTo>
                    <a:lnTo>
                      <a:pt x="617" y="1496"/>
                    </a:lnTo>
                    <a:lnTo>
                      <a:pt x="608" y="1413"/>
                    </a:lnTo>
                    <a:lnTo>
                      <a:pt x="594" y="1330"/>
                    </a:lnTo>
                    <a:lnTo>
                      <a:pt x="594" y="1330"/>
                    </a:lnTo>
                    <a:lnTo>
                      <a:pt x="571" y="1211"/>
                    </a:lnTo>
                    <a:lnTo>
                      <a:pt x="543" y="1091"/>
                    </a:lnTo>
                    <a:lnTo>
                      <a:pt x="502" y="976"/>
                    </a:lnTo>
                    <a:lnTo>
                      <a:pt x="451" y="861"/>
                    </a:lnTo>
                    <a:lnTo>
                      <a:pt x="451" y="861"/>
                    </a:lnTo>
                    <a:lnTo>
                      <a:pt x="396" y="750"/>
                    </a:lnTo>
                    <a:lnTo>
                      <a:pt x="327" y="649"/>
                    </a:lnTo>
                    <a:lnTo>
                      <a:pt x="193" y="442"/>
                    </a:lnTo>
                    <a:lnTo>
                      <a:pt x="129" y="336"/>
                    </a:lnTo>
                    <a:lnTo>
                      <a:pt x="74" y="230"/>
                    </a:lnTo>
                    <a:lnTo>
                      <a:pt x="51" y="175"/>
                    </a:lnTo>
                    <a:lnTo>
                      <a:pt x="32" y="120"/>
                    </a:lnTo>
                    <a:lnTo>
                      <a:pt x="14" y="6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51"/>
                    </a:lnTo>
                    <a:lnTo>
                      <a:pt x="14" y="106"/>
                    </a:lnTo>
                    <a:lnTo>
                      <a:pt x="28" y="156"/>
                    </a:lnTo>
                    <a:lnTo>
                      <a:pt x="41" y="207"/>
                    </a:lnTo>
                    <a:lnTo>
                      <a:pt x="83" y="304"/>
                    </a:lnTo>
                    <a:lnTo>
                      <a:pt x="129" y="400"/>
                    </a:lnTo>
                    <a:lnTo>
                      <a:pt x="184" y="497"/>
                    </a:lnTo>
                    <a:lnTo>
                      <a:pt x="239" y="594"/>
                    </a:lnTo>
                    <a:lnTo>
                      <a:pt x="350" y="778"/>
                    </a:lnTo>
                    <a:lnTo>
                      <a:pt x="350" y="778"/>
                    </a:lnTo>
                    <a:lnTo>
                      <a:pt x="405" y="884"/>
                    </a:lnTo>
                    <a:lnTo>
                      <a:pt x="428" y="935"/>
                    </a:lnTo>
                    <a:lnTo>
                      <a:pt x="446" y="990"/>
                    </a:lnTo>
                    <a:lnTo>
                      <a:pt x="465" y="1045"/>
                    </a:lnTo>
                    <a:lnTo>
                      <a:pt x="479" y="1105"/>
                    </a:lnTo>
                    <a:lnTo>
                      <a:pt x="488" y="1169"/>
                    </a:lnTo>
                    <a:lnTo>
                      <a:pt x="497" y="1243"/>
                    </a:lnTo>
                    <a:lnTo>
                      <a:pt x="497" y="1243"/>
                    </a:lnTo>
                    <a:lnTo>
                      <a:pt x="502" y="1303"/>
                    </a:lnTo>
                    <a:lnTo>
                      <a:pt x="506" y="1363"/>
                    </a:lnTo>
                    <a:lnTo>
                      <a:pt x="502" y="1469"/>
                    </a:lnTo>
                    <a:lnTo>
                      <a:pt x="488" y="1570"/>
                    </a:lnTo>
                    <a:lnTo>
                      <a:pt x="469" y="1671"/>
                    </a:lnTo>
                    <a:lnTo>
                      <a:pt x="469" y="1671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" name="Freeform 8"/>
              <p:cNvSpPr>
                <a:spLocks/>
              </p:cNvSpPr>
              <p:nvPr/>
            </p:nvSpPr>
            <p:spPr bwMode="auto">
              <a:xfrm>
                <a:off x="1495244" y="3107532"/>
                <a:ext cx="407696" cy="277813"/>
              </a:xfrm>
              <a:custGeom>
                <a:avLst/>
                <a:gdLst>
                  <a:gd name="T0" fmla="*/ 0 w 253"/>
                  <a:gd name="T1" fmla="*/ 4 h 175"/>
                  <a:gd name="T2" fmla="*/ 0 w 253"/>
                  <a:gd name="T3" fmla="*/ 4 h 175"/>
                  <a:gd name="T4" fmla="*/ 32 w 253"/>
                  <a:gd name="T5" fmla="*/ 37 h 175"/>
                  <a:gd name="T6" fmla="*/ 64 w 253"/>
                  <a:gd name="T7" fmla="*/ 64 h 175"/>
                  <a:gd name="T8" fmla="*/ 101 w 253"/>
                  <a:gd name="T9" fmla="*/ 92 h 175"/>
                  <a:gd name="T10" fmla="*/ 138 w 253"/>
                  <a:gd name="T11" fmla="*/ 115 h 175"/>
                  <a:gd name="T12" fmla="*/ 138 w 253"/>
                  <a:gd name="T13" fmla="*/ 115 h 175"/>
                  <a:gd name="T14" fmla="*/ 174 w 253"/>
                  <a:gd name="T15" fmla="*/ 138 h 175"/>
                  <a:gd name="T16" fmla="*/ 216 w 253"/>
                  <a:gd name="T17" fmla="*/ 156 h 175"/>
                  <a:gd name="T18" fmla="*/ 216 w 253"/>
                  <a:gd name="T19" fmla="*/ 156 h 175"/>
                  <a:gd name="T20" fmla="*/ 225 w 253"/>
                  <a:gd name="T21" fmla="*/ 166 h 175"/>
                  <a:gd name="T22" fmla="*/ 230 w 253"/>
                  <a:gd name="T23" fmla="*/ 175 h 175"/>
                  <a:gd name="T24" fmla="*/ 239 w 253"/>
                  <a:gd name="T25" fmla="*/ 175 h 175"/>
                  <a:gd name="T26" fmla="*/ 239 w 253"/>
                  <a:gd name="T27" fmla="*/ 175 h 175"/>
                  <a:gd name="T28" fmla="*/ 248 w 253"/>
                  <a:gd name="T29" fmla="*/ 175 h 175"/>
                  <a:gd name="T30" fmla="*/ 253 w 253"/>
                  <a:gd name="T31" fmla="*/ 170 h 175"/>
                  <a:gd name="T32" fmla="*/ 253 w 253"/>
                  <a:gd name="T33" fmla="*/ 166 h 175"/>
                  <a:gd name="T34" fmla="*/ 253 w 253"/>
                  <a:gd name="T35" fmla="*/ 156 h 175"/>
                  <a:gd name="T36" fmla="*/ 243 w 253"/>
                  <a:gd name="T37" fmla="*/ 143 h 175"/>
                  <a:gd name="T38" fmla="*/ 239 w 253"/>
                  <a:gd name="T39" fmla="*/ 133 h 175"/>
                  <a:gd name="T40" fmla="*/ 239 w 253"/>
                  <a:gd name="T41" fmla="*/ 133 h 175"/>
                  <a:gd name="T42" fmla="*/ 202 w 253"/>
                  <a:gd name="T43" fmla="*/ 129 h 175"/>
                  <a:gd name="T44" fmla="*/ 170 w 253"/>
                  <a:gd name="T45" fmla="*/ 115 h 175"/>
                  <a:gd name="T46" fmla="*/ 115 w 253"/>
                  <a:gd name="T47" fmla="*/ 83 h 175"/>
                  <a:gd name="T48" fmla="*/ 115 w 253"/>
                  <a:gd name="T49" fmla="*/ 83 h 175"/>
                  <a:gd name="T50" fmla="*/ 55 w 253"/>
                  <a:gd name="T51" fmla="*/ 46 h 175"/>
                  <a:gd name="T52" fmla="*/ 27 w 253"/>
                  <a:gd name="T53" fmla="*/ 23 h 175"/>
                  <a:gd name="T54" fmla="*/ 4 w 253"/>
                  <a:gd name="T55" fmla="*/ 0 h 175"/>
                  <a:gd name="T56" fmla="*/ 4 w 253"/>
                  <a:gd name="T57" fmla="*/ 0 h 175"/>
                  <a:gd name="T58" fmla="*/ 0 w 253"/>
                  <a:gd name="T59" fmla="*/ 4 h 175"/>
                  <a:gd name="T60" fmla="*/ 0 w 253"/>
                  <a:gd name="T61" fmla="*/ 4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53" h="175">
                    <a:moveTo>
                      <a:pt x="0" y="4"/>
                    </a:moveTo>
                    <a:lnTo>
                      <a:pt x="0" y="4"/>
                    </a:lnTo>
                    <a:lnTo>
                      <a:pt x="32" y="37"/>
                    </a:lnTo>
                    <a:lnTo>
                      <a:pt x="64" y="64"/>
                    </a:lnTo>
                    <a:lnTo>
                      <a:pt x="101" y="92"/>
                    </a:lnTo>
                    <a:lnTo>
                      <a:pt x="138" y="115"/>
                    </a:lnTo>
                    <a:lnTo>
                      <a:pt x="138" y="115"/>
                    </a:lnTo>
                    <a:lnTo>
                      <a:pt x="174" y="138"/>
                    </a:lnTo>
                    <a:lnTo>
                      <a:pt x="216" y="156"/>
                    </a:lnTo>
                    <a:lnTo>
                      <a:pt x="216" y="156"/>
                    </a:lnTo>
                    <a:lnTo>
                      <a:pt x="225" y="166"/>
                    </a:lnTo>
                    <a:lnTo>
                      <a:pt x="230" y="175"/>
                    </a:lnTo>
                    <a:lnTo>
                      <a:pt x="239" y="175"/>
                    </a:lnTo>
                    <a:lnTo>
                      <a:pt x="239" y="175"/>
                    </a:lnTo>
                    <a:lnTo>
                      <a:pt x="248" y="175"/>
                    </a:lnTo>
                    <a:lnTo>
                      <a:pt x="253" y="170"/>
                    </a:lnTo>
                    <a:lnTo>
                      <a:pt x="253" y="166"/>
                    </a:lnTo>
                    <a:lnTo>
                      <a:pt x="253" y="156"/>
                    </a:lnTo>
                    <a:lnTo>
                      <a:pt x="243" y="143"/>
                    </a:lnTo>
                    <a:lnTo>
                      <a:pt x="239" y="133"/>
                    </a:lnTo>
                    <a:lnTo>
                      <a:pt x="239" y="133"/>
                    </a:lnTo>
                    <a:lnTo>
                      <a:pt x="202" y="129"/>
                    </a:lnTo>
                    <a:lnTo>
                      <a:pt x="170" y="115"/>
                    </a:lnTo>
                    <a:lnTo>
                      <a:pt x="115" y="83"/>
                    </a:lnTo>
                    <a:lnTo>
                      <a:pt x="115" y="83"/>
                    </a:lnTo>
                    <a:lnTo>
                      <a:pt x="55" y="46"/>
                    </a:lnTo>
                    <a:lnTo>
                      <a:pt x="27" y="23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0" y="4"/>
                    </a:lnTo>
                    <a:lnTo>
                      <a:pt x="0" y="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" name="Freeform 9"/>
              <p:cNvSpPr>
                <a:spLocks/>
              </p:cNvSpPr>
              <p:nvPr/>
            </p:nvSpPr>
            <p:spPr bwMode="auto">
              <a:xfrm>
                <a:off x="2154327" y="3158332"/>
                <a:ext cx="148253" cy="760413"/>
              </a:xfrm>
              <a:custGeom>
                <a:avLst/>
                <a:gdLst>
                  <a:gd name="T0" fmla="*/ 88 w 92"/>
                  <a:gd name="T1" fmla="*/ 0 h 479"/>
                  <a:gd name="T2" fmla="*/ 88 w 92"/>
                  <a:gd name="T3" fmla="*/ 0 h 479"/>
                  <a:gd name="T4" fmla="*/ 65 w 92"/>
                  <a:gd name="T5" fmla="*/ 55 h 479"/>
                  <a:gd name="T6" fmla="*/ 42 w 92"/>
                  <a:gd name="T7" fmla="*/ 111 h 479"/>
                  <a:gd name="T8" fmla="*/ 23 w 92"/>
                  <a:gd name="T9" fmla="*/ 175 h 479"/>
                  <a:gd name="T10" fmla="*/ 9 w 92"/>
                  <a:gd name="T11" fmla="*/ 235 h 479"/>
                  <a:gd name="T12" fmla="*/ 0 w 92"/>
                  <a:gd name="T13" fmla="*/ 299 h 479"/>
                  <a:gd name="T14" fmla="*/ 0 w 92"/>
                  <a:gd name="T15" fmla="*/ 359 h 479"/>
                  <a:gd name="T16" fmla="*/ 5 w 92"/>
                  <a:gd name="T17" fmla="*/ 387 h 479"/>
                  <a:gd name="T18" fmla="*/ 14 w 92"/>
                  <a:gd name="T19" fmla="*/ 419 h 479"/>
                  <a:gd name="T20" fmla="*/ 28 w 92"/>
                  <a:gd name="T21" fmla="*/ 447 h 479"/>
                  <a:gd name="T22" fmla="*/ 42 w 92"/>
                  <a:gd name="T23" fmla="*/ 470 h 479"/>
                  <a:gd name="T24" fmla="*/ 42 w 92"/>
                  <a:gd name="T25" fmla="*/ 470 h 479"/>
                  <a:gd name="T26" fmla="*/ 51 w 92"/>
                  <a:gd name="T27" fmla="*/ 479 h 479"/>
                  <a:gd name="T28" fmla="*/ 60 w 92"/>
                  <a:gd name="T29" fmla="*/ 479 h 479"/>
                  <a:gd name="T30" fmla="*/ 65 w 92"/>
                  <a:gd name="T31" fmla="*/ 470 h 479"/>
                  <a:gd name="T32" fmla="*/ 69 w 92"/>
                  <a:gd name="T33" fmla="*/ 460 h 479"/>
                  <a:gd name="T34" fmla="*/ 69 w 92"/>
                  <a:gd name="T35" fmla="*/ 460 h 479"/>
                  <a:gd name="T36" fmla="*/ 42 w 92"/>
                  <a:gd name="T37" fmla="*/ 355 h 479"/>
                  <a:gd name="T38" fmla="*/ 32 w 92"/>
                  <a:gd name="T39" fmla="*/ 304 h 479"/>
                  <a:gd name="T40" fmla="*/ 32 w 92"/>
                  <a:gd name="T41" fmla="*/ 249 h 479"/>
                  <a:gd name="T42" fmla="*/ 32 w 92"/>
                  <a:gd name="T43" fmla="*/ 249 h 479"/>
                  <a:gd name="T44" fmla="*/ 37 w 92"/>
                  <a:gd name="T45" fmla="*/ 189 h 479"/>
                  <a:gd name="T46" fmla="*/ 51 w 92"/>
                  <a:gd name="T47" fmla="*/ 124 h 479"/>
                  <a:gd name="T48" fmla="*/ 92 w 92"/>
                  <a:gd name="T49" fmla="*/ 5 h 479"/>
                  <a:gd name="T50" fmla="*/ 92 w 92"/>
                  <a:gd name="T51" fmla="*/ 5 h 479"/>
                  <a:gd name="T52" fmla="*/ 88 w 92"/>
                  <a:gd name="T53" fmla="*/ 0 h 479"/>
                  <a:gd name="T54" fmla="*/ 88 w 92"/>
                  <a:gd name="T55" fmla="*/ 0 h 4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92" h="479">
                    <a:moveTo>
                      <a:pt x="88" y="0"/>
                    </a:moveTo>
                    <a:lnTo>
                      <a:pt x="88" y="0"/>
                    </a:lnTo>
                    <a:lnTo>
                      <a:pt x="65" y="55"/>
                    </a:lnTo>
                    <a:lnTo>
                      <a:pt x="42" y="111"/>
                    </a:lnTo>
                    <a:lnTo>
                      <a:pt x="23" y="175"/>
                    </a:lnTo>
                    <a:lnTo>
                      <a:pt x="9" y="235"/>
                    </a:lnTo>
                    <a:lnTo>
                      <a:pt x="0" y="299"/>
                    </a:lnTo>
                    <a:lnTo>
                      <a:pt x="0" y="359"/>
                    </a:lnTo>
                    <a:lnTo>
                      <a:pt x="5" y="387"/>
                    </a:lnTo>
                    <a:lnTo>
                      <a:pt x="14" y="419"/>
                    </a:lnTo>
                    <a:lnTo>
                      <a:pt x="28" y="447"/>
                    </a:lnTo>
                    <a:lnTo>
                      <a:pt x="42" y="470"/>
                    </a:lnTo>
                    <a:lnTo>
                      <a:pt x="42" y="470"/>
                    </a:lnTo>
                    <a:lnTo>
                      <a:pt x="51" y="479"/>
                    </a:lnTo>
                    <a:lnTo>
                      <a:pt x="60" y="479"/>
                    </a:lnTo>
                    <a:lnTo>
                      <a:pt x="65" y="470"/>
                    </a:lnTo>
                    <a:lnTo>
                      <a:pt x="69" y="460"/>
                    </a:lnTo>
                    <a:lnTo>
                      <a:pt x="69" y="460"/>
                    </a:lnTo>
                    <a:lnTo>
                      <a:pt x="42" y="355"/>
                    </a:lnTo>
                    <a:lnTo>
                      <a:pt x="32" y="304"/>
                    </a:lnTo>
                    <a:lnTo>
                      <a:pt x="32" y="249"/>
                    </a:lnTo>
                    <a:lnTo>
                      <a:pt x="32" y="249"/>
                    </a:lnTo>
                    <a:lnTo>
                      <a:pt x="37" y="189"/>
                    </a:lnTo>
                    <a:lnTo>
                      <a:pt x="51" y="124"/>
                    </a:lnTo>
                    <a:lnTo>
                      <a:pt x="92" y="5"/>
                    </a:lnTo>
                    <a:lnTo>
                      <a:pt x="92" y="5"/>
                    </a:lnTo>
                    <a:lnTo>
                      <a:pt x="88" y="0"/>
                    </a:lnTo>
                    <a:lnTo>
                      <a:pt x="88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" name="Freeform 10"/>
              <p:cNvSpPr>
                <a:spLocks/>
              </p:cNvSpPr>
              <p:nvPr/>
            </p:nvSpPr>
            <p:spPr bwMode="auto">
              <a:xfrm>
                <a:off x="2413770" y="2559844"/>
                <a:ext cx="415754" cy="1979613"/>
              </a:xfrm>
              <a:custGeom>
                <a:avLst/>
                <a:gdLst>
                  <a:gd name="T0" fmla="*/ 258 w 258"/>
                  <a:gd name="T1" fmla="*/ 0 h 1247"/>
                  <a:gd name="T2" fmla="*/ 258 w 258"/>
                  <a:gd name="T3" fmla="*/ 0 h 1247"/>
                  <a:gd name="T4" fmla="*/ 212 w 258"/>
                  <a:gd name="T5" fmla="*/ 73 h 1247"/>
                  <a:gd name="T6" fmla="*/ 175 w 258"/>
                  <a:gd name="T7" fmla="*/ 147 h 1247"/>
                  <a:gd name="T8" fmla="*/ 138 w 258"/>
                  <a:gd name="T9" fmla="*/ 220 h 1247"/>
                  <a:gd name="T10" fmla="*/ 106 w 258"/>
                  <a:gd name="T11" fmla="*/ 294 h 1247"/>
                  <a:gd name="T12" fmla="*/ 83 w 258"/>
                  <a:gd name="T13" fmla="*/ 372 h 1247"/>
                  <a:gd name="T14" fmla="*/ 60 w 258"/>
                  <a:gd name="T15" fmla="*/ 451 h 1247"/>
                  <a:gd name="T16" fmla="*/ 37 w 258"/>
                  <a:gd name="T17" fmla="*/ 529 h 1247"/>
                  <a:gd name="T18" fmla="*/ 23 w 258"/>
                  <a:gd name="T19" fmla="*/ 607 h 1247"/>
                  <a:gd name="T20" fmla="*/ 23 w 258"/>
                  <a:gd name="T21" fmla="*/ 607 h 1247"/>
                  <a:gd name="T22" fmla="*/ 14 w 258"/>
                  <a:gd name="T23" fmla="*/ 681 h 1247"/>
                  <a:gd name="T24" fmla="*/ 9 w 258"/>
                  <a:gd name="T25" fmla="*/ 750 h 1247"/>
                  <a:gd name="T26" fmla="*/ 0 w 258"/>
                  <a:gd name="T27" fmla="*/ 893 h 1247"/>
                  <a:gd name="T28" fmla="*/ 0 w 258"/>
                  <a:gd name="T29" fmla="*/ 893 h 1247"/>
                  <a:gd name="T30" fmla="*/ 0 w 258"/>
                  <a:gd name="T31" fmla="*/ 976 h 1247"/>
                  <a:gd name="T32" fmla="*/ 5 w 258"/>
                  <a:gd name="T33" fmla="*/ 1063 h 1247"/>
                  <a:gd name="T34" fmla="*/ 14 w 258"/>
                  <a:gd name="T35" fmla="*/ 1146 h 1247"/>
                  <a:gd name="T36" fmla="*/ 28 w 258"/>
                  <a:gd name="T37" fmla="*/ 1229 h 1247"/>
                  <a:gd name="T38" fmla="*/ 28 w 258"/>
                  <a:gd name="T39" fmla="*/ 1229 h 1247"/>
                  <a:gd name="T40" fmla="*/ 32 w 258"/>
                  <a:gd name="T41" fmla="*/ 1238 h 1247"/>
                  <a:gd name="T42" fmla="*/ 42 w 258"/>
                  <a:gd name="T43" fmla="*/ 1243 h 1247"/>
                  <a:gd name="T44" fmla="*/ 51 w 258"/>
                  <a:gd name="T45" fmla="*/ 1247 h 1247"/>
                  <a:gd name="T46" fmla="*/ 65 w 258"/>
                  <a:gd name="T47" fmla="*/ 1243 h 1247"/>
                  <a:gd name="T48" fmla="*/ 79 w 258"/>
                  <a:gd name="T49" fmla="*/ 1238 h 1247"/>
                  <a:gd name="T50" fmla="*/ 92 w 258"/>
                  <a:gd name="T51" fmla="*/ 1229 h 1247"/>
                  <a:gd name="T52" fmla="*/ 102 w 258"/>
                  <a:gd name="T53" fmla="*/ 1224 h 1247"/>
                  <a:gd name="T54" fmla="*/ 106 w 258"/>
                  <a:gd name="T55" fmla="*/ 1210 h 1247"/>
                  <a:gd name="T56" fmla="*/ 106 w 258"/>
                  <a:gd name="T57" fmla="*/ 1210 h 1247"/>
                  <a:gd name="T58" fmla="*/ 106 w 258"/>
                  <a:gd name="T59" fmla="*/ 1178 h 1247"/>
                  <a:gd name="T60" fmla="*/ 102 w 258"/>
                  <a:gd name="T61" fmla="*/ 1141 h 1247"/>
                  <a:gd name="T62" fmla="*/ 83 w 258"/>
                  <a:gd name="T63" fmla="*/ 1072 h 1247"/>
                  <a:gd name="T64" fmla="*/ 65 w 258"/>
                  <a:gd name="T65" fmla="*/ 999 h 1247"/>
                  <a:gd name="T66" fmla="*/ 56 w 258"/>
                  <a:gd name="T67" fmla="*/ 966 h 1247"/>
                  <a:gd name="T68" fmla="*/ 51 w 258"/>
                  <a:gd name="T69" fmla="*/ 929 h 1247"/>
                  <a:gd name="T70" fmla="*/ 51 w 258"/>
                  <a:gd name="T71" fmla="*/ 929 h 1247"/>
                  <a:gd name="T72" fmla="*/ 51 w 258"/>
                  <a:gd name="T73" fmla="*/ 787 h 1247"/>
                  <a:gd name="T74" fmla="*/ 56 w 258"/>
                  <a:gd name="T75" fmla="*/ 649 h 1247"/>
                  <a:gd name="T76" fmla="*/ 56 w 258"/>
                  <a:gd name="T77" fmla="*/ 649 h 1247"/>
                  <a:gd name="T78" fmla="*/ 65 w 258"/>
                  <a:gd name="T79" fmla="*/ 561 h 1247"/>
                  <a:gd name="T80" fmla="*/ 79 w 258"/>
                  <a:gd name="T81" fmla="*/ 478 h 1247"/>
                  <a:gd name="T82" fmla="*/ 92 w 258"/>
                  <a:gd name="T83" fmla="*/ 395 h 1247"/>
                  <a:gd name="T84" fmla="*/ 115 w 258"/>
                  <a:gd name="T85" fmla="*/ 313 h 1247"/>
                  <a:gd name="T86" fmla="*/ 143 w 258"/>
                  <a:gd name="T87" fmla="*/ 234 h 1247"/>
                  <a:gd name="T88" fmla="*/ 175 w 258"/>
                  <a:gd name="T89" fmla="*/ 156 h 1247"/>
                  <a:gd name="T90" fmla="*/ 212 w 258"/>
                  <a:gd name="T91" fmla="*/ 78 h 1247"/>
                  <a:gd name="T92" fmla="*/ 258 w 258"/>
                  <a:gd name="T93" fmla="*/ 0 h 1247"/>
                  <a:gd name="T94" fmla="*/ 258 w 258"/>
                  <a:gd name="T95" fmla="*/ 0 h 1247"/>
                  <a:gd name="T96" fmla="*/ 258 w 258"/>
                  <a:gd name="T97" fmla="*/ 0 h 1247"/>
                  <a:gd name="T98" fmla="*/ 258 w 258"/>
                  <a:gd name="T99" fmla="*/ 0 h 12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258" h="1247">
                    <a:moveTo>
                      <a:pt x="258" y="0"/>
                    </a:moveTo>
                    <a:lnTo>
                      <a:pt x="258" y="0"/>
                    </a:lnTo>
                    <a:lnTo>
                      <a:pt x="212" y="73"/>
                    </a:lnTo>
                    <a:lnTo>
                      <a:pt x="175" y="147"/>
                    </a:lnTo>
                    <a:lnTo>
                      <a:pt x="138" y="220"/>
                    </a:lnTo>
                    <a:lnTo>
                      <a:pt x="106" y="294"/>
                    </a:lnTo>
                    <a:lnTo>
                      <a:pt x="83" y="372"/>
                    </a:lnTo>
                    <a:lnTo>
                      <a:pt x="60" y="451"/>
                    </a:lnTo>
                    <a:lnTo>
                      <a:pt x="37" y="529"/>
                    </a:lnTo>
                    <a:lnTo>
                      <a:pt x="23" y="607"/>
                    </a:lnTo>
                    <a:lnTo>
                      <a:pt x="23" y="607"/>
                    </a:lnTo>
                    <a:lnTo>
                      <a:pt x="14" y="681"/>
                    </a:lnTo>
                    <a:lnTo>
                      <a:pt x="9" y="750"/>
                    </a:lnTo>
                    <a:lnTo>
                      <a:pt x="0" y="893"/>
                    </a:lnTo>
                    <a:lnTo>
                      <a:pt x="0" y="893"/>
                    </a:lnTo>
                    <a:lnTo>
                      <a:pt x="0" y="976"/>
                    </a:lnTo>
                    <a:lnTo>
                      <a:pt x="5" y="1063"/>
                    </a:lnTo>
                    <a:lnTo>
                      <a:pt x="14" y="1146"/>
                    </a:lnTo>
                    <a:lnTo>
                      <a:pt x="28" y="1229"/>
                    </a:lnTo>
                    <a:lnTo>
                      <a:pt x="28" y="1229"/>
                    </a:lnTo>
                    <a:lnTo>
                      <a:pt x="32" y="1238"/>
                    </a:lnTo>
                    <a:lnTo>
                      <a:pt x="42" y="1243"/>
                    </a:lnTo>
                    <a:lnTo>
                      <a:pt x="51" y="1247"/>
                    </a:lnTo>
                    <a:lnTo>
                      <a:pt x="65" y="1243"/>
                    </a:lnTo>
                    <a:lnTo>
                      <a:pt x="79" y="1238"/>
                    </a:lnTo>
                    <a:lnTo>
                      <a:pt x="92" y="1229"/>
                    </a:lnTo>
                    <a:lnTo>
                      <a:pt x="102" y="1224"/>
                    </a:lnTo>
                    <a:lnTo>
                      <a:pt x="106" y="1210"/>
                    </a:lnTo>
                    <a:lnTo>
                      <a:pt x="106" y="1210"/>
                    </a:lnTo>
                    <a:lnTo>
                      <a:pt x="106" y="1178"/>
                    </a:lnTo>
                    <a:lnTo>
                      <a:pt x="102" y="1141"/>
                    </a:lnTo>
                    <a:lnTo>
                      <a:pt x="83" y="1072"/>
                    </a:lnTo>
                    <a:lnTo>
                      <a:pt x="65" y="999"/>
                    </a:lnTo>
                    <a:lnTo>
                      <a:pt x="56" y="966"/>
                    </a:lnTo>
                    <a:lnTo>
                      <a:pt x="51" y="929"/>
                    </a:lnTo>
                    <a:lnTo>
                      <a:pt x="51" y="929"/>
                    </a:lnTo>
                    <a:lnTo>
                      <a:pt x="51" y="787"/>
                    </a:lnTo>
                    <a:lnTo>
                      <a:pt x="56" y="649"/>
                    </a:lnTo>
                    <a:lnTo>
                      <a:pt x="56" y="649"/>
                    </a:lnTo>
                    <a:lnTo>
                      <a:pt x="65" y="561"/>
                    </a:lnTo>
                    <a:lnTo>
                      <a:pt x="79" y="478"/>
                    </a:lnTo>
                    <a:lnTo>
                      <a:pt x="92" y="395"/>
                    </a:lnTo>
                    <a:lnTo>
                      <a:pt x="115" y="313"/>
                    </a:lnTo>
                    <a:lnTo>
                      <a:pt x="143" y="234"/>
                    </a:lnTo>
                    <a:lnTo>
                      <a:pt x="175" y="156"/>
                    </a:lnTo>
                    <a:lnTo>
                      <a:pt x="212" y="78"/>
                    </a:lnTo>
                    <a:lnTo>
                      <a:pt x="258" y="0"/>
                    </a:lnTo>
                    <a:lnTo>
                      <a:pt x="258" y="0"/>
                    </a:lnTo>
                    <a:lnTo>
                      <a:pt x="258" y="0"/>
                    </a:lnTo>
                    <a:lnTo>
                      <a:pt x="258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" name="Freeform 11"/>
              <p:cNvSpPr>
                <a:spLocks/>
              </p:cNvSpPr>
              <p:nvPr/>
            </p:nvSpPr>
            <p:spPr bwMode="auto">
              <a:xfrm>
                <a:off x="2399267" y="2742407"/>
                <a:ext cx="82184" cy="803275"/>
              </a:xfrm>
              <a:custGeom>
                <a:avLst/>
                <a:gdLst>
                  <a:gd name="T0" fmla="*/ 0 w 51"/>
                  <a:gd name="T1" fmla="*/ 0 h 506"/>
                  <a:gd name="T2" fmla="*/ 0 w 51"/>
                  <a:gd name="T3" fmla="*/ 0 h 506"/>
                  <a:gd name="T4" fmla="*/ 23 w 51"/>
                  <a:gd name="T5" fmla="*/ 253 h 506"/>
                  <a:gd name="T6" fmla="*/ 46 w 51"/>
                  <a:gd name="T7" fmla="*/ 506 h 506"/>
                  <a:gd name="T8" fmla="*/ 46 w 51"/>
                  <a:gd name="T9" fmla="*/ 506 h 506"/>
                  <a:gd name="T10" fmla="*/ 46 w 51"/>
                  <a:gd name="T11" fmla="*/ 506 h 506"/>
                  <a:gd name="T12" fmla="*/ 51 w 51"/>
                  <a:gd name="T13" fmla="*/ 506 h 506"/>
                  <a:gd name="T14" fmla="*/ 51 w 51"/>
                  <a:gd name="T15" fmla="*/ 506 h 506"/>
                  <a:gd name="T16" fmla="*/ 51 w 51"/>
                  <a:gd name="T17" fmla="*/ 442 h 506"/>
                  <a:gd name="T18" fmla="*/ 51 w 51"/>
                  <a:gd name="T19" fmla="*/ 382 h 506"/>
                  <a:gd name="T20" fmla="*/ 41 w 51"/>
                  <a:gd name="T21" fmla="*/ 253 h 506"/>
                  <a:gd name="T22" fmla="*/ 23 w 51"/>
                  <a:gd name="T23" fmla="*/ 129 h 506"/>
                  <a:gd name="T24" fmla="*/ 0 w 51"/>
                  <a:gd name="T25" fmla="*/ 0 h 506"/>
                  <a:gd name="T26" fmla="*/ 0 w 51"/>
                  <a:gd name="T27" fmla="*/ 0 h 506"/>
                  <a:gd name="T28" fmla="*/ 0 w 51"/>
                  <a:gd name="T29" fmla="*/ 0 h 506"/>
                  <a:gd name="T30" fmla="*/ 0 w 51"/>
                  <a:gd name="T31" fmla="*/ 0 h 5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51" h="506">
                    <a:moveTo>
                      <a:pt x="0" y="0"/>
                    </a:moveTo>
                    <a:lnTo>
                      <a:pt x="0" y="0"/>
                    </a:lnTo>
                    <a:lnTo>
                      <a:pt x="23" y="253"/>
                    </a:lnTo>
                    <a:lnTo>
                      <a:pt x="46" y="506"/>
                    </a:lnTo>
                    <a:lnTo>
                      <a:pt x="46" y="506"/>
                    </a:lnTo>
                    <a:lnTo>
                      <a:pt x="46" y="506"/>
                    </a:lnTo>
                    <a:lnTo>
                      <a:pt x="51" y="506"/>
                    </a:lnTo>
                    <a:lnTo>
                      <a:pt x="51" y="506"/>
                    </a:lnTo>
                    <a:lnTo>
                      <a:pt x="51" y="442"/>
                    </a:lnTo>
                    <a:lnTo>
                      <a:pt x="51" y="382"/>
                    </a:lnTo>
                    <a:lnTo>
                      <a:pt x="41" y="253"/>
                    </a:lnTo>
                    <a:lnTo>
                      <a:pt x="23" y="129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" name="Freeform 12"/>
              <p:cNvSpPr>
                <a:spLocks/>
              </p:cNvSpPr>
              <p:nvPr/>
            </p:nvSpPr>
            <p:spPr bwMode="auto">
              <a:xfrm>
                <a:off x="2168830" y="2785269"/>
                <a:ext cx="275558" cy="263525"/>
              </a:xfrm>
              <a:custGeom>
                <a:avLst/>
                <a:gdLst>
                  <a:gd name="T0" fmla="*/ 0 w 171"/>
                  <a:gd name="T1" fmla="*/ 5 h 166"/>
                  <a:gd name="T2" fmla="*/ 0 w 171"/>
                  <a:gd name="T3" fmla="*/ 5 h 166"/>
                  <a:gd name="T4" fmla="*/ 42 w 171"/>
                  <a:gd name="T5" fmla="*/ 32 h 166"/>
                  <a:gd name="T6" fmla="*/ 74 w 171"/>
                  <a:gd name="T7" fmla="*/ 60 h 166"/>
                  <a:gd name="T8" fmla="*/ 125 w 171"/>
                  <a:gd name="T9" fmla="*/ 115 h 166"/>
                  <a:gd name="T10" fmla="*/ 171 w 171"/>
                  <a:gd name="T11" fmla="*/ 166 h 166"/>
                  <a:gd name="T12" fmla="*/ 171 w 171"/>
                  <a:gd name="T13" fmla="*/ 166 h 166"/>
                  <a:gd name="T14" fmla="*/ 171 w 171"/>
                  <a:gd name="T15" fmla="*/ 152 h 166"/>
                  <a:gd name="T16" fmla="*/ 166 w 171"/>
                  <a:gd name="T17" fmla="*/ 143 h 166"/>
                  <a:gd name="T18" fmla="*/ 152 w 171"/>
                  <a:gd name="T19" fmla="*/ 120 h 166"/>
                  <a:gd name="T20" fmla="*/ 115 w 171"/>
                  <a:gd name="T21" fmla="*/ 78 h 166"/>
                  <a:gd name="T22" fmla="*/ 115 w 171"/>
                  <a:gd name="T23" fmla="*/ 78 h 166"/>
                  <a:gd name="T24" fmla="*/ 88 w 171"/>
                  <a:gd name="T25" fmla="*/ 60 h 166"/>
                  <a:gd name="T26" fmla="*/ 60 w 171"/>
                  <a:gd name="T27" fmla="*/ 37 h 166"/>
                  <a:gd name="T28" fmla="*/ 5 w 171"/>
                  <a:gd name="T29" fmla="*/ 0 h 166"/>
                  <a:gd name="T30" fmla="*/ 5 w 171"/>
                  <a:gd name="T31" fmla="*/ 0 h 166"/>
                  <a:gd name="T32" fmla="*/ 0 w 171"/>
                  <a:gd name="T33" fmla="*/ 0 h 166"/>
                  <a:gd name="T34" fmla="*/ 0 w 171"/>
                  <a:gd name="T35" fmla="*/ 5 h 166"/>
                  <a:gd name="T36" fmla="*/ 0 w 171"/>
                  <a:gd name="T37" fmla="*/ 5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71" h="166">
                    <a:moveTo>
                      <a:pt x="0" y="5"/>
                    </a:moveTo>
                    <a:lnTo>
                      <a:pt x="0" y="5"/>
                    </a:lnTo>
                    <a:lnTo>
                      <a:pt x="42" y="32"/>
                    </a:lnTo>
                    <a:lnTo>
                      <a:pt x="74" y="60"/>
                    </a:lnTo>
                    <a:lnTo>
                      <a:pt x="125" y="115"/>
                    </a:lnTo>
                    <a:lnTo>
                      <a:pt x="171" y="166"/>
                    </a:lnTo>
                    <a:lnTo>
                      <a:pt x="171" y="166"/>
                    </a:lnTo>
                    <a:lnTo>
                      <a:pt x="171" y="152"/>
                    </a:lnTo>
                    <a:lnTo>
                      <a:pt x="166" y="143"/>
                    </a:lnTo>
                    <a:lnTo>
                      <a:pt x="152" y="120"/>
                    </a:lnTo>
                    <a:lnTo>
                      <a:pt x="115" y="78"/>
                    </a:lnTo>
                    <a:lnTo>
                      <a:pt x="115" y="78"/>
                    </a:lnTo>
                    <a:lnTo>
                      <a:pt x="88" y="60"/>
                    </a:lnTo>
                    <a:lnTo>
                      <a:pt x="60" y="37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5"/>
                    </a:lnTo>
                    <a:lnTo>
                      <a:pt x="0" y="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" name="Freeform 13"/>
              <p:cNvSpPr>
                <a:spLocks/>
              </p:cNvSpPr>
              <p:nvPr/>
            </p:nvSpPr>
            <p:spPr bwMode="auto">
              <a:xfrm>
                <a:off x="2495954" y="3113882"/>
                <a:ext cx="957200" cy="2193925"/>
              </a:xfrm>
              <a:custGeom>
                <a:avLst/>
                <a:gdLst>
                  <a:gd name="T0" fmla="*/ 69 w 594"/>
                  <a:gd name="T1" fmla="*/ 1382 h 1382"/>
                  <a:gd name="T2" fmla="*/ 69 w 594"/>
                  <a:gd name="T3" fmla="*/ 1382 h 1382"/>
                  <a:gd name="T4" fmla="*/ 115 w 594"/>
                  <a:gd name="T5" fmla="*/ 1382 h 1382"/>
                  <a:gd name="T6" fmla="*/ 115 w 594"/>
                  <a:gd name="T7" fmla="*/ 1382 h 1382"/>
                  <a:gd name="T8" fmla="*/ 115 w 594"/>
                  <a:gd name="T9" fmla="*/ 1363 h 1382"/>
                  <a:gd name="T10" fmla="*/ 110 w 594"/>
                  <a:gd name="T11" fmla="*/ 1312 h 1382"/>
                  <a:gd name="T12" fmla="*/ 106 w 594"/>
                  <a:gd name="T13" fmla="*/ 1248 h 1382"/>
                  <a:gd name="T14" fmla="*/ 106 w 594"/>
                  <a:gd name="T15" fmla="*/ 1179 h 1382"/>
                  <a:gd name="T16" fmla="*/ 106 w 594"/>
                  <a:gd name="T17" fmla="*/ 1179 h 1382"/>
                  <a:gd name="T18" fmla="*/ 110 w 594"/>
                  <a:gd name="T19" fmla="*/ 1059 h 1382"/>
                  <a:gd name="T20" fmla="*/ 115 w 594"/>
                  <a:gd name="T21" fmla="*/ 967 h 1382"/>
                  <a:gd name="T22" fmla="*/ 120 w 594"/>
                  <a:gd name="T23" fmla="*/ 875 h 1382"/>
                  <a:gd name="T24" fmla="*/ 138 w 594"/>
                  <a:gd name="T25" fmla="*/ 755 h 1382"/>
                  <a:gd name="T26" fmla="*/ 138 w 594"/>
                  <a:gd name="T27" fmla="*/ 755 h 1382"/>
                  <a:gd name="T28" fmla="*/ 152 w 594"/>
                  <a:gd name="T29" fmla="*/ 705 h 1382"/>
                  <a:gd name="T30" fmla="*/ 166 w 594"/>
                  <a:gd name="T31" fmla="*/ 654 h 1382"/>
                  <a:gd name="T32" fmla="*/ 179 w 594"/>
                  <a:gd name="T33" fmla="*/ 603 h 1382"/>
                  <a:gd name="T34" fmla="*/ 202 w 594"/>
                  <a:gd name="T35" fmla="*/ 553 h 1382"/>
                  <a:gd name="T36" fmla="*/ 248 w 594"/>
                  <a:gd name="T37" fmla="*/ 452 h 1382"/>
                  <a:gd name="T38" fmla="*/ 308 w 594"/>
                  <a:gd name="T39" fmla="*/ 350 h 1382"/>
                  <a:gd name="T40" fmla="*/ 373 w 594"/>
                  <a:gd name="T41" fmla="*/ 254 h 1382"/>
                  <a:gd name="T42" fmla="*/ 442 w 594"/>
                  <a:gd name="T43" fmla="*/ 162 h 1382"/>
                  <a:gd name="T44" fmla="*/ 515 w 594"/>
                  <a:gd name="T45" fmla="*/ 79 h 1382"/>
                  <a:gd name="T46" fmla="*/ 594 w 594"/>
                  <a:gd name="T47" fmla="*/ 0 h 1382"/>
                  <a:gd name="T48" fmla="*/ 594 w 594"/>
                  <a:gd name="T49" fmla="*/ 0 h 1382"/>
                  <a:gd name="T50" fmla="*/ 594 w 594"/>
                  <a:gd name="T51" fmla="*/ 0 h 1382"/>
                  <a:gd name="T52" fmla="*/ 594 w 594"/>
                  <a:gd name="T53" fmla="*/ 0 h 1382"/>
                  <a:gd name="T54" fmla="*/ 511 w 594"/>
                  <a:gd name="T55" fmla="*/ 69 h 1382"/>
                  <a:gd name="T56" fmla="*/ 433 w 594"/>
                  <a:gd name="T57" fmla="*/ 143 h 1382"/>
                  <a:gd name="T58" fmla="*/ 359 w 594"/>
                  <a:gd name="T59" fmla="*/ 221 h 1382"/>
                  <a:gd name="T60" fmla="*/ 285 w 594"/>
                  <a:gd name="T61" fmla="*/ 304 h 1382"/>
                  <a:gd name="T62" fmla="*/ 221 w 594"/>
                  <a:gd name="T63" fmla="*/ 387 h 1382"/>
                  <a:gd name="T64" fmla="*/ 161 w 594"/>
                  <a:gd name="T65" fmla="*/ 475 h 1382"/>
                  <a:gd name="T66" fmla="*/ 110 w 594"/>
                  <a:gd name="T67" fmla="*/ 567 h 1382"/>
                  <a:gd name="T68" fmla="*/ 64 w 594"/>
                  <a:gd name="T69" fmla="*/ 663 h 1382"/>
                  <a:gd name="T70" fmla="*/ 64 w 594"/>
                  <a:gd name="T71" fmla="*/ 663 h 1382"/>
                  <a:gd name="T72" fmla="*/ 37 w 594"/>
                  <a:gd name="T73" fmla="*/ 742 h 1382"/>
                  <a:gd name="T74" fmla="*/ 18 w 594"/>
                  <a:gd name="T75" fmla="*/ 801 h 1382"/>
                  <a:gd name="T76" fmla="*/ 9 w 594"/>
                  <a:gd name="T77" fmla="*/ 857 h 1382"/>
                  <a:gd name="T78" fmla="*/ 0 w 594"/>
                  <a:gd name="T79" fmla="*/ 940 h 1382"/>
                  <a:gd name="T80" fmla="*/ 0 w 594"/>
                  <a:gd name="T81" fmla="*/ 940 h 1382"/>
                  <a:gd name="T82" fmla="*/ 0 w 594"/>
                  <a:gd name="T83" fmla="*/ 967 h 1382"/>
                  <a:gd name="T84" fmla="*/ 0 w 594"/>
                  <a:gd name="T85" fmla="*/ 1004 h 1382"/>
                  <a:gd name="T86" fmla="*/ 9 w 594"/>
                  <a:gd name="T87" fmla="*/ 1091 h 1382"/>
                  <a:gd name="T88" fmla="*/ 28 w 594"/>
                  <a:gd name="T89" fmla="*/ 1243 h 1382"/>
                  <a:gd name="T90" fmla="*/ 28 w 594"/>
                  <a:gd name="T91" fmla="*/ 1243 h 1382"/>
                  <a:gd name="T92" fmla="*/ 46 w 594"/>
                  <a:gd name="T93" fmla="*/ 1312 h 1382"/>
                  <a:gd name="T94" fmla="*/ 69 w 594"/>
                  <a:gd name="T95" fmla="*/ 1382 h 1382"/>
                  <a:gd name="T96" fmla="*/ 69 w 594"/>
                  <a:gd name="T97" fmla="*/ 1382 h 13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594" h="1382">
                    <a:moveTo>
                      <a:pt x="69" y="1382"/>
                    </a:moveTo>
                    <a:lnTo>
                      <a:pt x="69" y="1382"/>
                    </a:lnTo>
                    <a:lnTo>
                      <a:pt x="115" y="1382"/>
                    </a:lnTo>
                    <a:lnTo>
                      <a:pt x="115" y="1382"/>
                    </a:lnTo>
                    <a:lnTo>
                      <a:pt x="115" y="1363"/>
                    </a:lnTo>
                    <a:lnTo>
                      <a:pt x="110" y="1312"/>
                    </a:lnTo>
                    <a:lnTo>
                      <a:pt x="106" y="1248"/>
                    </a:lnTo>
                    <a:lnTo>
                      <a:pt x="106" y="1179"/>
                    </a:lnTo>
                    <a:lnTo>
                      <a:pt x="106" y="1179"/>
                    </a:lnTo>
                    <a:lnTo>
                      <a:pt x="110" y="1059"/>
                    </a:lnTo>
                    <a:lnTo>
                      <a:pt x="115" y="967"/>
                    </a:lnTo>
                    <a:lnTo>
                      <a:pt x="120" y="875"/>
                    </a:lnTo>
                    <a:lnTo>
                      <a:pt x="138" y="755"/>
                    </a:lnTo>
                    <a:lnTo>
                      <a:pt x="138" y="755"/>
                    </a:lnTo>
                    <a:lnTo>
                      <a:pt x="152" y="705"/>
                    </a:lnTo>
                    <a:lnTo>
                      <a:pt x="166" y="654"/>
                    </a:lnTo>
                    <a:lnTo>
                      <a:pt x="179" y="603"/>
                    </a:lnTo>
                    <a:lnTo>
                      <a:pt x="202" y="553"/>
                    </a:lnTo>
                    <a:lnTo>
                      <a:pt x="248" y="452"/>
                    </a:lnTo>
                    <a:lnTo>
                      <a:pt x="308" y="350"/>
                    </a:lnTo>
                    <a:lnTo>
                      <a:pt x="373" y="254"/>
                    </a:lnTo>
                    <a:lnTo>
                      <a:pt x="442" y="162"/>
                    </a:lnTo>
                    <a:lnTo>
                      <a:pt x="515" y="79"/>
                    </a:lnTo>
                    <a:lnTo>
                      <a:pt x="594" y="0"/>
                    </a:lnTo>
                    <a:lnTo>
                      <a:pt x="594" y="0"/>
                    </a:lnTo>
                    <a:lnTo>
                      <a:pt x="594" y="0"/>
                    </a:lnTo>
                    <a:lnTo>
                      <a:pt x="594" y="0"/>
                    </a:lnTo>
                    <a:lnTo>
                      <a:pt x="511" y="69"/>
                    </a:lnTo>
                    <a:lnTo>
                      <a:pt x="433" y="143"/>
                    </a:lnTo>
                    <a:lnTo>
                      <a:pt x="359" y="221"/>
                    </a:lnTo>
                    <a:lnTo>
                      <a:pt x="285" y="304"/>
                    </a:lnTo>
                    <a:lnTo>
                      <a:pt x="221" y="387"/>
                    </a:lnTo>
                    <a:lnTo>
                      <a:pt x="161" y="475"/>
                    </a:lnTo>
                    <a:lnTo>
                      <a:pt x="110" y="567"/>
                    </a:lnTo>
                    <a:lnTo>
                      <a:pt x="64" y="663"/>
                    </a:lnTo>
                    <a:lnTo>
                      <a:pt x="64" y="663"/>
                    </a:lnTo>
                    <a:lnTo>
                      <a:pt x="37" y="742"/>
                    </a:lnTo>
                    <a:lnTo>
                      <a:pt x="18" y="801"/>
                    </a:lnTo>
                    <a:lnTo>
                      <a:pt x="9" y="857"/>
                    </a:lnTo>
                    <a:lnTo>
                      <a:pt x="0" y="940"/>
                    </a:lnTo>
                    <a:lnTo>
                      <a:pt x="0" y="940"/>
                    </a:lnTo>
                    <a:lnTo>
                      <a:pt x="0" y="967"/>
                    </a:lnTo>
                    <a:lnTo>
                      <a:pt x="0" y="1004"/>
                    </a:lnTo>
                    <a:lnTo>
                      <a:pt x="9" y="1091"/>
                    </a:lnTo>
                    <a:lnTo>
                      <a:pt x="28" y="1243"/>
                    </a:lnTo>
                    <a:lnTo>
                      <a:pt x="28" y="1243"/>
                    </a:lnTo>
                    <a:lnTo>
                      <a:pt x="46" y="1312"/>
                    </a:lnTo>
                    <a:lnTo>
                      <a:pt x="69" y="1382"/>
                    </a:lnTo>
                    <a:lnTo>
                      <a:pt x="69" y="1382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" name="Freeform 14"/>
              <p:cNvSpPr>
                <a:spLocks/>
              </p:cNvSpPr>
              <p:nvPr/>
            </p:nvSpPr>
            <p:spPr bwMode="auto">
              <a:xfrm>
                <a:off x="2837581" y="3077369"/>
                <a:ext cx="132139" cy="746125"/>
              </a:xfrm>
              <a:custGeom>
                <a:avLst/>
                <a:gdLst>
                  <a:gd name="T0" fmla="*/ 18 w 82"/>
                  <a:gd name="T1" fmla="*/ 0 h 470"/>
                  <a:gd name="T2" fmla="*/ 18 w 82"/>
                  <a:gd name="T3" fmla="*/ 0 h 470"/>
                  <a:gd name="T4" fmla="*/ 32 w 82"/>
                  <a:gd name="T5" fmla="*/ 56 h 470"/>
                  <a:gd name="T6" fmla="*/ 41 w 82"/>
                  <a:gd name="T7" fmla="*/ 111 h 470"/>
                  <a:gd name="T8" fmla="*/ 46 w 82"/>
                  <a:gd name="T9" fmla="*/ 217 h 470"/>
                  <a:gd name="T10" fmla="*/ 46 w 82"/>
                  <a:gd name="T11" fmla="*/ 217 h 470"/>
                  <a:gd name="T12" fmla="*/ 46 w 82"/>
                  <a:gd name="T13" fmla="*/ 249 h 470"/>
                  <a:gd name="T14" fmla="*/ 46 w 82"/>
                  <a:gd name="T15" fmla="*/ 281 h 470"/>
                  <a:gd name="T16" fmla="*/ 32 w 82"/>
                  <a:gd name="T17" fmla="*/ 341 h 470"/>
                  <a:gd name="T18" fmla="*/ 13 w 82"/>
                  <a:gd name="T19" fmla="*/ 401 h 470"/>
                  <a:gd name="T20" fmla="*/ 0 w 82"/>
                  <a:gd name="T21" fmla="*/ 461 h 470"/>
                  <a:gd name="T22" fmla="*/ 0 w 82"/>
                  <a:gd name="T23" fmla="*/ 461 h 470"/>
                  <a:gd name="T24" fmla="*/ 4 w 82"/>
                  <a:gd name="T25" fmla="*/ 470 h 470"/>
                  <a:gd name="T26" fmla="*/ 9 w 82"/>
                  <a:gd name="T27" fmla="*/ 470 h 470"/>
                  <a:gd name="T28" fmla="*/ 9 w 82"/>
                  <a:gd name="T29" fmla="*/ 465 h 470"/>
                  <a:gd name="T30" fmla="*/ 9 w 82"/>
                  <a:gd name="T31" fmla="*/ 465 h 470"/>
                  <a:gd name="T32" fmla="*/ 32 w 82"/>
                  <a:gd name="T33" fmla="*/ 442 h 470"/>
                  <a:gd name="T34" fmla="*/ 50 w 82"/>
                  <a:gd name="T35" fmla="*/ 419 h 470"/>
                  <a:gd name="T36" fmla="*/ 64 w 82"/>
                  <a:gd name="T37" fmla="*/ 392 h 470"/>
                  <a:gd name="T38" fmla="*/ 73 w 82"/>
                  <a:gd name="T39" fmla="*/ 364 h 470"/>
                  <a:gd name="T40" fmla="*/ 78 w 82"/>
                  <a:gd name="T41" fmla="*/ 332 h 470"/>
                  <a:gd name="T42" fmla="*/ 82 w 82"/>
                  <a:gd name="T43" fmla="*/ 304 h 470"/>
                  <a:gd name="T44" fmla="*/ 82 w 82"/>
                  <a:gd name="T45" fmla="*/ 240 h 470"/>
                  <a:gd name="T46" fmla="*/ 73 w 82"/>
                  <a:gd name="T47" fmla="*/ 175 h 470"/>
                  <a:gd name="T48" fmla="*/ 55 w 82"/>
                  <a:gd name="T49" fmla="*/ 115 h 470"/>
                  <a:gd name="T50" fmla="*/ 36 w 82"/>
                  <a:gd name="T51" fmla="*/ 56 h 470"/>
                  <a:gd name="T52" fmla="*/ 18 w 82"/>
                  <a:gd name="T53" fmla="*/ 0 h 470"/>
                  <a:gd name="T54" fmla="*/ 18 w 82"/>
                  <a:gd name="T55" fmla="*/ 0 h 470"/>
                  <a:gd name="T56" fmla="*/ 18 w 82"/>
                  <a:gd name="T57" fmla="*/ 0 h 470"/>
                  <a:gd name="T58" fmla="*/ 18 w 82"/>
                  <a:gd name="T59" fmla="*/ 0 h 4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82" h="470">
                    <a:moveTo>
                      <a:pt x="18" y="0"/>
                    </a:moveTo>
                    <a:lnTo>
                      <a:pt x="18" y="0"/>
                    </a:lnTo>
                    <a:lnTo>
                      <a:pt x="32" y="56"/>
                    </a:lnTo>
                    <a:lnTo>
                      <a:pt x="41" y="111"/>
                    </a:lnTo>
                    <a:lnTo>
                      <a:pt x="46" y="217"/>
                    </a:lnTo>
                    <a:lnTo>
                      <a:pt x="46" y="217"/>
                    </a:lnTo>
                    <a:lnTo>
                      <a:pt x="46" y="249"/>
                    </a:lnTo>
                    <a:lnTo>
                      <a:pt x="46" y="281"/>
                    </a:lnTo>
                    <a:lnTo>
                      <a:pt x="32" y="341"/>
                    </a:lnTo>
                    <a:lnTo>
                      <a:pt x="13" y="401"/>
                    </a:lnTo>
                    <a:lnTo>
                      <a:pt x="0" y="461"/>
                    </a:lnTo>
                    <a:lnTo>
                      <a:pt x="0" y="461"/>
                    </a:lnTo>
                    <a:lnTo>
                      <a:pt x="4" y="470"/>
                    </a:lnTo>
                    <a:lnTo>
                      <a:pt x="9" y="470"/>
                    </a:lnTo>
                    <a:lnTo>
                      <a:pt x="9" y="465"/>
                    </a:lnTo>
                    <a:lnTo>
                      <a:pt x="9" y="465"/>
                    </a:lnTo>
                    <a:lnTo>
                      <a:pt x="32" y="442"/>
                    </a:lnTo>
                    <a:lnTo>
                      <a:pt x="50" y="419"/>
                    </a:lnTo>
                    <a:lnTo>
                      <a:pt x="64" y="392"/>
                    </a:lnTo>
                    <a:lnTo>
                      <a:pt x="73" y="364"/>
                    </a:lnTo>
                    <a:lnTo>
                      <a:pt x="78" y="332"/>
                    </a:lnTo>
                    <a:lnTo>
                      <a:pt x="82" y="304"/>
                    </a:lnTo>
                    <a:lnTo>
                      <a:pt x="82" y="240"/>
                    </a:lnTo>
                    <a:lnTo>
                      <a:pt x="73" y="175"/>
                    </a:lnTo>
                    <a:lnTo>
                      <a:pt x="55" y="115"/>
                    </a:lnTo>
                    <a:lnTo>
                      <a:pt x="36" y="56"/>
                    </a:lnTo>
                    <a:lnTo>
                      <a:pt x="18" y="0"/>
                    </a:lnTo>
                    <a:lnTo>
                      <a:pt x="18" y="0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1" name="Freeform 15"/>
              <p:cNvSpPr>
                <a:spLocks/>
              </p:cNvSpPr>
              <p:nvPr/>
            </p:nvSpPr>
            <p:spPr bwMode="auto">
              <a:xfrm>
                <a:off x="2932656" y="2894807"/>
                <a:ext cx="207877" cy="490538"/>
              </a:xfrm>
              <a:custGeom>
                <a:avLst/>
                <a:gdLst>
                  <a:gd name="T0" fmla="*/ 129 w 129"/>
                  <a:gd name="T1" fmla="*/ 0 h 309"/>
                  <a:gd name="T2" fmla="*/ 129 w 129"/>
                  <a:gd name="T3" fmla="*/ 0 h 309"/>
                  <a:gd name="T4" fmla="*/ 88 w 129"/>
                  <a:gd name="T5" fmla="*/ 46 h 309"/>
                  <a:gd name="T6" fmla="*/ 60 w 129"/>
                  <a:gd name="T7" fmla="*/ 79 h 309"/>
                  <a:gd name="T8" fmla="*/ 37 w 129"/>
                  <a:gd name="T9" fmla="*/ 115 h 309"/>
                  <a:gd name="T10" fmla="*/ 19 w 129"/>
                  <a:gd name="T11" fmla="*/ 157 h 309"/>
                  <a:gd name="T12" fmla="*/ 5 w 129"/>
                  <a:gd name="T13" fmla="*/ 203 h 309"/>
                  <a:gd name="T14" fmla="*/ 0 w 129"/>
                  <a:gd name="T15" fmla="*/ 253 h 309"/>
                  <a:gd name="T16" fmla="*/ 0 w 129"/>
                  <a:gd name="T17" fmla="*/ 277 h 309"/>
                  <a:gd name="T18" fmla="*/ 5 w 129"/>
                  <a:gd name="T19" fmla="*/ 309 h 309"/>
                  <a:gd name="T20" fmla="*/ 5 w 129"/>
                  <a:gd name="T21" fmla="*/ 309 h 309"/>
                  <a:gd name="T22" fmla="*/ 10 w 129"/>
                  <a:gd name="T23" fmla="*/ 309 h 309"/>
                  <a:gd name="T24" fmla="*/ 10 w 129"/>
                  <a:gd name="T25" fmla="*/ 304 h 309"/>
                  <a:gd name="T26" fmla="*/ 10 w 129"/>
                  <a:gd name="T27" fmla="*/ 304 h 309"/>
                  <a:gd name="T28" fmla="*/ 14 w 129"/>
                  <a:gd name="T29" fmla="*/ 267 h 309"/>
                  <a:gd name="T30" fmla="*/ 19 w 129"/>
                  <a:gd name="T31" fmla="*/ 226 h 309"/>
                  <a:gd name="T32" fmla="*/ 33 w 129"/>
                  <a:gd name="T33" fmla="*/ 184 h 309"/>
                  <a:gd name="T34" fmla="*/ 42 w 129"/>
                  <a:gd name="T35" fmla="*/ 148 h 309"/>
                  <a:gd name="T36" fmla="*/ 60 w 129"/>
                  <a:gd name="T37" fmla="*/ 106 h 309"/>
                  <a:gd name="T38" fmla="*/ 79 w 129"/>
                  <a:gd name="T39" fmla="*/ 69 h 309"/>
                  <a:gd name="T40" fmla="*/ 102 w 129"/>
                  <a:gd name="T41" fmla="*/ 33 h 309"/>
                  <a:gd name="T42" fmla="*/ 129 w 129"/>
                  <a:gd name="T43" fmla="*/ 0 h 309"/>
                  <a:gd name="T44" fmla="*/ 129 w 129"/>
                  <a:gd name="T45" fmla="*/ 0 h 309"/>
                  <a:gd name="T46" fmla="*/ 129 w 129"/>
                  <a:gd name="T47" fmla="*/ 0 h 309"/>
                  <a:gd name="T48" fmla="*/ 129 w 129"/>
                  <a:gd name="T49" fmla="*/ 0 h 3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29" h="309">
                    <a:moveTo>
                      <a:pt x="129" y="0"/>
                    </a:moveTo>
                    <a:lnTo>
                      <a:pt x="129" y="0"/>
                    </a:lnTo>
                    <a:lnTo>
                      <a:pt x="88" y="46"/>
                    </a:lnTo>
                    <a:lnTo>
                      <a:pt x="60" y="79"/>
                    </a:lnTo>
                    <a:lnTo>
                      <a:pt x="37" y="115"/>
                    </a:lnTo>
                    <a:lnTo>
                      <a:pt x="19" y="157"/>
                    </a:lnTo>
                    <a:lnTo>
                      <a:pt x="5" y="203"/>
                    </a:lnTo>
                    <a:lnTo>
                      <a:pt x="0" y="253"/>
                    </a:lnTo>
                    <a:lnTo>
                      <a:pt x="0" y="277"/>
                    </a:lnTo>
                    <a:lnTo>
                      <a:pt x="5" y="309"/>
                    </a:lnTo>
                    <a:lnTo>
                      <a:pt x="5" y="309"/>
                    </a:lnTo>
                    <a:lnTo>
                      <a:pt x="10" y="309"/>
                    </a:lnTo>
                    <a:lnTo>
                      <a:pt x="10" y="304"/>
                    </a:lnTo>
                    <a:lnTo>
                      <a:pt x="10" y="304"/>
                    </a:lnTo>
                    <a:lnTo>
                      <a:pt x="14" y="267"/>
                    </a:lnTo>
                    <a:lnTo>
                      <a:pt x="19" y="226"/>
                    </a:lnTo>
                    <a:lnTo>
                      <a:pt x="33" y="184"/>
                    </a:lnTo>
                    <a:lnTo>
                      <a:pt x="42" y="148"/>
                    </a:lnTo>
                    <a:lnTo>
                      <a:pt x="60" y="106"/>
                    </a:lnTo>
                    <a:lnTo>
                      <a:pt x="79" y="69"/>
                    </a:lnTo>
                    <a:lnTo>
                      <a:pt x="102" y="33"/>
                    </a:lnTo>
                    <a:lnTo>
                      <a:pt x="129" y="0"/>
                    </a:lnTo>
                    <a:lnTo>
                      <a:pt x="129" y="0"/>
                    </a:lnTo>
                    <a:lnTo>
                      <a:pt x="129" y="0"/>
                    </a:lnTo>
                    <a:lnTo>
                      <a:pt x="129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2" name="Freeform 16"/>
              <p:cNvSpPr>
                <a:spLocks/>
              </p:cNvSpPr>
              <p:nvPr/>
            </p:nvSpPr>
            <p:spPr bwMode="auto">
              <a:xfrm>
                <a:off x="2615201" y="2507457"/>
                <a:ext cx="29006" cy="439738"/>
              </a:xfrm>
              <a:custGeom>
                <a:avLst/>
                <a:gdLst>
                  <a:gd name="T0" fmla="*/ 0 w 18"/>
                  <a:gd name="T1" fmla="*/ 5 h 277"/>
                  <a:gd name="T2" fmla="*/ 0 w 18"/>
                  <a:gd name="T3" fmla="*/ 5 h 277"/>
                  <a:gd name="T4" fmla="*/ 0 w 18"/>
                  <a:gd name="T5" fmla="*/ 37 h 277"/>
                  <a:gd name="T6" fmla="*/ 0 w 18"/>
                  <a:gd name="T7" fmla="*/ 74 h 277"/>
                  <a:gd name="T8" fmla="*/ 4 w 18"/>
                  <a:gd name="T9" fmla="*/ 143 h 277"/>
                  <a:gd name="T10" fmla="*/ 4 w 18"/>
                  <a:gd name="T11" fmla="*/ 143 h 277"/>
                  <a:gd name="T12" fmla="*/ 9 w 18"/>
                  <a:gd name="T13" fmla="*/ 277 h 277"/>
                  <a:gd name="T14" fmla="*/ 9 w 18"/>
                  <a:gd name="T15" fmla="*/ 277 h 277"/>
                  <a:gd name="T16" fmla="*/ 9 w 18"/>
                  <a:gd name="T17" fmla="*/ 277 h 277"/>
                  <a:gd name="T18" fmla="*/ 13 w 18"/>
                  <a:gd name="T19" fmla="*/ 277 h 277"/>
                  <a:gd name="T20" fmla="*/ 13 w 18"/>
                  <a:gd name="T21" fmla="*/ 277 h 277"/>
                  <a:gd name="T22" fmla="*/ 18 w 18"/>
                  <a:gd name="T23" fmla="*/ 249 h 277"/>
                  <a:gd name="T24" fmla="*/ 18 w 18"/>
                  <a:gd name="T25" fmla="*/ 217 h 277"/>
                  <a:gd name="T26" fmla="*/ 13 w 18"/>
                  <a:gd name="T27" fmla="*/ 157 h 277"/>
                  <a:gd name="T28" fmla="*/ 13 w 18"/>
                  <a:gd name="T29" fmla="*/ 157 h 277"/>
                  <a:gd name="T30" fmla="*/ 0 w 18"/>
                  <a:gd name="T31" fmla="*/ 5 h 277"/>
                  <a:gd name="T32" fmla="*/ 0 w 18"/>
                  <a:gd name="T33" fmla="*/ 5 h 277"/>
                  <a:gd name="T34" fmla="*/ 0 w 18"/>
                  <a:gd name="T35" fmla="*/ 0 h 277"/>
                  <a:gd name="T36" fmla="*/ 0 w 18"/>
                  <a:gd name="T37" fmla="*/ 5 h 277"/>
                  <a:gd name="T38" fmla="*/ 0 w 18"/>
                  <a:gd name="T39" fmla="*/ 5 h 2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" h="277">
                    <a:moveTo>
                      <a:pt x="0" y="5"/>
                    </a:moveTo>
                    <a:lnTo>
                      <a:pt x="0" y="5"/>
                    </a:lnTo>
                    <a:lnTo>
                      <a:pt x="0" y="37"/>
                    </a:lnTo>
                    <a:lnTo>
                      <a:pt x="0" y="74"/>
                    </a:lnTo>
                    <a:lnTo>
                      <a:pt x="4" y="143"/>
                    </a:lnTo>
                    <a:lnTo>
                      <a:pt x="4" y="143"/>
                    </a:lnTo>
                    <a:lnTo>
                      <a:pt x="9" y="277"/>
                    </a:lnTo>
                    <a:lnTo>
                      <a:pt x="9" y="277"/>
                    </a:lnTo>
                    <a:lnTo>
                      <a:pt x="9" y="277"/>
                    </a:lnTo>
                    <a:lnTo>
                      <a:pt x="13" y="277"/>
                    </a:lnTo>
                    <a:lnTo>
                      <a:pt x="13" y="277"/>
                    </a:lnTo>
                    <a:lnTo>
                      <a:pt x="18" y="249"/>
                    </a:lnTo>
                    <a:lnTo>
                      <a:pt x="18" y="217"/>
                    </a:lnTo>
                    <a:lnTo>
                      <a:pt x="13" y="157"/>
                    </a:lnTo>
                    <a:lnTo>
                      <a:pt x="13" y="157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5"/>
                    </a:lnTo>
                    <a:lnTo>
                      <a:pt x="0" y="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3" name="Freeform 17"/>
              <p:cNvSpPr>
                <a:spLocks/>
              </p:cNvSpPr>
              <p:nvPr/>
            </p:nvSpPr>
            <p:spPr bwMode="auto">
              <a:xfrm>
                <a:off x="1783693" y="2624932"/>
                <a:ext cx="111190" cy="504825"/>
              </a:xfrm>
              <a:custGeom>
                <a:avLst/>
                <a:gdLst>
                  <a:gd name="T0" fmla="*/ 64 w 69"/>
                  <a:gd name="T1" fmla="*/ 0 h 318"/>
                  <a:gd name="T2" fmla="*/ 64 w 69"/>
                  <a:gd name="T3" fmla="*/ 0 h 318"/>
                  <a:gd name="T4" fmla="*/ 46 w 69"/>
                  <a:gd name="T5" fmla="*/ 32 h 318"/>
                  <a:gd name="T6" fmla="*/ 28 w 69"/>
                  <a:gd name="T7" fmla="*/ 69 h 318"/>
                  <a:gd name="T8" fmla="*/ 18 w 69"/>
                  <a:gd name="T9" fmla="*/ 106 h 318"/>
                  <a:gd name="T10" fmla="*/ 9 w 69"/>
                  <a:gd name="T11" fmla="*/ 147 h 318"/>
                  <a:gd name="T12" fmla="*/ 5 w 69"/>
                  <a:gd name="T13" fmla="*/ 189 h 318"/>
                  <a:gd name="T14" fmla="*/ 0 w 69"/>
                  <a:gd name="T15" fmla="*/ 235 h 318"/>
                  <a:gd name="T16" fmla="*/ 5 w 69"/>
                  <a:gd name="T17" fmla="*/ 318 h 318"/>
                  <a:gd name="T18" fmla="*/ 5 w 69"/>
                  <a:gd name="T19" fmla="*/ 318 h 318"/>
                  <a:gd name="T20" fmla="*/ 5 w 69"/>
                  <a:gd name="T21" fmla="*/ 318 h 318"/>
                  <a:gd name="T22" fmla="*/ 9 w 69"/>
                  <a:gd name="T23" fmla="*/ 318 h 318"/>
                  <a:gd name="T24" fmla="*/ 9 w 69"/>
                  <a:gd name="T25" fmla="*/ 318 h 318"/>
                  <a:gd name="T26" fmla="*/ 9 w 69"/>
                  <a:gd name="T27" fmla="*/ 235 h 318"/>
                  <a:gd name="T28" fmla="*/ 18 w 69"/>
                  <a:gd name="T29" fmla="*/ 156 h 318"/>
                  <a:gd name="T30" fmla="*/ 23 w 69"/>
                  <a:gd name="T31" fmla="*/ 120 h 318"/>
                  <a:gd name="T32" fmla="*/ 32 w 69"/>
                  <a:gd name="T33" fmla="*/ 78 h 318"/>
                  <a:gd name="T34" fmla="*/ 46 w 69"/>
                  <a:gd name="T35" fmla="*/ 41 h 318"/>
                  <a:gd name="T36" fmla="*/ 69 w 69"/>
                  <a:gd name="T37" fmla="*/ 5 h 318"/>
                  <a:gd name="T38" fmla="*/ 69 w 69"/>
                  <a:gd name="T39" fmla="*/ 5 h 318"/>
                  <a:gd name="T40" fmla="*/ 64 w 69"/>
                  <a:gd name="T41" fmla="*/ 0 h 318"/>
                  <a:gd name="T42" fmla="*/ 64 w 69"/>
                  <a:gd name="T43" fmla="*/ 0 h 3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9" h="318">
                    <a:moveTo>
                      <a:pt x="64" y="0"/>
                    </a:moveTo>
                    <a:lnTo>
                      <a:pt x="64" y="0"/>
                    </a:lnTo>
                    <a:lnTo>
                      <a:pt x="46" y="32"/>
                    </a:lnTo>
                    <a:lnTo>
                      <a:pt x="28" y="69"/>
                    </a:lnTo>
                    <a:lnTo>
                      <a:pt x="18" y="106"/>
                    </a:lnTo>
                    <a:lnTo>
                      <a:pt x="9" y="147"/>
                    </a:lnTo>
                    <a:lnTo>
                      <a:pt x="5" y="189"/>
                    </a:lnTo>
                    <a:lnTo>
                      <a:pt x="0" y="235"/>
                    </a:lnTo>
                    <a:lnTo>
                      <a:pt x="5" y="318"/>
                    </a:lnTo>
                    <a:lnTo>
                      <a:pt x="5" y="318"/>
                    </a:lnTo>
                    <a:lnTo>
                      <a:pt x="5" y="318"/>
                    </a:lnTo>
                    <a:lnTo>
                      <a:pt x="9" y="318"/>
                    </a:lnTo>
                    <a:lnTo>
                      <a:pt x="9" y="318"/>
                    </a:lnTo>
                    <a:lnTo>
                      <a:pt x="9" y="235"/>
                    </a:lnTo>
                    <a:lnTo>
                      <a:pt x="18" y="156"/>
                    </a:lnTo>
                    <a:lnTo>
                      <a:pt x="23" y="120"/>
                    </a:lnTo>
                    <a:lnTo>
                      <a:pt x="32" y="78"/>
                    </a:lnTo>
                    <a:lnTo>
                      <a:pt x="46" y="41"/>
                    </a:lnTo>
                    <a:lnTo>
                      <a:pt x="69" y="5"/>
                    </a:lnTo>
                    <a:lnTo>
                      <a:pt x="69" y="5"/>
                    </a:lnTo>
                    <a:lnTo>
                      <a:pt x="64" y="0"/>
                    </a:lnTo>
                    <a:lnTo>
                      <a:pt x="64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4" name="Freeform 18"/>
              <p:cNvSpPr>
                <a:spLocks/>
              </p:cNvSpPr>
              <p:nvPr/>
            </p:nvSpPr>
            <p:spPr bwMode="auto">
              <a:xfrm>
                <a:off x="1293813" y="3531394"/>
                <a:ext cx="897577" cy="328613"/>
              </a:xfrm>
              <a:custGeom>
                <a:avLst/>
                <a:gdLst>
                  <a:gd name="T0" fmla="*/ 5 w 557"/>
                  <a:gd name="T1" fmla="*/ 14 h 207"/>
                  <a:gd name="T2" fmla="*/ 5 w 557"/>
                  <a:gd name="T3" fmla="*/ 14 h 207"/>
                  <a:gd name="T4" fmla="*/ 148 w 557"/>
                  <a:gd name="T5" fmla="*/ 27 h 207"/>
                  <a:gd name="T6" fmla="*/ 217 w 557"/>
                  <a:gd name="T7" fmla="*/ 37 h 207"/>
                  <a:gd name="T8" fmla="*/ 286 w 557"/>
                  <a:gd name="T9" fmla="*/ 50 h 207"/>
                  <a:gd name="T10" fmla="*/ 286 w 557"/>
                  <a:gd name="T11" fmla="*/ 50 h 207"/>
                  <a:gd name="T12" fmla="*/ 327 w 557"/>
                  <a:gd name="T13" fmla="*/ 64 h 207"/>
                  <a:gd name="T14" fmla="*/ 368 w 557"/>
                  <a:gd name="T15" fmla="*/ 83 h 207"/>
                  <a:gd name="T16" fmla="*/ 405 w 557"/>
                  <a:gd name="T17" fmla="*/ 101 h 207"/>
                  <a:gd name="T18" fmla="*/ 442 w 557"/>
                  <a:gd name="T19" fmla="*/ 124 h 207"/>
                  <a:gd name="T20" fmla="*/ 502 w 557"/>
                  <a:gd name="T21" fmla="*/ 166 h 207"/>
                  <a:gd name="T22" fmla="*/ 548 w 557"/>
                  <a:gd name="T23" fmla="*/ 202 h 207"/>
                  <a:gd name="T24" fmla="*/ 548 w 557"/>
                  <a:gd name="T25" fmla="*/ 202 h 207"/>
                  <a:gd name="T26" fmla="*/ 553 w 557"/>
                  <a:gd name="T27" fmla="*/ 207 h 207"/>
                  <a:gd name="T28" fmla="*/ 557 w 557"/>
                  <a:gd name="T29" fmla="*/ 202 h 207"/>
                  <a:gd name="T30" fmla="*/ 557 w 557"/>
                  <a:gd name="T31" fmla="*/ 202 h 207"/>
                  <a:gd name="T32" fmla="*/ 557 w 557"/>
                  <a:gd name="T33" fmla="*/ 198 h 207"/>
                  <a:gd name="T34" fmla="*/ 557 w 557"/>
                  <a:gd name="T35" fmla="*/ 198 h 207"/>
                  <a:gd name="T36" fmla="*/ 543 w 557"/>
                  <a:gd name="T37" fmla="*/ 166 h 207"/>
                  <a:gd name="T38" fmla="*/ 520 w 557"/>
                  <a:gd name="T39" fmla="*/ 143 h 207"/>
                  <a:gd name="T40" fmla="*/ 497 w 557"/>
                  <a:gd name="T41" fmla="*/ 115 h 207"/>
                  <a:gd name="T42" fmla="*/ 465 w 557"/>
                  <a:gd name="T43" fmla="*/ 96 h 207"/>
                  <a:gd name="T44" fmla="*/ 433 w 557"/>
                  <a:gd name="T45" fmla="*/ 78 h 207"/>
                  <a:gd name="T46" fmla="*/ 396 w 557"/>
                  <a:gd name="T47" fmla="*/ 60 h 207"/>
                  <a:gd name="T48" fmla="*/ 322 w 557"/>
                  <a:gd name="T49" fmla="*/ 32 h 207"/>
                  <a:gd name="T50" fmla="*/ 240 w 557"/>
                  <a:gd name="T51" fmla="*/ 14 h 207"/>
                  <a:gd name="T52" fmla="*/ 157 w 557"/>
                  <a:gd name="T53" fmla="*/ 4 h 207"/>
                  <a:gd name="T54" fmla="*/ 79 w 557"/>
                  <a:gd name="T55" fmla="*/ 0 h 207"/>
                  <a:gd name="T56" fmla="*/ 5 w 557"/>
                  <a:gd name="T57" fmla="*/ 4 h 207"/>
                  <a:gd name="T58" fmla="*/ 5 w 557"/>
                  <a:gd name="T59" fmla="*/ 4 h 207"/>
                  <a:gd name="T60" fmla="*/ 0 w 557"/>
                  <a:gd name="T61" fmla="*/ 9 h 207"/>
                  <a:gd name="T62" fmla="*/ 0 w 557"/>
                  <a:gd name="T63" fmla="*/ 9 h 207"/>
                  <a:gd name="T64" fmla="*/ 5 w 557"/>
                  <a:gd name="T65" fmla="*/ 14 h 207"/>
                  <a:gd name="T66" fmla="*/ 5 w 557"/>
                  <a:gd name="T67" fmla="*/ 14 h 2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557" h="207">
                    <a:moveTo>
                      <a:pt x="5" y="14"/>
                    </a:moveTo>
                    <a:lnTo>
                      <a:pt x="5" y="14"/>
                    </a:lnTo>
                    <a:lnTo>
                      <a:pt x="148" y="27"/>
                    </a:lnTo>
                    <a:lnTo>
                      <a:pt x="217" y="37"/>
                    </a:lnTo>
                    <a:lnTo>
                      <a:pt x="286" y="50"/>
                    </a:lnTo>
                    <a:lnTo>
                      <a:pt x="286" y="50"/>
                    </a:lnTo>
                    <a:lnTo>
                      <a:pt x="327" y="64"/>
                    </a:lnTo>
                    <a:lnTo>
                      <a:pt x="368" y="83"/>
                    </a:lnTo>
                    <a:lnTo>
                      <a:pt x="405" y="101"/>
                    </a:lnTo>
                    <a:lnTo>
                      <a:pt x="442" y="124"/>
                    </a:lnTo>
                    <a:lnTo>
                      <a:pt x="502" y="166"/>
                    </a:lnTo>
                    <a:lnTo>
                      <a:pt x="548" y="202"/>
                    </a:lnTo>
                    <a:lnTo>
                      <a:pt x="548" y="202"/>
                    </a:lnTo>
                    <a:lnTo>
                      <a:pt x="553" y="207"/>
                    </a:lnTo>
                    <a:lnTo>
                      <a:pt x="557" y="202"/>
                    </a:lnTo>
                    <a:lnTo>
                      <a:pt x="557" y="202"/>
                    </a:lnTo>
                    <a:lnTo>
                      <a:pt x="557" y="198"/>
                    </a:lnTo>
                    <a:lnTo>
                      <a:pt x="557" y="198"/>
                    </a:lnTo>
                    <a:lnTo>
                      <a:pt x="543" y="166"/>
                    </a:lnTo>
                    <a:lnTo>
                      <a:pt x="520" y="143"/>
                    </a:lnTo>
                    <a:lnTo>
                      <a:pt x="497" y="115"/>
                    </a:lnTo>
                    <a:lnTo>
                      <a:pt x="465" y="96"/>
                    </a:lnTo>
                    <a:lnTo>
                      <a:pt x="433" y="78"/>
                    </a:lnTo>
                    <a:lnTo>
                      <a:pt x="396" y="60"/>
                    </a:lnTo>
                    <a:lnTo>
                      <a:pt x="322" y="32"/>
                    </a:lnTo>
                    <a:lnTo>
                      <a:pt x="240" y="14"/>
                    </a:lnTo>
                    <a:lnTo>
                      <a:pt x="157" y="4"/>
                    </a:lnTo>
                    <a:lnTo>
                      <a:pt x="79" y="0"/>
                    </a:lnTo>
                    <a:lnTo>
                      <a:pt x="5" y="4"/>
                    </a:lnTo>
                    <a:lnTo>
                      <a:pt x="5" y="4"/>
                    </a:lnTo>
                    <a:lnTo>
                      <a:pt x="0" y="9"/>
                    </a:lnTo>
                    <a:lnTo>
                      <a:pt x="0" y="9"/>
                    </a:lnTo>
                    <a:lnTo>
                      <a:pt x="5" y="14"/>
                    </a:lnTo>
                    <a:lnTo>
                      <a:pt x="5" y="1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5" name="Freeform 19"/>
              <p:cNvSpPr>
                <a:spLocks/>
              </p:cNvSpPr>
              <p:nvPr/>
            </p:nvSpPr>
            <p:spPr bwMode="auto">
              <a:xfrm>
                <a:off x="1361494" y="3377407"/>
                <a:ext cx="185317" cy="176213"/>
              </a:xfrm>
              <a:custGeom>
                <a:avLst/>
                <a:gdLst>
                  <a:gd name="T0" fmla="*/ 0 w 115"/>
                  <a:gd name="T1" fmla="*/ 0 h 111"/>
                  <a:gd name="T2" fmla="*/ 0 w 115"/>
                  <a:gd name="T3" fmla="*/ 0 h 111"/>
                  <a:gd name="T4" fmla="*/ 46 w 115"/>
                  <a:gd name="T5" fmla="*/ 60 h 111"/>
                  <a:gd name="T6" fmla="*/ 46 w 115"/>
                  <a:gd name="T7" fmla="*/ 60 h 111"/>
                  <a:gd name="T8" fmla="*/ 73 w 115"/>
                  <a:gd name="T9" fmla="*/ 88 h 111"/>
                  <a:gd name="T10" fmla="*/ 87 w 115"/>
                  <a:gd name="T11" fmla="*/ 101 h 111"/>
                  <a:gd name="T12" fmla="*/ 106 w 115"/>
                  <a:gd name="T13" fmla="*/ 111 h 111"/>
                  <a:gd name="T14" fmla="*/ 106 w 115"/>
                  <a:gd name="T15" fmla="*/ 111 h 111"/>
                  <a:gd name="T16" fmla="*/ 115 w 115"/>
                  <a:gd name="T17" fmla="*/ 111 h 111"/>
                  <a:gd name="T18" fmla="*/ 115 w 115"/>
                  <a:gd name="T19" fmla="*/ 106 h 111"/>
                  <a:gd name="T20" fmla="*/ 115 w 115"/>
                  <a:gd name="T21" fmla="*/ 101 h 111"/>
                  <a:gd name="T22" fmla="*/ 115 w 115"/>
                  <a:gd name="T23" fmla="*/ 101 h 111"/>
                  <a:gd name="T24" fmla="*/ 87 w 115"/>
                  <a:gd name="T25" fmla="*/ 83 h 111"/>
                  <a:gd name="T26" fmla="*/ 60 w 115"/>
                  <a:gd name="T27" fmla="*/ 60 h 111"/>
                  <a:gd name="T28" fmla="*/ 60 w 115"/>
                  <a:gd name="T29" fmla="*/ 60 h 111"/>
                  <a:gd name="T30" fmla="*/ 27 w 115"/>
                  <a:gd name="T31" fmla="*/ 28 h 111"/>
                  <a:gd name="T32" fmla="*/ 0 w 115"/>
                  <a:gd name="T33" fmla="*/ 0 h 111"/>
                  <a:gd name="T34" fmla="*/ 0 w 115"/>
                  <a:gd name="T35" fmla="*/ 0 h 111"/>
                  <a:gd name="T36" fmla="*/ 0 w 115"/>
                  <a:gd name="T37" fmla="*/ 0 h 111"/>
                  <a:gd name="T38" fmla="*/ 0 w 115"/>
                  <a:gd name="T39" fmla="*/ 0 h 111"/>
                  <a:gd name="T40" fmla="*/ 0 w 115"/>
                  <a:gd name="T41" fmla="*/ 0 h 1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15" h="111">
                    <a:moveTo>
                      <a:pt x="0" y="0"/>
                    </a:moveTo>
                    <a:lnTo>
                      <a:pt x="0" y="0"/>
                    </a:lnTo>
                    <a:lnTo>
                      <a:pt x="46" y="60"/>
                    </a:lnTo>
                    <a:lnTo>
                      <a:pt x="46" y="60"/>
                    </a:lnTo>
                    <a:lnTo>
                      <a:pt x="73" y="88"/>
                    </a:lnTo>
                    <a:lnTo>
                      <a:pt x="87" y="101"/>
                    </a:lnTo>
                    <a:lnTo>
                      <a:pt x="106" y="111"/>
                    </a:lnTo>
                    <a:lnTo>
                      <a:pt x="106" y="111"/>
                    </a:lnTo>
                    <a:lnTo>
                      <a:pt x="115" y="111"/>
                    </a:lnTo>
                    <a:lnTo>
                      <a:pt x="115" y="106"/>
                    </a:lnTo>
                    <a:lnTo>
                      <a:pt x="115" y="101"/>
                    </a:lnTo>
                    <a:lnTo>
                      <a:pt x="115" y="101"/>
                    </a:lnTo>
                    <a:lnTo>
                      <a:pt x="87" y="83"/>
                    </a:lnTo>
                    <a:lnTo>
                      <a:pt x="60" y="60"/>
                    </a:lnTo>
                    <a:lnTo>
                      <a:pt x="60" y="60"/>
                    </a:lnTo>
                    <a:lnTo>
                      <a:pt x="27" y="2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6" name="Freeform 20"/>
              <p:cNvSpPr>
                <a:spLocks/>
              </p:cNvSpPr>
              <p:nvPr/>
            </p:nvSpPr>
            <p:spPr bwMode="auto">
              <a:xfrm>
                <a:off x="3245277" y="2844007"/>
                <a:ext cx="133750" cy="452438"/>
              </a:xfrm>
              <a:custGeom>
                <a:avLst/>
                <a:gdLst>
                  <a:gd name="T0" fmla="*/ 73 w 83"/>
                  <a:gd name="T1" fmla="*/ 0 h 285"/>
                  <a:gd name="T2" fmla="*/ 73 w 83"/>
                  <a:gd name="T3" fmla="*/ 0 h 285"/>
                  <a:gd name="T4" fmla="*/ 78 w 83"/>
                  <a:gd name="T5" fmla="*/ 41 h 285"/>
                  <a:gd name="T6" fmla="*/ 73 w 83"/>
                  <a:gd name="T7" fmla="*/ 78 h 285"/>
                  <a:gd name="T8" fmla="*/ 69 w 83"/>
                  <a:gd name="T9" fmla="*/ 111 h 285"/>
                  <a:gd name="T10" fmla="*/ 60 w 83"/>
                  <a:gd name="T11" fmla="*/ 147 h 285"/>
                  <a:gd name="T12" fmla="*/ 37 w 83"/>
                  <a:gd name="T13" fmla="*/ 216 h 285"/>
                  <a:gd name="T14" fmla="*/ 0 w 83"/>
                  <a:gd name="T15" fmla="*/ 285 h 285"/>
                  <a:gd name="T16" fmla="*/ 0 w 83"/>
                  <a:gd name="T17" fmla="*/ 285 h 285"/>
                  <a:gd name="T18" fmla="*/ 0 w 83"/>
                  <a:gd name="T19" fmla="*/ 285 h 285"/>
                  <a:gd name="T20" fmla="*/ 4 w 83"/>
                  <a:gd name="T21" fmla="*/ 285 h 285"/>
                  <a:gd name="T22" fmla="*/ 4 w 83"/>
                  <a:gd name="T23" fmla="*/ 285 h 285"/>
                  <a:gd name="T24" fmla="*/ 27 w 83"/>
                  <a:gd name="T25" fmla="*/ 258 h 285"/>
                  <a:gd name="T26" fmla="*/ 46 w 83"/>
                  <a:gd name="T27" fmla="*/ 226 h 285"/>
                  <a:gd name="T28" fmla="*/ 64 w 83"/>
                  <a:gd name="T29" fmla="*/ 189 h 285"/>
                  <a:gd name="T30" fmla="*/ 73 w 83"/>
                  <a:gd name="T31" fmla="*/ 152 h 285"/>
                  <a:gd name="T32" fmla="*/ 78 w 83"/>
                  <a:gd name="T33" fmla="*/ 115 h 285"/>
                  <a:gd name="T34" fmla="*/ 83 w 83"/>
                  <a:gd name="T35" fmla="*/ 74 h 285"/>
                  <a:gd name="T36" fmla="*/ 78 w 83"/>
                  <a:gd name="T37" fmla="*/ 37 h 285"/>
                  <a:gd name="T38" fmla="*/ 78 w 83"/>
                  <a:gd name="T39" fmla="*/ 0 h 285"/>
                  <a:gd name="T40" fmla="*/ 78 w 83"/>
                  <a:gd name="T41" fmla="*/ 0 h 285"/>
                  <a:gd name="T42" fmla="*/ 73 w 83"/>
                  <a:gd name="T43" fmla="*/ 0 h 285"/>
                  <a:gd name="T44" fmla="*/ 73 w 83"/>
                  <a:gd name="T45" fmla="*/ 0 h 2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83" h="285">
                    <a:moveTo>
                      <a:pt x="73" y="0"/>
                    </a:moveTo>
                    <a:lnTo>
                      <a:pt x="73" y="0"/>
                    </a:lnTo>
                    <a:lnTo>
                      <a:pt x="78" y="41"/>
                    </a:lnTo>
                    <a:lnTo>
                      <a:pt x="73" y="78"/>
                    </a:lnTo>
                    <a:lnTo>
                      <a:pt x="69" y="111"/>
                    </a:lnTo>
                    <a:lnTo>
                      <a:pt x="60" y="147"/>
                    </a:lnTo>
                    <a:lnTo>
                      <a:pt x="37" y="216"/>
                    </a:lnTo>
                    <a:lnTo>
                      <a:pt x="0" y="285"/>
                    </a:lnTo>
                    <a:lnTo>
                      <a:pt x="0" y="285"/>
                    </a:lnTo>
                    <a:lnTo>
                      <a:pt x="0" y="285"/>
                    </a:lnTo>
                    <a:lnTo>
                      <a:pt x="4" y="285"/>
                    </a:lnTo>
                    <a:lnTo>
                      <a:pt x="4" y="285"/>
                    </a:lnTo>
                    <a:lnTo>
                      <a:pt x="27" y="258"/>
                    </a:lnTo>
                    <a:lnTo>
                      <a:pt x="46" y="226"/>
                    </a:lnTo>
                    <a:lnTo>
                      <a:pt x="64" y="189"/>
                    </a:lnTo>
                    <a:lnTo>
                      <a:pt x="73" y="152"/>
                    </a:lnTo>
                    <a:lnTo>
                      <a:pt x="78" y="115"/>
                    </a:lnTo>
                    <a:lnTo>
                      <a:pt x="83" y="74"/>
                    </a:lnTo>
                    <a:lnTo>
                      <a:pt x="78" y="37"/>
                    </a:lnTo>
                    <a:lnTo>
                      <a:pt x="78" y="0"/>
                    </a:lnTo>
                    <a:lnTo>
                      <a:pt x="78" y="0"/>
                    </a:lnTo>
                    <a:lnTo>
                      <a:pt x="73" y="0"/>
                    </a:lnTo>
                    <a:lnTo>
                      <a:pt x="73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7" name="Freeform 21"/>
              <p:cNvSpPr>
                <a:spLocks/>
              </p:cNvSpPr>
              <p:nvPr/>
            </p:nvSpPr>
            <p:spPr bwMode="auto">
              <a:xfrm>
                <a:off x="2629704" y="3480594"/>
                <a:ext cx="1157020" cy="744538"/>
              </a:xfrm>
              <a:custGeom>
                <a:avLst/>
                <a:gdLst>
                  <a:gd name="T0" fmla="*/ 718 w 718"/>
                  <a:gd name="T1" fmla="*/ 0 h 469"/>
                  <a:gd name="T2" fmla="*/ 718 w 718"/>
                  <a:gd name="T3" fmla="*/ 0 h 469"/>
                  <a:gd name="T4" fmla="*/ 663 w 718"/>
                  <a:gd name="T5" fmla="*/ 27 h 469"/>
                  <a:gd name="T6" fmla="*/ 607 w 718"/>
                  <a:gd name="T7" fmla="*/ 55 h 469"/>
                  <a:gd name="T8" fmla="*/ 488 w 718"/>
                  <a:gd name="T9" fmla="*/ 101 h 469"/>
                  <a:gd name="T10" fmla="*/ 373 w 718"/>
                  <a:gd name="T11" fmla="*/ 147 h 469"/>
                  <a:gd name="T12" fmla="*/ 313 w 718"/>
                  <a:gd name="T13" fmla="*/ 175 h 469"/>
                  <a:gd name="T14" fmla="*/ 257 w 718"/>
                  <a:gd name="T15" fmla="*/ 198 h 469"/>
                  <a:gd name="T16" fmla="*/ 257 w 718"/>
                  <a:gd name="T17" fmla="*/ 198 h 469"/>
                  <a:gd name="T18" fmla="*/ 175 w 718"/>
                  <a:gd name="T19" fmla="*/ 248 h 469"/>
                  <a:gd name="T20" fmla="*/ 133 w 718"/>
                  <a:gd name="T21" fmla="*/ 276 h 469"/>
                  <a:gd name="T22" fmla="*/ 92 w 718"/>
                  <a:gd name="T23" fmla="*/ 308 h 469"/>
                  <a:gd name="T24" fmla="*/ 55 w 718"/>
                  <a:gd name="T25" fmla="*/ 340 h 469"/>
                  <a:gd name="T26" fmla="*/ 27 w 718"/>
                  <a:gd name="T27" fmla="*/ 377 h 469"/>
                  <a:gd name="T28" fmla="*/ 18 w 718"/>
                  <a:gd name="T29" fmla="*/ 400 h 469"/>
                  <a:gd name="T30" fmla="*/ 9 w 718"/>
                  <a:gd name="T31" fmla="*/ 419 h 469"/>
                  <a:gd name="T32" fmla="*/ 4 w 718"/>
                  <a:gd name="T33" fmla="*/ 442 h 469"/>
                  <a:gd name="T34" fmla="*/ 0 w 718"/>
                  <a:gd name="T35" fmla="*/ 460 h 469"/>
                  <a:gd name="T36" fmla="*/ 0 w 718"/>
                  <a:gd name="T37" fmla="*/ 460 h 469"/>
                  <a:gd name="T38" fmla="*/ 4 w 718"/>
                  <a:gd name="T39" fmla="*/ 469 h 469"/>
                  <a:gd name="T40" fmla="*/ 9 w 718"/>
                  <a:gd name="T41" fmla="*/ 469 h 469"/>
                  <a:gd name="T42" fmla="*/ 14 w 718"/>
                  <a:gd name="T43" fmla="*/ 469 h 469"/>
                  <a:gd name="T44" fmla="*/ 23 w 718"/>
                  <a:gd name="T45" fmla="*/ 469 h 469"/>
                  <a:gd name="T46" fmla="*/ 23 w 718"/>
                  <a:gd name="T47" fmla="*/ 469 h 469"/>
                  <a:gd name="T48" fmla="*/ 55 w 718"/>
                  <a:gd name="T49" fmla="*/ 432 h 469"/>
                  <a:gd name="T50" fmla="*/ 83 w 718"/>
                  <a:gd name="T51" fmla="*/ 396 h 469"/>
                  <a:gd name="T52" fmla="*/ 115 w 718"/>
                  <a:gd name="T53" fmla="*/ 359 h 469"/>
                  <a:gd name="T54" fmla="*/ 142 w 718"/>
                  <a:gd name="T55" fmla="*/ 322 h 469"/>
                  <a:gd name="T56" fmla="*/ 142 w 718"/>
                  <a:gd name="T57" fmla="*/ 322 h 469"/>
                  <a:gd name="T58" fmla="*/ 184 w 718"/>
                  <a:gd name="T59" fmla="*/ 285 h 469"/>
                  <a:gd name="T60" fmla="*/ 230 w 718"/>
                  <a:gd name="T61" fmla="*/ 257 h 469"/>
                  <a:gd name="T62" fmla="*/ 281 w 718"/>
                  <a:gd name="T63" fmla="*/ 225 h 469"/>
                  <a:gd name="T64" fmla="*/ 331 w 718"/>
                  <a:gd name="T65" fmla="*/ 202 h 469"/>
                  <a:gd name="T66" fmla="*/ 331 w 718"/>
                  <a:gd name="T67" fmla="*/ 202 h 469"/>
                  <a:gd name="T68" fmla="*/ 529 w 718"/>
                  <a:gd name="T69" fmla="*/ 105 h 469"/>
                  <a:gd name="T70" fmla="*/ 626 w 718"/>
                  <a:gd name="T71" fmla="*/ 55 h 469"/>
                  <a:gd name="T72" fmla="*/ 718 w 718"/>
                  <a:gd name="T73" fmla="*/ 0 h 469"/>
                  <a:gd name="T74" fmla="*/ 718 w 718"/>
                  <a:gd name="T75" fmla="*/ 0 h 469"/>
                  <a:gd name="T76" fmla="*/ 718 w 718"/>
                  <a:gd name="T77" fmla="*/ 0 h 469"/>
                  <a:gd name="T78" fmla="*/ 718 w 718"/>
                  <a:gd name="T79" fmla="*/ 0 h 4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18" h="469">
                    <a:moveTo>
                      <a:pt x="718" y="0"/>
                    </a:moveTo>
                    <a:lnTo>
                      <a:pt x="718" y="0"/>
                    </a:lnTo>
                    <a:lnTo>
                      <a:pt x="663" y="27"/>
                    </a:lnTo>
                    <a:lnTo>
                      <a:pt x="607" y="55"/>
                    </a:lnTo>
                    <a:lnTo>
                      <a:pt x="488" y="101"/>
                    </a:lnTo>
                    <a:lnTo>
                      <a:pt x="373" y="147"/>
                    </a:lnTo>
                    <a:lnTo>
                      <a:pt x="313" y="175"/>
                    </a:lnTo>
                    <a:lnTo>
                      <a:pt x="257" y="198"/>
                    </a:lnTo>
                    <a:lnTo>
                      <a:pt x="257" y="198"/>
                    </a:lnTo>
                    <a:lnTo>
                      <a:pt x="175" y="248"/>
                    </a:lnTo>
                    <a:lnTo>
                      <a:pt x="133" y="276"/>
                    </a:lnTo>
                    <a:lnTo>
                      <a:pt x="92" y="308"/>
                    </a:lnTo>
                    <a:lnTo>
                      <a:pt x="55" y="340"/>
                    </a:lnTo>
                    <a:lnTo>
                      <a:pt x="27" y="377"/>
                    </a:lnTo>
                    <a:lnTo>
                      <a:pt x="18" y="400"/>
                    </a:lnTo>
                    <a:lnTo>
                      <a:pt x="9" y="419"/>
                    </a:lnTo>
                    <a:lnTo>
                      <a:pt x="4" y="442"/>
                    </a:lnTo>
                    <a:lnTo>
                      <a:pt x="0" y="460"/>
                    </a:lnTo>
                    <a:lnTo>
                      <a:pt x="0" y="460"/>
                    </a:lnTo>
                    <a:lnTo>
                      <a:pt x="4" y="469"/>
                    </a:lnTo>
                    <a:lnTo>
                      <a:pt x="9" y="469"/>
                    </a:lnTo>
                    <a:lnTo>
                      <a:pt x="14" y="469"/>
                    </a:lnTo>
                    <a:lnTo>
                      <a:pt x="23" y="469"/>
                    </a:lnTo>
                    <a:lnTo>
                      <a:pt x="23" y="469"/>
                    </a:lnTo>
                    <a:lnTo>
                      <a:pt x="55" y="432"/>
                    </a:lnTo>
                    <a:lnTo>
                      <a:pt x="83" y="396"/>
                    </a:lnTo>
                    <a:lnTo>
                      <a:pt x="115" y="359"/>
                    </a:lnTo>
                    <a:lnTo>
                      <a:pt x="142" y="322"/>
                    </a:lnTo>
                    <a:lnTo>
                      <a:pt x="142" y="322"/>
                    </a:lnTo>
                    <a:lnTo>
                      <a:pt x="184" y="285"/>
                    </a:lnTo>
                    <a:lnTo>
                      <a:pt x="230" y="257"/>
                    </a:lnTo>
                    <a:lnTo>
                      <a:pt x="281" y="225"/>
                    </a:lnTo>
                    <a:lnTo>
                      <a:pt x="331" y="202"/>
                    </a:lnTo>
                    <a:lnTo>
                      <a:pt x="331" y="202"/>
                    </a:lnTo>
                    <a:lnTo>
                      <a:pt x="529" y="105"/>
                    </a:lnTo>
                    <a:lnTo>
                      <a:pt x="626" y="55"/>
                    </a:lnTo>
                    <a:lnTo>
                      <a:pt x="718" y="0"/>
                    </a:lnTo>
                    <a:lnTo>
                      <a:pt x="718" y="0"/>
                    </a:lnTo>
                    <a:lnTo>
                      <a:pt x="718" y="0"/>
                    </a:lnTo>
                    <a:lnTo>
                      <a:pt x="718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8" name="Freeform 22"/>
              <p:cNvSpPr>
                <a:spLocks/>
              </p:cNvSpPr>
              <p:nvPr/>
            </p:nvSpPr>
            <p:spPr bwMode="auto">
              <a:xfrm>
                <a:off x="3370970" y="3391694"/>
                <a:ext cx="222380" cy="277813"/>
              </a:xfrm>
              <a:custGeom>
                <a:avLst/>
                <a:gdLst>
                  <a:gd name="T0" fmla="*/ 133 w 138"/>
                  <a:gd name="T1" fmla="*/ 0 h 175"/>
                  <a:gd name="T2" fmla="*/ 133 w 138"/>
                  <a:gd name="T3" fmla="*/ 0 h 175"/>
                  <a:gd name="T4" fmla="*/ 78 w 138"/>
                  <a:gd name="T5" fmla="*/ 88 h 175"/>
                  <a:gd name="T6" fmla="*/ 78 w 138"/>
                  <a:gd name="T7" fmla="*/ 88 h 175"/>
                  <a:gd name="T8" fmla="*/ 60 w 138"/>
                  <a:gd name="T9" fmla="*/ 111 h 175"/>
                  <a:gd name="T10" fmla="*/ 41 w 138"/>
                  <a:gd name="T11" fmla="*/ 129 h 175"/>
                  <a:gd name="T12" fmla="*/ 0 w 138"/>
                  <a:gd name="T13" fmla="*/ 171 h 175"/>
                  <a:gd name="T14" fmla="*/ 0 w 138"/>
                  <a:gd name="T15" fmla="*/ 171 h 175"/>
                  <a:gd name="T16" fmla="*/ 0 w 138"/>
                  <a:gd name="T17" fmla="*/ 171 h 175"/>
                  <a:gd name="T18" fmla="*/ 5 w 138"/>
                  <a:gd name="T19" fmla="*/ 175 h 175"/>
                  <a:gd name="T20" fmla="*/ 5 w 138"/>
                  <a:gd name="T21" fmla="*/ 175 h 175"/>
                  <a:gd name="T22" fmla="*/ 28 w 138"/>
                  <a:gd name="T23" fmla="*/ 161 h 175"/>
                  <a:gd name="T24" fmla="*/ 51 w 138"/>
                  <a:gd name="T25" fmla="*/ 143 h 175"/>
                  <a:gd name="T26" fmla="*/ 69 w 138"/>
                  <a:gd name="T27" fmla="*/ 120 h 175"/>
                  <a:gd name="T28" fmla="*/ 87 w 138"/>
                  <a:gd name="T29" fmla="*/ 97 h 175"/>
                  <a:gd name="T30" fmla="*/ 115 w 138"/>
                  <a:gd name="T31" fmla="*/ 51 h 175"/>
                  <a:gd name="T32" fmla="*/ 138 w 138"/>
                  <a:gd name="T33" fmla="*/ 5 h 175"/>
                  <a:gd name="T34" fmla="*/ 138 w 138"/>
                  <a:gd name="T35" fmla="*/ 5 h 175"/>
                  <a:gd name="T36" fmla="*/ 133 w 138"/>
                  <a:gd name="T37" fmla="*/ 0 h 175"/>
                  <a:gd name="T38" fmla="*/ 133 w 138"/>
                  <a:gd name="T39" fmla="*/ 0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38" h="175">
                    <a:moveTo>
                      <a:pt x="133" y="0"/>
                    </a:moveTo>
                    <a:lnTo>
                      <a:pt x="133" y="0"/>
                    </a:lnTo>
                    <a:lnTo>
                      <a:pt x="78" y="88"/>
                    </a:lnTo>
                    <a:lnTo>
                      <a:pt x="78" y="88"/>
                    </a:lnTo>
                    <a:lnTo>
                      <a:pt x="60" y="111"/>
                    </a:lnTo>
                    <a:lnTo>
                      <a:pt x="41" y="129"/>
                    </a:lnTo>
                    <a:lnTo>
                      <a:pt x="0" y="171"/>
                    </a:lnTo>
                    <a:lnTo>
                      <a:pt x="0" y="171"/>
                    </a:lnTo>
                    <a:lnTo>
                      <a:pt x="0" y="171"/>
                    </a:lnTo>
                    <a:lnTo>
                      <a:pt x="5" y="175"/>
                    </a:lnTo>
                    <a:lnTo>
                      <a:pt x="5" y="175"/>
                    </a:lnTo>
                    <a:lnTo>
                      <a:pt x="28" y="161"/>
                    </a:lnTo>
                    <a:lnTo>
                      <a:pt x="51" y="143"/>
                    </a:lnTo>
                    <a:lnTo>
                      <a:pt x="69" y="120"/>
                    </a:lnTo>
                    <a:lnTo>
                      <a:pt x="87" y="97"/>
                    </a:lnTo>
                    <a:lnTo>
                      <a:pt x="115" y="51"/>
                    </a:lnTo>
                    <a:lnTo>
                      <a:pt x="138" y="5"/>
                    </a:lnTo>
                    <a:lnTo>
                      <a:pt x="138" y="5"/>
                    </a:lnTo>
                    <a:lnTo>
                      <a:pt x="133" y="0"/>
                    </a:lnTo>
                    <a:lnTo>
                      <a:pt x="133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Freeform 23"/>
              <p:cNvSpPr>
                <a:spLocks/>
              </p:cNvSpPr>
              <p:nvPr/>
            </p:nvSpPr>
            <p:spPr bwMode="auto">
              <a:xfrm>
                <a:off x="1353437" y="3590132"/>
                <a:ext cx="489880" cy="247650"/>
              </a:xfrm>
              <a:custGeom>
                <a:avLst/>
                <a:gdLst>
                  <a:gd name="T0" fmla="*/ 5 w 304"/>
                  <a:gd name="T1" fmla="*/ 156 h 156"/>
                  <a:gd name="T2" fmla="*/ 5 w 304"/>
                  <a:gd name="T3" fmla="*/ 156 h 156"/>
                  <a:gd name="T4" fmla="*/ 32 w 304"/>
                  <a:gd name="T5" fmla="*/ 119 h 156"/>
                  <a:gd name="T6" fmla="*/ 65 w 304"/>
                  <a:gd name="T7" fmla="*/ 87 h 156"/>
                  <a:gd name="T8" fmla="*/ 101 w 304"/>
                  <a:gd name="T9" fmla="*/ 64 h 156"/>
                  <a:gd name="T10" fmla="*/ 134 w 304"/>
                  <a:gd name="T11" fmla="*/ 41 h 156"/>
                  <a:gd name="T12" fmla="*/ 134 w 304"/>
                  <a:gd name="T13" fmla="*/ 41 h 156"/>
                  <a:gd name="T14" fmla="*/ 161 w 304"/>
                  <a:gd name="T15" fmla="*/ 36 h 156"/>
                  <a:gd name="T16" fmla="*/ 189 w 304"/>
                  <a:gd name="T17" fmla="*/ 27 h 156"/>
                  <a:gd name="T18" fmla="*/ 244 w 304"/>
                  <a:gd name="T19" fmla="*/ 18 h 156"/>
                  <a:gd name="T20" fmla="*/ 244 w 304"/>
                  <a:gd name="T21" fmla="*/ 18 h 156"/>
                  <a:gd name="T22" fmla="*/ 262 w 304"/>
                  <a:gd name="T23" fmla="*/ 18 h 156"/>
                  <a:gd name="T24" fmla="*/ 272 w 304"/>
                  <a:gd name="T25" fmla="*/ 18 h 156"/>
                  <a:gd name="T26" fmla="*/ 285 w 304"/>
                  <a:gd name="T27" fmla="*/ 18 h 156"/>
                  <a:gd name="T28" fmla="*/ 299 w 304"/>
                  <a:gd name="T29" fmla="*/ 13 h 156"/>
                  <a:gd name="T30" fmla="*/ 299 w 304"/>
                  <a:gd name="T31" fmla="*/ 13 h 156"/>
                  <a:gd name="T32" fmla="*/ 304 w 304"/>
                  <a:gd name="T33" fmla="*/ 9 h 156"/>
                  <a:gd name="T34" fmla="*/ 304 w 304"/>
                  <a:gd name="T35" fmla="*/ 4 h 156"/>
                  <a:gd name="T36" fmla="*/ 299 w 304"/>
                  <a:gd name="T37" fmla="*/ 4 h 156"/>
                  <a:gd name="T38" fmla="*/ 299 w 304"/>
                  <a:gd name="T39" fmla="*/ 4 h 156"/>
                  <a:gd name="T40" fmla="*/ 262 w 304"/>
                  <a:gd name="T41" fmla="*/ 0 h 156"/>
                  <a:gd name="T42" fmla="*/ 216 w 304"/>
                  <a:gd name="T43" fmla="*/ 4 h 156"/>
                  <a:gd name="T44" fmla="*/ 170 w 304"/>
                  <a:gd name="T45" fmla="*/ 18 h 156"/>
                  <a:gd name="T46" fmla="*/ 134 w 304"/>
                  <a:gd name="T47" fmla="*/ 32 h 156"/>
                  <a:gd name="T48" fmla="*/ 134 w 304"/>
                  <a:gd name="T49" fmla="*/ 32 h 156"/>
                  <a:gd name="T50" fmla="*/ 92 w 304"/>
                  <a:gd name="T51" fmla="*/ 55 h 156"/>
                  <a:gd name="T52" fmla="*/ 55 w 304"/>
                  <a:gd name="T53" fmla="*/ 83 h 156"/>
                  <a:gd name="T54" fmla="*/ 28 w 304"/>
                  <a:gd name="T55" fmla="*/ 115 h 156"/>
                  <a:gd name="T56" fmla="*/ 0 w 304"/>
                  <a:gd name="T57" fmla="*/ 156 h 156"/>
                  <a:gd name="T58" fmla="*/ 0 w 304"/>
                  <a:gd name="T59" fmla="*/ 156 h 156"/>
                  <a:gd name="T60" fmla="*/ 0 w 304"/>
                  <a:gd name="T61" fmla="*/ 156 h 156"/>
                  <a:gd name="T62" fmla="*/ 5 w 304"/>
                  <a:gd name="T63" fmla="*/ 156 h 156"/>
                  <a:gd name="T64" fmla="*/ 5 w 304"/>
                  <a:gd name="T65" fmla="*/ 156 h 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4" h="156">
                    <a:moveTo>
                      <a:pt x="5" y="156"/>
                    </a:moveTo>
                    <a:lnTo>
                      <a:pt x="5" y="156"/>
                    </a:lnTo>
                    <a:lnTo>
                      <a:pt x="32" y="119"/>
                    </a:lnTo>
                    <a:lnTo>
                      <a:pt x="65" y="87"/>
                    </a:lnTo>
                    <a:lnTo>
                      <a:pt x="101" y="64"/>
                    </a:lnTo>
                    <a:lnTo>
                      <a:pt x="134" y="41"/>
                    </a:lnTo>
                    <a:lnTo>
                      <a:pt x="134" y="41"/>
                    </a:lnTo>
                    <a:lnTo>
                      <a:pt x="161" y="36"/>
                    </a:lnTo>
                    <a:lnTo>
                      <a:pt x="189" y="27"/>
                    </a:lnTo>
                    <a:lnTo>
                      <a:pt x="244" y="18"/>
                    </a:lnTo>
                    <a:lnTo>
                      <a:pt x="244" y="18"/>
                    </a:lnTo>
                    <a:lnTo>
                      <a:pt x="262" y="18"/>
                    </a:lnTo>
                    <a:lnTo>
                      <a:pt x="272" y="18"/>
                    </a:lnTo>
                    <a:lnTo>
                      <a:pt x="285" y="18"/>
                    </a:lnTo>
                    <a:lnTo>
                      <a:pt x="299" y="13"/>
                    </a:lnTo>
                    <a:lnTo>
                      <a:pt x="299" y="13"/>
                    </a:lnTo>
                    <a:lnTo>
                      <a:pt x="304" y="9"/>
                    </a:lnTo>
                    <a:lnTo>
                      <a:pt x="304" y="4"/>
                    </a:lnTo>
                    <a:lnTo>
                      <a:pt x="299" y="4"/>
                    </a:lnTo>
                    <a:lnTo>
                      <a:pt x="299" y="4"/>
                    </a:lnTo>
                    <a:lnTo>
                      <a:pt x="262" y="0"/>
                    </a:lnTo>
                    <a:lnTo>
                      <a:pt x="216" y="4"/>
                    </a:lnTo>
                    <a:lnTo>
                      <a:pt x="170" y="18"/>
                    </a:lnTo>
                    <a:lnTo>
                      <a:pt x="134" y="32"/>
                    </a:lnTo>
                    <a:lnTo>
                      <a:pt x="134" y="32"/>
                    </a:lnTo>
                    <a:lnTo>
                      <a:pt x="92" y="55"/>
                    </a:lnTo>
                    <a:lnTo>
                      <a:pt x="55" y="83"/>
                    </a:lnTo>
                    <a:lnTo>
                      <a:pt x="28" y="115"/>
                    </a:lnTo>
                    <a:lnTo>
                      <a:pt x="0" y="156"/>
                    </a:lnTo>
                    <a:lnTo>
                      <a:pt x="0" y="156"/>
                    </a:lnTo>
                    <a:lnTo>
                      <a:pt x="0" y="156"/>
                    </a:lnTo>
                    <a:lnTo>
                      <a:pt x="5" y="156"/>
                    </a:lnTo>
                    <a:lnTo>
                      <a:pt x="5" y="156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0" name="Freeform 24"/>
              <p:cNvSpPr>
                <a:spLocks/>
              </p:cNvSpPr>
              <p:nvPr/>
            </p:nvSpPr>
            <p:spPr bwMode="auto">
              <a:xfrm>
                <a:off x="3511166" y="3626644"/>
                <a:ext cx="275558" cy="57150"/>
              </a:xfrm>
              <a:custGeom>
                <a:avLst/>
                <a:gdLst>
                  <a:gd name="T0" fmla="*/ 0 w 171"/>
                  <a:gd name="T1" fmla="*/ 4 h 36"/>
                  <a:gd name="T2" fmla="*/ 0 w 171"/>
                  <a:gd name="T3" fmla="*/ 4 h 36"/>
                  <a:gd name="T4" fmla="*/ 46 w 171"/>
                  <a:gd name="T5" fmla="*/ 4 h 36"/>
                  <a:gd name="T6" fmla="*/ 88 w 171"/>
                  <a:gd name="T7" fmla="*/ 4 h 36"/>
                  <a:gd name="T8" fmla="*/ 129 w 171"/>
                  <a:gd name="T9" fmla="*/ 13 h 36"/>
                  <a:gd name="T10" fmla="*/ 152 w 171"/>
                  <a:gd name="T11" fmla="*/ 23 h 36"/>
                  <a:gd name="T12" fmla="*/ 171 w 171"/>
                  <a:gd name="T13" fmla="*/ 36 h 36"/>
                  <a:gd name="T14" fmla="*/ 171 w 171"/>
                  <a:gd name="T15" fmla="*/ 36 h 36"/>
                  <a:gd name="T16" fmla="*/ 171 w 171"/>
                  <a:gd name="T17" fmla="*/ 32 h 36"/>
                  <a:gd name="T18" fmla="*/ 171 w 171"/>
                  <a:gd name="T19" fmla="*/ 32 h 36"/>
                  <a:gd name="T20" fmla="*/ 152 w 171"/>
                  <a:gd name="T21" fmla="*/ 18 h 36"/>
                  <a:gd name="T22" fmla="*/ 134 w 171"/>
                  <a:gd name="T23" fmla="*/ 9 h 36"/>
                  <a:gd name="T24" fmla="*/ 116 w 171"/>
                  <a:gd name="T25" fmla="*/ 4 h 36"/>
                  <a:gd name="T26" fmla="*/ 93 w 171"/>
                  <a:gd name="T27" fmla="*/ 0 h 36"/>
                  <a:gd name="T28" fmla="*/ 46 w 171"/>
                  <a:gd name="T29" fmla="*/ 0 h 36"/>
                  <a:gd name="T30" fmla="*/ 0 w 171"/>
                  <a:gd name="T31" fmla="*/ 0 h 36"/>
                  <a:gd name="T32" fmla="*/ 0 w 171"/>
                  <a:gd name="T33" fmla="*/ 0 h 36"/>
                  <a:gd name="T34" fmla="*/ 0 w 171"/>
                  <a:gd name="T35" fmla="*/ 4 h 36"/>
                  <a:gd name="T36" fmla="*/ 0 w 171"/>
                  <a:gd name="T37" fmla="*/ 4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71" h="36">
                    <a:moveTo>
                      <a:pt x="0" y="4"/>
                    </a:moveTo>
                    <a:lnTo>
                      <a:pt x="0" y="4"/>
                    </a:lnTo>
                    <a:lnTo>
                      <a:pt x="46" y="4"/>
                    </a:lnTo>
                    <a:lnTo>
                      <a:pt x="88" y="4"/>
                    </a:lnTo>
                    <a:lnTo>
                      <a:pt x="129" y="13"/>
                    </a:lnTo>
                    <a:lnTo>
                      <a:pt x="152" y="23"/>
                    </a:lnTo>
                    <a:lnTo>
                      <a:pt x="171" y="36"/>
                    </a:lnTo>
                    <a:lnTo>
                      <a:pt x="171" y="36"/>
                    </a:lnTo>
                    <a:lnTo>
                      <a:pt x="171" y="32"/>
                    </a:lnTo>
                    <a:lnTo>
                      <a:pt x="171" y="32"/>
                    </a:lnTo>
                    <a:lnTo>
                      <a:pt x="152" y="18"/>
                    </a:lnTo>
                    <a:lnTo>
                      <a:pt x="134" y="9"/>
                    </a:lnTo>
                    <a:lnTo>
                      <a:pt x="116" y="4"/>
                    </a:lnTo>
                    <a:lnTo>
                      <a:pt x="93" y="0"/>
                    </a:lnTo>
                    <a:lnTo>
                      <a:pt x="4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"/>
                    </a:lnTo>
                    <a:lnTo>
                      <a:pt x="0" y="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Freeform 25"/>
              <p:cNvSpPr>
                <a:spLocks/>
              </p:cNvSpPr>
              <p:nvPr/>
            </p:nvSpPr>
            <p:spPr bwMode="auto">
              <a:xfrm>
                <a:off x="3074464" y="3764757"/>
                <a:ext cx="348073" cy="73025"/>
              </a:xfrm>
              <a:custGeom>
                <a:avLst/>
                <a:gdLst>
                  <a:gd name="T0" fmla="*/ 216 w 216"/>
                  <a:gd name="T1" fmla="*/ 42 h 46"/>
                  <a:gd name="T2" fmla="*/ 216 w 216"/>
                  <a:gd name="T3" fmla="*/ 42 h 46"/>
                  <a:gd name="T4" fmla="*/ 166 w 216"/>
                  <a:gd name="T5" fmla="*/ 23 h 46"/>
                  <a:gd name="T6" fmla="*/ 106 w 216"/>
                  <a:gd name="T7" fmla="*/ 5 h 46"/>
                  <a:gd name="T8" fmla="*/ 78 w 216"/>
                  <a:gd name="T9" fmla="*/ 0 h 46"/>
                  <a:gd name="T10" fmla="*/ 51 w 216"/>
                  <a:gd name="T11" fmla="*/ 0 h 46"/>
                  <a:gd name="T12" fmla="*/ 23 w 216"/>
                  <a:gd name="T13" fmla="*/ 5 h 46"/>
                  <a:gd name="T14" fmla="*/ 0 w 216"/>
                  <a:gd name="T15" fmla="*/ 19 h 46"/>
                  <a:gd name="T16" fmla="*/ 0 w 216"/>
                  <a:gd name="T17" fmla="*/ 19 h 46"/>
                  <a:gd name="T18" fmla="*/ 0 w 216"/>
                  <a:gd name="T19" fmla="*/ 23 h 46"/>
                  <a:gd name="T20" fmla="*/ 0 w 216"/>
                  <a:gd name="T21" fmla="*/ 23 h 46"/>
                  <a:gd name="T22" fmla="*/ 5 w 216"/>
                  <a:gd name="T23" fmla="*/ 28 h 46"/>
                  <a:gd name="T24" fmla="*/ 5 w 216"/>
                  <a:gd name="T25" fmla="*/ 28 h 46"/>
                  <a:gd name="T26" fmla="*/ 55 w 216"/>
                  <a:gd name="T27" fmla="*/ 28 h 46"/>
                  <a:gd name="T28" fmla="*/ 101 w 216"/>
                  <a:gd name="T29" fmla="*/ 28 h 46"/>
                  <a:gd name="T30" fmla="*/ 101 w 216"/>
                  <a:gd name="T31" fmla="*/ 28 h 46"/>
                  <a:gd name="T32" fmla="*/ 156 w 216"/>
                  <a:gd name="T33" fmla="*/ 37 h 46"/>
                  <a:gd name="T34" fmla="*/ 212 w 216"/>
                  <a:gd name="T35" fmla="*/ 46 h 46"/>
                  <a:gd name="T36" fmla="*/ 212 w 216"/>
                  <a:gd name="T37" fmla="*/ 46 h 46"/>
                  <a:gd name="T38" fmla="*/ 216 w 216"/>
                  <a:gd name="T39" fmla="*/ 46 h 46"/>
                  <a:gd name="T40" fmla="*/ 216 w 216"/>
                  <a:gd name="T41" fmla="*/ 42 h 46"/>
                  <a:gd name="T42" fmla="*/ 216 w 216"/>
                  <a:gd name="T43" fmla="*/ 42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16" h="46">
                    <a:moveTo>
                      <a:pt x="216" y="42"/>
                    </a:moveTo>
                    <a:lnTo>
                      <a:pt x="216" y="42"/>
                    </a:lnTo>
                    <a:lnTo>
                      <a:pt x="166" y="23"/>
                    </a:lnTo>
                    <a:lnTo>
                      <a:pt x="106" y="5"/>
                    </a:lnTo>
                    <a:lnTo>
                      <a:pt x="78" y="0"/>
                    </a:lnTo>
                    <a:lnTo>
                      <a:pt x="51" y="0"/>
                    </a:lnTo>
                    <a:lnTo>
                      <a:pt x="23" y="5"/>
                    </a:lnTo>
                    <a:lnTo>
                      <a:pt x="0" y="19"/>
                    </a:lnTo>
                    <a:lnTo>
                      <a:pt x="0" y="19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5" y="28"/>
                    </a:lnTo>
                    <a:lnTo>
                      <a:pt x="5" y="28"/>
                    </a:lnTo>
                    <a:lnTo>
                      <a:pt x="55" y="28"/>
                    </a:lnTo>
                    <a:lnTo>
                      <a:pt x="101" y="28"/>
                    </a:lnTo>
                    <a:lnTo>
                      <a:pt x="101" y="28"/>
                    </a:lnTo>
                    <a:lnTo>
                      <a:pt x="156" y="37"/>
                    </a:lnTo>
                    <a:lnTo>
                      <a:pt x="212" y="46"/>
                    </a:lnTo>
                    <a:lnTo>
                      <a:pt x="212" y="46"/>
                    </a:lnTo>
                    <a:lnTo>
                      <a:pt x="216" y="46"/>
                    </a:lnTo>
                    <a:lnTo>
                      <a:pt x="216" y="42"/>
                    </a:lnTo>
                    <a:lnTo>
                      <a:pt x="216" y="42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2" name="Freeform 26"/>
              <p:cNvSpPr>
                <a:spLocks/>
              </p:cNvSpPr>
              <p:nvPr/>
            </p:nvSpPr>
            <p:spPr bwMode="auto">
              <a:xfrm>
                <a:off x="2495954" y="3245644"/>
                <a:ext cx="273946" cy="336550"/>
              </a:xfrm>
              <a:custGeom>
                <a:avLst/>
                <a:gdLst>
                  <a:gd name="T0" fmla="*/ 170 w 170"/>
                  <a:gd name="T1" fmla="*/ 0 h 212"/>
                  <a:gd name="T2" fmla="*/ 170 w 170"/>
                  <a:gd name="T3" fmla="*/ 0 h 212"/>
                  <a:gd name="T4" fmla="*/ 115 w 170"/>
                  <a:gd name="T5" fmla="*/ 42 h 212"/>
                  <a:gd name="T6" fmla="*/ 60 w 170"/>
                  <a:gd name="T7" fmla="*/ 88 h 212"/>
                  <a:gd name="T8" fmla="*/ 37 w 170"/>
                  <a:gd name="T9" fmla="*/ 111 h 212"/>
                  <a:gd name="T10" fmla="*/ 18 w 170"/>
                  <a:gd name="T11" fmla="*/ 138 h 212"/>
                  <a:gd name="T12" fmla="*/ 5 w 170"/>
                  <a:gd name="T13" fmla="*/ 166 h 212"/>
                  <a:gd name="T14" fmla="*/ 0 w 170"/>
                  <a:gd name="T15" fmla="*/ 198 h 212"/>
                  <a:gd name="T16" fmla="*/ 0 w 170"/>
                  <a:gd name="T17" fmla="*/ 198 h 212"/>
                  <a:gd name="T18" fmla="*/ 0 w 170"/>
                  <a:gd name="T19" fmla="*/ 212 h 212"/>
                  <a:gd name="T20" fmla="*/ 0 w 170"/>
                  <a:gd name="T21" fmla="*/ 212 h 212"/>
                  <a:gd name="T22" fmla="*/ 5 w 170"/>
                  <a:gd name="T23" fmla="*/ 212 h 212"/>
                  <a:gd name="T24" fmla="*/ 14 w 170"/>
                  <a:gd name="T25" fmla="*/ 189 h 212"/>
                  <a:gd name="T26" fmla="*/ 14 w 170"/>
                  <a:gd name="T27" fmla="*/ 189 h 212"/>
                  <a:gd name="T28" fmla="*/ 28 w 170"/>
                  <a:gd name="T29" fmla="*/ 161 h 212"/>
                  <a:gd name="T30" fmla="*/ 41 w 170"/>
                  <a:gd name="T31" fmla="*/ 134 h 212"/>
                  <a:gd name="T32" fmla="*/ 83 w 170"/>
                  <a:gd name="T33" fmla="*/ 88 h 212"/>
                  <a:gd name="T34" fmla="*/ 124 w 170"/>
                  <a:gd name="T35" fmla="*/ 42 h 212"/>
                  <a:gd name="T36" fmla="*/ 170 w 170"/>
                  <a:gd name="T37" fmla="*/ 0 h 212"/>
                  <a:gd name="T38" fmla="*/ 170 w 170"/>
                  <a:gd name="T39" fmla="*/ 0 h 212"/>
                  <a:gd name="T40" fmla="*/ 170 w 170"/>
                  <a:gd name="T41" fmla="*/ 0 h 212"/>
                  <a:gd name="T42" fmla="*/ 170 w 170"/>
                  <a:gd name="T43" fmla="*/ 0 h 2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70" h="212">
                    <a:moveTo>
                      <a:pt x="170" y="0"/>
                    </a:moveTo>
                    <a:lnTo>
                      <a:pt x="170" y="0"/>
                    </a:lnTo>
                    <a:lnTo>
                      <a:pt x="115" y="42"/>
                    </a:lnTo>
                    <a:lnTo>
                      <a:pt x="60" y="88"/>
                    </a:lnTo>
                    <a:lnTo>
                      <a:pt x="37" y="111"/>
                    </a:lnTo>
                    <a:lnTo>
                      <a:pt x="18" y="138"/>
                    </a:lnTo>
                    <a:lnTo>
                      <a:pt x="5" y="166"/>
                    </a:lnTo>
                    <a:lnTo>
                      <a:pt x="0" y="198"/>
                    </a:lnTo>
                    <a:lnTo>
                      <a:pt x="0" y="198"/>
                    </a:lnTo>
                    <a:lnTo>
                      <a:pt x="0" y="212"/>
                    </a:lnTo>
                    <a:lnTo>
                      <a:pt x="0" y="212"/>
                    </a:lnTo>
                    <a:lnTo>
                      <a:pt x="5" y="212"/>
                    </a:lnTo>
                    <a:lnTo>
                      <a:pt x="14" y="189"/>
                    </a:lnTo>
                    <a:lnTo>
                      <a:pt x="14" y="189"/>
                    </a:lnTo>
                    <a:lnTo>
                      <a:pt x="28" y="161"/>
                    </a:lnTo>
                    <a:lnTo>
                      <a:pt x="41" y="134"/>
                    </a:lnTo>
                    <a:lnTo>
                      <a:pt x="83" y="88"/>
                    </a:lnTo>
                    <a:lnTo>
                      <a:pt x="124" y="42"/>
                    </a:lnTo>
                    <a:lnTo>
                      <a:pt x="170" y="0"/>
                    </a:lnTo>
                    <a:lnTo>
                      <a:pt x="170" y="0"/>
                    </a:lnTo>
                    <a:lnTo>
                      <a:pt x="170" y="0"/>
                    </a:lnTo>
                    <a:lnTo>
                      <a:pt x="17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Freeform 27"/>
              <p:cNvSpPr>
                <a:spLocks/>
              </p:cNvSpPr>
              <p:nvPr/>
            </p:nvSpPr>
            <p:spPr bwMode="auto">
              <a:xfrm>
                <a:off x="1561313" y="3896519"/>
                <a:ext cx="866959" cy="452438"/>
              </a:xfrm>
              <a:custGeom>
                <a:avLst/>
                <a:gdLst>
                  <a:gd name="T0" fmla="*/ 0 w 538"/>
                  <a:gd name="T1" fmla="*/ 0 h 285"/>
                  <a:gd name="T2" fmla="*/ 0 w 538"/>
                  <a:gd name="T3" fmla="*/ 0 h 285"/>
                  <a:gd name="T4" fmla="*/ 23 w 538"/>
                  <a:gd name="T5" fmla="*/ 28 h 285"/>
                  <a:gd name="T6" fmla="*/ 51 w 538"/>
                  <a:gd name="T7" fmla="*/ 51 h 285"/>
                  <a:gd name="T8" fmla="*/ 78 w 538"/>
                  <a:gd name="T9" fmla="*/ 69 h 285"/>
                  <a:gd name="T10" fmla="*/ 110 w 538"/>
                  <a:gd name="T11" fmla="*/ 87 h 285"/>
                  <a:gd name="T12" fmla="*/ 179 w 538"/>
                  <a:gd name="T13" fmla="*/ 110 h 285"/>
                  <a:gd name="T14" fmla="*/ 249 w 538"/>
                  <a:gd name="T15" fmla="*/ 129 h 285"/>
                  <a:gd name="T16" fmla="*/ 249 w 538"/>
                  <a:gd name="T17" fmla="*/ 129 h 285"/>
                  <a:gd name="T18" fmla="*/ 331 w 538"/>
                  <a:gd name="T19" fmla="*/ 152 h 285"/>
                  <a:gd name="T20" fmla="*/ 373 w 538"/>
                  <a:gd name="T21" fmla="*/ 166 h 285"/>
                  <a:gd name="T22" fmla="*/ 410 w 538"/>
                  <a:gd name="T23" fmla="*/ 180 h 285"/>
                  <a:gd name="T24" fmla="*/ 442 w 538"/>
                  <a:gd name="T25" fmla="*/ 198 h 285"/>
                  <a:gd name="T26" fmla="*/ 474 w 538"/>
                  <a:gd name="T27" fmla="*/ 221 h 285"/>
                  <a:gd name="T28" fmla="*/ 506 w 538"/>
                  <a:gd name="T29" fmla="*/ 249 h 285"/>
                  <a:gd name="T30" fmla="*/ 534 w 538"/>
                  <a:gd name="T31" fmla="*/ 285 h 285"/>
                  <a:gd name="T32" fmla="*/ 534 w 538"/>
                  <a:gd name="T33" fmla="*/ 285 h 285"/>
                  <a:gd name="T34" fmla="*/ 538 w 538"/>
                  <a:gd name="T35" fmla="*/ 285 h 285"/>
                  <a:gd name="T36" fmla="*/ 538 w 538"/>
                  <a:gd name="T37" fmla="*/ 281 h 285"/>
                  <a:gd name="T38" fmla="*/ 538 w 538"/>
                  <a:gd name="T39" fmla="*/ 281 h 285"/>
                  <a:gd name="T40" fmla="*/ 534 w 538"/>
                  <a:gd name="T41" fmla="*/ 249 h 285"/>
                  <a:gd name="T42" fmla="*/ 515 w 538"/>
                  <a:gd name="T43" fmla="*/ 221 h 285"/>
                  <a:gd name="T44" fmla="*/ 492 w 538"/>
                  <a:gd name="T45" fmla="*/ 193 h 285"/>
                  <a:gd name="T46" fmla="*/ 469 w 538"/>
                  <a:gd name="T47" fmla="*/ 170 h 285"/>
                  <a:gd name="T48" fmla="*/ 437 w 538"/>
                  <a:gd name="T49" fmla="*/ 157 h 285"/>
                  <a:gd name="T50" fmla="*/ 405 w 538"/>
                  <a:gd name="T51" fmla="*/ 138 h 285"/>
                  <a:gd name="T52" fmla="*/ 341 w 538"/>
                  <a:gd name="T53" fmla="*/ 120 h 285"/>
                  <a:gd name="T54" fmla="*/ 341 w 538"/>
                  <a:gd name="T55" fmla="*/ 120 h 285"/>
                  <a:gd name="T56" fmla="*/ 253 w 538"/>
                  <a:gd name="T57" fmla="*/ 97 h 285"/>
                  <a:gd name="T58" fmla="*/ 161 w 538"/>
                  <a:gd name="T59" fmla="*/ 78 h 285"/>
                  <a:gd name="T60" fmla="*/ 115 w 538"/>
                  <a:gd name="T61" fmla="*/ 69 h 285"/>
                  <a:gd name="T62" fmla="*/ 74 w 538"/>
                  <a:gd name="T63" fmla="*/ 51 h 285"/>
                  <a:gd name="T64" fmla="*/ 37 w 538"/>
                  <a:gd name="T65" fmla="*/ 28 h 285"/>
                  <a:gd name="T66" fmla="*/ 0 w 538"/>
                  <a:gd name="T67" fmla="*/ 0 h 285"/>
                  <a:gd name="T68" fmla="*/ 0 w 538"/>
                  <a:gd name="T69" fmla="*/ 0 h 285"/>
                  <a:gd name="T70" fmla="*/ 0 w 538"/>
                  <a:gd name="T71" fmla="*/ 0 h 285"/>
                  <a:gd name="T72" fmla="*/ 0 w 538"/>
                  <a:gd name="T73" fmla="*/ 0 h 2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38" h="285">
                    <a:moveTo>
                      <a:pt x="0" y="0"/>
                    </a:moveTo>
                    <a:lnTo>
                      <a:pt x="0" y="0"/>
                    </a:lnTo>
                    <a:lnTo>
                      <a:pt x="23" y="28"/>
                    </a:lnTo>
                    <a:lnTo>
                      <a:pt x="51" y="51"/>
                    </a:lnTo>
                    <a:lnTo>
                      <a:pt x="78" y="69"/>
                    </a:lnTo>
                    <a:lnTo>
                      <a:pt x="110" y="87"/>
                    </a:lnTo>
                    <a:lnTo>
                      <a:pt x="179" y="110"/>
                    </a:lnTo>
                    <a:lnTo>
                      <a:pt x="249" y="129"/>
                    </a:lnTo>
                    <a:lnTo>
                      <a:pt x="249" y="129"/>
                    </a:lnTo>
                    <a:lnTo>
                      <a:pt x="331" y="152"/>
                    </a:lnTo>
                    <a:lnTo>
                      <a:pt x="373" y="166"/>
                    </a:lnTo>
                    <a:lnTo>
                      <a:pt x="410" y="180"/>
                    </a:lnTo>
                    <a:lnTo>
                      <a:pt x="442" y="198"/>
                    </a:lnTo>
                    <a:lnTo>
                      <a:pt x="474" y="221"/>
                    </a:lnTo>
                    <a:lnTo>
                      <a:pt x="506" y="249"/>
                    </a:lnTo>
                    <a:lnTo>
                      <a:pt x="534" y="285"/>
                    </a:lnTo>
                    <a:lnTo>
                      <a:pt x="534" y="285"/>
                    </a:lnTo>
                    <a:lnTo>
                      <a:pt x="538" y="285"/>
                    </a:lnTo>
                    <a:lnTo>
                      <a:pt x="538" y="281"/>
                    </a:lnTo>
                    <a:lnTo>
                      <a:pt x="538" y="281"/>
                    </a:lnTo>
                    <a:lnTo>
                      <a:pt x="534" y="249"/>
                    </a:lnTo>
                    <a:lnTo>
                      <a:pt x="515" y="221"/>
                    </a:lnTo>
                    <a:lnTo>
                      <a:pt x="492" y="193"/>
                    </a:lnTo>
                    <a:lnTo>
                      <a:pt x="469" y="170"/>
                    </a:lnTo>
                    <a:lnTo>
                      <a:pt x="437" y="157"/>
                    </a:lnTo>
                    <a:lnTo>
                      <a:pt x="405" y="138"/>
                    </a:lnTo>
                    <a:lnTo>
                      <a:pt x="341" y="120"/>
                    </a:lnTo>
                    <a:lnTo>
                      <a:pt x="341" y="120"/>
                    </a:lnTo>
                    <a:lnTo>
                      <a:pt x="253" y="97"/>
                    </a:lnTo>
                    <a:lnTo>
                      <a:pt x="161" y="78"/>
                    </a:lnTo>
                    <a:lnTo>
                      <a:pt x="115" y="69"/>
                    </a:lnTo>
                    <a:lnTo>
                      <a:pt x="74" y="51"/>
                    </a:lnTo>
                    <a:lnTo>
                      <a:pt x="37" y="2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4" name="Freeform 28"/>
              <p:cNvSpPr>
                <a:spLocks/>
              </p:cNvSpPr>
              <p:nvPr/>
            </p:nvSpPr>
            <p:spPr bwMode="auto">
              <a:xfrm>
                <a:off x="1643497" y="4071144"/>
                <a:ext cx="399639" cy="117475"/>
              </a:xfrm>
              <a:custGeom>
                <a:avLst/>
                <a:gdLst>
                  <a:gd name="T0" fmla="*/ 4 w 248"/>
                  <a:gd name="T1" fmla="*/ 74 h 74"/>
                  <a:gd name="T2" fmla="*/ 4 w 248"/>
                  <a:gd name="T3" fmla="*/ 74 h 74"/>
                  <a:gd name="T4" fmla="*/ 59 w 248"/>
                  <a:gd name="T5" fmla="*/ 60 h 74"/>
                  <a:gd name="T6" fmla="*/ 115 w 248"/>
                  <a:gd name="T7" fmla="*/ 37 h 74"/>
                  <a:gd name="T8" fmla="*/ 115 w 248"/>
                  <a:gd name="T9" fmla="*/ 37 h 74"/>
                  <a:gd name="T10" fmla="*/ 147 w 248"/>
                  <a:gd name="T11" fmla="*/ 33 h 74"/>
                  <a:gd name="T12" fmla="*/ 179 w 248"/>
                  <a:gd name="T13" fmla="*/ 28 h 74"/>
                  <a:gd name="T14" fmla="*/ 244 w 248"/>
                  <a:gd name="T15" fmla="*/ 28 h 74"/>
                  <a:gd name="T16" fmla="*/ 244 w 248"/>
                  <a:gd name="T17" fmla="*/ 28 h 74"/>
                  <a:gd name="T18" fmla="*/ 248 w 248"/>
                  <a:gd name="T19" fmla="*/ 28 h 74"/>
                  <a:gd name="T20" fmla="*/ 248 w 248"/>
                  <a:gd name="T21" fmla="*/ 24 h 74"/>
                  <a:gd name="T22" fmla="*/ 248 w 248"/>
                  <a:gd name="T23" fmla="*/ 24 h 74"/>
                  <a:gd name="T24" fmla="*/ 234 w 248"/>
                  <a:gd name="T25" fmla="*/ 14 h 74"/>
                  <a:gd name="T26" fmla="*/ 216 w 248"/>
                  <a:gd name="T27" fmla="*/ 5 h 74"/>
                  <a:gd name="T28" fmla="*/ 188 w 248"/>
                  <a:gd name="T29" fmla="*/ 0 h 74"/>
                  <a:gd name="T30" fmla="*/ 156 w 248"/>
                  <a:gd name="T31" fmla="*/ 5 h 74"/>
                  <a:gd name="T32" fmla="*/ 124 w 248"/>
                  <a:gd name="T33" fmla="*/ 14 h 74"/>
                  <a:gd name="T34" fmla="*/ 59 w 248"/>
                  <a:gd name="T35" fmla="*/ 47 h 74"/>
                  <a:gd name="T36" fmla="*/ 0 w 248"/>
                  <a:gd name="T37" fmla="*/ 74 h 74"/>
                  <a:gd name="T38" fmla="*/ 0 w 248"/>
                  <a:gd name="T39" fmla="*/ 74 h 74"/>
                  <a:gd name="T40" fmla="*/ 4 w 248"/>
                  <a:gd name="T41" fmla="*/ 74 h 74"/>
                  <a:gd name="T42" fmla="*/ 4 w 248"/>
                  <a:gd name="T43" fmla="*/ 74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48" h="74">
                    <a:moveTo>
                      <a:pt x="4" y="74"/>
                    </a:moveTo>
                    <a:lnTo>
                      <a:pt x="4" y="74"/>
                    </a:lnTo>
                    <a:lnTo>
                      <a:pt x="59" y="60"/>
                    </a:lnTo>
                    <a:lnTo>
                      <a:pt x="115" y="37"/>
                    </a:lnTo>
                    <a:lnTo>
                      <a:pt x="115" y="37"/>
                    </a:lnTo>
                    <a:lnTo>
                      <a:pt x="147" y="33"/>
                    </a:lnTo>
                    <a:lnTo>
                      <a:pt x="179" y="28"/>
                    </a:lnTo>
                    <a:lnTo>
                      <a:pt x="244" y="28"/>
                    </a:lnTo>
                    <a:lnTo>
                      <a:pt x="244" y="28"/>
                    </a:lnTo>
                    <a:lnTo>
                      <a:pt x="248" y="28"/>
                    </a:lnTo>
                    <a:lnTo>
                      <a:pt x="248" y="24"/>
                    </a:lnTo>
                    <a:lnTo>
                      <a:pt x="248" y="24"/>
                    </a:lnTo>
                    <a:lnTo>
                      <a:pt x="234" y="14"/>
                    </a:lnTo>
                    <a:lnTo>
                      <a:pt x="216" y="5"/>
                    </a:lnTo>
                    <a:lnTo>
                      <a:pt x="188" y="0"/>
                    </a:lnTo>
                    <a:lnTo>
                      <a:pt x="156" y="5"/>
                    </a:lnTo>
                    <a:lnTo>
                      <a:pt x="124" y="14"/>
                    </a:lnTo>
                    <a:lnTo>
                      <a:pt x="59" y="47"/>
                    </a:lnTo>
                    <a:lnTo>
                      <a:pt x="0" y="74"/>
                    </a:lnTo>
                    <a:lnTo>
                      <a:pt x="0" y="74"/>
                    </a:lnTo>
                    <a:lnTo>
                      <a:pt x="4" y="74"/>
                    </a:lnTo>
                    <a:lnTo>
                      <a:pt x="4" y="7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Freeform 29"/>
              <p:cNvSpPr>
                <a:spLocks/>
              </p:cNvSpPr>
              <p:nvPr/>
            </p:nvSpPr>
            <p:spPr bwMode="auto">
              <a:xfrm>
                <a:off x="2621647" y="4071144"/>
                <a:ext cx="860514" cy="373063"/>
              </a:xfrm>
              <a:custGeom>
                <a:avLst/>
                <a:gdLst>
                  <a:gd name="T0" fmla="*/ 534 w 534"/>
                  <a:gd name="T1" fmla="*/ 0 h 235"/>
                  <a:gd name="T2" fmla="*/ 534 w 534"/>
                  <a:gd name="T3" fmla="*/ 0 h 235"/>
                  <a:gd name="T4" fmla="*/ 516 w 534"/>
                  <a:gd name="T5" fmla="*/ 14 h 235"/>
                  <a:gd name="T6" fmla="*/ 497 w 534"/>
                  <a:gd name="T7" fmla="*/ 19 h 235"/>
                  <a:gd name="T8" fmla="*/ 470 w 534"/>
                  <a:gd name="T9" fmla="*/ 24 h 235"/>
                  <a:gd name="T10" fmla="*/ 447 w 534"/>
                  <a:gd name="T11" fmla="*/ 28 h 235"/>
                  <a:gd name="T12" fmla="*/ 396 w 534"/>
                  <a:gd name="T13" fmla="*/ 24 h 235"/>
                  <a:gd name="T14" fmla="*/ 350 w 534"/>
                  <a:gd name="T15" fmla="*/ 14 h 235"/>
                  <a:gd name="T16" fmla="*/ 350 w 534"/>
                  <a:gd name="T17" fmla="*/ 14 h 235"/>
                  <a:gd name="T18" fmla="*/ 313 w 534"/>
                  <a:gd name="T19" fmla="*/ 10 h 235"/>
                  <a:gd name="T20" fmla="*/ 281 w 534"/>
                  <a:gd name="T21" fmla="*/ 10 h 235"/>
                  <a:gd name="T22" fmla="*/ 244 w 534"/>
                  <a:gd name="T23" fmla="*/ 10 h 235"/>
                  <a:gd name="T24" fmla="*/ 207 w 534"/>
                  <a:gd name="T25" fmla="*/ 19 h 235"/>
                  <a:gd name="T26" fmla="*/ 207 w 534"/>
                  <a:gd name="T27" fmla="*/ 19 h 235"/>
                  <a:gd name="T28" fmla="*/ 175 w 534"/>
                  <a:gd name="T29" fmla="*/ 28 h 235"/>
                  <a:gd name="T30" fmla="*/ 138 w 534"/>
                  <a:gd name="T31" fmla="*/ 47 h 235"/>
                  <a:gd name="T32" fmla="*/ 106 w 534"/>
                  <a:gd name="T33" fmla="*/ 70 h 235"/>
                  <a:gd name="T34" fmla="*/ 74 w 534"/>
                  <a:gd name="T35" fmla="*/ 97 h 235"/>
                  <a:gd name="T36" fmla="*/ 46 w 534"/>
                  <a:gd name="T37" fmla="*/ 129 h 235"/>
                  <a:gd name="T38" fmla="*/ 23 w 534"/>
                  <a:gd name="T39" fmla="*/ 162 h 235"/>
                  <a:gd name="T40" fmla="*/ 9 w 534"/>
                  <a:gd name="T41" fmla="*/ 194 h 235"/>
                  <a:gd name="T42" fmla="*/ 0 w 534"/>
                  <a:gd name="T43" fmla="*/ 231 h 235"/>
                  <a:gd name="T44" fmla="*/ 0 w 534"/>
                  <a:gd name="T45" fmla="*/ 231 h 235"/>
                  <a:gd name="T46" fmla="*/ 5 w 534"/>
                  <a:gd name="T47" fmla="*/ 235 h 235"/>
                  <a:gd name="T48" fmla="*/ 5 w 534"/>
                  <a:gd name="T49" fmla="*/ 235 h 235"/>
                  <a:gd name="T50" fmla="*/ 14 w 534"/>
                  <a:gd name="T51" fmla="*/ 235 h 235"/>
                  <a:gd name="T52" fmla="*/ 14 w 534"/>
                  <a:gd name="T53" fmla="*/ 235 h 235"/>
                  <a:gd name="T54" fmla="*/ 42 w 534"/>
                  <a:gd name="T55" fmla="*/ 203 h 235"/>
                  <a:gd name="T56" fmla="*/ 65 w 534"/>
                  <a:gd name="T57" fmla="*/ 171 h 235"/>
                  <a:gd name="T58" fmla="*/ 88 w 534"/>
                  <a:gd name="T59" fmla="*/ 134 h 235"/>
                  <a:gd name="T60" fmla="*/ 115 w 534"/>
                  <a:gd name="T61" fmla="*/ 102 h 235"/>
                  <a:gd name="T62" fmla="*/ 115 w 534"/>
                  <a:gd name="T63" fmla="*/ 102 h 235"/>
                  <a:gd name="T64" fmla="*/ 134 w 534"/>
                  <a:gd name="T65" fmla="*/ 83 h 235"/>
                  <a:gd name="T66" fmla="*/ 157 w 534"/>
                  <a:gd name="T67" fmla="*/ 70 h 235"/>
                  <a:gd name="T68" fmla="*/ 180 w 534"/>
                  <a:gd name="T69" fmla="*/ 56 h 235"/>
                  <a:gd name="T70" fmla="*/ 203 w 534"/>
                  <a:gd name="T71" fmla="*/ 47 h 235"/>
                  <a:gd name="T72" fmla="*/ 253 w 534"/>
                  <a:gd name="T73" fmla="*/ 33 h 235"/>
                  <a:gd name="T74" fmla="*/ 281 w 534"/>
                  <a:gd name="T75" fmla="*/ 33 h 235"/>
                  <a:gd name="T76" fmla="*/ 309 w 534"/>
                  <a:gd name="T77" fmla="*/ 33 h 235"/>
                  <a:gd name="T78" fmla="*/ 309 w 534"/>
                  <a:gd name="T79" fmla="*/ 33 h 235"/>
                  <a:gd name="T80" fmla="*/ 364 w 534"/>
                  <a:gd name="T81" fmla="*/ 42 h 235"/>
                  <a:gd name="T82" fmla="*/ 428 w 534"/>
                  <a:gd name="T83" fmla="*/ 47 h 235"/>
                  <a:gd name="T84" fmla="*/ 460 w 534"/>
                  <a:gd name="T85" fmla="*/ 42 h 235"/>
                  <a:gd name="T86" fmla="*/ 488 w 534"/>
                  <a:gd name="T87" fmla="*/ 37 h 235"/>
                  <a:gd name="T88" fmla="*/ 511 w 534"/>
                  <a:gd name="T89" fmla="*/ 24 h 235"/>
                  <a:gd name="T90" fmla="*/ 534 w 534"/>
                  <a:gd name="T91" fmla="*/ 0 h 235"/>
                  <a:gd name="T92" fmla="*/ 534 w 534"/>
                  <a:gd name="T93" fmla="*/ 0 h 235"/>
                  <a:gd name="T94" fmla="*/ 534 w 534"/>
                  <a:gd name="T95" fmla="*/ 0 h 235"/>
                  <a:gd name="T96" fmla="*/ 534 w 534"/>
                  <a:gd name="T97" fmla="*/ 0 h 2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534" h="235">
                    <a:moveTo>
                      <a:pt x="534" y="0"/>
                    </a:moveTo>
                    <a:lnTo>
                      <a:pt x="534" y="0"/>
                    </a:lnTo>
                    <a:lnTo>
                      <a:pt x="516" y="14"/>
                    </a:lnTo>
                    <a:lnTo>
                      <a:pt x="497" y="19"/>
                    </a:lnTo>
                    <a:lnTo>
                      <a:pt x="470" y="24"/>
                    </a:lnTo>
                    <a:lnTo>
                      <a:pt x="447" y="28"/>
                    </a:lnTo>
                    <a:lnTo>
                      <a:pt x="396" y="24"/>
                    </a:lnTo>
                    <a:lnTo>
                      <a:pt x="350" y="14"/>
                    </a:lnTo>
                    <a:lnTo>
                      <a:pt x="350" y="14"/>
                    </a:lnTo>
                    <a:lnTo>
                      <a:pt x="313" y="10"/>
                    </a:lnTo>
                    <a:lnTo>
                      <a:pt x="281" y="10"/>
                    </a:lnTo>
                    <a:lnTo>
                      <a:pt x="244" y="10"/>
                    </a:lnTo>
                    <a:lnTo>
                      <a:pt x="207" y="19"/>
                    </a:lnTo>
                    <a:lnTo>
                      <a:pt x="207" y="19"/>
                    </a:lnTo>
                    <a:lnTo>
                      <a:pt x="175" y="28"/>
                    </a:lnTo>
                    <a:lnTo>
                      <a:pt x="138" y="47"/>
                    </a:lnTo>
                    <a:lnTo>
                      <a:pt x="106" y="70"/>
                    </a:lnTo>
                    <a:lnTo>
                      <a:pt x="74" y="97"/>
                    </a:lnTo>
                    <a:lnTo>
                      <a:pt x="46" y="129"/>
                    </a:lnTo>
                    <a:lnTo>
                      <a:pt x="23" y="162"/>
                    </a:lnTo>
                    <a:lnTo>
                      <a:pt x="9" y="194"/>
                    </a:lnTo>
                    <a:lnTo>
                      <a:pt x="0" y="231"/>
                    </a:lnTo>
                    <a:lnTo>
                      <a:pt x="0" y="231"/>
                    </a:lnTo>
                    <a:lnTo>
                      <a:pt x="5" y="235"/>
                    </a:lnTo>
                    <a:lnTo>
                      <a:pt x="5" y="235"/>
                    </a:lnTo>
                    <a:lnTo>
                      <a:pt x="14" y="235"/>
                    </a:lnTo>
                    <a:lnTo>
                      <a:pt x="14" y="235"/>
                    </a:lnTo>
                    <a:lnTo>
                      <a:pt x="42" y="203"/>
                    </a:lnTo>
                    <a:lnTo>
                      <a:pt x="65" y="171"/>
                    </a:lnTo>
                    <a:lnTo>
                      <a:pt x="88" y="134"/>
                    </a:lnTo>
                    <a:lnTo>
                      <a:pt x="115" y="102"/>
                    </a:lnTo>
                    <a:lnTo>
                      <a:pt x="115" y="102"/>
                    </a:lnTo>
                    <a:lnTo>
                      <a:pt x="134" y="83"/>
                    </a:lnTo>
                    <a:lnTo>
                      <a:pt x="157" y="70"/>
                    </a:lnTo>
                    <a:lnTo>
                      <a:pt x="180" y="56"/>
                    </a:lnTo>
                    <a:lnTo>
                      <a:pt x="203" y="47"/>
                    </a:lnTo>
                    <a:lnTo>
                      <a:pt x="253" y="33"/>
                    </a:lnTo>
                    <a:lnTo>
                      <a:pt x="281" y="33"/>
                    </a:lnTo>
                    <a:lnTo>
                      <a:pt x="309" y="33"/>
                    </a:lnTo>
                    <a:lnTo>
                      <a:pt x="309" y="33"/>
                    </a:lnTo>
                    <a:lnTo>
                      <a:pt x="364" y="42"/>
                    </a:lnTo>
                    <a:lnTo>
                      <a:pt x="428" y="47"/>
                    </a:lnTo>
                    <a:lnTo>
                      <a:pt x="460" y="42"/>
                    </a:lnTo>
                    <a:lnTo>
                      <a:pt x="488" y="37"/>
                    </a:lnTo>
                    <a:lnTo>
                      <a:pt x="511" y="24"/>
                    </a:lnTo>
                    <a:lnTo>
                      <a:pt x="534" y="0"/>
                    </a:lnTo>
                    <a:lnTo>
                      <a:pt x="534" y="0"/>
                    </a:lnTo>
                    <a:lnTo>
                      <a:pt x="534" y="0"/>
                    </a:lnTo>
                    <a:lnTo>
                      <a:pt x="534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6" name="Freeform 30"/>
              <p:cNvSpPr>
                <a:spLocks/>
              </p:cNvSpPr>
              <p:nvPr/>
            </p:nvSpPr>
            <p:spPr bwMode="auto">
              <a:xfrm>
                <a:off x="3134087" y="3991769"/>
                <a:ext cx="185317" cy="123825"/>
              </a:xfrm>
              <a:custGeom>
                <a:avLst/>
                <a:gdLst>
                  <a:gd name="T0" fmla="*/ 115 w 115"/>
                  <a:gd name="T1" fmla="*/ 0 h 78"/>
                  <a:gd name="T2" fmla="*/ 115 w 115"/>
                  <a:gd name="T3" fmla="*/ 0 h 78"/>
                  <a:gd name="T4" fmla="*/ 106 w 115"/>
                  <a:gd name="T5" fmla="*/ 14 h 78"/>
                  <a:gd name="T6" fmla="*/ 92 w 115"/>
                  <a:gd name="T7" fmla="*/ 27 h 78"/>
                  <a:gd name="T8" fmla="*/ 60 w 115"/>
                  <a:gd name="T9" fmla="*/ 41 h 78"/>
                  <a:gd name="T10" fmla="*/ 32 w 115"/>
                  <a:gd name="T11" fmla="*/ 55 h 78"/>
                  <a:gd name="T12" fmla="*/ 0 w 115"/>
                  <a:gd name="T13" fmla="*/ 74 h 78"/>
                  <a:gd name="T14" fmla="*/ 0 w 115"/>
                  <a:gd name="T15" fmla="*/ 74 h 78"/>
                  <a:gd name="T16" fmla="*/ 0 w 115"/>
                  <a:gd name="T17" fmla="*/ 78 h 78"/>
                  <a:gd name="T18" fmla="*/ 0 w 115"/>
                  <a:gd name="T19" fmla="*/ 78 h 78"/>
                  <a:gd name="T20" fmla="*/ 0 w 115"/>
                  <a:gd name="T21" fmla="*/ 78 h 78"/>
                  <a:gd name="T22" fmla="*/ 37 w 115"/>
                  <a:gd name="T23" fmla="*/ 69 h 78"/>
                  <a:gd name="T24" fmla="*/ 69 w 115"/>
                  <a:gd name="T25" fmla="*/ 55 h 78"/>
                  <a:gd name="T26" fmla="*/ 96 w 115"/>
                  <a:gd name="T27" fmla="*/ 32 h 78"/>
                  <a:gd name="T28" fmla="*/ 115 w 115"/>
                  <a:gd name="T29" fmla="*/ 4 h 78"/>
                  <a:gd name="T30" fmla="*/ 115 w 115"/>
                  <a:gd name="T31" fmla="*/ 4 h 78"/>
                  <a:gd name="T32" fmla="*/ 115 w 115"/>
                  <a:gd name="T33" fmla="*/ 0 h 78"/>
                  <a:gd name="T34" fmla="*/ 115 w 115"/>
                  <a:gd name="T35" fmla="*/ 0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5" h="78">
                    <a:moveTo>
                      <a:pt x="115" y="0"/>
                    </a:moveTo>
                    <a:lnTo>
                      <a:pt x="115" y="0"/>
                    </a:lnTo>
                    <a:lnTo>
                      <a:pt x="106" y="14"/>
                    </a:lnTo>
                    <a:lnTo>
                      <a:pt x="92" y="27"/>
                    </a:lnTo>
                    <a:lnTo>
                      <a:pt x="60" y="41"/>
                    </a:lnTo>
                    <a:lnTo>
                      <a:pt x="32" y="55"/>
                    </a:lnTo>
                    <a:lnTo>
                      <a:pt x="0" y="74"/>
                    </a:lnTo>
                    <a:lnTo>
                      <a:pt x="0" y="74"/>
                    </a:lnTo>
                    <a:lnTo>
                      <a:pt x="0" y="78"/>
                    </a:lnTo>
                    <a:lnTo>
                      <a:pt x="0" y="78"/>
                    </a:lnTo>
                    <a:lnTo>
                      <a:pt x="0" y="78"/>
                    </a:lnTo>
                    <a:lnTo>
                      <a:pt x="37" y="69"/>
                    </a:lnTo>
                    <a:lnTo>
                      <a:pt x="69" y="55"/>
                    </a:lnTo>
                    <a:lnTo>
                      <a:pt x="96" y="32"/>
                    </a:lnTo>
                    <a:lnTo>
                      <a:pt x="115" y="4"/>
                    </a:lnTo>
                    <a:lnTo>
                      <a:pt x="115" y="4"/>
                    </a:lnTo>
                    <a:lnTo>
                      <a:pt x="115" y="0"/>
                    </a:lnTo>
                    <a:lnTo>
                      <a:pt x="115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Freeform 31"/>
              <p:cNvSpPr>
                <a:spLocks/>
              </p:cNvSpPr>
              <p:nvPr/>
            </p:nvSpPr>
            <p:spPr bwMode="auto">
              <a:xfrm>
                <a:off x="2918153" y="3194844"/>
                <a:ext cx="193374" cy="300038"/>
              </a:xfrm>
              <a:custGeom>
                <a:avLst/>
                <a:gdLst>
                  <a:gd name="T0" fmla="*/ 120 w 120"/>
                  <a:gd name="T1" fmla="*/ 0 h 189"/>
                  <a:gd name="T2" fmla="*/ 120 w 120"/>
                  <a:gd name="T3" fmla="*/ 0 h 189"/>
                  <a:gd name="T4" fmla="*/ 111 w 120"/>
                  <a:gd name="T5" fmla="*/ 14 h 189"/>
                  <a:gd name="T6" fmla="*/ 102 w 120"/>
                  <a:gd name="T7" fmla="*/ 28 h 189"/>
                  <a:gd name="T8" fmla="*/ 78 w 120"/>
                  <a:gd name="T9" fmla="*/ 51 h 189"/>
                  <a:gd name="T10" fmla="*/ 55 w 120"/>
                  <a:gd name="T11" fmla="*/ 74 h 189"/>
                  <a:gd name="T12" fmla="*/ 32 w 120"/>
                  <a:gd name="T13" fmla="*/ 97 h 189"/>
                  <a:gd name="T14" fmla="*/ 32 w 120"/>
                  <a:gd name="T15" fmla="*/ 97 h 189"/>
                  <a:gd name="T16" fmla="*/ 19 w 120"/>
                  <a:gd name="T17" fmla="*/ 115 h 189"/>
                  <a:gd name="T18" fmla="*/ 9 w 120"/>
                  <a:gd name="T19" fmla="*/ 138 h 189"/>
                  <a:gd name="T20" fmla="*/ 0 w 120"/>
                  <a:gd name="T21" fmla="*/ 161 h 189"/>
                  <a:gd name="T22" fmla="*/ 0 w 120"/>
                  <a:gd name="T23" fmla="*/ 184 h 189"/>
                  <a:gd name="T24" fmla="*/ 0 w 120"/>
                  <a:gd name="T25" fmla="*/ 184 h 189"/>
                  <a:gd name="T26" fmla="*/ 5 w 120"/>
                  <a:gd name="T27" fmla="*/ 189 h 189"/>
                  <a:gd name="T28" fmla="*/ 5 w 120"/>
                  <a:gd name="T29" fmla="*/ 184 h 189"/>
                  <a:gd name="T30" fmla="*/ 5 w 120"/>
                  <a:gd name="T31" fmla="*/ 184 h 189"/>
                  <a:gd name="T32" fmla="*/ 32 w 120"/>
                  <a:gd name="T33" fmla="*/ 134 h 189"/>
                  <a:gd name="T34" fmla="*/ 46 w 120"/>
                  <a:gd name="T35" fmla="*/ 111 h 189"/>
                  <a:gd name="T36" fmla="*/ 65 w 120"/>
                  <a:gd name="T37" fmla="*/ 88 h 189"/>
                  <a:gd name="T38" fmla="*/ 65 w 120"/>
                  <a:gd name="T39" fmla="*/ 88 h 189"/>
                  <a:gd name="T40" fmla="*/ 97 w 120"/>
                  <a:gd name="T41" fmla="*/ 46 h 189"/>
                  <a:gd name="T42" fmla="*/ 111 w 120"/>
                  <a:gd name="T43" fmla="*/ 28 h 189"/>
                  <a:gd name="T44" fmla="*/ 120 w 120"/>
                  <a:gd name="T45" fmla="*/ 0 h 189"/>
                  <a:gd name="T46" fmla="*/ 120 w 120"/>
                  <a:gd name="T47" fmla="*/ 0 h 189"/>
                  <a:gd name="T48" fmla="*/ 120 w 120"/>
                  <a:gd name="T49" fmla="*/ 0 h 189"/>
                  <a:gd name="T50" fmla="*/ 120 w 120"/>
                  <a:gd name="T51" fmla="*/ 0 h 1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20" h="189">
                    <a:moveTo>
                      <a:pt x="120" y="0"/>
                    </a:moveTo>
                    <a:lnTo>
                      <a:pt x="120" y="0"/>
                    </a:lnTo>
                    <a:lnTo>
                      <a:pt x="111" y="14"/>
                    </a:lnTo>
                    <a:lnTo>
                      <a:pt x="102" y="28"/>
                    </a:lnTo>
                    <a:lnTo>
                      <a:pt x="78" y="51"/>
                    </a:lnTo>
                    <a:lnTo>
                      <a:pt x="55" y="74"/>
                    </a:lnTo>
                    <a:lnTo>
                      <a:pt x="32" y="97"/>
                    </a:lnTo>
                    <a:lnTo>
                      <a:pt x="32" y="97"/>
                    </a:lnTo>
                    <a:lnTo>
                      <a:pt x="19" y="115"/>
                    </a:lnTo>
                    <a:lnTo>
                      <a:pt x="9" y="138"/>
                    </a:lnTo>
                    <a:lnTo>
                      <a:pt x="0" y="161"/>
                    </a:lnTo>
                    <a:lnTo>
                      <a:pt x="0" y="184"/>
                    </a:lnTo>
                    <a:lnTo>
                      <a:pt x="0" y="184"/>
                    </a:lnTo>
                    <a:lnTo>
                      <a:pt x="5" y="189"/>
                    </a:lnTo>
                    <a:lnTo>
                      <a:pt x="5" y="184"/>
                    </a:lnTo>
                    <a:lnTo>
                      <a:pt x="5" y="184"/>
                    </a:lnTo>
                    <a:lnTo>
                      <a:pt x="32" y="134"/>
                    </a:lnTo>
                    <a:lnTo>
                      <a:pt x="46" y="111"/>
                    </a:lnTo>
                    <a:lnTo>
                      <a:pt x="65" y="88"/>
                    </a:lnTo>
                    <a:lnTo>
                      <a:pt x="65" y="88"/>
                    </a:lnTo>
                    <a:lnTo>
                      <a:pt x="97" y="46"/>
                    </a:lnTo>
                    <a:lnTo>
                      <a:pt x="111" y="28"/>
                    </a:lnTo>
                    <a:lnTo>
                      <a:pt x="120" y="0"/>
                    </a:lnTo>
                    <a:lnTo>
                      <a:pt x="120" y="0"/>
                    </a:lnTo>
                    <a:lnTo>
                      <a:pt x="120" y="0"/>
                    </a:lnTo>
                    <a:lnTo>
                      <a:pt x="12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8" name="Freeform 32"/>
              <p:cNvSpPr>
                <a:spLocks/>
              </p:cNvSpPr>
              <p:nvPr/>
            </p:nvSpPr>
            <p:spPr bwMode="auto">
              <a:xfrm>
                <a:off x="1724070" y="2734469"/>
                <a:ext cx="82184" cy="153988"/>
              </a:xfrm>
              <a:custGeom>
                <a:avLst/>
                <a:gdLst>
                  <a:gd name="T0" fmla="*/ 0 w 51"/>
                  <a:gd name="T1" fmla="*/ 0 h 97"/>
                  <a:gd name="T2" fmla="*/ 0 w 51"/>
                  <a:gd name="T3" fmla="*/ 0 h 97"/>
                  <a:gd name="T4" fmla="*/ 19 w 51"/>
                  <a:gd name="T5" fmla="*/ 51 h 97"/>
                  <a:gd name="T6" fmla="*/ 28 w 51"/>
                  <a:gd name="T7" fmla="*/ 78 h 97"/>
                  <a:gd name="T8" fmla="*/ 42 w 51"/>
                  <a:gd name="T9" fmla="*/ 97 h 97"/>
                  <a:gd name="T10" fmla="*/ 42 w 51"/>
                  <a:gd name="T11" fmla="*/ 97 h 97"/>
                  <a:gd name="T12" fmla="*/ 46 w 51"/>
                  <a:gd name="T13" fmla="*/ 97 h 97"/>
                  <a:gd name="T14" fmla="*/ 51 w 51"/>
                  <a:gd name="T15" fmla="*/ 92 h 97"/>
                  <a:gd name="T16" fmla="*/ 51 w 51"/>
                  <a:gd name="T17" fmla="*/ 92 h 97"/>
                  <a:gd name="T18" fmla="*/ 32 w 51"/>
                  <a:gd name="T19" fmla="*/ 74 h 97"/>
                  <a:gd name="T20" fmla="*/ 19 w 51"/>
                  <a:gd name="T21" fmla="*/ 51 h 97"/>
                  <a:gd name="T22" fmla="*/ 0 w 51"/>
                  <a:gd name="T23" fmla="*/ 0 h 97"/>
                  <a:gd name="T24" fmla="*/ 0 w 51"/>
                  <a:gd name="T25" fmla="*/ 0 h 97"/>
                  <a:gd name="T26" fmla="*/ 0 w 51"/>
                  <a:gd name="T27" fmla="*/ 0 h 97"/>
                  <a:gd name="T28" fmla="*/ 0 w 51"/>
                  <a:gd name="T29" fmla="*/ 0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1" h="97">
                    <a:moveTo>
                      <a:pt x="0" y="0"/>
                    </a:moveTo>
                    <a:lnTo>
                      <a:pt x="0" y="0"/>
                    </a:lnTo>
                    <a:lnTo>
                      <a:pt x="19" y="51"/>
                    </a:lnTo>
                    <a:lnTo>
                      <a:pt x="28" y="78"/>
                    </a:lnTo>
                    <a:lnTo>
                      <a:pt x="42" y="97"/>
                    </a:lnTo>
                    <a:lnTo>
                      <a:pt x="42" y="97"/>
                    </a:lnTo>
                    <a:lnTo>
                      <a:pt x="46" y="97"/>
                    </a:lnTo>
                    <a:lnTo>
                      <a:pt x="51" y="92"/>
                    </a:lnTo>
                    <a:lnTo>
                      <a:pt x="51" y="92"/>
                    </a:lnTo>
                    <a:lnTo>
                      <a:pt x="32" y="74"/>
                    </a:lnTo>
                    <a:lnTo>
                      <a:pt x="19" y="51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Freeform 33"/>
              <p:cNvSpPr>
                <a:spLocks/>
              </p:cNvSpPr>
              <p:nvPr/>
            </p:nvSpPr>
            <p:spPr bwMode="auto">
              <a:xfrm>
                <a:off x="1524250" y="3004344"/>
                <a:ext cx="148253" cy="241300"/>
              </a:xfrm>
              <a:custGeom>
                <a:avLst/>
                <a:gdLst>
                  <a:gd name="T0" fmla="*/ 0 w 92"/>
                  <a:gd name="T1" fmla="*/ 0 h 152"/>
                  <a:gd name="T2" fmla="*/ 0 w 92"/>
                  <a:gd name="T3" fmla="*/ 0 h 152"/>
                  <a:gd name="T4" fmla="*/ 46 w 92"/>
                  <a:gd name="T5" fmla="*/ 65 h 152"/>
                  <a:gd name="T6" fmla="*/ 46 w 92"/>
                  <a:gd name="T7" fmla="*/ 65 h 152"/>
                  <a:gd name="T8" fmla="*/ 55 w 92"/>
                  <a:gd name="T9" fmla="*/ 83 h 152"/>
                  <a:gd name="T10" fmla="*/ 64 w 92"/>
                  <a:gd name="T11" fmla="*/ 106 h 152"/>
                  <a:gd name="T12" fmla="*/ 74 w 92"/>
                  <a:gd name="T13" fmla="*/ 129 h 152"/>
                  <a:gd name="T14" fmla="*/ 83 w 92"/>
                  <a:gd name="T15" fmla="*/ 148 h 152"/>
                  <a:gd name="T16" fmla="*/ 83 w 92"/>
                  <a:gd name="T17" fmla="*/ 148 h 152"/>
                  <a:gd name="T18" fmla="*/ 87 w 92"/>
                  <a:gd name="T19" fmla="*/ 152 h 152"/>
                  <a:gd name="T20" fmla="*/ 92 w 92"/>
                  <a:gd name="T21" fmla="*/ 148 h 152"/>
                  <a:gd name="T22" fmla="*/ 92 w 92"/>
                  <a:gd name="T23" fmla="*/ 148 h 152"/>
                  <a:gd name="T24" fmla="*/ 87 w 92"/>
                  <a:gd name="T25" fmla="*/ 125 h 152"/>
                  <a:gd name="T26" fmla="*/ 83 w 92"/>
                  <a:gd name="T27" fmla="*/ 106 h 152"/>
                  <a:gd name="T28" fmla="*/ 60 w 92"/>
                  <a:gd name="T29" fmla="*/ 65 h 152"/>
                  <a:gd name="T30" fmla="*/ 60 w 92"/>
                  <a:gd name="T31" fmla="*/ 65 h 152"/>
                  <a:gd name="T32" fmla="*/ 32 w 92"/>
                  <a:gd name="T33" fmla="*/ 28 h 152"/>
                  <a:gd name="T34" fmla="*/ 5 w 92"/>
                  <a:gd name="T35" fmla="*/ 0 h 152"/>
                  <a:gd name="T36" fmla="*/ 5 w 92"/>
                  <a:gd name="T37" fmla="*/ 0 h 152"/>
                  <a:gd name="T38" fmla="*/ 0 w 92"/>
                  <a:gd name="T39" fmla="*/ 0 h 152"/>
                  <a:gd name="T40" fmla="*/ 0 w 92"/>
                  <a:gd name="T41" fmla="*/ 0 h 1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92" h="152">
                    <a:moveTo>
                      <a:pt x="0" y="0"/>
                    </a:moveTo>
                    <a:lnTo>
                      <a:pt x="0" y="0"/>
                    </a:lnTo>
                    <a:lnTo>
                      <a:pt x="46" y="65"/>
                    </a:lnTo>
                    <a:lnTo>
                      <a:pt x="46" y="65"/>
                    </a:lnTo>
                    <a:lnTo>
                      <a:pt x="55" y="83"/>
                    </a:lnTo>
                    <a:lnTo>
                      <a:pt x="64" y="106"/>
                    </a:lnTo>
                    <a:lnTo>
                      <a:pt x="74" y="129"/>
                    </a:lnTo>
                    <a:lnTo>
                      <a:pt x="83" y="148"/>
                    </a:lnTo>
                    <a:lnTo>
                      <a:pt x="83" y="148"/>
                    </a:lnTo>
                    <a:lnTo>
                      <a:pt x="87" y="152"/>
                    </a:lnTo>
                    <a:lnTo>
                      <a:pt x="92" y="148"/>
                    </a:lnTo>
                    <a:lnTo>
                      <a:pt x="92" y="148"/>
                    </a:lnTo>
                    <a:lnTo>
                      <a:pt x="87" y="125"/>
                    </a:lnTo>
                    <a:lnTo>
                      <a:pt x="83" y="106"/>
                    </a:lnTo>
                    <a:lnTo>
                      <a:pt x="60" y="65"/>
                    </a:lnTo>
                    <a:lnTo>
                      <a:pt x="60" y="65"/>
                    </a:lnTo>
                    <a:lnTo>
                      <a:pt x="32" y="28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0" name="Freeform 34"/>
              <p:cNvSpPr>
                <a:spLocks/>
              </p:cNvSpPr>
              <p:nvPr/>
            </p:nvSpPr>
            <p:spPr bwMode="auto">
              <a:xfrm>
                <a:off x="1583874" y="3428207"/>
                <a:ext cx="117636" cy="153988"/>
              </a:xfrm>
              <a:custGeom>
                <a:avLst/>
                <a:gdLst>
                  <a:gd name="T0" fmla="*/ 0 w 73"/>
                  <a:gd name="T1" fmla="*/ 0 h 97"/>
                  <a:gd name="T2" fmla="*/ 0 w 73"/>
                  <a:gd name="T3" fmla="*/ 0 h 97"/>
                  <a:gd name="T4" fmla="*/ 18 w 73"/>
                  <a:gd name="T5" fmla="*/ 23 h 97"/>
                  <a:gd name="T6" fmla="*/ 37 w 73"/>
                  <a:gd name="T7" fmla="*/ 51 h 97"/>
                  <a:gd name="T8" fmla="*/ 37 w 73"/>
                  <a:gd name="T9" fmla="*/ 51 h 97"/>
                  <a:gd name="T10" fmla="*/ 50 w 73"/>
                  <a:gd name="T11" fmla="*/ 74 h 97"/>
                  <a:gd name="T12" fmla="*/ 69 w 73"/>
                  <a:gd name="T13" fmla="*/ 97 h 97"/>
                  <a:gd name="T14" fmla="*/ 69 w 73"/>
                  <a:gd name="T15" fmla="*/ 97 h 97"/>
                  <a:gd name="T16" fmla="*/ 69 w 73"/>
                  <a:gd name="T17" fmla="*/ 97 h 97"/>
                  <a:gd name="T18" fmla="*/ 73 w 73"/>
                  <a:gd name="T19" fmla="*/ 92 h 97"/>
                  <a:gd name="T20" fmla="*/ 73 w 73"/>
                  <a:gd name="T21" fmla="*/ 92 h 97"/>
                  <a:gd name="T22" fmla="*/ 64 w 73"/>
                  <a:gd name="T23" fmla="*/ 69 h 97"/>
                  <a:gd name="T24" fmla="*/ 50 w 73"/>
                  <a:gd name="T25" fmla="*/ 46 h 97"/>
                  <a:gd name="T26" fmla="*/ 50 w 73"/>
                  <a:gd name="T27" fmla="*/ 46 h 97"/>
                  <a:gd name="T28" fmla="*/ 27 w 73"/>
                  <a:gd name="T29" fmla="*/ 23 h 97"/>
                  <a:gd name="T30" fmla="*/ 4 w 73"/>
                  <a:gd name="T31" fmla="*/ 0 h 97"/>
                  <a:gd name="T32" fmla="*/ 4 w 73"/>
                  <a:gd name="T33" fmla="*/ 0 h 97"/>
                  <a:gd name="T34" fmla="*/ 0 w 73"/>
                  <a:gd name="T35" fmla="*/ 0 h 97"/>
                  <a:gd name="T36" fmla="*/ 0 w 73"/>
                  <a:gd name="T37" fmla="*/ 0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3" h="97">
                    <a:moveTo>
                      <a:pt x="0" y="0"/>
                    </a:moveTo>
                    <a:lnTo>
                      <a:pt x="0" y="0"/>
                    </a:lnTo>
                    <a:lnTo>
                      <a:pt x="18" y="23"/>
                    </a:lnTo>
                    <a:lnTo>
                      <a:pt x="37" y="51"/>
                    </a:lnTo>
                    <a:lnTo>
                      <a:pt x="37" y="51"/>
                    </a:lnTo>
                    <a:lnTo>
                      <a:pt x="50" y="74"/>
                    </a:lnTo>
                    <a:lnTo>
                      <a:pt x="69" y="97"/>
                    </a:lnTo>
                    <a:lnTo>
                      <a:pt x="69" y="97"/>
                    </a:lnTo>
                    <a:lnTo>
                      <a:pt x="69" y="97"/>
                    </a:lnTo>
                    <a:lnTo>
                      <a:pt x="73" y="92"/>
                    </a:lnTo>
                    <a:lnTo>
                      <a:pt x="73" y="92"/>
                    </a:lnTo>
                    <a:lnTo>
                      <a:pt x="64" y="69"/>
                    </a:lnTo>
                    <a:lnTo>
                      <a:pt x="50" y="46"/>
                    </a:lnTo>
                    <a:lnTo>
                      <a:pt x="50" y="46"/>
                    </a:lnTo>
                    <a:lnTo>
                      <a:pt x="27" y="23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1" name="Freeform 35"/>
              <p:cNvSpPr>
                <a:spLocks/>
              </p:cNvSpPr>
              <p:nvPr/>
            </p:nvSpPr>
            <p:spPr bwMode="auto">
              <a:xfrm>
                <a:off x="2911707" y="2939257"/>
                <a:ext cx="80572" cy="190500"/>
              </a:xfrm>
              <a:custGeom>
                <a:avLst/>
                <a:gdLst>
                  <a:gd name="T0" fmla="*/ 0 w 50"/>
                  <a:gd name="T1" fmla="*/ 5 h 120"/>
                  <a:gd name="T2" fmla="*/ 0 w 50"/>
                  <a:gd name="T3" fmla="*/ 5 h 120"/>
                  <a:gd name="T4" fmla="*/ 4 w 50"/>
                  <a:gd name="T5" fmla="*/ 37 h 120"/>
                  <a:gd name="T6" fmla="*/ 13 w 50"/>
                  <a:gd name="T7" fmla="*/ 74 h 120"/>
                  <a:gd name="T8" fmla="*/ 13 w 50"/>
                  <a:gd name="T9" fmla="*/ 74 h 120"/>
                  <a:gd name="T10" fmla="*/ 23 w 50"/>
                  <a:gd name="T11" fmla="*/ 101 h 120"/>
                  <a:gd name="T12" fmla="*/ 32 w 50"/>
                  <a:gd name="T13" fmla="*/ 110 h 120"/>
                  <a:gd name="T14" fmla="*/ 41 w 50"/>
                  <a:gd name="T15" fmla="*/ 120 h 120"/>
                  <a:gd name="T16" fmla="*/ 41 w 50"/>
                  <a:gd name="T17" fmla="*/ 120 h 120"/>
                  <a:gd name="T18" fmla="*/ 46 w 50"/>
                  <a:gd name="T19" fmla="*/ 120 h 120"/>
                  <a:gd name="T20" fmla="*/ 50 w 50"/>
                  <a:gd name="T21" fmla="*/ 115 h 120"/>
                  <a:gd name="T22" fmla="*/ 50 w 50"/>
                  <a:gd name="T23" fmla="*/ 115 h 120"/>
                  <a:gd name="T24" fmla="*/ 46 w 50"/>
                  <a:gd name="T25" fmla="*/ 101 h 120"/>
                  <a:gd name="T26" fmla="*/ 41 w 50"/>
                  <a:gd name="T27" fmla="*/ 87 h 120"/>
                  <a:gd name="T28" fmla="*/ 23 w 50"/>
                  <a:gd name="T29" fmla="*/ 64 h 120"/>
                  <a:gd name="T30" fmla="*/ 23 w 50"/>
                  <a:gd name="T31" fmla="*/ 64 h 120"/>
                  <a:gd name="T32" fmla="*/ 4 w 50"/>
                  <a:gd name="T33" fmla="*/ 5 h 120"/>
                  <a:gd name="T34" fmla="*/ 4 w 50"/>
                  <a:gd name="T35" fmla="*/ 5 h 120"/>
                  <a:gd name="T36" fmla="*/ 4 w 50"/>
                  <a:gd name="T37" fmla="*/ 0 h 120"/>
                  <a:gd name="T38" fmla="*/ 0 w 50"/>
                  <a:gd name="T39" fmla="*/ 5 h 120"/>
                  <a:gd name="T40" fmla="*/ 0 w 50"/>
                  <a:gd name="T41" fmla="*/ 5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50" h="120">
                    <a:moveTo>
                      <a:pt x="0" y="5"/>
                    </a:moveTo>
                    <a:lnTo>
                      <a:pt x="0" y="5"/>
                    </a:lnTo>
                    <a:lnTo>
                      <a:pt x="4" y="37"/>
                    </a:lnTo>
                    <a:lnTo>
                      <a:pt x="13" y="74"/>
                    </a:lnTo>
                    <a:lnTo>
                      <a:pt x="13" y="74"/>
                    </a:lnTo>
                    <a:lnTo>
                      <a:pt x="23" y="101"/>
                    </a:lnTo>
                    <a:lnTo>
                      <a:pt x="32" y="110"/>
                    </a:lnTo>
                    <a:lnTo>
                      <a:pt x="41" y="120"/>
                    </a:lnTo>
                    <a:lnTo>
                      <a:pt x="41" y="120"/>
                    </a:lnTo>
                    <a:lnTo>
                      <a:pt x="46" y="120"/>
                    </a:lnTo>
                    <a:lnTo>
                      <a:pt x="50" y="115"/>
                    </a:lnTo>
                    <a:lnTo>
                      <a:pt x="50" y="115"/>
                    </a:lnTo>
                    <a:lnTo>
                      <a:pt x="46" y="101"/>
                    </a:lnTo>
                    <a:lnTo>
                      <a:pt x="41" y="87"/>
                    </a:lnTo>
                    <a:lnTo>
                      <a:pt x="23" y="64"/>
                    </a:lnTo>
                    <a:lnTo>
                      <a:pt x="23" y="64"/>
                    </a:lnTo>
                    <a:lnTo>
                      <a:pt x="4" y="5"/>
                    </a:lnTo>
                    <a:lnTo>
                      <a:pt x="4" y="5"/>
                    </a:lnTo>
                    <a:lnTo>
                      <a:pt x="4" y="0"/>
                    </a:lnTo>
                    <a:lnTo>
                      <a:pt x="0" y="5"/>
                    </a:lnTo>
                    <a:lnTo>
                      <a:pt x="0" y="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2" name="Freeform 36"/>
              <p:cNvSpPr>
                <a:spLocks/>
              </p:cNvSpPr>
              <p:nvPr/>
            </p:nvSpPr>
            <p:spPr bwMode="auto">
              <a:xfrm>
                <a:off x="3362913" y="2917032"/>
                <a:ext cx="67681" cy="95250"/>
              </a:xfrm>
              <a:custGeom>
                <a:avLst/>
                <a:gdLst>
                  <a:gd name="T0" fmla="*/ 42 w 42"/>
                  <a:gd name="T1" fmla="*/ 0 h 60"/>
                  <a:gd name="T2" fmla="*/ 42 w 42"/>
                  <a:gd name="T3" fmla="*/ 0 h 60"/>
                  <a:gd name="T4" fmla="*/ 23 w 42"/>
                  <a:gd name="T5" fmla="*/ 32 h 60"/>
                  <a:gd name="T6" fmla="*/ 0 w 42"/>
                  <a:gd name="T7" fmla="*/ 60 h 60"/>
                  <a:gd name="T8" fmla="*/ 0 w 42"/>
                  <a:gd name="T9" fmla="*/ 60 h 60"/>
                  <a:gd name="T10" fmla="*/ 0 w 42"/>
                  <a:gd name="T11" fmla="*/ 60 h 60"/>
                  <a:gd name="T12" fmla="*/ 0 w 42"/>
                  <a:gd name="T13" fmla="*/ 60 h 60"/>
                  <a:gd name="T14" fmla="*/ 23 w 42"/>
                  <a:gd name="T15" fmla="*/ 32 h 60"/>
                  <a:gd name="T16" fmla="*/ 42 w 42"/>
                  <a:gd name="T17" fmla="*/ 0 h 60"/>
                  <a:gd name="T18" fmla="*/ 42 w 42"/>
                  <a:gd name="T19" fmla="*/ 0 h 60"/>
                  <a:gd name="T20" fmla="*/ 42 w 42"/>
                  <a:gd name="T21" fmla="*/ 0 h 60"/>
                  <a:gd name="T22" fmla="*/ 42 w 42"/>
                  <a:gd name="T23" fmla="*/ 0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2" h="60">
                    <a:moveTo>
                      <a:pt x="42" y="0"/>
                    </a:moveTo>
                    <a:lnTo>
                      <a:pt x="42" y="0"/>
                    </a:lnTo>
                    <a:lnTo>
                      <a:pt x="23" y="32"/>
                    </a:lnTo>
                    <a:lnTo>
                      <a:pt x="0" y="60"/>
                    </a:lnTo>
                    <a:lnTo>
                      <a:pt x="0" y="60"/>
                    </a:lnTo>
                    <a:lnTo>
                      <a:pt x="0" y="60"/>
                    </a:lnTo>
                    <a:lnTo>
                      <a:pt x="0" y="60"/>
                    </a:lnTo>
                    <a:lnTo>
                      <a:pt x="23" y="32"/>
                    </a:lnTo>
                    <a:lnTo>
                      <a:pt x="42" y="0"/>
                    </a:lnTo>
                    <a:lnTo>
                      <a:pt x="42" y="0"/>
                    </a:lnTo>
                    <a:lnTo>
                      <a:pt x="42" y="0"/>
                    </a:lnTo>
                    <a:lnTo>
                      <a:pt x="42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3" name="Freeform 37"/>
              <p:cNvSpPr>
                <a:spLocks/>
              </p:cNvSpPr>
              <p:nvPr/>
            </p:nvSpPr>
            <p:spPr bwMode="auto">
              <a:xfrm>
                <a:off x="3251723" y="4129882"/>
                <a:ext cx="222380" cy="103188"/>
              </a:xfrm>
              <a:custGeom>
                <a:avLst/>
                <a:gdLst>
                  <a:gd name="T0" fmla="*/ 138 w 138"/>
                  <a:gd name="T1" fmla="*/ 60 h 65"/>
                  <a:gd name="T2" fmla="*/ 138 w 138"/>
                  <a:gd name="T3" fmla="*/ 60 h 65"/>
                  <a:gd name="T4" fmla="*/ 115 w 138"/>
                  <a:gd name="T5" fmla="*/ 60 h 65"/>
                  <a:gd name="T6" fmla="*/ 97 w 138"/>
                  <a:gd name="T7" fmla="*/ 51 h 65"/>
                  <a:gd name="T8" fmla="*/ 60 w 138"/>
                  <a:gd name="T9" fmla="*/ 33 h 65"/>
                  <a:gd name="T10" fmla="*/ 60 w 138"/>
                  <a:gd name="T11" fmla="*/ 33 h 65"/>
                  <a:gd name="T12" fmla="*/ 37 w 138"/>
                  <a:gd name="T13" fmla="*/ 14 h 65"/>
                  <a:gd name="T14" fmla="*/ 23 w 138"/>
                  <a:gd name="T15" fmla="*/ 5 h 65"/>
                  <a:gd name="T16" fmla="*/ 5 w 138"/>
                  <a:gd name="T17" fmla="*/ 0 h 65"/>
                  <a:gd name="T18" fmla="*/ 5 w 138"/>
                  <a:gd name="T19" fmla="*/ 0 h 65"/>
                  <a:gd name="T20" fmla="*/ 5 w 138"/>
                  <a:gd name="T21" fmla="*/ 0 h 65"/>
                  <a:gd name="T22" fmla="*/ 0 w 138"/>
                  <a:gd name="T23" fmla="*/ 5 h 65"/>
                  <a:gd name="T24" fmla="*/ 0 w 138"/>
                  <a:gd name="T25" fmla="*/ 5 h 65"/>
                  <a:gd name="T26" fmla="*/ 14 w 138"/>
                  <a:gd name="T27" fmla="*/ 19 h 65"/>
                  <a:gd name="T28" fmla="*/ 28 w 138"/>
                  <a:gd name="T29" fmla="*/ 33 h 65"/>
                  <a:gd name="T30" fmla="*/ 60 w 138"/>
                  <a:gd name="T31" fmla="*/ 51 h 65"/>
                  <a:gd name="T32" fmla="*/ 60 w 138"/>
                  <a:gd name="T33" fmla="*/ 51 h 65"/>
                  <a:gd name="T34" fmla="*/ 79 w 138"/>
                  <a:gd name="T35" fmla="*/ 60 h 65"/>
                  <a:gd name="T36" fmla="*/ 97 w 138"/>
                  <a:gd name="T37" fmla="*/ 65 h 65"/>
                  <a:gd name="T38" fmla="*/ 115 w 138"/>
                  <a:gd name="T39" fmla="*/ 65 h 65"/>
                  <a:gd name="T40" fmla="*/ 138 w 138"/>
                  <a:gd name="T41" fmla="*/ 65 h 65"/>
                  <a:gd name="T42" fmla="*/ 138 w 138"/>
                  <a:gd name="T43" fmla="*/ 65 h 65"/>
                  <a:gd name="T44" fmla="*/ 138 w 138"/>
                  <a:gd name="T45" fmla="*/ 60 h 65"/>
                  <a:gd name="T46" fmla="*/ 138 w 138"/>
                  <a:gd name="T47" fmla="*/ 60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138" h="65">
                    <a:moveTo>
                      <a:pt x="138" y="60"/>
                    </a:moveTo>
                    <a:lnTo>
                      <a:pt x="138" y="60"/>
                    </a:lnTo>
                    <a:lnTo>
                      <a:pt x="115" y="60"/>
                    </a:lnTo>
                    <a:lnTo>
                      <a:pt x="97" y="51"/>
                    </a:lnTo>
                    <a:lnTo>
                      <a:pt x="60" y="33"/>
                    </a:lnTo>
                    <a:lnTo>
                      <a:pt x="60" y="33"/>
                    </a:lnTo>
                    <a:lnTo>
                      <a:pt x="37" y="14"/>
                    </a:lnTo>
                    <a:lnTo>
                      <a:pt x="23" y="5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14" y="19"/>
                    </a:lnTo>
                    <a:lnTo>
                      <a:pt x="28" y="33"/>
                    </a:lnTo>
                    <a:lnTo>
                      <a:pt x="60" y="51"/>
                    </a:lnTo>
                    <a:lnTo>
                      <a:pt x="60" y="51"/>
                    </a:lnTo>
                    <a:lnTo>
                      <a:pt x="79" y="60"/>
                    </a:lnTo>
                    <a:lnTo>
                      <a:pt x="97" y="65"/>
                    </a:lnTo>
                    <a:lnTo>
                      <a:pt x="115" y="65"/>
                    </a:lnTo>
                    <a:lnTo>
                      <a:pt x="138" y="65"/>
                    </a:lnTo>
                    <a:lnTo>
                      <a:pt x="138" y="65"/>
                    </a:lnTo>
                    <a:lnTo>
                      <a:pt x="138" y="60"/>
                    </a:lnTo>
                    <a:lnTo>
                      <a:pt x="138" y="6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4" name="Freeform 38"/>
              <p:cNvSpPr>
                <a:spLocks/>
              </p:cNvSpPr>
              <p:nvPr/>
            </p:nvSpPr>
            <p:spPr bwMode="auto">
              <a:xfrm>
                <a:off x="1977067" y="1732757"/>
                <a:ext cx="80572" cy="30163"/>
              </a:xfrm>
              <a:custGeom>
                <a:avLst/>
                <a:gdLst>
                  <a:gd name="T0" fmla="*/ 0 w 50"/>
                  <a:gd name="T1" fmla="*/ 19 h 19"/>
                  <a:gd name="T2" fmla="*/ 0 w 50"/>
                  <a:gd name="T3" fmla="*/ 19 h 19"/>
                  <a:gd name="T4" fmla="*/ 14 w 50"/>
                  <a:gd name="T5" fmla="*/ 10 h 19"/>
                  <a:gd name="T6" fmla="*/ 32 w 50"/>
                  <a:gd name="T7" fmla="*/ 5 h 19"/>
                  <a:gd name="T8" fmla="*/ 41 w 50"/>
                  <a:gd name="T9" fmla="*/ 10 h 19"/>
                  <a:gd name="T10" fmla="*/ 41 w 50"/>
                  <a:gd name="T11" fmla="*/ 10 h 19"/>
                  <a:gd name="T12" fmla="*/ 46 w 50"/>
                  <a:gd name="T13" fmla="*/ 14 h 19"/>
                  <a:gd name="T14" fmla="*/ 41 w 50"/>
                  <a:gd name="T15" fmla="*/ 19 h 19"/>
                  <a:gd name="T16" fmla="*/ 27 w 50"/>
                  <a:gd name="T17" fmla="*/ 19 h 19"/>
                  <a:gd name="T18" fmla="*/ 27 w 50"/>
                  <a:gd name="T19" fmla="*/ 19 h 19"/>
                  <a:gd name="T20" fmla="*/ 41 w 50"/>
                  <a:gd name="T21" fmla="*/ 19 h 19"/>
                  <a:gd name="T22" fmla="*/ 46 w 50"/>
                  <a:gd name="T23" fmla="*/ 19 h 19"/>
                  <a:gd name="T24" fmla="*/ 50 w 50"/>
                  <a:gd name="T25" fmla="*/ 10 h 19"/>
                  <a:gd name="T26" fmla="*/ 50 w 50"/>
                  <a:gd name="T27" fmla="*/ 10 h 19"/>
                  <a:gd name="T28" fmla="*/ 46 w 50"/>
                  <a:gd name="T29" fmla="*/ 5 h 19"/>
                  <a:gd name="T30" fmla="*/ 41 w 50"/>
                  <a:gd name="T31" fmla="*/ 0 h 19"/>
                  <a:gd name="T32" fmla="*/ 27 w 50"/>
                  <a:gd name="T33" fmla="*/ 5 h 19"/>
                  <a:gd name="T34" fmla="*/ 14 w 50"/>
                  <a:gd name="T35" fmla="*/ 10 h 19"/>
                  <a:gd name="T36" fmla="*/ 0 w 50"/>
                  <a:gd name="T37" fmla="*/ 19 h 19"/>
                  <a:gd name="T38" fmla="*/ 0 w 50"/>
                  <a:gd name="T39" fmla="*/ 19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50" h="19">
                    <a:moveTo>
                      <a:pt x="0" y="19"/>
                    </a:moveTo>
                    <a:lnTo>
                      <a:pt x="0" y="19"/>
                    </a:lnTo>
                    <a:lnTo>
                      <a:pt x="14" y="10"/>
                    </a:lnTo>
                    <a:lnTo>
                      <a:pt x="32" y="5"/>
                    </a:lnTo>
                    <a:lnTo>
                      <a:pt x="41" y="10"/>
                    </a:lnTo>
                    <a:lnTo>
                      <a:pt x="41" y="10"/>
                    </a:lnTo>
                    <a:lnTo>
                      <a:pt x="46" y="14"/>
                    </a:lnTo>
                    <a:lnTo>
                      <a:pt x="41" y="19"/>
                    </a:lnTo>
                    <a:lnTo>
                      <a:pt x="27" y="19"/>
                    </a:lnTo>
                    <a:lnTo>
                      <a:pt x="27" y="19"/>
                    </a:lnTo>
                    <a:lnTo>
                      <a:pt x="41" y="19"/>
                    </a:lnTo>
                    <a:lnTo>
                      <a:pt x="46" y="19"/>
                    </a:lnTo>
                    <a:lnTo>
                      <a:pt x="50" y="10"/>
                    </a:lnTo>
                    <a:lnTo>
                      <a:pt x="50" y="10"/>
                    </a:lnTo>
                    <a:lnTo>
                      <a:pt x="46" y="5"/>
                    </a:lnTo>
                    <a:lnTo>
                      <a:pt x="41" y="0"/>
                    </a:lnTo>
                    <a:lnTo>
                      <a:pt x="27" y="5"/>
                    </a:lnTo>
                    <a:lnTo>
                      <a:pt x="14" y="10"/>
                    </a:lnTo>
                    <a:lnTo>
                      <a:pt x="0" y="19"/>
                    </a:lnTo>
                    <a:lnTo>
                      <a:pt x="0" y="1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5" name="Freeform 47"/>
              <p:cNvSpPr>
                <a:spLocks/>
              </p:cNvSpPr>
              <p:nvPr/>
            </p:nvSpPr>
            <p:spPr bwMode="auto">
              <a:xfrm>
                <a:off x="1902941" y="1710532"/>
                <a:ext cx="80572" cy="38100"/>
              </a:xfrm>
              <a:custGeom>
                <a:avLst/>
                <a:gdLst>
                  <a:gd name="T0" fmla="*/ 0 w 50"/>
                  <a:gd name="T1" fmla="*/ 24 h 24"/>
                  <a:gd name="T2" fmla="*/ 0 w 50"/>
                  <a:gd name="T3" fmla="*/ 24 h 24"/>
                  <a:gd name="T4" fmla="*/ 18 w 50"/>
                  <a:gd name="T5" fmla="*/ 14 h 24"/>
                  <a:gd name="T6" fmla="*/ 32 w 50"/>
                  <a:gd name="T7" fmla="*/ 10 h 24"/>
                  <a:gd name="T8" fmla="*/ 41 w 50"/>
                  <a:gd name="T9" fmla="*/ 10 h 24"/>
                  <a:gd name="T10" fmla="*/ 41 w 50"/>
                  <a:gd name="T11" fmla="*/ 10 h 24"/>
                  <a:gd name="T12" fmla="*/ 46 w 50"/>
                  <a:gd name="T13" fmla="*/ 14 h 24"/>
                  <a:gd name="T14" fmla="*/ 41 w 50"/>
                  <a:gd name="T15" fmla="*/ 19 h 24"/>
                  <a:gd name="T16" fmla="*/ 32 w 50"/>
                  <a:gd name="T17" fmla="*/ 24 h 24"/>
                  <a:gd name="T18" fmla="*/ 32 w 50"/>
                  <a:gd name="T19" fmla="*/ 24 h 24"/>
                  <a:gd name="T20" fmla="*/ 41 w 50"/>
                  <a:gd name="T21" fmla="*/ 19 h 24"/>
                  <a:gd name="T22" fmla="*/ 50 w 50"/>
                  <a:gd name="T23" fmla="*/ 14 h 24"/>
                  <a:gd name="T24" fmla="*/ 50 w 50"/>
                  <a:gd name="T25" fmla="*/ 10 h 24"/>
                  <a:gd name="T26" fmla="*/ 50 w 50"/>
                  <a:gd name="T27" fmla="*/ 10 h 24"/>
                  <a:gd name="T28" fmla="*/ 46 w 50"/>
                  <a:gd name="T29" fmla="*/ 5 h 24"/>
                  <a:gd name="T30" fmla="*/ 41 w 50"/>
                  <a:gd name="T31" fmla="*/ 0 h 24"/>
                  <a:gd name="T32" fmla="*/ 27 w 50"/>
                  <a:gd name="T33" fmla="*/ 5 h 24"/>
                  <a:gd name="T34" fmla="*/ 13 w 50"/>
                  <a:gd name="T35" fmla="*/ 14 h 24"/>
                  <a:gd name="T36" fmla="*/ 0 w 50"/>
                  <a:gd name="T37" fmla="*/ 24 h 24"/>
                  <a:gd name="T38" fmla="*/ 0 w 50"/>
                  <a:gd name="T39" fmla="*/ 2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50" h="24">
                    <a:moveTo>
                      <a:pt x="0" y="24"/>
                    </a:moveTo>
                    <a:lnTo>
                      <a:pt x="0" y="24"/>
                    </a:lnTo>
                    <a:lnTo>
                      <a:pt x="18" y="14"/>
                    </a:lnTo>
                    <a:lnTo>
                      <a:pt x="32" y="10"/>
                    </a:lnTo>
                    <a:lnTo>
                      <a:pt x="41" y="10"/>
                    </a:lnTo>
                    <a:lnTo>
                      <a:pt x="41" y="10"/>
                    </a:lnTo>
                    <a:lnTo>
                      <a:pt x="46" y="14"/>
                    </a:lnTo>
                    <a:lnTo>
                      <a:pt x="41" y="19"/>
                    </a:lnTo>
                    <a:lnTo>
                      <a:pt x="32" y="24"/>
                    </a:lnTo>
                    <a:lnTo>
                      <a:pt x="32" y="24"/>
                    </a:lnTo>
                    <a:lnTo>
                      <a:pt x="41" y="19"/>
                    </a:lnTo>
                    <a:lnTo>
                      <a:pt x="50" y="14"/>
                    </a:lnTo>
                    <a:lnTo>
                      <a:pt x="50" y="10"/>
                    </a:lnTo>
                    <a:lnTo>
                      <a:pt x="50" y="10"/>
                    </a:lnTo>
                    <a:lnTo>
                      <a:pt x="46" y="5"/>
                    </a:lnTo>
                    <a:lnTo>
                      <a:pt x="41" y="0"/>
                    </a:lnTo>
                    <a:lnTo>
                      <a:pt x="27" y="5"/>
                    </a:lnTo>
                    <a:lnTo>
                      <a:pt x="13" y="14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6" name="Freeform 48"/>
              <p:cNvSpPr>
                <a:spLocks/>
              </p:cNvSpPr>
              <p:nvPr/>
            </p:nvSpPr>
            <p:spPr bwMode="auto">
              <a:xfrm>
                <a:off x="2800517" y="2156619"/>
                <a:ext cx="222380" cy="241300"/>
              </a:xfrm>
              <a:custGeom>
                <a:avLst/>
                <a:gdLst>
                  <a:gd name="T0" fmla="*/ 138 w 138"/>
                  <a:gd name="T1" fmla="*/ 0 h 152"/>
                  <a:gd name="T2" fmla="*/ 138 w 138"/>
                  <a:gd name="T3" fmla="*/ 0 h 152"/>
                  <a:gd name="T4" fmla="*/ 110 w 138"/>
                  <a:gd name="T5" fmla="*/ 5 h 152"/>
                  <a:gd name="T6" fmla="*/ 87 w 138"/>
                  <a:gd name="T7" fmla="*/ 14 h 152"/>
                  <a:gd name="T8" fmla="*/ 59 w 138"/>
                  <a:gd name="T9" fmla="*/ 28 h 152"/>
                  <a:gd name="T10" fmla="*/ 36 w 138"/>
                  <a:gd name="T11" fmla="*/ 46 h 152"/>
                  <a:gd name="T12" fmla="*/ 13 w 138"/>
                  <a:gd name="T13" fmla="*/ 74 h 152"/>
                  <a:gd name="T14" fmla="*/ 4 w 138"/>
                  <a:gd name="T15" fmla="*/ 88 h 152"/>
                  <a:gd name="T16" fmla="*/ 0 w 138"/>
                  <a:gd name="T17" fmla="*/ 106 h 152"/>
                  <a:gd name="T18" fmla="*/ 0 w 138"/>
                  <a:gd name="T19" fmla="*/ 129 h 152"/>
                  <a:gd name="T20" fmla="*/ 0 w 138"/>
                  <a:gd name="T21" fmla="*/ 152 h 152"/>
                  <a:gd name="T22" fmla="*/ 0 w 138"/>
                  <a:gd name="T23" fmla="*/ 152 h 152"/>
                  <a:gd name="T24" fmla="*/ 18 w 138"/>
                  <a:gd name="T25" fmla="*/ 152 h 152"/>
                  <a:gd name="T26" fmla="*/ 32 w 138"/>
                  <a:gd name="T27" fmla="*/ 148 h 152"/>
                  <a:gd name="T28" fmla="*/ 55 w 138"/>
                  <a:gd name="T29" fmla="*/ 138 h 152"/>
                  <a:gd name="T30" fmla="*/ 78 w 138"/>
                  <a:gd name="T31" fmla="*/ 120 h 152"/>
                  <a:gd name="T32" fmla="*/ 101 w 138"/>
                  <a:gd name="T33" fmla="*/ 92 h 152"/>
                  <a:gd name="T34" fmla="*/ 119 w 138"/>
                  <a:gd name="T35" fmla="*/ 51 h 152"/>
                  <a:gd name="T36" fmla="*/ 138 w 138"/>
                  <a:gd name="T37" fmla="*/ 0 h 152"/>
                  <a:gd name="T38" fmla="*/ 138 w 138"/>
                  <a:gd name="T39" fmla="*/ 0 h 1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38" h="152">
                    <a:moveTo>
                      <a:pt x="138" y="0"/>
                    </a:moveTo>
                    <a:lnTo>
                      <a:pt x="138" y="0"/>
                    </a:lnTo>
                    <a:lnTo>
                      <a:pt x="110" y="5"/>
                    </a:lnTo>
                    <a:lnTo>
                      <a:pt x="87" y="14"/>
                    </a:lnTo>
                    <a:lnTo>
                      <a:pt x="59" y="28"/>
                    </a:lnTo>
                    <a:lnTo>
                      <a:pt x="36" y="46"/>
                    </a:lnTo>
                    <a:lnTo>
                      <a:pt x="13" y="74"/>
                    </a:lnTo>
                    <a:lnTo>
                      <a:pt x="4" y="88"/>
                    </a:lnTo>
                    <a:lnTo>
                      <a:pt x="0" y="106"/>
                    </a:lnTo>
                    <a:lnTo>
                      <a:pt x="0" y="129"/>
                    </a:lnTo>
                    <a:lnTo>
                      <a:pt x="0" y="152"/>
                    </a:lnTo>
                    <a:lnTo>
                      <a:pt x="0" y="152"/>
                    </a:lnTo>
                    <a:lnTo>
                      <a:pt x="18" y="152"/>
                    </a:lnTo>
                    <a:lnTo>
                      <a:pt x="32" y="148"/>
                    </a:lnTo>
                    <a:lnTo>
                      <a:pt x="55" y="138"/>
                    </a:lnTo>
                    <a:lnTo>
                      <a:pt x="78" y="120"/>
                    </a:lnTo>
                    <a:lnTo>
                      <a:pt x="101" y="92"/>
                    </a:lnTo>
                    <a:lnTo>
                      <a:pt x="119" y="51"/>
                    </a:lnTo>
                    <a:lnTo>
                      <a:pt x="138" y="0"/>
                    </a:lnTo>
                    <a:lnTo>
                      <a:pt x="138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7" name="Freeform 49"/>
              <p:cNvSpPr>
                <a:spLocks/>
              </p:cNvSpPr>
              <p:nvPr/>
            </p:nvSpPr>
            <p:spPr bwMode="auto">
              <a:xfrm>
                <a:off x="2911707" y="2361407"/>
                <a:ext cx="177259" cy="66675"/>
              </a:xfrm>
              <a:custGeom>
                <a:avLst/>
                <a:gdLst>
                  <a:gd name="T0" fmla="*/ 0 w 110"/>
                  <a:gd name="T1" fmla="*/ 23 h 42"/>
                  <a:gd name="T2" fmla="*/ 0 w 110"/>
                  <a:gd name="T3" fmla="*/ 23 h 42"/>
                  <a:gd name="T4" fmla="*/ 9 w 110"/>
                  <a:gd name="T5" fmla="*/ 19 h 42"/>
                  <a:gd name="T6" fmla="*/ 27 w 110"/>
                  <a:gd name="T7" fmla="*/ 5 h 42"/>
                  <a:gd name="T8" fmla="*/ 41 w 110"/>
                  <a:gd name="T9" fmla="*/ 0 h 42"/>
                  <a:gd name="T10" fmla="*/ 64 w 110"/>
                  <a:gd name="T11" fmla="*/ 0 h 42"/>
                  <a:gd name="T12" fmla="*/ 82 w 110"/>
                  <a:gd name="T13" fmla="*/ 5 h 42"/>
                  <a:gd name="T14" fmla="*/ 110 w 110"/>
                  <a:gd name="T15" fmla="*/ 19 h 42"/>
                  <a:gd name="T16" fmla="*/ 110 w 110"/>
                  <a:gd name="T17" fmla="*/ 19 h 42"/>
                  <a:gd name="T18" fmla="*/ 101 w 110"/>
                  <a:gd name="T19" fmla="*/ 28 h 42"/>
                  <a:gd name="T20" fmla="*/ 78 w 110"/>
                  <a:gd name="T21" fmla="*/ 37 h 42"/>
                  <a:gd name="T22" fmla="*/ 59 w 110"/>
                  <a:gd name="T23" fmla="*/ 42 h 42"/>
                  <a:gd name="T24" fmla="*/ 41 w 110"/>
                  <a:gd name="T25" fmla="*/ 42 h 42"/>
                  <a:gd name="T26" fmla="*/ 23 w 110"/>
                  <a:gd name="T27" fmla="*/ 37 h 42"/>
                  <a:gd name="T28" fmla="*/ 0 w 110"/>
                  <a:gd name="T29" fmla="*/ 23 h 42"/>
                  <a:gd name="T30" fmla="*/ 0 w 110"/>
                  <a:gd name="T31" fmla="*/ 23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10" h="42">
                    <a:moveTo>
                      <a:pt x="0" y="23"/>
                    </a:moveTo>
                    <a:lnTo>
                      <a:pt x="0" y="23"/>
                    </a:lnTo>
                    <a:lnTo>
                      <a:pt x="9" y="19"/>
                    </a:lnTo>
                    <a:lnTo>
                      <a:pt x="27" y="5"/>
                    </a:lnTo>
                    <a:lnTo>
                      <a:pt x="41" y="0"/>
                    </a:lnTo>
                    <a:lnTo>
                      <a:pt x="64" y="0"/>
                    </a:lnTo>
                    <a:lnTo>
                      <a:pt x="82" y="5"/>
                    </a:lnTo>
                    <a:lnTo>
                      <a:pt x="110" y="19"/>
                    </a:lnTo>
                    <a:lnTo>
                      <a:pt x="110" y="19"/>
                    </a:lnTo>
                    <a:lnTo>
                      <a:pt x="101" y="28"/>
                    </a:lnTo>
                    <a:lnTo>
                      <a:pt x="78" y="37"/>
                    </a:lnTo>
                    <a:lnTo>
                      <a:pt x="59" y="42"/>
                    </a:lnTo>
                    <a:lnTo>
                      <a:pt x="41" y="42"/>
                    </a:lnTo>
                    <a:lnTo>
                      <a:pt x="23" y="37"/>
                    </a:lnTo>
                    <a:lnTo>
                      <a:pt x="0" y="23"/>
                    </a:lnTo>
                    <a:lnTo>
                      <a:pt x="0" y="23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8" name="Freeform 50"/>
              <p:cNvSpPr>
                <a:spLocks/>
              </p:cNvSpPr>
              <p:nvPr/>
            </p:nvSpPr>
            <p:spPr bwMode="auto">
              <a:xfrm>
                <a:off x="2726391" y="2420144"/>
                <a:ext cx="222380" cy="168275"/>
              </a:xfrm>
              <a:custGeom>
                <a:avLst/>
                <a:gdLst>
                  <a:gd name="T0" fmla="*/ 0 w 138"/>
                  <a:gd name="T1" fmla="*/ 5 h 106"/>
                  <a:gd name="T2" fmla="*/ 0 w 138"/>
                  <a:gd name="T3" fmla="*/ 5 h 106"/>
                  <a:gd name="T4" fmla="*/ 18 w 138"/>
                  <a:gd name="T5" fmla="*/ 0 h 106"/>
                  <a:gd name="T6" fmla="*/ 36 w 138"/>
                  <a:gd name="T7" fmla="*/ 5 h 106"/>
                  <a:gd name="T8" fmla="*/ 59 w 138"/>
                  <a:gd name="T9" fmla="*/ 9 h 106"/>
                  <a:gd name="T10" fmla="*/ 82 w 138"/>
                  <a:gd name="T11" fmla="*/ 18 h 106"/>
                  <a:gd name="T12" fmla="*/ 105 w 138"/>
                  <a:gd name="T13" fmla="*/ 37 h 106"/>
                  <a:gd name="T14" fmla="*/ 124 w 138"/>
                  <a:gd name="T15" fmla="*/ 64 h 106"/>
                  <a:gd name="T16" fmla="*/ 133 w 138"/>
                  <a:gd name="T17" fmla="*/ 83 h 106"/>
                  <a:gd name="T18" fmla="*/ 138 w 138"/>
                  <a:gd name="T19" fmla="*/ 106 h 106"/>
                  <a:gd name="T20" fmla="*/ 138 w 138"/>
                  <a:gd name="T21" fmla="*/ 106 h 106"/>
                  <a:gd name="T22" fmla="*/ 119 w 138"/>
                  <a:gd name="T23" fmla="*/ 106 h 106"/>
                  <a:gd name="T24" fmla="*/ 101 w 138"/>
                  <a:gd name="T25" fmla="*/ 101 h 106"/>
                  <a:gd name="T26" fmla="*/ 78 w 138"/>
                  <a:gd name="T27" fmla="*/ 97 h 106"/>
                  <a:gd name="T28" fmla="*/ 55 w 138"/>
                  <a:gd name="T29" fmla="*/ 83 h 106"/>
                  <a:gd name="T30" fmla="*/ 32 w 138"/>
                  <a:gd name="T31" fmla="*/ 64 h 106"/>
                  <a:gd name="T32" fmla="*/ 13 w 138"/>
                  <a:gd name="T33" fmla="*/ 37 h 106"/>
                  <a:gd name="T34" fmla="*/ 0 w 138"/>
                  <a:gd name="T35" fmla="*/ 5 h 106"/>
                  <a:gd name="T36" fmla="*/ 0 w 138"/>
                  <a:gd name="T37" fmla="*/ 5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38" h="106">
                    <a:moveTo>
                      <a:pt x="0" y="5"/>
                    </a:moveTo>
                    <a:lnTo>
                      <a:pt x="0" y="5"/>
                    </a:lnTo>
                    <a:lnTo>
                      <a:pt x="18" y="0"/>
                    </a:lnTo>
                    <a:lnTo>
                      <a:pt x="36" y="5"/>
                    </a:lnTo>
                    <a:lnTo>
                      <a:pt x="59" y="9"/>
                    </a:lnTo>
                    <a:lnTo>
                      <a:pt x="82" y="18"/>
                    </a:lnTo>
                    <a:lnTo>
                      <a:pt x="105" y="37"/>
                    </a:lnTo>
                    <a:lnTo>
                      <a:pt x="124" y="64"/>
                    </a:lnTo>
                    <a:lnTo>
                      <a:pt x="133" y="83"/>
                    </a:lnTo>
                    <a:lnTo>
                      <a:pt x="138" y="106"/>
                    </a:lnTo>
                    <a:lnTo>
                      <a:pt x="138" y="106"/>
                    </a:lnTo>
                    <a:lnTo>
                      <a:pt x="119" y="106"/>
                    </a:lnTo>
                    <a:lnTo>
                      <a:pt x="101" y="101"/>
                    </a:lnTo>
                    <a:lnTo>
                      <a:pt x="78" y="97"/>
                    </a:lnTo>
                    <a:lnTo>
                      <a:pt x="55" y="83"/>
                    </a:lnTo>
                    <a:lnTo>
                      <a:pt x="32" y="64"/>
                    </a:lnTo>
                    <a:lnTo>
                      <a:pt x="13" y="37"/>
                    </a:lnTo>
                    <a:lnTo>
                      <a:pt x="0" y="5"/>
                    </a:lnTo>
                    <a:lnTo>
                      <a:pt x="0" y="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9" name="Freeform 51"/>
              <p:cNvSpPr>
                <a:spLocks/>
              </p:cNvSpPr>
              <p:nvPr/>
            </p:nvSpPr>
            <p:spPr bwMode="auto">
              <a:xfrm>
                <a:off x="3319404" y="2653507"/>
                <a:ext cx="191762" cy="344488"/>
              </a:xfrm>
              <a:custGeom>
                <a:avLst/>
                <a:gdLst>
                  <a:gd name="T0" fmla="*/ 9 w 119"/>
                  <a:gd name="T1" fmla="*/ 0 h 217"/>
                  <a:gd name="T2" fmla="*/ 9 w 119"/>
                  <a:gd name="T3" fmla="*/ 0 h 217"/>
                  <a:gd name="T4" fmla="*/ 4 w 119"/>
                  <a:gd name="T5" fmla="*/ 28 h 217"/>
                  <a:gd name="T6" fmla="*/ 0 w 119"/>
                  <a:gd name="T7" fmla="*/ 60 h 217"/>
                  <a:gd name="T8" fmla="*/ 4 w 119"/>
                  <a:gd name="T9" fmla="*/ 92 h 217"/>
                  <a:gd name="T10" fmla="*/ 14 w 119"/>
                  <a:gd name="T11" fmla="*/ 129 h 217"/>
                  <a:gd name="T12" fmla="*/ 23 w 119"/>
                  <a:gd name="T13" fmla="*/ 148 h 217"/>
                  <a:gd name="T14" fmla="*/ 32 w 119"/>
                  <a:gd name="T15" fmla="*/ 166 h 217"/>
                  <a:gd name="T16" fmla="*/ 46 w 119"/>
                  <a:gd name="T17" fmla="*/ 180 h 217"/>
                  <a:gd name="T18" fmla="*/ 64 w 119"/>
                  <a:gd name="T19" fmla="*/ 194 h 217"/>
                  <a:gd name="T20" fmla="*/ 87 w 119"/>
                  <a:gd name="T21" fmla="*/ 208 h 217"/>
                  <a:gd name="T22" fmla="*/ 110 w 119"/>
                  <a:gd name="T23" fmla="*/ 217 h 217"/>
                  <a:gd name="T24" fmla="*/ 110 w 119"/>
                  <a:gd name="T25" fmla="*/ 217 h 217"/>
                  <a:gd name="T26" fmla="*/ 119 w 119"/>
                  <a:gd name="T27" fmla="*/ 198 h 217"/>
                  <a:gd name="T28" fmla="*/ 119 w 119"/>
                  <a:gd name="T29" fmla="*/ 180 h 217"/>
                  <a:gd name="T30" fmla="*/ 119 w 119"/>
                  <a:gd name="T31" fmla="*/ 152 h 217"/>
                  <a:gd name="T32" fmla="*/ 110 w 119"/>
                  <a:gd name="T33" fmla="*/ 120 h 217"/>
                  <a:gd name="T34" fmla="*/ 92 w 119"/>
                  <a:gd name="T35" fmla="*/ 83 h 217"/>
                  <a:gd name="T36" fmla="*/ 60 w 119"/>
                  <a:gd name="T37" fmla="*/ 42 h 217"/>
                  <a:gd name="T38" fmla="*/ 37 w 119"/>
                  <a:gd name="T39" fmla="*/ 23 h 217"/>
                  <a:gd name="T40" fmla="*/ 9 w 119"/>
                  <a:gd name="T41" fmla="*/ 0 h 217"/>
                  <a:gd name="T42" fmla="*/ 9 w 119"/>
                  <a:gd name="T43" fmla="*/ 0 h 2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19" h="217">
                    <a:moveTo>
                      <a:pt x="9" y="0"/>
                    </a:moveTo>
                    <a:lnTo>
                      <a:pt x="9" y="0"/>
                    </a:lnTo>
                    <a:lnTo>
                      <a:pt x="4" y="28"/>
                    </a:lnTo>
                    <a:lnTo>
                      <a:pt x="0" y="60"/>
                    </a:lnTo>
                    <a:lnTo>
                      <a:pt x="4" y="92"/>
                    </a:lnTo>
                    <a:lnTo>
                      <a:pt x="14" y="129"/>
                    </a:lnTo>
                    <a:lnTo>
                      <a:pt x="23" y="148"/>
                    </a:lnTo>
                    <a:lnTo>
                      <a:pt x="32" y="166"/>
                    </a:lnTo>
                    <a:lnTo>
                      <a:pt x="46" y="180"/>
                    </a:lnTo>
                    <a:lnTo>
                      <a:pt x="64" y="194"/>
                    </a:lnTo>
                    <a:lnTo>
                      <a:pt x="87" y="208"/>
                    </a:lnTo>
                    <a:lnTo>
                      <a:pt x="110" y="217"/>
                    </a:lnTo>
                    <a:lnTo>
                      <a:pt x="110" y="217"/>
                    </a:lnTo>
                    <a:lnTo>
                      <a:pt x="119" y="198"/>
                    </a:lnTo>
                    <a:lnTo>
                      <a:pt x="119" y="180"/>
                    </a:lnTo>
                    <a:lnTo>
                      <a:pt x="119" y="152"/>
                    </a:lnTo>
                    <a:lnTo>
                      <a:pt x="110" y="120"/>
                    </a:lnTo>
                    <a:lnTo>
                      <a:pt x="92" y="83"/>
                    </a:lnTo>
                    <a:lnTo>
                      <a:pt x="60" y="42"/>
                    </a:lnTo>
                    <a:lnTo>
                      <a:pt x="37" y="23"/>
                    </a:lnTo>
                    <a:lnTo>
                      <a:pt x="9" y="0"/>
                    </a:lnTo>
                    <a:lnTo>
                      <a:pt x="9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0" name="Freeform 52"/>
              <p:cNvSpPr>
                <a:spLocks/>
              </p:cNvSpPr>
              <p:nvPr/>
            </p:nvSpPr>
            <p:spPr bwMode="auto">
              <a:xfrm>
                <a:off x="3533727" y="2683669"/>
                <a:ext cx="96687" cy="196850"/>
              </a:xfrm>
              <a:custGeom>
                <a:avLst/>
                <a:gdLst>
                  <a:gd name="T0" fmla="*/ 9 w 60"/>
                  <a:gd name="T1" fmla="*/ 124 h 124"/>
                  <a:gd name="T2" fmla="*/ 9 w 60"/>
                  <a:gd name="T3" fmla="*/ 124 h 124"/>
                  <a:gd name="T4" fmla="*/ 5 w 60"/>
                  <a:gd name="T5" fmla="*/ 110 h 124"/>
                  <a:gd name="T6" fmla="*/ 5 w 60"/>
                  <a:gd name="T7" fmla="*/ 101 h 124"/>
                  <a:gd name="T8" fmla="*/ 0 w 60"/>
                  <a:gd name="T9" fmla="*/ 83 h 124"/>
                  <a:gd name="T10" fmla="*/ 5 w 60"/>
                  <a:gd name="T11" fmla="*/ 64 h 124"/>
                  <a:gd name="T12" fmla="*/ 14 w 60"/>
                  <a:gd name="T13" fmla="*/ 46 h 124"/>
                  <a:gd name="T14" fmla="*/ 28 w 60"/>
                  <a:gd name="T15" fmla="*/ 23 h 124"/>
                  <a:gd name="T16" fmla="*/ 56 w 60"/>
                  <a:gd name="T17" fmla="*/ 0 h 124"/>
                  <a:gd name="T18" fmla="*/ 56 w 60"/>
                  <a:gd name="T19" fmla="*/ 0 h 124"/>
                  <a:gd name="T20" fmla="*/ 60 w 60"/>
                  <a:gd name="T21" fmla="*/ 14 h 124"/>
                  <a:gd name="T22" fmla="*/ 60 w 60"/>
                  <a:gd name="T23" fmla="*/ 46 h 124"/>
                  <a:gd name="T24" fmla="*/ 56 w 60"/>
                  <a:gd name="T25" fmla="*/ 64 h 124"/>
                  <a:gd name="T26" fmla="*/ 46 w 60"/>
                  <a:gd name="T27" fmla="*/ 83 h 124"/>
                  <a:gd name="T28" fmla="*/ 32 w 60"/>
                  <a:gd name="T29" fmla="*/ 106 h 124"/>
                  <a:gd name="T30" fmla="*/ 9 w 60"/>
                  <a:gd name="T31" fmla="*/ 124 h 124"/>
                  <a:gd name="T32" fmla="*/ 9 w 60"/>
                  <a:gd name="T33" fmla="*/ 124 h 1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0" h="124">
                    <a:moveTo>
                      <a:pt x="9" y="124"/>
                    </a:moveTo>
                    <a:lnTo>
                      <a:pt x="9" y="124"/>
                    </a:lnTo>
                    <a:lnTo>
                      <a:pt x="5" y="110"/>
                    </a:lnTo>
                    <a:lnTo>
                      <a:pt x="5" y="101"/>
                    </a:lnTo>
                    <a:lnTo>
                      <a:pt x="0" y="83"/>
                    </a:lnTo>
                    <a:lnTo>
                      <a:pt x="5" y="64"/>
                    </a:lnTo>
                    <a:lnTo>
                      <a:pt x="14" y="46"/>
                    </a:lnTo>
                    <a:lnTo>
                      <a:pt x="28" y="23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60" y="14"/>
                    </a:lnTo>
                    <a:lnTo>
                      <a:pt x="60" y="46"/>
                    </a:lnTo>
                    <a:lnTo>
                      <a:pt x="56" y="64"/>
                    </a:lnTo>
                    <a:lnTo>
                      <a:pt x="46" y="83"/>
                    </a:lnTo>
                    <a:lnTo>
                      <a:pt x="32" y="106"/>
                    </a:lnTo>
                    <a:lnTo>
                      <a:pt x="9" y="124"/>
                    </a:lnTo>
                    <a:lnTo>
                      <a:pt x="9" y="12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1" name="Freeform 53"/>
              <p:cNvSpPr>
                <a:spLocks/>
              </p:cNvSpPr>
              <p:nvPr/>
            </p:nvSpPr>
            <p:spPr bwMode="auto">
              <a:xfrm>
                <a:off x="3496663" y="2917032"/>
                <a:ext cx="282003" cy="176213"/>
              </a:xfrm>
              <a:custGeom>
                <a:avLst/>
                <a:gdLst>
                  <a:gd name="T0" fmla="*/ 0 w 175"/>
                  <a:gd name="T1" fmla="*/ 111 h 111"/>
                  <a:gd name="T2" fmla="*/ 0 w 175"/>
                  <a:gd name="T3" fmla="*/ 111 h 111"/>
                  <a:gd name="T4" fmla="*/ 5 w 175"/>
                  <a:gd name="T5" fmla="*/ 88 h 111"/>
                  <a:gd name="T6" fmla="*/ 19 w 175"/>
                  <a:gd name="T7" fmla="*/ 69 h 111"/>
                  <a:gd name="T8" fmla="*/ 32 w 175"/>
                  <a:gd name="T9" fmla="*/ 46 h 111"/>
                  <a:gd name="T10" fmla="*/ 55 w 175"/>
                  <a:gd name="T11" fmla="*/ 23 h 111"/>
                  <a:gd name="T12" fmla="*/ 83 w 175"/>
                  <a:gd name="T13" fmla="*/ 9 h 111"/>
                  <a:gd name="T14" fmla="*/ 102 w 175"/>
                  <a:gd name="T15" fmla="*/ 0 h 111"/>
                  <a:gd name="T16" fmla="*/ 125 w 175"/>
                  <a:gd name="T17" fmla="*/ 0 h 111"/>
                  <a:gd name="T18" fmla="*/ 148 w 175"/>
                  <a:gd name="T19" fmla="*/ 0 h 111"/>
                  <a:gd name="T20" fmla="*/ 175 w 175"/>
                  <a:gd name="T21" fmla="*/ 5 h 111"/>
                  <a:gd name="T22" fmla="*/ 175 w 175"/>
                  <a:gd name="T23" fmla="*/ 5 h 111"/>
                  <a:gd name="T24" fmla="*/ 166 w 175"/>
                  <a:gd name="T25" fmla="*/ 23 h 111"/>
                  <a:gd name="T26" fmla="*/ 152 w 175"/>
                  <a:gd name="T27" fmla="*/ 42 h 111"/>
                  <a:gd name="T28" fmla="*/ 134 w 175"/>
                  <a:gd name="T29" fmla="*/ 60 h 111"/>
                  <a:gd name="T30" fmla="*/ 111 w 175"/>
                  <a:gd name="T31" fmla="*/ 83 h 111"/>
                  <a:gd name="T32" fmla="*/ 83 w 175"/>
                  <a:gd name="T33" fmla="*/ 101 h 111"/>
                  <a:gd name="T34" fmla="*/ 46 w 175"/>
                  <a:gd name="T35" fmla="*/ 111 h 111"/>
                  <a:gd name="T36" fmla="*/ 23 w 175"/>
                  <a:gd name="T37" fmla="*/ 111 h 111"/>
                  <a:gd name="T38" fmla="*/ 0 w 175"/>
                  <a:gd name="T39" fmla="*/ 111 h 111"/>
                  <a:gd name="T40" fmla="*/ 0 w 175"/>
                  <a:gd name="T41" fmla="*/ 111 h 1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75" h="111">
                    <a:moveTo>
                      <a:pt x="0" y="111"/>
                    </a:moveTo>
                    <a:lnTo>
                      <a:pt x="0" y="111"/>
                    </a:lnTo>
                    <a:lnTo>
                      <a:pt x="5" y="88"/>
                    </a:lnTo>
                    <a:lnTo>
                      <a:pt x="19" y="69"/>
                    </a:lnTo>
                    <a:lnTo>
                      <a:pt x="32" y="46"/>
                    </a:lnTo>
                    <a:lnTo>
                      <a:pt x="55" y="23"/>
                    </a:lnTo>
                    <a:lnTo>
                      <a:pt x="83" y="9"/>
                    </a:lnTo>
                    <a:lnTo>
                      <a:pt x="102" y="0"/>
                    </a:lnTo>
                    <a:lnTo>
                      <a:pt x="125" y="0"/>
                    </a:lnTo>
                    <a:lnTo>
                      <a:pt x="148" y="0"/>
                    </a:lnTo>
                    <a:lnTo>
                      <a:pt x="175" y="5"/>
                    </a:lnTo>
                    <a:lnTo>
                      <a:pt x="175" y="5"/>
                    </a:lnTo>
                    <a:lnTo>
                      <a:pt x="166" y="23"/>
                    </a:lnTo>
                    <a:lnTo>
                      <a:pt x="152" y="42"/>
                    </a:lnTo>
                    <a:lnTo>
                      <a:pt x="134" y="60"/>
                    </a:lnTo>
                    <a:lnTo>
                      <a:pt x="111" y="83"/>
                    </a:lnTo>
                    <a:lnTo>
                      <a:pt x="83" y="101"/>
                    </a:lnTo>
                    <a:lnTo>
                      <a:pt x="46" y="111"/>
                    </a:lnTo>
                    <a:lnTo>
                      <a:pt x="23" y="111"/>
                    </a:lnTo>
                    <a:lnTo>
                      <a:pt x="0" y="111"/>
                    </a:lnTo>
                    <a:lnTo>
                      <a:pt x="0" y="111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" name="Freeform 54"/>
              <p:cNvSpPr>
                <a:spLocks/>
              </p:cNvSpPr>
              <p:nvPr/>
            </p:nvSpPr>
            <p:spPr bwMode="auto">
              <a:xfrm>
                <a:off x="1732127" y="2172494"/>
                <a:ext cx="170814" cy="365125"/>
              </a:xfrm>
              <a:custGeom>
                <a:avLst/>
                <a:gdLst>
                  <a:gd name="T0" fmla="*/ 27 w 106"/>
                  <a:gd name="T1" fmla="*/ 0 h 230"/>
                  <a:gd name="T2" fmla="*/ 27 w 106"/>
                  <a:gd name="T3" fmla="*/ 0 h 230"/>
                  <a:gd name="T4" fmla="*/ 14 w 106"/>
                  <a:gd name="T5" fmla="*/ 23 h 230"/>
                  <a:gd name="T6" fmla="*/ 9 w 106"/>
                  <a:gd name="T7" fmla="*/ 50 h 230"/>
                  <a:gd name="T8" fmla="*/ 0 w 106"/>
                  <a:gd name="T9" fmla="*/ 87 h 230"/>
                  <a:gd name="T10" fmla="*/ 4 w 106"/>
                  <a:gd name="T11" fmla="*/ 124 h 230"/>
                  <a:gd name="T12" fmla="*/ 9 w 106"/>
                  <a:gd name="T13" fmla="*/ 142 h 230"/>
                  <a:gd name="T14" fmla="*/ 14 w 106"/>
                  <a:gd name="T15" fmla="*/ 165 h 230"/>
                  <a:gd name="T16" fmla="*/ 23 w 106"/>
                  <a:gd name="T17" fmla="*/ 184 h 230"/>
                  <a:gd name="T18" fmla="*/ 41 w 106"/>
                  <a:gd name="T19" fmla="*/ 197 h 230"/>
                  <a:gd name="T20" fmla="*/ 60 w 106"/>
                  <a:gd name="T21" fmla="*/ 216 h 230"/>
                  <a:gd name="T22" fmla="*/ 83 w 106"/>
                  <a:gd name="T23" fmla="*/ 230 h 230"/>
                  <a:gd name="T24" fmla="*/ 83 w 106"/>
                  <a:gd name="T25" fmla="*/ 230 h 230"/>
                  <a:gd name="T26" fmla="*/ 92 w 106"/>
                  <a:gd name="T27" fmla="*/ 216 h 230"/>
                  <a:gd name="T28" fmla="*/ 101 w 106"/>
                  <a:gd name="T29" fmla="*/ 193 h 230"/>
                  <a:gd name="T30" fmla="*/ 106 w 106"/>
                  <a:gd name="T31" fmla="*/ 170 h 230"/>
                  <a:gd name="T32" fmla="*/ 101 w 106"/>
                  <a:gd name="T33" fmla="*/ 133 h 230"/>
                  <a:gd name="T34" fmla="*/ 92 w 106"/>
                  <a:gd name="T35" fmla="*/ 96 h 230"/>
                  <a:gd name="T36" fmla="*/ 69 w 106"/>
                  <a:gd name="T37" fmla="*/ 50 h 230"/>
                  <a:gd name="T38" fmla="*/ 50 w 106"/>
                  <a:gd name="T39" fmla="*/ 23 h 230"/>
                  <a:gd name="T40" fmla="*/ 27 w 106"/>
                  <a:gd name="T41" fmla="*/ 0 h 230"/>
                  <a:gd name="T42" fmla="*/ 27 w 106"/>
                  <a:gd name="T43" fmla="*/ 0 h 2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06" h="230">
                    <a:moveTo>
                      <a:pt x="27" y="0"/>
                    </a:moveTo>
                    <a:lnTo>
                      <a:pt x="27" y="0"/>
                    </a:lnTo>
                    <a:lnTo>
                      <a:pt x="14" y="23"/>
                    </a:lnTo>
                    <a:lnTo>
                      <a:pt x="9" y="50"/>
                    </a:lnTo>
                    <a:lnTo>
                      <a:pt x="0" y="87"/>
                    </a:lnTo>
                    <a:lnTo>
                      <a:pt x="4" y="124"/>
                    </a:lnTo>
                    <a:lnTo>
                      <a:pt x="9" y="142"/>
                    </a:lnTo>
                    <a:lnTo>
                      <a:pt x="14" y="165"/>
                    </a:lnTo>
                    <a:lnTo>
                      <a:pt x="23" y="184"/>
                    </a:lnTo>
                    <a:lnTo>
                      <a:pt x="41" y="197"/>
                    </a:lnTo>
                    <a:lnTo>
                      <a:pt x="60" y="216"/>
                    </a:lnTo>
                    <a:lnTo>
                      <a:pt x="83" y="230"/>
                    </a:lnTo>
                    <a:lnTo>
                      <a:pt x="83" y="230"/>
                    </a:lnTo>
                    <a:lnTo>
                      <a:pt x="92" y="216"/>
                    </a:lnTo>
                    <a:lnTo>
                      <a:pt x="101" y="193"/>
                    </a:lnTo>
                    <a:lnTo>
                      <a:pt x="106" y="170"/>
                    </a:lnTo>
                    <a:lnTo>
                      <a:pt x="101" y="133"/>
                    </a:lnTo>
                    <a:lnTo>
                      <a:pt x="92" y="96"/>
                    </a:lnTo>
                    <a:lnTo>
                      <a:pt x="69" y="50"/>
                    </a:lnTo>
                    <a:lnTo>
                      <a:pt x="50" y="23"/>
                    </a:lnTo>
                    <a:lnTo>
                      <a:pt x="27" y="0"/>
                    </a:lnTo>
                    <a:lnTo>
                      <a:pt x="27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" name="Freeform 55"/>
              <p:cNvSpPr>
                <a:spLocks/>
              </p:cNvSpPr>
              <p:nvPr/>
            </p:nvSpPr>
            <p:spPr bwMode="auto">
              <a:xfrm>
                <a:off x="1931947" y="2259807"/>
                <a:ext cx="125693" cy="174625"/>
              </a:xfrm>
              <a:custGeom>
                <a:avLst/>
                <a:gdLst>
                  <a:gd name="T0" fmla="*/ 5 w 78"/>
                  <a:gd name="T1" fmla="*/ 110 h 110"/>
                  <a:gd name="T2" fmla="*/ 5 w 78"/>
                  <a:gd name="T3" fmla="*/ 110 h 110"/>
                  <a:gd name="T4" fmla="*/ 5 w 78"/>
                  <a:gd name="T5" fmla="*/ 96 h 110"/>
                  <a:gd name="T6" fmla="*/ 0 w 78"/>
                  <a:gd name="T7" fmla="*/ 87 h 110"/>
                  <a:gd name="T8" fmla="*/ 5 w 78"/>
                  <a:gd name="T9" fmla="*/ 69 h 110"/>
                  <a:gd name="T10" fmla="*/ 9 w 78"/>
                  <a:gd name="T11" fmla="*/ 55 h 110"/>
                  <a:gd name="T12" fmla="*/ 23 w 78"/>
                  <a:gd name="T13" fmla="*/ 37 h 110"/>
                  <a:gd name="T14" fmla="*/ 46 w 78"/>
                  <a:gd name="T15" fmla="*/ 18 h 110"/>
                  <a:gd name="T16" fmla="*/ 78 w 78"/>
                  <a:gd name="T17" fmla="*/ 0 h 110"/>
                  <a:gd name="T18" fmla="*/ 78 w 78"/>
                  <a:gd name="T19" fmla="*/ 0 h 110"/>
                  <a:gd name="T20" fmla="*/ 78 w 78"/>
                  <a:gd name="T21" fmla="*/ 14 h 110"/>
                  <a:gd name="T22" fmla="*/ 69 w 78"/>
                  <a:gd name="T23" fmla="*/ 46 h 110"/>
                  <a:gd name="T24" fmla="*/ 65 w 78"/>
                  <a:gd name="T25" fmla="*/ 64 h 110"/>
                  <a:gd name="T26" fmla="*/ 51 w 78"/>
                  <a:gd name="T27" fmla="*/ 83 h 110"/>
                  <a:gd name="T28" fmla="*/ 32 w 78"/>
                  <a:gd name="T29" fmla="*/ 96 h 110"/>
                  <a:gd name="T30" fmla="*/ 5 w 78"/>
                  <a:gd name="T31" fmla="*/ 110 h 110"/>
                  <a:gd name="T32" fmla="*/ 5 w 78"/>
                  <a:gd name="T33" fmla="*/ 110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8" h="110">
                    <a:moveTo>
                      <a:pt x="5" y="110"/>
                    </a:moveTo>
                    <a:lnTo>
                      <a:pt x="5" y="110"/>
                    </a:lnTo>
                    <a:lnTo>
                      <a:pt x="5" y="96"/>
                    </a:lnTo>
                    <a:lnTo>
                      <a:pt x="0" y="87"/>
                    </a:lnTo>
                    <a:lnTo>
                      <a:pt x="5" y="69"/>
                    </a:lnTo>
                    <a:lnTo>
                      <a:pt x="9" y="55"/>
                    </a:lnTo>
                    <a:lnTo>
                      <a:pt x="23" y="37"/>
                    </a:lnTo>
                    <a:lnTo>
                      <a:pt x="46" y="18"/>
                    </a:lnTo>
                    <a:lnTo>
                      <a:pt x="78" y="0"/>
                    </a:lnTo>
                    <a:lnTo>
                      <a:pt x="78" y="0"/>
                    </a:lnTo>
                    <a:lnTo>
                      <a:pt x="78" y="14"/>
                    </a:lnTo>
                    <a:lnTo>
                      <a:pt x="69" y="46"/>
                    </a:lnTo>
                    <a:lnTo>
                      <a:pt x="65" y="64"/>
                    </a:lnTo>
                    <a:lnTo>
                      <a:pt x="51" y="83"/>
                    </a:lnTo>
                    <a:lnTo>
                      <a:pt x="32" y="96"/>
                    </a:lnTo>
                    <a:lnTo>
                      <a:pt x="5" y="110"/>
                    </a:lnTo>
                    <a:lnTo>
                      <a:pt x="5" y="11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4" name="Freeform 56"/>
              <p:cNvSpPr>
                <a:spLocks/>
              </p:cNvSpPr>
              <p:nvPr/>
            </p:nvSpPr>
            <p:spPr bwMode="auto">
              <a:xfrm>
                <a:off x="1835260" y="2501107"/>
                <a:ext cx="312621" cy="146050"/>
              </a:xfrm>
              <a:custGeom>
                <a:avLst/>
                <a:gdLst>
                  <a:gd name="T0" fmla="*/ 0 w 194"/>
                  <a:gd name="T1" fmla="*/ 83 h 92"/>
                  <a:gd name="T2" fmla="*/ 0 w 194"/>
                  <a:gd name="T3" fmla="*/ 83 h 92"/>
                  <a:gd name="T4" fmla="*/ 14 w 194"/>
                  <a:gd name="T5" fmla="*/ 64 h 92"/>
                  <a:gd name="T6" fmla="*/ 28 w 194"/>
                  <a:gd name="T7" fmla="*/ 46 h 92"/>
                  <a:gd name="T8" fmla="*/ 46 w 194"/>
                  <a:gd name="T9" fmla="*/ 27 h 92"/>
                  <a:gd name="T10" fmla="*/ 74 w 194"/>
                  <a:gd name="T11" fmla="*/ 9 h 92"/>
                  <a:gd name="T12" fmla="*/ 106 w 194"/>
                  <a:gd name="T13" fmla="*/ 0 h 92"/>
                  <a:gd name="T14" fmla="*/ 129 w 194"/>
                  <a:gd name="T15" fmla="*/ 0 h 92"/>
                  <a:gd name="T16" fmla="*/ 148 w 194"/>
                  <a:gd name="T17" fmla="*/ 0 h 92"/>
                  <a:gd name="T18" fmla="*/ 171 w 194"/>
                  <a:gd name="T19" fmla="*/ 4 h 92"/>
                  <a:gd name="T20" fmla="*/ 194 w 194"/>
                  <a:gd name="T21" fmla="*/ 13 h 92"/>
                  <a:gd name="T22" fmla="*/ 194 w 194"/>
                  <a:gd name="T23" fmla="*/ 13 h 92"/>
                  <a:gd name="T24" fmla="*/ 184 w 194"/>
                  <a:gd name="T25" fmla="*/ 32 h 92"/>
                  <a:gd name="T26" fmla="*/ 166 w 194"/>
                  <a:gd name="T27" fmla="*/ 46 h 92"/>
                  <a:gd name="T28" fmla="*/ 143 w 194"/>
                  <a:gd name="T29" fmla="*/ 64 h 92"/>
                  <a:gd name="T30" fmla="*/ 115 w 194"/>
                  <a:gd name="T31" fmla="*/ 78 h 92"/>
                  <a:gd name="T32" fmla="*/ 83 w 194"/>
                  <a:gd name="T33" fmla="*/ 87 h 92"/>
                  <a:gd name="T34" fmla="*/ 46 w 194"/>
                  <a:gd name="T35" fmla="*/ 92 h 92"/>
                  <a:gd name="T36" fmla="*/ 23 w 194"/>
                  <a:gd name="T37" fmla="*/ 87 h 92"/>
                  <a:gd name="T38" fmla="*/ 0 w 194"/>
                  <a:gd name="T39" fmla="*/ 83 h 92"/>
                  <a:gd name="T40" fmla="*/ 0 w 194"/>
                  <a:gd name="T41" fmla="*/ 83 h 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94" h="92">
                    <a:moveTo>
                      <a:pt x="0" y="83"/>
                    </a:moveTo>
                    <a:lnTo>
                      <a:pt x="0" y="83"/>
                    </a:lnTo>
                    <a:lnTo>
                      <a:pt x="14" y="64"/>
                    </a:lnTo>
                    <a:lnTo>
                      <a:pt x="28" y="46"/>
                    </a:lnTo>
                    <a:lnTo>
                      <a:pt x="46" y="27"/>
                    </a:lnTo>
                    <a:lnTo>
                      <a:pt x="74" y="9"/>
                    </a:lnTo>
                    <a:lnTo>
                      <a:pt x="106" y="0"/>
                    </a:lnTo>
                    <a:lnTo>
                      <a:pt x="129" y="0"/>
                    </a:lnTo>
                    <a:lnTo>
                      <a:pt x="148" y="0"/>
                    </a:lnTo>
                    <a:lnTo>
                      <a:pt x="171" y="4"/>
                    </a:lnTo>
                    <a:lnTo>
                      <a:pt x="194" y="13"/>
                    </a:lnTo>
                    <a:lnTo>
                      <a:pt x="194" y="13"/>
                    </a:lnTo>
                    <a:lnTo>
                      <a:pt x="184" y="32"/>
                    </a:lnTo>
                    <a:lnTo>
                      <a:pt x="166" y="46"/>
                    </a:lnTo>
                    <a:lnTo>
                      <a:pt x="143" y="64"/>
                    </a:lnTo>
                    <a:lnTo>
                      <a:pt x="115" y="78"/>
                    </a:lnTo>
                    <a:lnTo>
                      <a:pt x="83" y="87"/>
                    </a:lnTo>
                    <a:lnTo>
                      <a:pt x="46" y="92"/>
                    </a:lnTo>
                    <a:lnTo>
                      <a:pt x="23" y="87"/>
                    </a:lnTo>
                    <a:lnTo>
                      <a:pt x="0" y="83"/>
                    </a:lnTo>
                    <a:lnTo>
                      <a:pt x="0" y="83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5" name="Freeform 57"/>
              <p:cNvSpPr>
                <a:spLocks/>
              </p:cNvSpPr>
              <p:nvPr/>
            </p:nvSpPr>
            <p:spPr bwMode="auto">
              <a:xfrm>
                <a:off x="826493" y="3340894"/>
                <a:ext cx="327124" cy="204788"/>
              </a:xfrm>
              <a:custGeom>
                <a:avLst/>
                <a:gdLst>
                  <a:gd name="T0" fmla="*/ 0 w 203"/>
                  <a:gd name="T1" fmla="*/ 129 h 129"/>
                  <a:gd name="T2" fmla="*/ 0 w 203"/>
                  <a:gd name="T3" fmla="*/ 129 h 129"/>
                  <a:gd name="T4" fmla="*/ 28 w 203"/>
                  <a:gd name="T5" fmla="*/ 129 h 129"/>
                  <a:gd name="T6" fmla="*/ 56 w 203"/>
                  <a:gd name="T7" fmla="*/ 129 h 129"/>
                  <a:gd name="T8" fmla="*/ 92 w 203"/>
                  <a:gd name="T9" fmla="*/ 124 h 129"/>
                  <a:gd name="T10" fmla="*/ 125 w 203"/>
                  <a:gd name="T11" fmla="*/ 111 h 129"/>
                  <a:gd name="T12" fmla="*/ 143 w 203"/>
                  <a:gd name="T13" fmla="*/ 101 h 129"/>
                  <a:gd name="T14" fmla="*/ 157 w 203"/>
                  <a:gd name="T15" fmla="*/ 88 h 129"/>
                  <a:gd name="T16" fmla="*/ 175 w 203"/>
                  <a:gd name="T17" fmla="*/ 74 h 129"/>
                  <a:gd name="T18" fmla="*/ 184 w 203"/>
                  <a:gd name="T19" fmla="*/ 55 h 129"/>
                  <a:gd name="T20" fmla="*/ 194 w 203"/>
                  <a:gd name="T21" fmla="*/ 32 h 129"/>
                  <a:gd name="T22" fmla="*/ 203 w 203"/>
                  <a:gd name="T23" fmla="*/ 5 h 129"/>
                  <a:gd name="T24" fmla="*/ 203 w 203"/>
                  <a:gd name="T25" fmla="*/ 5 h 129"/>
                  <a:gd name="T26" fmla="*/ 184 w 203"/>
                  <a:gd name="T27" fmla="*/ 0 h 129"/>
                  <a:gd name="T28" fmla="*/ 161 w 203"/>
                  <a:gd name="T29" fmla="*/ 0 h 129"/>
                  <a:gd name="T30" fmla="*/ 134 w 203"/>
                  <a:gd name="T31" fmla="*/ 5 h 129"/>
                  <a:gd name="T32" fmla="*/ 106 w 203"/>
                  <a:gd name="T33" fmla="*/ 14 h 129"/>
                  <a:gd name="T34" fmla="*/ 69 w 203"/>
                  <a:gd name="T35" fmla="*/ 37 h 129"/>
                  <a:gd name="T36" fmla="*/ 37 w 203"/>
                  <a:gd name="T37" fmla="*/ 74 h 129"/>
                  <a:gd name="T38" fmla="*/ 19 w 203"/>
                  <a:gd name="T39" fmla="*/ 101 h 129"/>
                  <a:gd name="T40" fmla="*/ 0 w 203"/>
                  <a:gd name="T41" fmla="*/ 129 h 129"/>
                  <a:gd name="T42" fmla="*/ 0 w 203"/>
                  <a:gd name="T43" fmla="*/ 129 h 1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03" h="129">
                    <a:moveTo>
                      <a:pt x="0" y="129"/>
                    </a:moveTo>
                    <a:lnTo>
                      <a:pt x="0" y="129"/>
                    </a:lnTo>
                    <a:lnTo>
                      <a:pt x="28" y="129"/>
                    </a:lnTo>
                    <a:lnTo>
                      <a:pt x="56" y="129"/>
                    </a:lnTo>
                    <a:lnTo>
                      <a:pt x="92" y="124"/>
                    </a:lnTo>
                    <a:lnTo>
                      <a:pt x="125" y="111"/>
                    </a:lnTo>
                    <a:lnTo>
                      <a:pt x="143" y="101"/>
                    </a:lnTo>
                    <a:lnTo>
                      <a:pt x="157" y="88"/>
                    </a:lnTo>
                    <a:lnTo>
                      <a:pt x="175" y="74"/>
                    </a:lnTo>
                    <a:lnTo>
                      <a:pt x="184" y="55"/>
                    </a:lnTo>
                    <a:lnTo>
                      <a:pt x="194" y="32"/>
                    </a:lnTo>
                    <a:lnTo>
                      <a:pt x="203" y="5"/>
                    </a:lnTo>
                    <a:lnTo>
                      <a:pt x="203" y="5"/>
                    </a:lnTo>
                    <a:lnTo>
                      <a:pt x="184" y="0"/>
                    </a:lnTo>
                    <a:lnTo>
                      <a:pt x="161" y="0"/>
                    </a:lnTo>
                    <a:lnTo>
                      <a:pt x="134" y="5"/>
                    </a:lnTo>
                    <a:lnTo>
                      <a:pt x="106" y="14"/>
                    </a:lnTo>
                    <a:lnTo>
                      <a:pt x="69" y="37"/>
                    </a:lnTo>
                    <a:lnTo>
                      <a:pt x="37" y="74"/>
                    </a:lnTo>
                    <a:lnTo>
                      <a:pt x="19" y="101"/>
                    </a:lnTo>
                    <a:lnTo>
                      <a:pt x="0" y="129"/>
                    </a:lnTo>
                    <a:lnTo>
                      <a:pt x="0" y="12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6" name="Freeform 58"/>
              <p:cNvSpPr>
                <a:spLocks/>
              </p:cNvSpPr>
              <p:nvPr/>
            </p:nvSpPr>
            <p:spPr bwMode="auto">
              <a:xfrm>
                <a:off x="826493" y="3245644"/>
                <a:ext cx="201431" cy="88900"/>
              </a:xfrm>
              <a:custGeom>
                <a:avLst/>
                <a:gdLst>
                  <a:gd name="T0" fmla="*/ 125 w 125"/>
                  <a:gd name="T1" fmla="*/ 42 h 56"/>
                  <a:gd name="T2" fmla="*/ 125 w 125"/>
                  <a:gd name="T3" fmla="*/ 42 h 56"/>
                  <a:gd name="T4" fmla="*/ 115 w 125"/>
                  <a:gd name="T5" fmla="*/ 46 h 56"/>
                  <a:gd name="T6" fmla="*/ 102 w 125"/>
                  <a:gd name="T7" fmla="*/ 51 h 56"/>
                  <a:gd name="T8" fmla="*/ 88 w 125"/>
                  <a:gd name="T9" fmla="*/ 56 h 56"/>
                  <a:gd name="T10" fmla="*/ 69 w 125"/>
                  <a:gd name="T11" fmla="*/ 51 h 56"/>
                  <a:gd name="T12" fmla="*/ 46 w 125"/>
                  <a:gd name="T13" fmla="*/ 46 h 56"/>
                  <a:gd name="T14" fmla="*/ 23 w 125"/>
                  <a:gd name="T15" fmla="*/ 32 h 56"/>
                  <a:gd name="T16" fmla="*/ 0 w 125"/>
                  <a:gd name="T17" fmla="*/ 9 h 56"/>
                  <a:gd name="T18" fmla="*/ 0 w 125"/>
                  <a:gd name="T19" fmla="*/ 9 h 56"/>
                  <a:gd name="T20" fmla="*/ 9 w 125"/>
                  <a:gd name="T21" fmla="*/ 5 h 56"/>
                  <a:gd name="T22" fmla="*/ 42 w 125"/>
                  <a:gd name="T23" fmla="*/ 0 h 56"/>
                  <a:gd name="T24" fmla="*/ 60 w 125"/>
                  <a:gd name="T25" fmla="*/ 0 h 56"/>
                  <a:gd name="T26" fmla="*/ 83 w 125"/>
                  <a:gd name="T27" fmla="*/ 9 h 56"/>
                  <a:gd name="T28" fmla="*/ 102 w 125"/>
                  <a:gd name="T29" fmla="*/ 19 h 56"/>
                  <a:gd name="T30" fmla="*/ 125 w 125"/>
                  <a:gd name="T31" fmla="*/ 42 h 56"/>
                  <a:gd name="T32" fmla="*/ 125 w 125"/>
                  <a:gd name="T33" fmla="*/ 42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5" h="56">
                    <a:moveTo>
                      <a:pt x="125" y="42"/>
                    </a:moveTo>
                    <a:lnTo>
                      <a:pt x="125" y="42"/>
                    </a:lnTo>
                    <a:lnTo>
                      <a:pt x="115" y="46"/>
                    </a:lnTo>
                    <a:lnTo>
                      <a:pt x="102" y="51"/>
                    </a:lnTo>
                    <a:lnTo>
                      <a:pt x="88" y="56"/>
                    </a:lnTo>
                    <a:lnTo>
                      <a:pt x="69" y="51"/>
                    </a:lnTo>
                    <a:lnTo>
                      <a:pt x="46" y="46"/>
                    </a:lnTo>
                    <a:lnTo>
                      <a:pt x="23" y="32"/>
                    </a:lnTo>
                    <a:lnTo>
                      <a:pt x="0" y="9"/>
                    </a:lnTo>
                    <a:lnTo>
                      <a:pt x="0" y="9"/>
                    </a:lnTo>
                    <a:lnTo>
                      <a:pt x="9" y="5"/>
                    </a:lnTo>
                    <a:lnTo>
                      <a:pt x="42" y="0"/>
                    </a:lnTo>
                    <a:lnTo>
                      <a:pt x="60" y="0"/>
                    </a:lnTo>
                    <a:lnTo>
                      <a:pt x="83" y="9"/>
                    </a:lnTo>
                    <a:lnTo>
                      <a:pt x="102" y="19"/>
                    </a:lnTo>
                    <a:lnTo>
                      <a:pt x="125" y="42"/>
                    </a:lnTo>
                    <a:lnTo>
                      <a:pt x="125" y="42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7" name="Freeform 59"/>
              <p:cNvSpPr>
                <a:spLocks/>
              </p:cNvSpPr>
              <p:nvPr/>
            </p:nvSpPr>
            <p:spPr bwMode="auto">
              <a:xfrm>
                <a:off x="1048873" y="3085307"/>
                <a:ext cx="193374" cy="255588"/>
              </a:xfrm>
              <a:custGeom>
                <a:avLst/>
                <a:gdLst>
                  <a:gd name="T0" fmla="*/ 120 w 120"/>
                  <a:gd name="T1" fmla="*/ 161 h 161"/>
                  <a:gd name="T2" fmla="*/ 120 w 120"/>
                  <a:gd name="T3" fmla="*/ 161 h 161"/>
                  <a:gd name="T4" fmla="*/ 102 w 120"/>
                  <a:gd name="T5" fmla="*/ 157 h 161"/>
                  <a:gd name="T6" fmla="*/ 79 w 120"/>
                  <a:gd name="T7" fmla="*/ 152 h 161"/>
                  <a:gd name="T8" fmla="*/ 56 w 120"/>
                  <a:gd name="T9" fmla="*/ 138 h 161"/>
                  <a:gd name="T10" fmla="*/ 33 w 120"/>
                  <a:gd name="T11" fmla="*/ 115 h 161"/>
                  <a:gd name="T12" fmla="*/ 14 w 120"/>
                  <a:gd name="T13" fmla="*/ 87 h 161"/>
                  <a:gd name="T14" fmla="*/ 5 w 120"/>
                  <a:gd name="T15" fmla="*/ 69 h 161"/>
                  <a:gd name="T16" fmla="*/ 0 w 120"/>
                  <a:gd name="T17" fmla="*/ 51 h 161"/>
                  <a:gd name="T18" fmla="*/ 0 w 120"/>
                  <a:gd name="T19" fmla="*/ 28 h 161"/>
                  <a:gd name="T20" fmla="*/ 0 w 120"/>
                  <a:gd name="T21" fmla="*/ 0 h 161"/>
                  <a:gd name="T22" fmla="*/ 0 w 120"/>
                  <a:gd name="T23" fmla="*/ 0 h 161"/>
                  <a:gd name="T24" fmla="*/ 19 w 120"/>
                  <a:gd name="T25" fmla="*/ 9 h 161"/>
                  <a:gd name="T26" fmla="*/ 37 w 120"/>
                  <a:gd name="T27" fmla="*/ 18 h 161"/>
                  <a:gd name="T28" fmla="*/ 60 w 120"/>
                  <a:gd name="T29" fmla="*/ 32 h 161"/>
                  <a:gd name="T30" fmla="*/ 83 w 120"/>
                  <a:gd name="T31" fmla="*/ 55 h 161"/>
                  <a:gd name="T32" fmla="*/ 102 w 120"/>
                  <a:gd name="T33" fmla="*/ 83 h 161"/>
                  <a:gd name="T34" fmla="*/ 115 w 120"/>
                  <a:gd name="T35" fmla="*/ 120 h 161"/>
                  <a:gd name="T36" fmla="*/ 120 w 120"/>
                  <a:gd name="T37" fmla="*/ 138 h 161"/>
                  <a:gd name="T38" fmla="*/ 120 w 120"/>
                  <a:gd name="T39" fmla="*/ 161 h 161"/>
                  <a:gd name="T40" fmla="*/ 120 w 120"/>
                  <a:gd name="T41" fmla="*/ 161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20" h="161">
                    <a:moveTo>
                      <a:pt x="120" y="161"/>
                    </a:moveTo>
                    <a:lnTo>
                      <a:pt x="120" y="161"/>
                    </a:lnTo>
                    <a:lnTo>
                      <a:pt x="102" y="157"/>
                    </a:lnTo>
                    <a:lnTo>
                      <a:pt x="79" y="152"/>
                    </a:lnTo>
                    <a:lnTo>
                      <a:pt x="56" y="138"/>
                    </a:lnTo>
                    <a:lnTo>
                      <a:pt x="33" y="115"/>
                    </a:lnTo>
                    <a:lnTo>
                      <a:pt x="14" y="87"/>
                    </a:lnTo>
                    <a:lnTo>
                      <a:pt x="5" y="69"/>
                    </a:lnTo>
                    <a:lnTo>
                      <a:pt x="0" y="51"/>
                    </a:lnTo>
                    <a:lnTo>
                      <a:pt x="0" y="2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9" y="9"/>
                    </a:lnTo>
                    <a:lnTo>
                      <a:pt x="37" y="18"/>
                    </a:lnTo>
                    <a:lnTo>
                      <a:pt x="60" y="32"/>
                    </a:lnTo>
                    <a:lnTo>
                      <a:pt x="83" y="55"/>
                    </a:lnTo>
                    <a:lnTo>
                      <a:pt x="102" y="83"/>
                    </a:lnTo>
                    <a:lnTo>
                      <a:pt x="115" y="120"/>
                    </a:lnTo>
                    <a:lnTo>
                      <a:pt x="120" y="138"/>
                    </a:lnTo>
                    <a:lnTo>
                      <a:pt x="120" y="161"/>
                    </a:lnTo>
                    <a:lnTo>
                      <a:pt x="120" y="161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8" name="Freeform 60"/>
              <p:cNvSpPr>
                <a:spLocks/>
              </p:cNvSpPr>
              <p:nvPr/>
            </p:nvSpPr>
            <p:spPr bwMode="auto">
              <a:xfrm>
                <a:off x="1085936" y="2580482"/>
                <a:ext cx="290061" cy="131763"/>
              </a:xfrm>
              <a:custGeom>
                <a:avLst/>
                <a:gdLst>
                  <a:gd name="T0" fmla="*/ 0 w 180"/>
                  <a:gd name="T1" fmla="*/ 74 h 83"/>
                  <a:gd name="T2" fmla="*/ 0 w 180"/>
                  <a:gd name="T3" fmla="*/ 74 h 83"/>
                  <a:gd name="T4" fmla="*/ 23 w 180"/>
                  <a:gd name="T5" fmla="*/ 79 h 83"/>
                  <a:gd name="T6" fmla="*/ 46 w 180"/>
                  <a:gd name="T7" fmla="*/ 83 h 83"/>
                  <a:gd name="T8" fmla="*/ 74 w 180"/>
                  <a:gd name="T9" fmla="*/ 83 h 83"/>
                  <a:gd name="T10" fmla="*/ 102 w 180"/>
                  <a:gd name="T11" fmla="*/ 83 h 83"/>
                  <a:gd name="T12" fmla="*/ 134 w 180"/>
                  <a:gd name="T13" fmla="*/ 69 h 83"/>
                  <a:gd name="T14" fmla="*/ 148 w 180"/>
                  <a:gd name="T15" fmla="*/ 60 h 83"/>
                  <a:gd name="T16" fmla="*/ 161 w 180"/>
                  <a:gd name="T17" fmla="*/ 46 h 83"/>
                  <a:gd name="T18" fmla="*/ 171 w 180"/>
                  <a:gd name="T19" fmla="*/ 33 h 83"/>
                  <a:gd name="T20" fmla="*/ 180 w 180"/>
                  <a:gd name="T21" fmla="*/ 14 h 83"/>
                  <a:gd name="T22" fmla="*/ 180 w 180"/>
                  <a:gd name="T23" fmla="*/ 14 h 83"/>
                  <a:gd name="T24" fmla="*/ 166 w 180"/>
                  <a:gd name="T25" fmla="*/ 5 h 83"/>
                  <a:gd name="T26" fmla="*/ 152 w 180"/>
                  <a:gd name="T27" fmla="*/ 0 h 83"/>
                  <a:gd name="T28" fmla="*/ 129 w 180"/>
                  <a:gd name="T29" fmla="*/ 0 h 83"/>
                  <a:gd name="T30" fmla="*/ 106 w 180"/>
                  <a:gd name="T31" fmla="*/ 5 h 83"/>
                  <a:gd name="T32" fmla="*/ 74 w 180"/>
                  <a:gd name="T33" fmla="*/ 14 h 83"/>
                  <a:gd name="T34" fmla="*/ 37 w 180"/>
                  <a:gd name="T35" fmla="*/ 37 h 83"/>
                  <a:gd name="T36" fmla="*/ 0 w 180"/>
                  <a:gd name="T37" fmla="*/ 74 h 83"/>
                  <a:gd name="T38" fmla="*/ 0 w 180"/>
                  <a:gd name="T39" fmla="*/ 74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0" h="83">
                    <a:moveTo>
                      <a:pt x="0" y="74"/>
                    </a:moveTo>
                    <a:lnTo>
                      <a:pt x="0" y="74"/>
                    </a:lnTo>
                    <a:lnTo>
                      <a:pt x="23" y="79"/>
                    </a:lnTo>
                    <a:lnTo>
                      <a:pt x="46" y="83"/>
                    </a:lnTo>
                    <a:lnTo>
                      <a:pt x="74" y="83"/>
                    </a:lnTo>
                    <a:lnTo>
                      <a:pt x="102" y="83"/>
                    </a:lnTo>
                    <a:lnTo>
                      <a:pt x="134" y="69"/>
                    </a:lnTo>
                    <a:lnTo>
                      <a:pt x="148" y="60"/>
                    </a:lnTo>
                    <a:lnTo>
                      <a:pt x="161" y="46"/>
                    </a:lnTo>
                    <a:lnTo>
                      <a:pt x="171" y="33"/>
                    </a:lnTo>
                    <a:lnTo>
                      <a:pt x="180" y="14"/>
                    </a:lnTo>
                    <a:lnTo>
                      <a:pt x="180" y="14"/>
                    </a:lnTo>
                    <a:lnTo>
                      <a:pt x="166" y="5"/>
                    </a:lnTo>
                    <a:lnTo>
                      <a:pt x="152" y="0"/>
                    </a:lnTo>
                    <a:lnTo>
                      <a:pt x="129" y="0"/>
                    </a:lnTo>
                    <a:lnTo>
                      <a:pt x="106" y="5"/>
                    </a:lnTo>
                    <a:lnTo>
                      <a:pt x="74" y="14"/>
                    </a:lnTo>
                    <a:lnTo>
                      <a:pt x="37" y="37"/>
                    </a:lnTo>
                    <a:lnTo>
                      <a:pt x="0" y="74"/>
                    </a:lnTo>
                    <a:lnTo>
                      <a:pt x="0" y="7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9" name="Freeform 61"/>
              <p:cNvSpPr>
                <a:spLocks/>
              </p:cNvSpPr>
              <p:nvPr/>
            </p:nvSpPr>
            <p:spPr bwMode="auto">
              <a:xfrm>
                <a:off x="1145560" y="2470944"/>
                <a:ext cx="141807" cy="80963"/>
              </a:xfrm>
              <a:custGeom>
                <a:avLst/>
                <a:gdLst>
                  <a:gd name="T0" fmla="*/ 88 w 88"/>
                  <a:gd name="T1" fmla="*/ 51 h 51"/>
                  <a:gd name="T2" fmla="*/ 88 w 88"/>
                  <a:gd name="T3" fmla="*/ 51 h 51"/>
                  <a:gd name="T4" fmla="*/ 78 w 88"/>
                  <a:gd name="T5" fmla="*/ 51 h 51"/>
                  <a:gd name="T6" fmla="*/ 60 w 88"/>
                  <a:gd name="T7" fmla="*/ 51 h 51"/>
                  <a:gd name="T8" fmla="*/ 42 w 88"/>
                  <a:gd name="T9" fmla="*/ 46 h 51"/>
                  <a:gd name="T10" fmla="*/ 28 w 88"/>
                  <a:gd name="T11" fmla="*/ 37 h 51"/>
                  <a:gd name="T12" fmla="*/ 14 w 88"/>
                  <a:gd name="T13" fmla="*/ 23 h 51"/>
                  <a:gd name="T14" fmla="*/ 0 w 88"/>
                  <a:gd name="T15" fmla="*/ 0 h 51"/>
                  <a:gd name="T16" fmla="*/ 0 w 88"/>
                  <a:gd name="T17" fmla="*/ 0 h 51"/>
                  <a:gd name="T18" fmla="*/ 9 w 88"/>
                  <a:gd name="T19" fmla="*/ 0 h 51"/>
                  <a:gd name="T20" fmla="*/ 32 w 88"/>
                  <a:gd name="T21" fmla="*/ 0 h 51"/>
                  <a:gd name="T22" fmla="*/ 46 w 88"/>
                  <a:gd name="T23" fmla="*/ 5 h 51"/>
                  <a:gd name="T24" fmla="*/ 65 w 88"/>
                  <a:gd name="T25" fmla="*/ 14 h 51"/>
                  <a:gd name="T26" fmla="*/ 78 w 88"/>
                  <a:gd name="T27" fmla="*/ 28 h 51"/>
                  <a:gd name="T28" fmla="*/ 88 w 88"/>
                  <a:gd name="T29" fmla="*/ 51 h 51"/>
                  <a:gd name="T30" fmla="*/ 88 w 88"/>
                  <a:gd name="T31" fmla="*/ 51 h 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88" h="51">
                    <a:moveTo>
                      <a:pt x="88" y="51"/>
                    </a:moveTo>
                    <a:lnTo>
                      <a:pt x="88" y="51"/>
                    </a:lnTo>
                    <a:lnTo>
                      <a:pt x="78" y="51"/>
                    </a:lnTo>
                    <a:lnTo>
                      <a:pt x="60" y="51"/>
                    </a:lnTo>
                    <a:lnTo>
                      <a:pt x="42" y="46"/>
                    </a:lnTo>
                    <a:lnTo>
                      <a:pt x="28" y="37"/>
                    </a:lnTo>
                    <a:lnTo>
                      <a:pt x="14" y="23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9" y="0"/>
                    </a:lnTo>
                    <a:lnTo>
                      <a:pt x="32" y="0"/>
                    </a:lnTo>
                    <a:lnTo>
                      <a:pt x="46" y="5"/>
                    </a:lnTo>
                    <a:lnTo>
                      <a:pt x="65" y="14"/>
                    </a:lnTo>
                    <a:lnTo>
                      <a:pt x="78" y="28"/>
                    </a:lnTo>
                    <a:lnTo>
                      <a:pt x="88" y="51"/>
                    </a:lnTo>
                    <a:lnTo>
                      <a:pt x="88" y="51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0" name="Freeform 62"/>
              <p:cNvSpPr>
                <a:spLocks/>
              </p:cNvSpPr>
              <p:nvPr/>
            </p:nvSpPr>
            <p:spPr bwMode="auto">
              <a:xfrm>
                <a:off x="1330876" y="2375694"/>
                <a:ext cx="127304" cy="234950"/>
              </a:xfrm>
              <a:custGeom>
                <a:avLst/>
                <a:gdLst>
                  <a:gd name="T0" fmla="*/ 74 w 79"/>
                  <a:gd name="T1" fmla="*/ 148 h 148"/>
                  <a:gd name="T2" fmla="*/ 74 w 79"/>
                  <a:gd name="T3" fmla="*/ 148 h 148"/>
                  <a:gd name="T4" fmla="*/ 60 w 79"/>
                  <a:gd name="T5" fmla="*/ 143 h 148"/>
                  <a:gd name="T6" fmla="*/ 46 w 79"/>
                  <a:gd name="T7" fmla="*/ 134 h 148"/>
                  <a:gd name="T8" fmla="*/ 28 w 79"/>
                  <a:gd name="T9" fmla="*/ 120 h 148"/>
                  <a:gd name="T10" fmla="*/ 14 w 79"/>
                  <a:gd name="T11" fmla="*/ 97 h 148"/>
                  <a:gd name="T12" fmla="*/ 5 w 79"/>
                  <a:gd name="T13" fmla="*/ 74 h 148"/>
                  <a:gd name="T14" fmla="*/ 0 w 79"/>
                  <a:gd name="T15" fmla="*/ 42 h 148"/>
                  <a:gd name="T16" fmla="*/ 9 w 79"/>
                  <a:gd name="T17" fmla="*/ 0 h 148"/>
                  <a:gd name="T18" fmla="*/ 9 w 79"/>
                  <a:gd name="T19" fmla="*/ 0 h 148"/>
                  <a:gd name="T20" fmla="*/ 23 w 79"/>
                  <a:gd name="T21" fmla="*/ 10 h 148"/>
                  <a:gd name="T22" fmla="*/ 37 w 79"/>
                  <a:gd name="T23" fmla="*/ 23 h 148"/>
                  <a:gd name="T24" fmla="*/ 51 w 79"/>
                  <a:gd name="T25" fmla="*/ 37 h 148"/>
                  <a:gd name="T26" fmla="*/ 65 w 79"/>
                  <a:gd name="T27" fmla="*/ 60 h 148"/>
                  <a:gd name="T28" fmla="*/ 74 w 79"/>
                  <a:gd name="T29" fmla="*/ 83 h 148"/>
                  <a:gd name="T30" fmla="*/ 79 w 79"/>
                  <a:gd name="T31" fmla="*/ 116 h 148"/>
                  <a:gd name="T32" fmla="*/ 74 w 79"/>
                  <a:gd name="T33" fmla="*/ 148 h 148"/>
                  <a:gd name="T34" fmla="*/ 74 w 79"/>
                  <a:gd name="T35" fmla="*/ 148 h 1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79" h="148">
                    <a:moveTo>
                      <a:pt x="74" y="148"/>
                    </a:moveTo>
                    <a:lnTo>
                      <a:pt x="74" y="148"/>
                    </a:lnTo>
                    <a:lnTo>
                      <a:pt x="60" y="143"/>
                    </a:lnTo>
                    <a:lnTo>
                      <a:pt x="46" y="134"/>
                    </a:lnTo>
                    <a:lnTo>
                      <a:pt x="28" y="120"/>
                    </a:lnTo>
                    <a:lnTo>
                      <a:pt x="14" y="97"/>
                    </a:lnTo>
                    <a:lnTo>
                      <a:pt x="5" y="74"/>
                    </a:lnTo>
                    <a:lnTo>
                      <a:pt x="0" y="42"/>
                    </a:lnTo>
                    <a:lnTo>
                      <a:pt x="9" y="0"/>
                    </a:lnTo>
                    <a:lnTo>
                      <a:pt x="9" y="0"/>
                    </a:lnTo>
                    <a:lnTo>
                      <a:pt x="23" y="10"/>
                    </a:lnTo>
                    <a:lnTo>
                      <a:pt x="37" y="23"/>
                    </a:lnTo>
                    <a:lnTo>
                      <a:pt x="51" y="37"/>
                    </a:lnTo>
                    <a:lnTo>
                      <a:pt x="65" y="60"/>
                    </a:lnTo>
                    <a:lnTo>
                      <a:pt x="74" y="83"/>
                    </a:lnTo>
                    <a:lnTo>
                      <a:pt x="79" y="116"/>
                    </a:lnTo>
                    <a:lnTo>
                      <a:pt x="74" y="148"/>
                    </a:lnTo>
                    <a:lnTo>
                      <a:pt x="74" y="14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1" name="Freeform 63"/>
              <p:cNvSpPr>
                <a:spLocks/>
              </p:cNvSpPr>
              <p:nvPr/>
            </p:nvSpPr>
            <p:spPr bwMode="auto">
              <a:xfrm>
                <a:off x="3972041" y="3371057"/>
                <a:ext cx="214323" cy="269875"/>
              </a:xfrm>
              <a:custGeom>
                <a:avLst/>
                <a:gdLst>
                  <a:gd name="T0" fmla="*/ 133 w 133"/>
                  <a:gd name="T1" fmla="*/ 0 h 170"/>
                  <a:gd name="T2" fmla="*/ 133 w 133"/>
                  <a:gd name="T3" fmla="*/ 0 h 170"/>
                  <a:gd name="T4" fmla="*/ 110 w 133"/>
                  <a:gd name="T5" fmla="*/ 4 h 170"/>
                  <a:gd name="T6" fmla="*/ 83 w 133"/>
                  <a:gd name="T7" fmla="*/ 18 h 170"/>
                  <a:gd name="T8" fmla="*/ 55 w 133"/>
                  <a:gd name="T9" fmla="*/ 32 h 170"/>
                  <a:gd name="T10" fmla="*/ 32 w 133"/>
                  <a:gd name="T11" fmla="*/ 55 h 170"/>
                  <a:gd name="T12" fmla="*/ 18 w 133"/>
                  <a:gd name="T13" fmla="*/ 69 h 170"/>
                  <a:gd name="T14" fmla="*/ 9 w 133"/>
                  <a:gd name="T15" fmla="*/ 87 h 170"/>
                  <a:gd name="T16" fmla="*/ 4 w 133"/>
                  <a:gd name="T17" fmla="*/ 105 h 170"/>
                  <a:gd name="T18" fmla="*/ 0 w 133"/>
                  <a:gd name="T19" fmla="*/ 124 h 170"/>
                  <a:gd name="T20" fmla="*/ 0 w 133"/>
                  <a:gd name="T21" fmla="*/ 147 h 170"/>
                  <a:gd name="T22" fmla="*/ 0 w 133"/>
                  <a:gd name="T23" fmla="*/ 170 h 170"/>
                  <a:gd name="T24" fmla="*/ 0 w 133"/>
                  <a:gd name="T25" fmla="*/ 170 h 170"/>
                  <a:gd name="T26" fmla="*/ 18 w 133"/>
                  <a:gd name="T27" fmla="*/ 170 h 170"/>
                  <a:gd name="T28" fmla="*/ 37 w 133"/>
                  <a:gd name="T29" fmla="*/ 165 h 170"/>
                  <a:gd name="T30" fmla="*/ 60 w 133"/>
                  <a:gd name="T31" fmla="*/ 151 h 170"/>
                  <a:gd name="T32" fmla="*/ 83 w 133"/>
                  <a:gd name="T33" fmla="*/ 128 h 170"/>
                  <a:gd name="T34" fmla="*/ 101 w 133"/>
                  <a:gd name="T35" fmla="*/ 101 h 170"/>
                  <a:gd name="T36" fmla="*/ 120 w 133"/>
                  <a:gd name="T37" fmla="*/ 55 h 170"/>
                  <a:gd name="T38" fmla="*/ 133 w 133"/>
                  <a:gd name="T39" fmla="*/ 0 h 170"/>
                  <a:gd name="T40" fmla="*/ 133 w 133"/>
                  <a:gd name="T41" fmla="*/ 0 h 1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3" h="170">
                    <a:moveTo>
                      <a:pt x="133" y="0"/>
                    </a:moveTo>
                    <a:lnTo>
                      <a:pt x="133" y="0"/>
                    </a:lnTo>
                    <a:lnTo>
                      <a:pt x="110" y="4"/>
                    </a:lnTo>
                    <a:lnTo>
                      <a:pt x="83" y="18"/>
                    </a:lnTo>
                    <a:lnTo>
                      <a:pt x="55" y="32"/>
                    </a:lnTo>
                    <a:lnTo>
                      <a:pt x="32" y="55"/>
                    </a:lnTo>
                    <a:lnTo>
                      <a:pt x="18" y="69"/>
                    </a:lnTo>
                    <a:lnTo>
                      <a:pt x="9" y="87"/>
                    </a:lnTo>
                    <a:lnTo>
                      <a:pt x="4" y="105"/>
                    </a:lnTo>
                    <a:lnTo>
                      <a:pt x="0" y="124"/>
                    </a:lnTo>
                    <a:lnTo>
                      <a:pt x="0" y="147"/>
                    </a:lnTo>
                    <a:lnTo>
                      <a:pt x="0" y="170"/>
                    </a:lnTo>
                    <a:lnTo>
                      <a:pt x="0" y="170"/>
                    </a:lnTo>
                    <a:lnTo>
                      <a:pt x="18" y="170"/>
                    </a:lnTo>
                    <a:lnTo>
                      <a:pt x="37" y="165"/>
                    </a:lnTo>
                    <a:lnTo>
                      <a:pt x="60" y="151"/>
                    </a:lnTo>
                    <a:lnTo>
                      <a:pt x="83" y="128"/>
                    </a:lnTo>
                    <a:lnTo>
                      <a:pt x="101" y="101"/>
                    </a:lnTo>
                    <a:lnTo>
                      <a:pt x="120" y="55"/>
                    </a:lnTo>
                    <a:lnTo>
                      <a:pt x="133" y="0"/>
                    </a:lnTo>
                    <a:lnTo>
                      <a:pt x="133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2" name="Freeform 64"/>
              <p:cNvSpPr>
                <a:spLocks/>
              </p:cNvSpPr>
              <p:nvPr/>
            </p:nvSpPr>
            <p:spPr bwMode="auto">
              <a:xfrm>
                <a:off x="4097734" y="3590132"/>
                <a:ext cx="185317" cy="65088"/>
              </a:xfrm>
              <a:custGeom>
                <a:avLst/>
                <a:gdLst>
                  <a:gd name="T0" fmla="*/ 0 w 115"/>
                  <a:gd name="T1" fmla="*/ 27 h 41"/>
                  <a:gd name="T2" fmla="*/ 0 w 115"/>
                  <a:gd name="T3" fmla="*/ 27 h 41"/>
                  <a:gd name="T4" fmla="*/ 5 w 115"/>
                  <a:gd name="T5" fmla="*/ 18 h 41"/>
                  <a:gd name="T6" fmla="*/ 14 w 115"/>
                  <a:gd name="T7" fmla="*/ 13 h 41"/>
                  <a:gd name="T8" fmla="*/ 23 w 115"/>
                  <a:gd name="T9" fmla="*/ 4 h 41"/>
                  <a:gd name="T10" fmla="*/ 42 w 115"/>
                  <a:gd name="T11" fmla="*/ 0 h 41"/>
                  <a:gd name="T12" fmla="*/ 60 w 115"/>
                  <a:gd name="T13" fmla="*/ 0 h 41"/>
                  <a:gd name="T14" fmla="*/ 88 w 115"/>
                  <a:gd name="T15" fmla="*/ 4 h 41"/>
                  <a:gd name="T16" fmla="*/ 115 w 115"/>
                  <a:gd name="T17" fmla="*/ 13 h 41"/>
                  <a:gd name="T18" fmla="*/ 115 w 115"/>
                  <a:gd name="T19" fmla="*/ 13 h 41"/>
                  <a:gd name="T20" fmla="*/ 106 w 115"/>
                  <a:gd name="T21" fmla="*/ 23 h 41"/>
                  <a:gd name="T22" fmla="*/ 83 w 115"/>
                  <a:gd name="T23" fmla="*/ 36 h 41"/>
                  <a:gd name="T24" fmla="*/ 65 w 115"/>
                  <a:gd name="T25" fmla="*/ 41 h 41"/>
                  <a:gd name="T26" fmla="*/ 46 w 115"/>
                  <a:gd name="T27" fmla="*/ 41 h 41"/>
                  <a:gd name="T28" fmla="*/ 23 w 115"/>
                  <a:gd name="T29" fmla="*/ 41 h 41"/>
                  <a:gd name="T30" fmla="*/ 0 w 115"/>
                  <a:gd name="T31" fmla="*/ 27 h 41"/>
                  <a:gd name="T32" fmla="*/ 0 w 115"/>
                  <a:gd name="T33" fmla="*/ 27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5" h="41">
                    <a:moveTo>
                      <a:pt x="0" y="27"/>
                    </a:moveTo>
                    <a:lnTo>
                      <a:pt x="0" y="27"/>
                    </a:lnTo>
                    <a:lnTo>
                      <a:pt x="5" y="18"/>
                    </a:lnTo>
                    <a:lnTo>
                      <a:pt x="14" y="13"/>
                    </a:lnTo>
                    <a:lnTo>
                      <a:pt x="23" y="4"/>
                    </a:lnTo>
                    <a:lnTo>
                      <a:pt x="42" y="0"/>
                    </a:lnTo>
                    <a:lnTo>
                      <a:pt x="60" y="0"/>
                    </a:lnTo>
                    <a:lnTo>
                      <a:pt x="88" y="4"/>
                    </a:lnTo>
                    <a:lnTo>
                      <a:pt x="115" y="13"/>
                    </a:lnTo>
                    <a:lnTo>
                      <a:pt x="115" y="13"/>
                    </a:lnTo>
                    <a:lnTo>
                      <a:pt x="106" y="23"/>
                    </a:lnTo>
                    <a:lnTo>
                      <a:pt x="83" y="36"/>
                    </a:lnTo>
                    <a:lnTo>
                      <a:pt x="65" y="41"/>
                    </a:lnTo>
                    <a:lnTo>
                      <a:pt x="46" y="41"/>
                    </a:lnTo>
                    <a:lnTo>
                      <a:pt x="23" y="41"/>
                    </a:lnTo>
                    <a:lnTo>
                      <a:pt x="0" y="27"/>
                    </a:lnTo>
                    <a:lnTo>
                      <a:pt x="0" y="27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3" name="Freeform 65"/>
              <p:cNvSpPr>
                <a:spLocks/>
              </p:cNvSpPr>
              <p:nvPr/>
            </p:nvSpPr>
            <p:spPr bwMode="auto">
              <a:xfrm>
                <a:off x="3897914" y="3677444"/>
                <a:ext cx="251386" cy="160338"/>
              </a:xfrm>
              <a:custGeom>
                <a:avLst/>
                <a:gdLst>
                  <a:gd name="T0" fmla="*/ 0 w 156"/>
                  <a:gd name="T1" fmla="*/ 0 h 101"/>
                  <a:gd name="T2" fmla="*/ 0 w 156"/>
                  <a:gd name="T3" fmla="*/ 0 h 101"/>
                  <a:gd name="T4" fmla="*/ 18 w 156"/>
                  <a:gd name="T5" fmla="*/ 0 h 101"/>
                  <a:gd name="T6" fmla="*/ 41 w 156"/>
                  <a:gd name="T7" fmla="*/ 0 h 101"/>
                  <a:gd name="T8" fmla="*/ 64 w 156"/>
                  <a:gd name="T9" fmla="*/ 0 h 101"/>
                  <a:gd name="T10" fmla="*/ 92 w 156"/>
                  <a:gd name="T11" fmla="*/ 9 h 101"/>
                  <a:gd name="T12" fmla="*/ 115 w 156"/>
                  <a:gd name="T13" fmla="*/ 28 h 101"/>
                  <a:gd name="T14" fmla="*/ 129 w 156"/>
                  <a:gd name="T15" fmla="*/ 41 h 101"/>
                  <a:gd name="T16" fmla="*/ 138 w 156"/>
                  <a:gd name="T17" fmla="*/ 55 h 101"/>
                  <a:gd name="T18" fmla="*/ 147 w 156"/>
                  <a:gd name="T19" fmla="*/ 78 h 101"/>
                  <a:gd name="T20" fmla="*/ 156 w 156"/>
                  <a:gd name="T21" fmla="*/ 97 h 101"/>
                  <a:gd name="T22" fmla="*/ 156 w 156"/>
                  <a:gd name="T23" fmla="*/ 97 h 101"/>
                  <a:gd name="T24" fmla="*/ 138 w 156"/>
                  <a:gd name="T25" fmla="*/ 101 h 101"/>
                  <a:gd name="T26" fmla="*/ 119 w 156"/>
                  <a:gd name="T27" fmla="*/ 97 h 101"/>
                  <a:gd name="T28" fmla="*/ 92 w 156"/>
                  <a:gd name="T29" fmla="*/ 92 h 101"/>
                  <a:gd name="T30" fmla="*/ 69 w 156"/>
                  <a:gd name="T31" fmla="*/ 83 h 101"/>
                  <a:gd name="T32" fmla="*/ 41 w 156"/>
                  <a:gd name="T33" fmla="*/ 64 h 101"/>
                  <a:gd name="T34" fmla="*/ 18 w 156"/>
                  <a:gd name="T35" fmla="*/ 37 h 101"/>
                  <a:gd name="T36" fmla="*/ 0 w 156"/>
                  <a:gd name="T37" fmla="*/ 0 h 101"/>
                  <a:gd name="T38" fmla="*/ 0 w 156"/>
                  <a:gd name="T39" fmla="*/ 0 h 1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56" h="101">
                    <a:moveTo>
                      <a:pt x="0" y="0"/>
                    </a:moveTo>
                    <a:lnTo>
                      <a:pt x="0" y="0"/>
                    </a:lnTo>
                    <a:lnTo>
                      <a:pt x="18" y="0"/>
                    </a:lnTo>
                    <a:lnTo>
                      <a:pt x="41" y="0"/>
                    </a:lnTo>
                    <a:lnTo>
                      <a:pt x="64" y="0"/>
                    </a:lnTo>
                    <a:lnTo>
                      <a:pt x="92" y="9"/>
                    </a:lnTo>
                    <a:lnTo>
                      <a:pt x="115" y="28"/>
                    </a:lnTo>
                    <a:lnTo>
                      <a:pt x="129" y="41"/>
                    </a:lnTo>
                    <a:lnTo>
                      <a:pt x="138" y="55"/>
                    </a:lnTo>
                    <a:lnTo>
                      <a:pt x="147" y="78"/>
                    </a:lnTo>
                    <a:lnTo>
                      <a:pt x="156" y="97"/>
                    </a:lnTo>
                    <a:lnTo>
                      <a:pt x="156" y="97"/>
                    </a:lnTo>
                    <a:lnTo>
                      <a:pt x="138" y="101"/>
                    </a:lnTo>
                    <a:lnTo>
                      <a:pt x="119" y="97"/>
                    </a:lnTo>
                    <a:lnTo>
                      <a:pt x="92" y="92"/>
                    </a:lnTo>
                    <a:lnTo>
                      <a:pt x="69" y="83"/>
                    </a:lnTo>
                    <a:lnTo>
                      <a:pt x="41" y="64"/>
                    </a:lnTo>
                    <a:lnTo>
                      <a:pt x="18" y="37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4" name="Freeform 66"/>
              <p:cNvSpPr>
                <a:spLocks/>
              </p:cNvSpPr>
              <p:nvPr/>
            </p:nvSpPr>
            <p:spPr bwMode="auto">
              <a:xfrm>
                <a:off x="1806254" y="2748757"/>
                <a:ext cx="319067" cy="182563"/>
              </a:xfrm>
              <a:custGeom>
                <a:avLst/>
                <a:gdLst>
                  <a:gd name="T0" fmla="*/ 198 w 198"/>
                  <a:gd name="T1" fmla="*/ 9 h 115"/>
                  <a:gd name="T2" fmla="*/ 198 w 198"/>
                  <a:gd name="T3" fmla="*/ 9 h 115"/>
                  <a:gd name="T4" fmla="*/ 170 w 198"/>
                  <a:gd name="T5" fmla="*/ 5 h 115"/>
                  <a:gd name="T6" fmla="*/ 143 w 198"/>
                  <a:gd name="T7" fmla="*/ 0 h 115"/>
                  <a:gd name="T8" fmla="*/ 110 w 198"/>
                  <a:gd name="T9" fmla="*/ 5 h 115"/>
                  <a:gd name="T10" fmla="*/ 78 w 198"/>
                  <a:gd name="T11" fmla="*/ 14 h 115"/>
                  <a:gd name="T12" fmla="*/ 60 w 198"/>
                  <a:gd name="T13" fmla="*/ 23 h 115"/>
                  <a:gd name="T14" fmla="*/ 46 w 198"/>
                  <a:gd name="T15" fmla="*/ 32 h 115"/>
                  <a:gd name="T16" fmla="*/ 32 w 198"/>
                  <a:gd name="T17" fmla="*/ 46 h 115"/>
                  <a:gd name="T18" fmla="*/ 18 w 198"/>
                  <a:gd name="T19" fmla="*/ 65 h 115"/>
                  <a:gd name="T20" fmla="*/ 9 w 198"/>
                  <a:gd name="T21" fmla="*/ 83 h 115"/>
                  <a:gd name="T22" fmla="*/ 0 w 198"/>
                  <a:gd name="T23" fmla="*/ 106 h 115"/>
                  <a:gd name="T24" fmla="*/ 0 w 198"/>
                  <a:gd name="T25" fmla="*/ 106 h 115"/>
                  <a:gd name="T26" fmla="*/ 18 w 198"/>
                  <a:gd name="T27" fmla="*/ 111 h 115"/>
                  <a:gd name="T28" fmla="*/ 37 w 198"/>
                  <a:gd name="T29" fmla="*/ 115 h 115"/>
                  <a:gd name="T30" fmla="*/ 60 w 198"/>
                  <a:gd name="T31" fmla="*/ 115 h 115"/>
                  <a:gd name="T32" fmla="*/ 92 w 198"/>
                  <a:gd name="T33" fmla="*/ 106 h 115"/>
                  <a:gd name="T34" fmla="*/ 124 w 198"/>
                  <a:gd name="T35" fmla="*/ 88 h 115"/>
                  <a:gd name="T36" fmla="*/ 161 w 198"/>
                  <a:gd name="T37" fmla="*/ 55 h 115"/>
                  <a:gd name="T38" fmla="*/ 198 w 198"/>
                  <a:gd name="T39" fmla="*/ 9 h 115"/>
                  <a:gd name="T40" fmla="*/ 198 w 198"/>
                  <a:gd name="T41" fmla="*/ 9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98" h="115">
                    <a:moveTo>
                      <a:pt x="198" y="9"/>
                    </a:moveTo>
                    <a:lnTo>
                      <a:pt x="198" y="9"/>
                    </a:lnTo>
                    <a:lnTo>
                      <a:pt x="170" y="5"/>
                    </a:lnTo>
                    <a:lnTo>
                      <a:pt x="143" y="0"/>
                    </a:lnTo>
                    <a:lnTo>
                      <a:pt x="110" y="5"/>
                    </a:lnTo>
                    <a:lnTo>
                      <a:pt x="78" y="14"/>
                    </a:lnTo>
                    <a:lnTo>
                      <a:pt x="60" y="23"/>
                    </a:lnTo>
                    <a:lnTo>
                      <a:pt x="46" y="32"/>
                    </a:lnTo>
                    <a:lnTo>
                      <a:pt x="32" y="46"/>
                    </a:lnTo>
                    <a:lnTo>
                      <a:pt x="18" y="65"/>
                    </a:lnTo>
                    <a:lnTo>
                      <a:pt x="9" y="83"/>
                    </a:lnTo>
                    <a:lnTo>
                      <a:pt x="0" y="106"/>
                    </a:lnTo>
                    <a:lnTo>
                      <a:pt x="0" y="106"/>
                    </a:lnTo>
                    <a:lnTo>
                      <a:pt x="18" y="111"/>
                    </a:lnTo>
                    <a:lnTo>
                      <a:pt x="37" y="115"/>
                    </a:lnTo>
                    <a:lnTo>
                      <a:pt x="60" y="115"/>
                    </a:lnTo>
                    <a:lnTo>
                      <a:pt x="92" y="106"/>
                    </a:lnTo>
                    <a:lnTo>
                      <a:pt x="124" y="88"/>
                    </a:lnTo>
                    <a:lnTo>
                      <a:pt x="161" y="55"/>
                    </a:lnTo>
                    <a:lnTo>
                      <a:pt x="198" y="9"/>
                    </a:lnTo>
                    <a:lnTo>
                      <a:pt x="198" y="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5" name="Freeform 67"/>
              <p:cNvSpPr>
                <a:spLocks/>
              </p:cNvSpPr>
              <p:nvPr/>
            </p:nvSpPr>
            <p:spPr bwMode="auto">
              <a:xfrm>
                <a:off x="1917444" y="2947194"/>
                <a:ext cx="185317" cy="87313"/>
              </a:xfrm>
              <a:custGeom>
                <a:avLst/>
                <a:gdLst>
                  <a:gd name="T0" fmla="*/ 0 w 115"/>
                  <a:gd name="T1" fmla="*/ 9 h 55"/>
                  <a:gd name="T2" fmla="*/ 0 w 115"/>
                  <a:gd name="T3" fmla="*/ 9 h 55"/>
                  <a:gd name="T4" fmla="*/ 9 w 115"/>
                  <a:gd name="T5" fmla="*/ 4 h 55"/>
                  <a:gd name="T6" fmla="*/ 23 w 115"/>
                  <a:gd name="T7" fmla="*/ 4 h 55"/>
                  <a:gd name="T8" fmla="*/ 37 w 115"/>
                  <a:gd name="T9" fmla="*/ 0 h 55"/>
                  <a:gd name="T10" fmla="*/ 51 w 115"/>
                  <a:gd name="T11" fmla="*/ 4 h 55"/>
                  <a:gd name="T12" fmla="*/ 74 w 115"/>
                  <a:gd name="T13" fmla="*/ 13 h 55"/>
                  <a:gd name="T14" fmla="*/ 92 w 115"/>
                  <a:gd name="T15" fmla="*/ 27 h 55"/>
                  <a:gd name="T16" fmla="*/ 115 w 115"/>
                  <a:gd name="T17" fmla="*/ 50 h 55"/>
                  <a:gd name="T18" fmla="*/ 115 w 115"/>
                  <a:gd name="T19" fmla="*/ 50 h 55"/>
                  <a:gd name="T20" fmla="*/ 101 w 115"/>
                  <a:gd name="T21" fmla="*/ 55 h 55"/>
                  <a:gd name="T22" fmla="*/ 74 w 115"/>
                  <a:gd name="T23" fmla="*/ 55 h 55"/>
                  <a:gd name="T24" fmla="*/ 55 w 115"/>
                  <a:gd name="T25" fmla="*/ 50 h 55"/>
                  <a:gd name="T26" fmla="*/ 37 w 115"/>
                  <a:gd name="T27" fmla="*/ 46 h 55"/>
                  <a:gd name="T28" fmla="*/ 18 w 115"/>
                  <a:gd name="T29" fmla="*/ 32 h 55"/>
                  <a:gd name="T30" fmla="*/ 0 w 115"/>
                  <a:gd name="T31" fmla="*/ 9 h 55"/>
                  <a:gd name="T32" fmla="*/ 0 w 115"/>
                  <a:gd name="T33" fmla="*/ 9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5" h="55">
                    <a:moveTo>
                      <a:pt x="0" y="9"/>
                    </a:moveTo>
                    <a:lnTo>
                      <a:pt x="0" y="9"/>
                    </a:lnTo>
                    <a:lnTo>
                      <a:pt x="9" y="4"/>
                    </a:lnTo>
                    <a:lnTo>
                      <a:pt x="23" y="4"/>
                    </a:lnTo>
                    <a:lnTo>
                      <a:pt x="37" y="0"/>
                    </a:lnTo>
                    <a:lnTo>
                      <a:pt x="51" y="4"/>
                    </a:lnTo>
                    <a:lnTo>
                      <a:pt x="74" y="13"/>
                    </a:lnTo>
                    <a:lnTo>
                      <a:pt x="92" y="27"/>
                    </a:lnTo>
                    <a:lnTo>
                      <a:pt x="115" y="50"/>
                    </a:lnTo>
                    <a:lnTo>
                      <a:pt x="115" y="50"/>
                    </a:lnTo>
                    <a:lnTo>
                      <a:pt x="101" y="55"/>
                    </a:lnTo>
                    <a:lnTo>
                      <a:pt x="74" y="55"/>
                    </a:lnTo>
                    <a:lnTo>
                      <a:pt x="55" y="50"/>
                    </a:lnTo>
                    <a:lnTo>
                      <a:pt x="37" y="46"/>
                    </a:lnTo>
                    <a:lnTo>
                      <a:pt x="18" y="32"/>
                    </a:lnTo>
                    <a:lnTo>
                      <a:pt x="0" y="9"/>
                    </a:lnTo>
                    <a:lnTo>
                      <a:pt x="0" y="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6" name="Freeform 68"/>
              <p:cNvSpPr>
                <a:spLocks/>
              </p:cNvSpPr>
              <p:nvPr/>
            </p:nvSpPr>
            <p:spPr bwMode="auto">
              <a:xfrm>
                <a:off x="1717624" y="2917032"/>
                <a:ext cx="169202" cy="255588"/>
              </a:xfrm>
              <a:custGeom>
                <a:avLst/>
                <a:gdLst>
                  <a:gd name="T0" fmla="*/ 0 w 105"/>
                  <a:gd name="T1" fmla="*/ 0 h 161"/>
                  <a:gd name="T2" fmla="*/ 0 w 105"/>
                  <a:gd name="T3" fmla="*/ 0 h 161"/>
                  <a:gd name="T4" fmla="*/ 18 w 105"/>
                  <a:gd name="T5" fmla="*/ 5 h 161"/>
                  <a:gd name="T6" fmla="*/ 36 w 105"/>
                  <a:gd name="T7" fmla="*/ 14 h 161"/>
                  <a:gd name="T8" fmla="*/ 59 w 105"/>
                  <a:gd name="T9" fmla="*/ 28 h 161"/>
                  <a:gd name="T10" fmla="*/ 78 w 105"/>
                  <a:gd name="T11" fmla="*/ 51 h 161"/>
                  <a:gd name="T12" fmla="*/ 96 w 105"/>
                  <a:gd name="T13" fmla="*/ 78 h 161"/>
                  <a:gd name="T14" fmla="*/ 101 w 105"/>
                  <a:gd name="T15" fmla="*/ 97 h 161"/>
                  <a:gd name="T16" fmla="*/ 105 w 105"/>
                  <a:gd name="T17" fmla="*/ 115 h 161"/>
                  <a:gd name="T18" fmla="*/ 105 w 105"/>
                  <a:gd name="T19" fmla="*/ 134 h 161"/>
                  <a:gd name="T20" fmla="*/ 101 w 105"/>
                  <a:gd name="T21" fmla="*/ 161 h 161"/>
                  <a:gd name="T22" fmla="*/ 101 w 105"/>
                  <a:gd name="T23" fmla="*/ 161 h 161"/>
                  <a:gd name="T24" fmla="*/ 82 w 105"/>
                  <a:gd name="T25" fmla="*/ 152 h 161"/>
                  <a:gd name="T26" fmla="*/ 64 w 105"/>
                  <a:gd name="T27" fmla="*/ 143 h 161"/>
                  <a:gd name="T28" fmla="*/ 46 w 105"/>
                  <a:gd name="T29" fmla="*/ 124 h 161"/>
                  <a:gd name="T30" fmla="*/ 27 w 105"/>
                  <a:gd name="T31" fmla="*/ 101 h 161"/>
                  <a:gd name="T32" fmla="*/ 9 w 105"/>
                  <a:gd name="T33" fmla="*/ 74 h 161"/>
                  <a:gd name="T34" fmla="*/ 0 w 105"/>
                  <a:gd name="T35" fmla="*/ 42 h 161"/>
                  <a:gd name="T36" fmla="*/ 0 w 105"/>
                  <a:gd name="T37" fmla="*/ 0 h 161"/>
                  <a:gd name="T38" fmla="*/ 0 w 105"/>
                  <a:gd name="T39" fmla="*/ 0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05" h="161">
                    <a:moveTo>
                      <a:pt x="0" y="0"/>
                    </a:moveTo>
                    <a:lnTo>
                      <a:pt x="0" y="0"/>
                    </a:lnTo>
                    <a:lnTo>
                      <a:pt x="18" y="5"/>
                    </a:lnTo>
                    <a:lnTo>
                      <a:pt x="36" y="14"/>
                    </a:lnTo>
                    <a:lnTo>
                      <a:pt x="59" y="28"/>
                    </a:lnTo>
                    <a:lnTo>
                      <a:pt x="78" y="51"/>
                    </a:lnTo>
                    <a:lnTo>
                      <a:pt x="96" y="78"/>
                    </a:lnTo>
                    <a:lnTo>
                      <a:pt x="101" y="97"/>
                    </a:lnTo>
                    <a:lnTo>
                      <a:pt x="105" y="115"/>
                    </a:lnTo>
                    <a:lnTo>
                      <a:pt x="105" y="134"/>
                    </a:lnTo>
                    <a:lnTo>
                      <a:pt x="101" y="161"/>
                    </a:lnTo>
                    <a:lnTo>
                      <a:pt x="101" y="161"/>
                    </a:lnTo>
                    <a:lnTo>
                      <a:pt x="82" y="152"/>
                    </a:lnTo>
                    <a:lnTo>
                      <a:pt x="64" y="143"/>
                    </a:lnTo>
                    <a:lnTo>
                      <a:pt x="46" y="124"/>
                    </a:lnTo>
                    <a:lnTo>
                      <a:pt x="27" y="101"/>
                    </a:lnTo>
                    <a:lnTo>
                      <a:pt x="9" y="74"/>
                    </a:lnTo>
                    <a:lnTo>
                      <a:pt x="0" y="4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7" name="Freeform 69"/>
              <p:cNvSpPr>
                <a:spLocks/>
              </p:cNvSpPr>
              <p:nvPr/>
            </p:nvSpPr>
            <p:spPr bwMode="auto">
              <a:xfrm>
                <a:off x="2280020" y="2339182"/>
                <a:ext cx="282003" cy="198438"/>
              </a:xfrm>
              <a:custGeom>
                <a:avLst/>
                <a:gdLst>
                  <a:gd name="T0" fmla="*/ 175 w 175"/>
                  <a:gd name="T1" fmla="*/ 0 h 125"/>
                  <a:gd name="T2" fmla="*/ 175 w 175"/>
                  <a:gd name="T3" fmla="*/ 0 h 125"/>
                  <a:gd name="T4" fmla="*/ 152 w 175"/>
                  <a:gd name="T5" fmla="*/ 0 h 125"/>
                  <a:gd name="T6" fmla="*/ 125 w 175"/>
                  <a:gd name="T7" fmla="*/ 5 h 125"/>
                  <a:gd name="T8" fmla="*/ 92 w 175"/>
                  <a:gd name="T9" fmla="*/ 10 h 125"/>
                  <a:gd name="T10" fmla="*/ 65 w 175"/>
                  <a:gd name="T11" fmla="*/ 23 h 125"/>
                  <a:gd name="T12" fmla="*/ 37 w 175"/>
                  <a:gd name="T13" fmla="*/ 46 h 125"/>
                  <a:gd name="T14" fmla="*/ 23 w 175"/>
                  <a:gd name="T15" fmla="*/ 60 h 125"/>
                  <a:gd name="T16" fmla="*/ 14 w 175"/>
                  <a:gd name="T17" fmla="*/ 79 h 125"/>
                  <a:gd name="T18" fmla="*/ 5 w 175"/>
                  <a:gd name="T19" fmla="*/ 102 h 125"/>
                  <a:gd name="T20" fmla="*/ 0 w 175"/>
                  <a:gd name="T21" fmla="*/ 125 h 125"/>
                  <a:gd name="T22" fmla="*/ 0 w 175"/>
                  <a:gd name="T23" fmla="*/ 125 h 125"/>
                  <a:gd name="T24" fmla="*/ 19 w 175"/>
                  <a:gd name="T25" fmla="*/ 125 h 125"/>
                  <a:gd name="T26" fmla="*/ 37 w 175"/>
                  <a:gd name="T27" fmla="*/ 125 h 125"/>
                  <a:gd name="T28" fmla="*/ 60 w 175"/>
                  <a:gd name="T29" fmla="*/ 120 h 125"/>
                  <a:gd name="T30" fmla="*/ 88 w 175"/>
                  <a:gd name="T31" fmla="*/ 111 h 125"/>
                  <a:gd name="T32" fmla="*/ 115 w 175"/>
                  <a:gd name="T33" fmla="*/ 88 h 125"/>
                  <a:gd name="T34" fmla="*/ 148 w 175"/>
                  <a:gd name="T35" fmla="*/ 51 h 125"/>
                  <a:gd name="T36" fmla="*/ 175 w 175"/>
                  <a:gd name="T37" fmla="*/ 0 h 125"/>
                  <a:gd name="T38" fmla="*/ 175 w 175"/>
                  <a:gd name="T39" fmla="*/ 0 h 1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75" h="125">
                    <a:moveTo>
                      <a:pt x="175" y="0"/>
                    </a:moveTo>
                    <a:lnTo>
                      <a:pt x="175" y="0"/>
                    </a:lnTo>
                    <a:lnTo>
                      <a:pt x="152" y="0"/>
                    </a:lnTo>
                    <a:lnTo>
                      <a:pt x="125" y="5"/>
                    </a:lnTo>
                    <a:lnTo>
                      <a:pt x="92" y="10"/>
                    </a:lnTo>
                    <a:lnTo>
                      <a:pt x="65" y="23"/>
                    </a:lnTo>
                    <a:lnTo>
                      <a:pt x="37" y="46"/>
                    </a:lnTo>
                    <a:lnTo>
                      <a:pt x="23" y="60"/>
                    </a:lnTo>
                    <a:lnTo>
                      <a:pt x="14" y="79"/>
                    </a:lnTo>
                    <a:lnTo>
                      <a:pt x="5" y="102"/>
                    </a:lnTo>
                    <a:lnTo>
                      <a:pt x="0" y="125"/>
                    </a:lnTo>
                    <a:lnTo>
                      <a:pt x="0" y="125"/>
                    </a:lnTo>
                    <a:lnTo>
                      <a:pt x="19" y="125"/>
                    </a:lnTo>
                    <a:lnTo>
                      <a:pt x="37" y="125"/>
                    </a:lnTo>
                    <a:lnTo>
                      <a:pt x="60" y="120"/>
                    </a:lnTo>
                    <a:lnTo>
                      <a:pt x="88" y="111"/>
                    </a:lnTo>
                    <a:lnTo>
                      <a:pt x="115" y="88"/>
                    </a:lnTo>
                    <a:lnTo>
                      <a:pt x="148" y="51"/>
                    </a:lnTo>
                    <a:lnTo>
                      <a:pt x="175" y="0"/>
                    </a:lnTo>
                    <a:lnTo>
                      <a:pt x="175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8" name="Freeform 70"/>
              <p:cNvSpPr>
                <a:spLocks/>
              </p:cNvSpPr>
              <p:nvPr/>
            </p:nvSpPr>
            <p:spPr bwMode="auto">
              <a:xfrm>
                <a:off x="2399267" y="2543969"/>
                <a:ext cx="178871" cy="73025"/>
              </a:xfrm>
              <a:custGeom>
                <a:avLst/>
                <a:gdLst>
                  <a:gd name="T0" fmla="*/ 0 w 111"/>
                  <a:gd name="T1" fmla="*/ 14 h 46"/>
                  <a:gd name="T2" fmla="*/ 0 w 111"/>
                  <a:gd name="T3" fmla="*/ 14 h 46"/>
                  <a:gd name="T4" fmla="*/ 5 w 111"/>
                  <a:gd name="T5" fmla="*/ 5 h 46"/>
                  <a:gd name="T6" fmla="*/ 18 w 111"/>
                  <a:gd name="T7" fmla="*/ 0 h 46"/>
                  <a:gd name="T8" fmla="*/ 32 w 111"/>
                  <a:gd name="T9" fmla="*/ 0 h 46"/>
                  <a:gd name="T10" fmla="*/ 46 w 111"/>
                  <a:gd name="T11" fmla="*/ 0 h 46"/>
                  <a:gd name="T12" fmla="*/ 65 w 111"/>
                  <a:gd name="T13" fmla="*/ 5 h 46"/>
                  <a:gd name="T14" fmla="*/ 88 w 111"/>
                  <a:gd name="T15" fmla="*/ 14 h 46"/>
                  <a:gd name="T16" fmla="*/ 111 w 111"/>
                  <a:gd name="T17" fmla="*/ 37 h 46"/>
                  <a:gd name="T18" fmla="*/ 111 w 111"/>
                  <a:gd name="T19" fmla="*/ 37 h 46"/>
                  <a:gd name="T20" fmla="*/ 101 w 111"/>
                  <a:gd name="T21" fmla="*/ 42 h 46"/>
                  <a:gd name="T22" fmla="*/ 74 w 111"/>
                  <a:gd name="T23" fmla="*/ 46 h 46"/>
                  <a:gd name="T24" fmla="*/ 55 w 111"/>
                  <a:gd name="T25" fmla="*/ 46 h 46"/>
                  <a:gd name="T26" fmla="*/ 37 w 111"/>
                  <a:gd name="T27" fmla="*/ 42 h 46"/>
                  <a:gd name="T28" fmla="*/ 18 w 111"/>
                  <a:gd name="T29" fmla="*/ 28 h 46"/>
                  <a:gd name="T30" fmla="*/ 0 w 111"/>
                  <a:gd name="T31" fmla="*/ 14 h 46"/>
                  <a:gd name="T32" fmla="*/ 0 w 111"/>
                  <a:gd name="T33" fmla="*/ 14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1" h="46">
                    <a:moveTo>
                      <a:pt x="0" y="14"/>
                    </a:moveTo>
                    <a:lnTo>
                      <a:pt x="0" y="14"/>
                    </a:lnTo>
                    <a:lnTo>
                      <a:pt x="5" y="5"/>
                    </a:lnTo>
                    <a:lnTo>
                      <a:pt x="18" y="0"/>
                    </a:lnTo>
                    <a:lnTo>
                      <a:pt x="32" y="0"/>
                    </a:lnTo>
                    <a:lnTo>
                      <a:pt x="46" y="0"/>
                    </a:lnTo>
                    <a:lnTo>
                      <a:pt x="65" y="5"/>
                    </a:lnTo>
                    <a:lnTo>
                      <a:pt x="88" y="14"/>
                    </a:lnTo>
                    <a:lnTo>
                      <a:pt x="111" y="37"/>
                    </a:lnTo>
                    <a:lnTo>
                      <a:pt x="111" y="37"/>
                    </a:lnTo>
                    <a:lnTo>
                      <a:pt x="101" y="42"/>
                    </a:lnTo>
                    <a:lnTo>
                      <a:pt x="74" y="46"/>
                    </a:lnTo>
                    <a:lnTo>
                      <a:pt x="55" y="46"/>
                    </a:lnTo>
                    <a:lnTo>
                      <a:pt x="37" y="42"/>
                    </a:lnTo>
                    <a:lnTo>
                      <a:pt x="18" y="28"/>
                    </a:lnTo>
                    <a:lnTo>
                      <a:pt x="0" y="14"/>
                    </a:lnTo>
                    <a:lnTo>
                      <a:pt x="0" y="1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9" name="Freeform 71"/>
              <p:cNvSpPr>
                <a:spLocks/>
              </p:cNvSpPr>
              <p:nvPr/>
            </p:nvSpPr>
            <p:spPr bwMode="auto">
              <a:xfrm>
                <a:off x="2199447" y="2543969"/>
                <a:ext cx="191762" cy="219075"/>
              </a:xfrm>
              <a:custGeom>
                <a:avLst/>
                <a:gdLst>
                  <a:gd name="T0" fmla="*/ 0 w 119"/>
                  <a:gd name="T1" fmla="*/ 0 h 138"/>
                  <a:gd name="T2" fmla="*/ 0 w 119"/>
                  <a:gd name="T3" fmla="*/ 0 h 138"/>
                  <a:gd name="T4" fmla="*/ 18 w 119"/>
                  <a:gd name="T5" fmla="*/ 5 h 138"/>
                  <a:gd name="T6" fmla="*/ 37 w 119"/>
                  <a:gd name="T7" fmla="*/ 10 h 138"/>
                  <a:gd name="T8" fmla="*/ 60 w 119"/>
                  <a:gd name="T9" fmla="*/ 19 h 138"/>
                  <a:gd name="T10" fmla="*/ 83 w 119"/>
                  <a:gd name="T11" fmla="*/ 37 h 138"/>
                  <a:gd name="T12" fmla="*/ 101 w 119"/>
                  <a:gd name="T13" fmla="*/ 60 h 138"/>
                  <a:gd name="T14" fmla="*/ 115 w 119"/>
                  <a:gd name="T15" fmla="*/ 97 h 138"/>
                  <a:gd name="T16" fmla="*/ 115 w 119"/>
                  <a:gd name="T17" fmla="*/ 115 h 138"/>
                  <a:gd name="T18" fmla="*/ 119 w 119"/>
                  <a:gd name="T19" fmla="*/ 138 h 138"/>
                  <a:gd name="T20" fmla="*/ 119 w 119"/>
                  <a:gd name="T21" fmla="*/ 138 h 138"/>
                  <a:gd name="T22" fmla="*/ 101 w 119"/>
                  <a:gd name="T23" fmla="*/ 134 h 138"/>
                  <a:gd name="T24" fmla="*/ 83 w 119"/>
                  <a:gd name="T25" fmla="*/ 125 h 138"/>
                  <a:gd name="T26" fmla="*/ 60 w 119"/>
                  <a:gd name="T27" fmla="*/ 115 h 138"/>
                  <a:gd name="T28" fmla="*/ 37 w 119"/>
                  <a:gd name="T29" fmla="*/ 97 h 138"/>
                  <a:gd name="T30" fmla="*/ 18 w 119"/>
                  <a:gd name="T31" fmla="*/ 74 h 138"/>
                  <a:gd name="T32" fmla="*/ 4 w 119"/>
                  <a:gd name="T33" fmla="*/ 42 h 138"/>
                  <a:gd name="T34" fmla="*/ 0 w 119"/>
                  <a:gd name="T35" fmla="*/ 0 h 138"/>
                  <a:gd name="T36" fmla="*/ 0 w 119"/>
                  <a:gd name="T37" fmla="*/ 0 h 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9" h="138">
                    <a:moveTo>
                      <a:pt x="0" y="0"/>
                    </a:moveTo>
                    <a:lnTo>
                      <a:pt x="0" y="0"/>
                    </a:lnTo>
                    <a:lnTo>
                      <a:pt x="18" y="5"/>
                    </a:lnTo>
                    <a:lnTo>
                      <a:pt x="37" y="10"/>
                    </a:lnTo>
                    <a:lnTo>
                      <a:pt x="60" y="19"/>
                    </a:lnTo>
                    <a:lnTo>
                      <a:pt x="83" y="37"/>
                    </a:lnTo>
                    <a:lnTo>
                      <a:pt x="101" y="60"/>
                    </a:lnTo>
                    <a:lnTo>
                      <a:pt x="115" y="97"/>
                    </a:lnTo>
                    <a:lnTo>
                      <a:pt x="115" y="115"/>
                    </a:lnTo>
                    <a:lnTo>
                      <a:pt x="119" y="138"/>
                    </a:lnTo>
                    <a:lnTo>
                      <a:pt x="119" y="138"/>
                    </a:lnTo>
                    <a:lnTo>
                      <a:pt x="101" y="134"/>
                    </a:lnTo>
                    <a:lnTo>
                      <a:pt x="83" y="125"/>
                    </a:lnTo>
                    <a:lnTo>
                      <a:pt x="60" y="115"/>
                    </a:lnTo>
                    <a:lnTo>
                      <a:pt x="37" y="97"/>
                    </a:lnTo>
                    <a:lnTo>
                      <a:pt x="18" y="74"/>
                    </a:lnTo>
                    <a:lnTo>
                      <a:pt x="4" y="4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0" name="Freeform 72"/>
              <p:cNvSpPr>
                <a:spLocks/>
              </p:cNvSpPr>
              <p:nvPr/>
            </p:nvSpPr>
            <p:spPr bwMode="auto">
              <a:xfrm>
                <a:off x="2726391" y="2720182"/>
                <a:ext cx="311010" cy="233363"/>
              </a:xfrm>
              <a:custGeom>
                <a:avLst/>
                <a:gdLst>
                  <a:gd name="T0" fmla="*/ 0 w 193"/>
                  <a:gd name="T1" fmla="*/ 0 h 147"/>
                  <a:gd name="T2" fmla="*/ 0 w 193"/>
                  <a:gd name="T3" fmla="*/ 0 h 147"/>
                  <a:gd name="T4" fmla="*/ 4 w 193"/>
                  <a:gd name="T5" fmla="*/ 27 h 147"/>
                  <a:gd name="T6" fmla="*/ 18 w 193"/>
                  <a:gd name="T7" fmla="*/ 55 h 147"/>
                  <a:gd name="T8" fmla="*/ 36 w 193"/>
                  <a:gd name="T9" fmla="*/ 87 h 147"/>
                  <a:gd name="T10" fmla="*/ 64 w 193"/>
                  <a:gd name="T11" fmla="*/ 115 h 147"/>
                  <a:gd name="T12" fmla="*/ 78 w 193"/>
                  <a:gd name="T13" fmla="*/ 124 h 147"/>
                  <a:gd name="T14" fmla="*/ 96 w 193"/>
                  <a:gd name="T15" fmla="*/ 138 h 147"/>
                  <a:gd name="T16" fmla="*/ 115 w 193"/>
                  <a:gd name="T17" fmla="*/ 143 h 147"/>
                  <a:gd name="T18" fmla="*/ 138 w 193"/>
                  <a:gd name="T19" fmla="*/ 147 h 147"/>
                  <a:gd name="T20" fmla="*/ 165 w 193"/>
                  <a:gd name="T21" fmla="*/ 147 h 147"/>
                  <a:gd name="T22" fmla="*/ 193 w 193"/>
                  <a:gd name="T23" fmla="*/ 143 h 147"/>
                  <a:gd name="T24" fmla="*/ 193 w 193"/>
                  <a:gd name="T25" fmla="*/ 143 h 147"/>
                  <a:gd name="T26" fmla="*/ 188 w 193"/>
                  <a:gd name="T27" fmla="*/ 124 h 147"/>
                  <a:gd name="T28" fmla="*/ 184 w 193"/>
                  <a:gd name="T29" fmla="*/ 106 h 147"/>
                  <a:gd name="T30" fmla="*/ 170 w 193"/>
                  <a:gd name="T31" fmla="*/ 83 h 147"/>
                  <a:gd name="T32" fmla="*/ 147 w 193"/>
                  <a:gd name="T33" fmla="*/ 55 h 147"/>
                  <a:gd name="T34" fmla="*/ 110 w 193"/>
                  <a:gd name="T35" fmla="*/ 32 h 147"/>
                  <a:gd name="T36" fmla="*/ 64 w 193"/>
                  <a:gd name="T37" fmla="*/ 14 h 147"/>
                  <a:gd name="T38" fmla="*/ 32 w 193"/>
                  <a:gd name="T39" fmla="*/ 4 h 147"/>
                  <a:gd name="T40" fmla="*/ 0 w 193"/>
                  <a:gd name="T41" fmla="*/ 0 h 147"/>
                  <a:gd name="T42" fmla="*/ 0 w 193"/>
                  <a:gd name="T43" fmla="*/ 0 h 1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3" h="147">
                    <a:moveTo>
                      <a:pt x="0" y="0"/>
                    </a:moveTo>
                    <a:lnTo>
                      <a:pt x="0" y="0"/>
                    </a:lnTo>
                    <a:lnTo>
                      <a:pt x="4" y="27"/>
                    </a:lnTo>
                    <a:lnTo>
                      <a:pt x="18" y="55"/>
                    </a:lnTo>
                    <a:lnTo>
                      <a:pt x="36" y="87"/>
                    </a:lnTo>
                    <a:lnTo>
                      <a:pt x="64" y="115"/>
                    </a:lnTo>
                    <a:lnTo>
                      <a:pt x="78" y="124"/>
                    </a:lnTo>
                    <a:lnTo>
                      <a:pt x="96" y="138"/>
                    </a:lnTo>
                    <a:lnTo>
                      <a:pt x="115" y="143"/>
                    </a:lnTo>
                    <a:lnTo>
                      <a:pt x="138" y="147"/>
                    </a:lnTo>
                    <a:lnTo>
                      <a:pt x="165" y="147"/>
                    </a:lnTo>
                    <a:lnTo>
                      <a:pt x="193" y="143"/>
                    </a:lnTo>
                    <a:lnTo>
                      <a:pt x="193" y="143"/>
                    </a:lnTo>
                    <a:lnTo>
                      <a:pt x="188" y="124"/>
                    </a:lnTo>
                    <a:lnTo>
                      <a:pt x="184" y="106"/>
                    </a:lnTo>
                    <a:lnTo>
                      <a:pt x="170" y="83"/>
                    </a:lnTo>
                    <a:lnTo>
                      <a:pt x="147" y="55"/>
                    </a:lnTo>
                    <a:lnTo>
                      <a:pt x="110" y="32"/>
                    </a:lnTo>
                    <a:lnTo>
                      <a:pt x="64" y="14"/>
                    </a:lnTo>
                    <a:lnTo>
                      <a:pt x="32" y="4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1" name="Freeform 73"/>
              <p:cNvSpPr>
                <a:spLocks/>
              </p:cNvSpPr>
              <p:nvPr/>
            </p:nvSpPr>
            <p:spPr bwMode="auto">
              <a:xfrm>
                <a:off x="2969720" y="2610644"/>
                <a:ext cx="82184" cy="204788"/>
              </a:xfrm>
              <a:custGeom>
                <a:avLst/>
                <a:gdLst>
                  <a:gd name="T0" fmla="*/ 33 w 51"/>
                  <a:gd name="T1" fmla="*/ 129 h 129"/>
                  <a:gd name="T2" fmla="*/ 33 w 51"/>
                  <a:gd name="T3" fmla="*/ 129 h 129"/>
                  <a:gd name="T4" fmla="*/ 23 w 51"/>
                  <a:gd name="T5" fmla="*/ 124 h 129"/>
                  <a:gd name="T6" fmla="*/ 14 w 51"/>
                  <a:gd name="T7" fmla="*/ 115 h 129"/>
                  <a:gd name="T8" fmla="*/ 10 w 51"/>
                  <a:gd name="T9" fmla="*/ 101 h 129"/>
                  <a:gd name="T10" fmla="*/ 0 w 51"/>
                  <a:gd name="T11" fmla="*/ 83 h 129"/>
                  <a:gd name="T12" fmla="*/ 0 w 51"/>
                  <a:gd name="T13" fmla="*/ 60 h 129"/>
                  <a:gd name="T14" fmla="*/ 5 w 51"/>
                  <a:gd name="T15" fmla="*/ 32 h 129"/>
                  <a:gd name="T16" fmla="*/ 19 w 51"/>
                  <a:gd name="T17" fmla="*/ 0 h 129"/>
                  <a:gd name="T18" fmla="*/ 19 w 51"/>
                  <a:gd name="T19" fmla="*/ 0 h 129"/>
                  <a:gd name="T20" fmla="*/ 23 w 51"/>
                  <a:gd name="T21" fmla="*/ 9 h 129"/>
                  <a:gd name="T22" fmla="*/ 42 w 51"/>
                  <a:gd name="T23" fmla="*/ 37 h 129"/>
                  <a:gd name="T24" fmla="*/ 46 w 51"/>
                  <a:gd name="T25" fmla="*/ 55 h 129"/>
                  <a:gd name="T26" fmla="*/ 51 w 51"/>
                  <a:gd name="T27" fmla="*/ 78 h 129"/>
                  <a:gd name="T28" fmla="*/ 46 w 51"/>
                  <a:gd name="T29" fmla="*/ 101 h 129"/>
                  <a:gd name="T30" fmla="*/ 33 w 51"/>
                  <a:gd name="T31" fmla="*/ 129 h 129"/>
                  <a:gd name="T32" fmla="*/ 33 w 51"/>
                  <a:gd name="T33" fmla="*/ 129 h 1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1" h="129">
                    <a:moveTo>
                      <a:pt x="33" y="129"/>
                    </a:moveTo>
                    <a:lnTo>
                      <a:pt x="33" y="129"/>
                    </a:lnTo>
                    <a:lnTo>
                      <a:pt x="23" y="124"/>
                    </a:lnTo>
                    <a:lnTo>
                      <a:pt x="14" y="115"/>
                    </a:lnTo>
                    <a:lnTo>
                      <a:pt x="10" y="101"/>
                    </a:lnTo>
                    <a:lnTo>
                      <a:pt x="0" y="83"/>
                    </a:lnTo>
                    <a:lnTo>
                      <a:pt x="0" y="60"/>
                    </a:lnTo>
                    <a:lnTo>
                      <a:pt x="5" y="32"/>
                    </a:lnTo>
                    <a:lnTo>
                      <a:pt x="19" y="0"/>
                    </a:lnTo>
                    <a:lnTo>
                      <a:pt x="19" y="0"/>
                    </a:lnTo>
                    <a:lnTo>
                      <a:pt x="23" y="9"/>
                    </a:lnTo>
                    <a:lnTo>
                      <a:pt x="42" y="37"/>
                    </a:lnTo>
                    <a:lnTo>
                      <a:pt x="46" y="55"/>
                    </a:lnTo>
                    <a:lnTo>
                      <a:pt x="51" y="78"/>
                    </a:lnTo>
                    <a:lnTo>
                      <a:pt x="46" y="101"/>
                    </a:lnTo>
                    <a:lnTo>
                      <a:pt x="33" y="129"/>
                    </a:lnTo>
                    <a:lnTo>
                      <a:pt x="33" y="12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2" name="Freeform 74"/>
              <p:cNvSpPr>
                <a:spLocks/>
              </p:cNvSpPr>
              <p:nvPr/>
            </p:nvSpPr>
            <p:spPr bwMode="auto">
              <a:xfrm>
                <a:off x="3066406" y="2748757"/>
                <a:ext cx="178871" cy="285750"/>
              </a:xfrm>
              <a:custGeom>
                <a:avLst/>
                <a:gdLst>
                  <a:gd name="T0" fmla="*/ 5 w 111"/>
                  <a:gd name="T1" fmla="*/ 180 h 180"/>
                  <a:gd name="T2" fmla="*/ 5 w 111"/>
                  <a:gd name="T3" fmla="*/ 180 h 180"/>
                  <a:gd name="T4" fmla="*/ 5 w 111"/>
                  <a:gd name="T5" fmla="*/ 157 h 180"/>
                  <a:gd name="T6" fmla="*/ 0 w 111"/>
                  <a:gd name="T7" fmla="*/ 134 h 180"/>
                  <a:gd name="T8" fmla="*/ 5 w 111"/>
                  <a:gd name="T9" fmla="*/ 106 h 180"/>
                  <a:gd name="T10" fmla="*/ 14 w 111"/>
                  <a:gd name="T11" fmla="*/ 78 h 180"/>
                  <a:gd name="T12" fmla="*/ 37 w 111"/>
                  <a:gd name="T13" fmla="*/ 46 h 180"/>
                  <a:gd name="T14" fmla="*/ 51 w 111"/>
                  <a:gd name="T15" fmla="*/ 32 h 180"/>
                  <a:gd name="T16" fmla="*/ 65 w 111"/>
                  <a:gd name="T17" fmla="*/ 23 h 180"/>
                  <a:gd name="T18" fmla="*/ 88 w 111"/>
                  <a:gd name="T19" fmla="*/ 9 h 180"/>
                  <a:gd name="T20" fmla="*/ 111 w 111"/>
                  <a:gd name="T21" fmla="*/ 0 h 180"/>
                  <a:gd name="T22" fmla="*/ 111 w 111"/>
                  <a:gd name="T23" fmla="*/ 0 h 180"/>
                  <a:gd name="T24" fmla="*/ 111 w 111"/>
                  <a:gd name="T25" fmla="*/ 23 h 180"/>
                  <a:gd name="T26" fmla="*/ 111 w 111"/>
                  <a:gd name="T27" fmla="*/ 46 h 180"/>
                  <a:gd name="T28" fmla="*/ 106 w 111"/>
                  <a:gd name="T29" fmla="*/ 74 h 180"/>
                  <a:gd name="T30" fmla="*/ 92 w 111"/>
                  <a:gd name="T31" fmla="*/ 101 h 180"/>
                  <a:gd name="T32" fmla="*/ 74 w 111"/>
                  <a:gd name="T33" fmla="*/ 134 h 180"/>
                  <a:gd name="T34" fmla="*/ 46 w 111"/>
                  <a:gd name="T35" fmla="*/ 157 h 180"/>
                  <a:gd name="T36" fmla="*/ 28 w 111"/>
                  <a:gd name="T37" fmla="*/ 171 h 180"/>
                  <a:gd name="T38" fmla="*/ 5 w 111"/>
                  <a:gd name="T39" fmla="*/ 180 h 180"/>
                  <a:gd name="T40" fmla="*/ 5 w 111"/>
                  <a:gd name="T41" fmla="*/ 180 h 1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11" h="180">
                    <a:moveTo>
                      <a:pt x="5" y="180"/>
                    </a:moveTo>
                    <a:lnTo>
                      <a:pt x="5" y="180"/>
                    </a:lnTo>
                    <a:lnTo>
                      <a:pt x="5" y="157"/>
                    </a:lnTo>
                    <a:lnTo>
                      <a:pt x="0" y="134"/>
                    </a:lnTo>
                    <a:lnTo>
                      <a:pt x="5" y="106"/>
                    </a:lnTo>
                    <a:lnTo>
                      <a:pt x="14" y="78"/>
                    </a:lnTo>
                    <a:lnTo>
                      <a:pt x="37" y="46"/>
                    </a:lnTo>
                    <a:lnTo>
                      <a:pt x="51" y="32"/>
                    </a:lnTo>
                    <a:lnTo>
                      <a:pt x="65" y="23"/>
                    </a:lnTo>
                    <a:lnTo>
                      <a:pt x="88" y="9"/>
                    </a:lnTo>
                    <a:lnTo>
                      <a:pt x="111" y="0"/>
                    </a:lnTo>
                    <a:lnTo>
                      <a:pt x="111" y="0"/>
                    </a:lnTo>
                    <a:lnTo>
                      <a:pt x="111" y="23"/>
                    </a:lnTo>
                    <a:lnTo>
                      <a:pt x="111" y="46"/>
                    </a:lnTo>
                    <a:lnTo>
                      <a:pt x="106" y="74"/>
                    </a:lnTo>
                    <a:lnTo>
                      <a:pt x="92" y="101"/>
                    </a:lnTo>
                    <a:lnTo>
                      <a:pt x="74" y="134"/>
                    </a:lnTo>
                    <a:lnTo>
                      <a:pt x="46" y="157"/>
                    </a:lnTo>
                    <a:lnTo>
                      <a:pt x="28" y="171"/>
                    </a:lnTo>
                    <a:lnTo>
                      <a:pt x="5" y="180"/>
                    </a:lnTo>
                    <a:lnTo>
                      <a:pt x="5" y="18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3" name="Freeform 75"/>
              <p:cNvSpPr>
                <a:spLocks/>
              </p:cNvSpPr>
              <p:nvPr/>
            </p:nvSpPr>
            <p:spPr bwMode="auto">
              <a:xfrm>
                <a:off x="3126030" y="2097882"/>
                <a:ext cx="156311" cy="387350"/>
              </a:xfrm>
              <a:custGeom>
                <a:avLst/>
                <a:gdLst>
                  <a:gd name="T0" fmla="*/ 74 w 97"/>
                  <a:gd name="T1" fmla="*/ 0 h 244"/>
                  <a:gd name="T2" fmla="*/ 74 w 97"/>
                  <a:gd name="T3" fmla="*/ 0 h 244"/>
                  <a:gd name="T4" fmla="*/ 51 w 97"/>
                  <a:gd name="T5" fmla="*/ 24 h 244"/>
                  <a:gd name="T6" fmla="*/ 32 w 97"/>
                  <a:gd name="T7" fmla="*/ 47 h 244"/>
                  <a:gd name="T8" fmla="*/ 14 w 97"/>
                  <a:gd name="T9" fmla="*/ 79 h 244"/>
                  <a:gd name="T10" fmla="*/ 0 w 97"/>
                  <a:gd name="T11" fmla="*/ 116 h 244"/>
                  <a:gd name="T12" fmla="*/ 0 w 97"/>
                  <a:gd name="T13" fmla="*/ 134 h 244"/>
                  <a:gd name="T14" fmla="*/ 0 w 97"/>
                  <a:gd name="T15" fmla="*/ 157 h 244"/>
                  <a:gd name="T16" fmla="*/ 0 w 97"/>
                  <a:gd name="T17" fmla="*/ 175 h 244"/>
                  <a:gd name="T18" fmla="*/ 9 w 97"/>
                  <a:gd name="T19" fmla="*/ 198 h 244"/>
                  <a:gd name="T20" fmla="*/ 19 w 97"/>
                  <a:gd name="T21" fmla="*/ 221 h 244"/>
                  <a:gd name="T22" fmla="*/ 37 w 97"/>
                  <a:gd name="T23" fmla="*/ 244 h 244"/>
                  <a:gd name="T24" fmla="*/ 37 w 97"/>
                  <a:gd name="T25" fmla="*/ 244 h 244"/>
                  <a:gd name="T26" fmla="*/ 51 w 97"/>
                  <a:gd name="T27" fmla="*/ 231 h 244"/>
                  <a:gd name="T28" fmla="*/ 69 w 97"/>
                  <a:gd name="T29" fmla="*/ 217 h 244"/>
                  <a:gd name="T30" fmla="*/ 83 w 97"/>
                  <a:gd name="T31" fmla="*/ 194 h 244"/>
                  <a:gd name="T32" fmla="*/ 92 w 97"/>
                  <a:gd name="T33" fmla="*/ 162 h 244"/>
                  <a:gd name="T34" fmla="*/ 97 w 97"/>
                  <a:gd name="T35" fmla="*/ 120 h 244"/>
                  <a:gd name="T36" fmla="*/ 97 w 97"/>
                  <a:gd name="T37" fmla="*/ 93 h 244"/>
                  <a:gd name="T38" fmla="*/ 92 w 97"/>
                  <a:gd name="T39" fmla="*/ 65 h 244"/>
                  <a:gd name="T40" fmla="*/ 83 w 97"/>
                  <a:gd name="T41" fmla="*/ 37 h 244"/>
                  <a:gd name="T42" fmla="*/ 74 w 97"/>
                  <a:gd name="T43" fmla="*/ 0 h 244"/>
                  <a:gd name="T44" fmla="*/ 74 w 97"/>
                  <a:gd name="T45" fmla="*/ 0 h 2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97" h="244">
                    <a:moveTo>
                      <a:pt x="74" y="0"/>
                    </a:moveTo>
                    <a:lnTo>
                      <a:pt x="74" y="0"/>
                    </a:lnTo>
                    <a:lnTo>
                      <a:pt x="51" y="24"/>
                    </a:lnTo>
                    <a:lnTo>
                      <a:pt x="32" y="47"/>
                    </a:lnTo>
                    <a:lnTo>
                      <a:pt x="14" y="79"/>
                    </a:lnTo>
                    <a:lnTo>
                      <a:pt x="0" y="116"/>
                    </a:lnTo>
                    <a:lnTo>
                      <a:pt x="0" y="134"/>
                    </a:lnTo>
                    <a:lnTo>
                      <a:pt x="0" y="157"/>
                    </a:lnTo>
                    <a:lnTo>
                      <a:pt x="0" y="175"/>
                    </a:lnTo>
                    <a:lnTo>
                      <a:pt x="9" y="198"/>
                    </a:lnTo>
                    <a:lnTo>
                      <a:pt x="19" y="221"/>
                    </a:lnTo>
                    <a:lnTo>
                      <a:pt x="37" y="244"/>
                    </a:lnTo>
                    <a:lnTo>
                      <a:pt x="37" y="244"/>
                    </a:lnTo>
                    <a:lnTo>
                      <a:pt x="51" y="231"/>
                    </a:lnTo>
                    <a:lnTo>
                      <a:pt x="69" y="217"/>
                    </a:lnTo>
                    <a:lnTo>
                      <a:pt x="83" y="194"/>
                    </a:lnTo>
                    <a:lnTo>
                      <a:pt x="92" y="162"/>
                    </a:lnTo>
                    <a:lnTo>
                      <a:pt x="97" y="120"/>
                    </a:lnTo>
                    <a:lnTo>
                      <a:pt x="97" y="93"/>
                    </a:lnTo>
                    <a:lnTo>
                      <a:pt x="92" y="65"/>
                    </a:lnTo>
                    <a:lnTo>
                      <a:pt x="83" y="37"/>
                    </a:lnTo>
                    <a:lnTo>
                      <a:pt x="74" y="0"/>
                    </a:lnTo>
                    <a:lnTo>
                      <a:pt x="74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4" name="Freeform 76"/>
              <p:cNvSpPr>
                <a:spLocks/>
              </p:cNvSpPr>
              <p:nvPr/>
            </p:nvSpPr>
            <p:spPr bwMode="auto">
              <a:xfrm>
                <a:off x="3296844" y="2288382"/>
                <a:ext cx="177259" cy="123825"/>
              </a:xfrm>
              <a:custGeom>
                <a:avLst/>
                <a:gdLst>
                  <a:gd name="T0" fmla="*/ 0 w 110"/>
                  <a:gd name="T1" fmla="*/ 78 h 78"/>
                  <a:gd name="T2" fmla="*/ 0 w 110"/>
                  <a:gd name="T3" fmla="*/ 78 h 78"/>
                  <a:gd name="T4" fmla="*/ 5 w 110"/>
                  <a:gd name="T5" fmla="*/ 69 h 78"/>
                  <a:gd name="T6" fmla="*/ 9 w 110"/>
                  <a:gd name="T7" fmla="*/ 55 h 78"/>
                  <a:gd name="T8" fmla="*/ 14 w 110"/>
                  <a:gd name="T9" fmla="*/ 42 h 78"/>
                  <a:gd name="T10" fmla="*/ 28 w 110"/>
                  <a:gd name="T11" fmla="*/ 28 h 78"/>
                  <a:gd name="T12" fmla="*/ 46 w 110"/>
                  <a:gd name="T13" fmla="*/ 14 h 78"/>
                  <a:gd name="T14" fmla="*/ 74 w 110"/>
                  <a:gd name="T15" fmla="*/ 5 h 78"/>
                  <a:gd name="T16" fmla="*/ 110 w 110"/>
                  <a:gd name="T17" fmla="*/ 0 h 78"/>
                  <a:gd name="T18" fmla="*/ 110 w 110"/>
                  <a:gd name="T19" fmla="*/ 0 h 78"/>
                  <a:gd name="T20" fmla="*/ 106 w 110"/>
                  <a:gd name="T21" fmla="*/ 14 h 78"/>
                  <a:gd name="T22" fmla="*/ 87 w 110"/>
                  <a:gd name="T23" fmla="*/ 42 h 78"/>
                  <a:gd name="T24" fmla="*/ 74 w 110"/>
                  <a:gd name="T25" fmla="*/ 55 h 78"/>
                  <a:gd name="T26" fmla="*/ 55 w 110"/>
                  <a:gd name="T27" fmla="*/ 69 h 78"/>
                  <a:gd name="T28" fmla="*/ 32 w 110"/>
                  <a:gd name="T29" fmla="*/ 78 h 78"/>
                  <a:gd name="T30" fmla="*/ 0 w 110"/>
                  <a:gd name="T31" fmla="*/ 78 h 78"/>
                  <a:gd name="T32" fmla="*/ 0 w 110"/>
                  <a:gd name="T33" fmla="*/ 78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0" h="78">
                    <a:moveTo>
                      <a:pt x="0" y="78"/>
                    </a:moveTo>
                    <a:lnTo>
                      <a:pt x="0" y="78"/>
                    </a:lnTo>
                    <a:lnTo>
                      <a:pt x="5" y="69"/>
                    </a:lnTo>
                    <a:lnTo>
                      <a:pt x="9" y="55"/>
                    </a:lnTo>
                    <a:lnTo>
                      <a:pt x="14" y="42"/>
                    </a:lnTo>
                    <a:lnTo>
                      <a:pt x="28" y="28"/>
                    </a:lnTo>
                    <a:lnTo>
                      <a:pt x="46" y="14"/>
                    </a:lnTo>
                    <a:lnTo>
                      <a:pt x="74" y="5"/>
                    </a:lnTo>
                    <a:lnTo>
                      <a:pt x="110" y="0"/>
                    </a:lnTo>
                    <a:lnTo>
                      <a:pt x="110" y="0"/>
                    </a:lnTo>
                    <a:lnTo>
                      <a:pt x="106" y="14"/>
                    </a:lnTo>
                    <a:lnTo>
                      <a:pt x="87" y="42"/>
                    </a:lnTo>
                    <a:lnTo>
                      <a:pt x="74" y="55"/>
                    </a:lnTo>
                    <a:lnTo>
                      <a:pt x="55" y="69"/>
                    </a:lnTo>
                    <a:lnTo>
                      <a:pt x="32" y="78"/>
                    </a:lnTo>
                    <a:lnTo>
                      <a:pt x="0" y="78"/>
                    </a:lnTo>
                    <a:lnTo>
                      <a:pt x="0" y="7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5" name="Freeform 77"/>
              <p:cNvSpPr>
                <a:spLocks/>
              </p:cNvSpPr>
              <p:nvPr/>
            </p:nvSpPr>
            <p:spPr bwMode="auto">
              <a:xfrm>
                <a:off x="3126030" y="2501107"/>
                <a:ext cx="341627" cy="131763"/>
              </a:xfrm>
              <a:custGeom>
                <a:avLst/>
                <a:gdLst>
                  <a:gd name="T0" fmla="*/ 0 w 212"/>
                  <a:gd name="T1" fmla="*/ 37 h 83"/>
                  <a:gd name="T2" fmla="*/ 0 w 212"/>
                  <a:gd name="T3" fmla="*/ 37 h 83"/>
                  <a:gd name="T4" fmla="*/ 19 w 212"/>
                  <a:gd name="T5" fmla="*/ 27 h 83"/>
                  <a:gd name="T6" fmla="*/ 37 w 212"/>
                  <a:gd name="T7" fmla="*/ 13 h 83"/>
                  <a:gd name="T8" fmla="*/ 65 w 212"/>
                  <a:gd name="T9" fmla="*/ 4 h 83"/>
                  <a:gd name="T10" fmla="*/ 97 w 212"/>
                  <a:gd name="T11" fmla="*/ 0 h 83"/>
                  <a:gd name="T12" fmla="*/ 134 w 212"/>
                  <a:gd name="T13" fmla="*/ 0 h 83"/>
                  <a:gd name="T14" fmla="*/ 152 w 212"/>
                  <a:gd name="T15" fmla="*/ 9 h 83"/>
                  <a:gd name="T16" fmla="*/ 170 w 212"/>
                  <a:gd name="T17" fmla="*/ 18 h 83"/>
                  <a:gd name="T18" fmla="*/ 189 w 212"/>
                  <a:gd name="T19" fmla="*/ 32 h 83"/>
                  <a:gd name="T20" fmla="*/ 212 w 212"/>
                  <a:gd name="T21" fmla="*/ 50 h 83"/>
                  <a:gd name="T22" fmla="*/ 212 w 212"/>
                  <a:gd name="T23" fmla="*/ 50 h 83"/>
                  <a:gd name="T24" fmla="*/ 193 w 212"/>
                  <a:gd name="T25" fmla="*/ 60 h 83"/>
                  <a:gd name="T26" fmla="*/ 170 w 212"/>
                  <a:gd name="T27" fmla="*/ 69 h 83"/>
                  <a:gd name="T28" fmla="*/ 143 w 212"/>
                  <a:gd name="T29" fmla="*/ 78 h 83"/>
                  <a:gd name="T30" fmla="*/ 111 w 212"/>
                  <a:gd name="T31" fmla="*/ 83 h 83"/>
                  <a:gd name="T32" fmla="*/ 74 w 212"/>
                  <a:gd name="T33" fmla="*/ 78 h 83"/>
                  <a:gd name="T34" fmla="*/ 37 w 212"/>
                  <a:gd name="T35" fmla="*/ 64 h 83"/>
                  <a:gd name="T36" fmla="*/ 19 w 212"/>
                  <a:gd name="T37" fmla="*/ 55 h 83"/>
                  <a:gd name="T38" fmla="*/ 0 w 212"/>
                  <a:gd name="T39" fmla="*/ 37 h 83"/>
                  <a:gd name="T40" fmla="*/ 0 w 212"/>
                  <a:gd name="T41" fmla="*/ 37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12" h="83">
                    <a:moveTo>
                      <a:pt x="0" y="37"/>
                    </a:moveTo>
                    <a:lnTo>
                      <a:pt x="0" y="37"/>
                    </a:lnTo>
                    <a:lnTo>
                      <a:pt x="19" y="27"/>
                    </a:lnTo>
                    <a:lnTo>
                      <a:pt x="37" y="13"/>
                    </a:lnTo>
                    <a:lnTo>
                      <a:pt x="65" y="4"/>
                    </a:lnTo>
                    <a:lnTo>
                      <a:pt x="97" y="0"/>
                    </a:lnTo>
                    <a:lnTo>
                      <a:pt x="134" y="0"/>
                    </a:lnTo>
                    <a:lnTo>
                      <a:pt x="152" y="9"/>
                    </a:lnTo>
                    <a:lnTo>
                      <a:pt x="170" y="18"/>
                    </a:lnTo>
                    <a:lnTo>
                      <a:pt x="189" y="32"/>
                    </a:lnTo>
                    <a:lnTo>
                      <a:pt x="212" y="50"/>
                    </a:lnTo>
                    <a:lnTo>
                      <a:pt x="212" y="50"/>
                    </a:lnTo>
                    <a:lnTo>
                      <a:pt x="193" y="60"/>
                    </a:lnTo>
                    <a:lnTo>
                      <a:pt x="170" y="69"/>
                    </a:lnTo>
                    <a:lnTo>
                      <a:pt x="143" y="78"/>
                    </a:lnTo>
                    <a:lnTo>
                      <a:pt x="111" y="83"/>
                    </a:lnTo>
                    <a:lnTo>
                      <a:pt x="74" y="78"/>
                    </a:lnTo>
                    <a:lnTo>
                      <a:pt x="37" y="64"/>
                    </a:lnTo>
                    <a:lnTo>
                      <a:pt x="19" y="55"/>
                    </a:lnTo>
                    <a:lnTo>
                      <a:pt x="0" y="37"/>
                    </a:lnTo>
                    <a:lnTo>
                      <a:pt x="0" y="37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6" name="Freeform 78"/>
              <p:cNvSpPr>
                <a:spLocks/>
              </p:cNvSpPr>
              <p:nvPr/>
            </p:nvSpPr>
            <p:spPr bwMode="auto">
              <a:xfrm>
                <a:off x="3379027" y="3217069"/>
                <a:ext cx="228826" cy="241300"/>
              </a:xfrm>
              <a:custGeom>
                <a:avLst/>
                <a:gdLst>
                  <a:gd name="T0" fmla="*/ 0 w 142"/>
                  <a:gd name="T1" fmla="*/ 0 h 152"/>
                  <a:gd name="T2" fmla="*/ 0 w 142"/>
                  <a:gd name="T3" fmla="*/ 0 h 152"/>
                  <a:gd name="T4" fmla="*/ 4 w 142"/>
                  <a:gd name="T5" fmla="*/ 23 h 152"/>
                  <a:gd name="T6" fmla="*/ 9 w 142"/>
                  <a:gd name="T7" fmla="*/ 50 h 152"/>
                  <a:gd name="T8" fmla="*/ 18 w 142"/>
                  <a:gd name="T9" fmla="*/ 78 h 152"/>
                  <a:gd name="T10" fmla="*/ 36 w 142"/>
                  <a:gd name="T11" fmla="*/ 106 h 152"/>
                  <a:gd name="T12" fmla="*/ 59 w 142"/>
                  <a:gd name="T13" fmla="*/ 129 h 152"/>
                  <a:gd name="T14" fmla="*/ 78 w 142"/>
                  <a:gd name="T15" fmla="*/ 143 h 152"/>
                  <a:gd name="T16" fmla="*/ 96 w 142"/>
                  <a:gd name="T17" fmla="*/ 147 h 152"/>
                  <a:gd name="T18" fmla="*/ 115 w 142"/>
                  <a:gd name="T19" fmla="*/ 152 h 152"/>
                  <a:gd name="T20" fmla="*/ 142 w 142"/>
                  <a:gd name="T21" fmla="*/ 152 h 152"/>
                  <a:gd name="T22" fmla="*/ 142 w 142"/>
                  <a:gd name="T23" fmla="*/ 152 h 152"/>
                  <a:gd name="T24" fmla="*/ 142 w 142"/>
                  <a:gd name="T25" fmla="*/ 138 h 152"/>
                  <a:gd name="T26" fmla="*/ 138 w 142"/>
                  <a:gd name="T27" fmla="*/ 120 h 152"/>
                  <a:gd name="T28" fmla="*/ 133 w 142"/>
                  <a:gd name="T29" fmla="*/ 97 h 152"/>
                  <a:gd name="T30" fmla="*/ 115 w 142"/>
                  <a:gd name="T31" fmla="*/ 74 h 152"/>
                  <a:gd name="T32" fmla="*/ 92 w 142"/>
                  <a:gd name="T33" fmla="*/ 46 h 152"/>
                  <a:gd name="T34" fmla="*/ 50 w 142"/>
                  <a:gd name="T35" fmla="*/ 23 h 152"/>
                  <a:gd name="T36" fmla="*/ 0 w 142"/>
                  <a:gd name="T37" fmla="*/ 0 h 152"/>
                  <a:gd name="T38" fmla="*/ 0 w 142"/>
                  <a:gd name="T39" fmla="*/ 0 h 1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42" h="152">
                    <a:moveTo>
                      <a:pt x="0" y="0"/>
                    </a:moveTo>
                    <a:lnTo>
                      <a:pt x="0" y="0"/>
                    </a:lnTo>
                    <a:lnTo>
                      <a:pt x="4" y="23"/>
                    </a:lnTo>
                    <a:lnTo>
                      <a:pt x="9" y="50"/>
                    </a:lnTo>
                    <a:lnTo>
                      <a:pt x="18" y="78"/>
                    </a:lnTo>
                    <a:lnTo>
                      <a:pt x="36" y="106"/>
                    </a:lnTo>
                    <a:lnTo>
                      <a:pt x="59" y="129"/>
                    </a:lnTo>
                    <a:lnTo>
                      <a:pt x="78" y="143"/>
                    </a:lnTo>
                    <a:lnTo>
                      <a:pt x="96" y="147"/>
                    </a:lnTo>
                    <a:lnTo>
                      <a:pt x="115" y="152"/>
                    </a:lnTo>
                    <a:lnTo>
                      <a:pt x="142" y="152"/>
                    </a:lnTo>
                    <a:lnTo>
                      <a:pt x="142" y="152"/>
                    </a:lnTo>
                    <a:lnTo>
                      <a:pt x="142" y="138"/>
                    </a:lnTo>
                    <a:lnTo>
                      <a:pt x="138" y="120"/>
                    </a:lnTo>
                    <a:lnTo>
                      <a:pt x="133" y="97"/>
                    </a:lnTo>
                    <a:lnTo>
                      <a:pt x="115" y="74"/>
                    </a:lnTo>
                    <a:lnTo>
                      <a:pt x="92" y="46"/>
                    </a:lnTo>
                    <a:lnTo>
                      <a:pt x="50" y="2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7" name="Freeform 79"/>
              <p:cNvSpPr>
                <a:spLocks/>
              </p:cNvSpPr>
              <p:nvPr/>
            </p:nvSpPr>
            <p:spPr bwMode="auto">
              <a:xfrm>
                <a:off x="3585293" y="3166269"/>
                <a:ext cx="75738" cy="182563"/>
              </a:xfrm>
              <a:custGeom>
                <a:avLst/>
                <a:gdLst>
                  <a:gd name="T0" fmla="*/ 19 w 47"/>
                  <a:gd name="T1" fmla="*/ 115 h 115"/>
                  <a:gd name="T2" fmla="*/ 19 w 47"/>
                  <a:gd name="T3" fmla="*/ 115 h 115"/>
                  <a:gd name="T4" fmla="*/ 14 w 47"/>
                  <a:gd name="T5" fmla="*/ 106 h 115"/>
                  <a:gd name="T6" fmla="*/ 10 w 47"/>
                  <a:gd name="T7" fmla="*/ 96 h 115"/>
                  <a:gd name="T8" fmla="*/ 5 w 47"/>
                  <a:gd name="T9" fmla="*/ 87 h 115"/>
                  <a:gd name="T10" fmla="*/ 0 w 47"/>
                  <a:gd name="T11" fmla="*/ 69 h 115"/>
                  <a:gd name="T12" fmla="*/ 5 w 47"/>
                  <a:gd name="T13" fmla="*/ 50 h 115"/>
                  <a:gd name="T14" fmla="*/ 14 w 47"/>
                  <a:gd name="T15" fmla="*/ 27 h 115"/>
                  <a:gd name="T16" fmla="*/ 28 w 47"/>
                  <a:gd name="T17" fmla="*/ 0 h 115"/>
                  <a:gd name="T18" fmla="*/ 28 w 47"/>
                  <a:gd name="T19" fmla="*/ 0 h 115"/>
                  <a:gd name="T20" fmla="*/ 33 w 47"/>
                  <a:gd name="T21" fmla="*/ 9 h 115"/>
                  <a:gd name="T22" fmla="*/ 42 w 47"/>
                  <a:gd name="T23" fmla="*/ 36 h 115"/>
                  <a:gd name="T24" fmla="*/ 47 w 47"/>
                  <a:gd name="T25" fmla="*/ 55 h 115"/>
                  <a:gd name="T26" fmla="*/ 42 w 47"/>
                  <a:gd name="T27" fmla="*/ 73 h 115"/>
                  <a:gd name="T28" fmla="*/ 37 w 47"/>
                  <a:gd name="T29" fmla="*/ 92 h 115"/>
                  <a:gd name="T30" fmla="*/ 19 w 47"/>
                  <a:gd name="T31" fmla="*/ 115 h 115"/>
                  <a:gd name="T32" fmla="*/ 19 w 47"/>
                  <a:gd name="T33" fmla="*/ 115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47" h="115">
                    <a:moveTo>
                      <a:pt x="19" y="115"/>
                    </a:moveTo>
                    <a:lnTo>
                      <a:pt x="19" y="115"/>
                    </a:lnTo>
                    <a:lnTo>
                      <a:pt x="14" y="106"/>
                    </a:lnTo>
                    <a:lnTo>
                      <a:pt x="10" y="96"/>
                    </a:lnTo>
                    <a:lnTo>
                      <a:pt x="5" y="87"/>
                    </a:lnTo>
                    <a:lnTo>
                      <a:pt x="0" y="69"/>
                    </a:lnTo>
                    <a:lnTo>
                      <a:pt x="5" y="50"/>
                    </a:lnTo>
                    <a:lnTo>
                      <a:pt x="14" y="27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33" y="9"/>
                    </a:lnTo>
                    <a:lnTo>
                      <a:pt x="42" y="36"/>
                    </a:lnTo>
                    <a:lnTo>
                      <a:pt x="47" y="55"/>
                    </a:lnTo>
                    <a:lnTo>
                      <a:pt x="42" y="73"/>
                    </a:lnTo>
                    <a:lnTo>
                      <a:pt x="37" y="92"/>
                    </a:lnTo>
                    <a:lnTo>
                      <a:pt x="19" y="115"/>
                    </a:lnTo>
                    <a:lnTo>
                      <a:pt x="19" y="11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8" name="Freeform 80"/>
              <p:cNvSpPr>
                <a:spLocks/>
              </p:cNvSpPr>
              <p:nvPr/>
            </p:nvSpPr>
            <p:spPr bwMode="auto">
              <a:xfrm>
                <a:off x="3630413" y="3326607"/>
                <a:ext cx="185317" cy="211138"/>
              </a:xfrm>
              <a:custGeom>
                <a:avLst/>
                <a:gdLst>
                  <a:gd name="T0" fmla="*/ 0 w 115"/>
                  <a:gd name="T1" fmla="*/ 133 h 133"/>
                  <a:gd name="T2" fmla="*/ 0 w 115"/>
                  <a:gd name="T3" fmla="*/ 133 h 133"/>
                  <a:gd name="T4" fmla="*/ 0 w 115"/>
                  <a:gd name="T5" fmla="*/ 115 h 133"/>
                  <a:gd name="T6" fmla="*/ 0 w 115"/>
                  <a:gd name="T7" fmla="*/ 97 h 133"/>
                  <a:gd name="T8" fmla="*/ 9 w 115"/>
                  <a:gd name="T9" fmla="*/ 74 h 133"/>
                  <a:gd name="T10" fmla="*/ 23 w 115"/>
                  <a:gd name="T11" fmla="*/ 51 h 133"/>
                  <a:gd name="T12" fmla="*/ 46 w 115"/>
                  <a:gd name="T13" fmla="*/ 28 h 133"/>
                  <a:gd name="T14" fmla="*/ 74 w 115"/>
                  <a:gd name="T15" fmla="*/ 9 h 133"/>
                  <a:gd name="T16" fmla="*/ 92 w 115"/>
                  <a:gd name="T17" fmla="*/ 5 h 133"/>
                  <a:gd name="T18" fmla="*/ 115 w 115"/>
                  <a:gd name="T19" fmla="*/ 0 h 133"/>
                  <a:gd name="T20" fmla="*/ 115 w 115"/>
                  <a:gd name="T21" fmla="*/ 0 h 133"/>
                  <a:gd name="T22" fmla="*/ 115 w 115"/>
                  <a:gd name="T23" fmla="*/ 18 h 133"/>
                  <a:gd name="T24" fmla="*/ 111 w 115"/>
                  <a:gd name="T25" fmla="*/ 37 h 133"/>
                  <a:gd name="T26" fmla="*/ 101 w 115"/>
                  <a:gd name="T27" fmla="*/ 60 h 133"/>
                  <a:gd name="T28" fmla="*/ 83 w 115"/>
                  <a:gd name="T29" fmla="*/ 83 h 133"/>
                  <a:gd name="T30" fmla="*/ 65 w 115"/>
                  <a:gd name="T31" fmla="*/ 106 h 133"/>
                  <a:gd name="T32" fmla="*/ 37 w 115"/>
                  <a:gd name="T33" fmla="*/ 124 h 133"/>
                  <a:gd name="T34" fmla="*/ 0 w 115"/>
                  <a:gd name="T35" fmla="*/ 133 h 133"/>
                  <a:gd name="T36" fmla="*/ 0 w 115"/>
                  <a:gd name="T37" fmla="*/ 133 h 1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5" h="133">
                    <a:moveTo>
                      <a:pt x="0" y="133"/>
                    </a:moveTo>
                    <a:lnTo>
                      <a:pt x="0" y="133"/>
                    </a:lnTo>
                    <a:lnTo>
                      <a:pt x="0" y="115"/>
                    </a:lnTo>
                    <a:lnTo>
                      <a:pt x="0" y="97"/>
                    </a:lnTo>
                    <a:lnTo>
                      <a:pt x="9" y="74"/>
                    </a:lnTo>
                    <a:lnTo>
                      <a:pt x="23" y="51"/>
                    </a:lnTo>
                    <a:lnTo>
                      <a:pt x="46" y="28"/>
                    </a:lnTo>
                    <a:lnTo>
                      <a:pt x="74" y="9"/>
                    </a:lnTo>
                    <a:lnTo>
                      <a:pt x="92" y="5"/>
                    </a:lnTo>
                    <a:lnTo>
                      <a:pt x="115" y="0"/>
                    </a:lnTo>
                    <a:lnTo>
                      <a:pt x="115" y="0"/>
                    </a:lnTo>
                    <a:lnTo>
                      <a:pt x="115" y="18"/>
                    </a:lnTo>
                    <a:lnTo>
                      <a:pt x="111" y="37"/>
                    </a:lnTo>
                    <a:lnTo>
                      <a:pt x="101" y="60"/>
                    </a:lnTo>
                    <a:lnTo>
                      <a:pt x="83" y="83"/>
                    </a:lnTo>
                    <a:lnTo>
                      <a:pt x="65" y="106"/>
                    </a:lnTo>
                    <a:lnTo>
                      <a:pt x="37" y="124"/>
                    </a:lnTo>
                    <a:lnTo>
                      <a:pt x="0" y="133"/>
                    </a:lnTo>
                    <a:lnTo>
                      <a:pt x="0" y="133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9" name="Freeform 81"/>
              <p:cNvSpPr>
                <a:spLocks/>
              </p:cNvSpPr>
              <p:nvPr/>
            </p:nvSpPr>
            <p:spPr bwMode="auto">
              <a:xfrm>
                <a:off x="2236510" y="2947194"/>
                <a:ext cx="370633" cy="152400"/>
              </a:xfrm>
              <a:custGeom>
                <a:avLst/>
                <a:gdLst>
                  <a:gd name="T0" fmla="*/ 0 w 230"/>
                  <a:gd name="T1" fmla="*/ 64 h 96"/>
                  <a:gd name="T2" fmla="*/ 0 w 230"/>
                  <a:gd name="T3" fmla="*/ 64 h 96"/>
                  <a:gd name="T4" fmla="*/ 27 w 230"/>
                  <a:gd name="T5" fmla="*/ 78 h 96"/>
                  <a:gd name="T6" fmla="*/ 50 w 230"/>
                  <a:gd name="T7" fmla="*/ 87 h 96"/>
                  <a:gd name="T8" fmla="*/ 87 w 230"/>
                  <a:gd name="T9" fmla="*/ 92 h 96"/>
                  <a:gd name="T10" fmla="*/ 119 w 230"/>
                  <a:gd name="T11" fmla="*/ 96 h 96"/>
                  <a:gd name="T12" fmla="*/ 142 w 230"/>
                  <a:gd name="T13" fmla="*/ 92 h 96"/>
                  <a:gd name="T14" fmla="*/ 161 w 230"/>
                  <a:gd name="T15" fmla="*/ 87 h 96"/>
                  <a:gd name="T16" fmla="*/ 179 w 230"/>
                  <a:gd name="T17" fmla="*/ 78 h 96"/>
                  <a:gd name="T18" fmla="*/ 198 w 230"/>
                  <a:gd name="T19" fmla="*/ 64 h 96"/>
                  <a:gd name="T20" fmla="*/ 212 w 230"/>
                  <a:gd name="T21" fmla="*/ 50 h 96"/>
                  <a:gd name="T22" fmla="*/ 230 w 230"/>
                  <a:gd name="T23" fmla="*/ 27 h 96"/>
                  <a:gd name="T24" fmla="*/ 230 w 230"/>
                  <a:gd name="T25" fmla="*/ 27 h 96"/>
                  <a:gd name="T26" fmla="*/ 212 w 230"/>
                  <a:gd name="T27" fmla="*/ 18 h 96"/>
                  <a:gd name="T28" fmla="*/ 193 w 230"/>
                  <a:gd name="T29" fmla="*/ 9 h 96"/>
                  <a:gd name="T30" fmla="*/ 170 w 230"/>
                  <a:gd name="T31" fmla="*/ 0 h 96"/>
                  <a:gd name="T32" fmla="*/ 138 w 230"/>
                  <a:gd name="T33" fmla="*/ 0 h 96"/>
                  <a:gd name="T34" fmla="*/ 101 w 230"/>
                  <a:gd name="T35" fmla="*/ 9 h 96"/>
                  <a:gd name="T36" fmla="*/ 55 w 230"/>
                  <a:gd name="T37" fmla="*/ 27 h 96"/>
                  <a:gd name="T38" fmla="*/ 0 w 230"/>
                  <a:gd name="T39" fmla="*/ 64 h 96"/>
                  <a:gd name="T40" fmla="*/ 0 w 230"/>
                  <a:gd name="T41" fmla="*/ 64 h 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30" h="96">
                    <a:moveTo>
                      <a:pt x="0" y="64"/>
                    </a:moveTo>
                    <a:lnTo>
                      <a:pt x="0" y="64"/>
                    </a:lnTo>
                    <a:lnTo>
                      <a:pt x="27" y="78"/>
                    </a:lnTo>
                    <a:lnTo>
                      <a:pt x="50" y="87"/>
                    </a:lnTo>
                    <a:lnTo>
                      <a:pt x="87" y="92"/>
                    </a:lnTo>
                    <a:lnTo>
                      <a:pt x="119" y="96"/>
                    </a:lnTo>
                    <a:lnTo>
                      <a:pt x="142" y="92"/>
                    </a:lnTo>
                    <a:lnTo>
                      <a:pt x="161" y="87"/>
                    </a:lnTo>
                    <a:lnTo>
                      <a:pt x="179" y="78"/>
                    </a:lnTo>
                    <a:lnTo>
                      <a:pt x="198" y="64"/>
                    </a:lnTo>
                    <a:lnTo>
                      <a:pt x="212" y="50"/>
                    </a:lnTo>
                    <a:lnTo>
                      <a:pt x="230" y="27"/>
                    </a:lnTo>
                    <a:lnTo>
                      <a:pt x="230" y="27"/>
                    </a:lnTo>
                    <a:lnTo>
                      <a:pt x="212" y="18"/>
                    </a:lnTo>
                    <a:lnTo>
                      <a:pt x="193" y="9"/>
                    </a:lnTo>
                    <a:lnTo>
                      <a:pt x="170" y="0"/>
                    </a:lnTo>
                    <a:lnTo>
                      <a:pt x="138" y="0"/>
                    </a:lnTo>
                    <a:lnTo>
                      <a:pt x="101" y="9"/>
                    </a:lnTo>
                    <a:lnTo>
                      <a:pt x="55" y="27"/>
                    </a:lnTo>
                    <a:lnTo>
                      <a:pt x="0" y="64"/>
                    </a:lnTo>
                    <a:lnTo>
                      <a:pt x="0" y="6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0" name="Freeform 82"/>
              <p:cNvSpPr>
                <a:spLocks/>
              </p:cNvSpPr>
              <p:nvPr/>
            </p:nvSpPr>
            <p:spPr bwMode="auto">
              <a:xfrm>
                <a:off x="2450833" y="2734469"/>
                <a:ext cx="164368" cy="123825"/>
              </a:xfrm>
              <a:custGeom>
                <a:avLst/>
                <a:gdLst>
                  <a:gd name="T0" fmla="*/ 102 w 102"/>
                  <a:gd name="T1" fmla="*/ 78 h 78"/>
                  <a:gd name="T2" fmla="*/ 102 w 102"/>
                  <a:gd name="T3" fmla="*/ 78 h 78"/>
                  <a:gd name="T4" fmla="*/ 92 w 102"/>
                  <a:gd name="T5" fmla="*/ 78 h 78"/>
                  <a:gd name="T6" fmla="*/ 79 w 102"/>
                  <a:gd name="T7" fmla="*/ 78 h 78"/>
                  <a:gd name="T8" fmla="*/ 65 w 102"/>
                  <a:gd name="T9" fmla="*/ 74 h 78"/>
                  <a:gd name="T10" fmla="*/ 51 w 102"/>
                  <a:gd name="T11" fmla="*/ 69 h 78"/>
                  <a:gd name="T12" fmla="*/ 33 w 102"/>
                  <a:gd name="T13" fmla="*/ 55 h 78"/>
                  <a:gd name="T14" fmla="*/ 19 w 102"/>
                  <a:gd name="T15" fmla="*/ 32 h 78"/>
                  <a:gd name="T16" fmla="*/ 0 w 102"/>
                  <a:gd name="T17" fmla="*/ 0 h 78"/>
                  <a:gd name="T18" fmla="*/ 0 w 102"/>
                  <a:gd name="T19" fmla="*/ 0 h 78"/>
                  <a:gd name="T20" fmla="*/ 14 w 102"/>
                  <a:gd name="T21" fmla="*/ 0 h 78"/>
                  <a:gd name="T22" fmla="*/ 46 w 102"/>
                  <a:gd name="T23" fmla="*/ 9 h 78"/>
                  <a:gd name="T24" fmla="*/ 60 w 102"/>
                  <a:gd name="T25" fmla="*/ 18 h 78"/>
                  <a:gd name="T26" fmla="*/ 79 w 102"/>
                  <a:gd name="T27" fmla="*/ 32 h 78"/>
                  <a:gd name="T28" fmla="*/ 92 w 102"/>
                  <a:gd name="T29" fmla="*/ 51 h 78"/>
                  <a:gd name="T30" fmla="*/ 102 w 102"/>
                  <a:gd name="T31" fmla="*/ 78 h 78"/>
                  <a:gd name="T32" fmla="*/ 102 w 102"/>
                  <a:gd name="T33" fmla="*/ 78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02" h="78">
                    <a:moveTo>
                      <a:pt x="102" y="78"/>
                    </a:moveTo>
                    <a:lnTo>
                      <a:pt x="102" y="78"/>
                    </a:lnTo>
                    <a:lnTo>
                      <a:pt x="92" y="78"/>
                    </a:lnTo>
                    <a:lnTo>
                      <a:pt x="79" y="78"/>
                    </a:lnTo>
                    <a:lnTo>
                      <a:pt x="65" y="74"/>
                    </a:lnTo>
                    <a:lnTo>
                      <a:pt x="51" y="69"/>
                    </a:lnTo>
                    <a:lnTo>
                      <a:pt x="33" y="55"/>
                    </a:lnTo>
                    <a:lnTo>
                      <a:pt x="19" y="3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4" y="0"/>
                    </a:lnTo>
                    <a:lnTo>
                      <a:pt x="46" y="9"/>
                    </a:lnTo>
                    <a:lnTo>
                      <a:pt x="60" y="18"/>
                    </a:lnTo>
                    <a:lnTo>
                      <a:pt x="79" y="32"/>
                    </a:lnTo>
                    <a:lnTo>
                      <a:pt x="92" y="51"/>
                    </a:lnTo>
                    <a:lnTo>
                      <a:pt x="102" y="78"/>
                    </a:lnTo>
                    <a:lnTo>
                      <a:pt x="102" y="7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1" name="Freeform 83"/>
              <p:cNvSpPr>
                <a:spLocks/>
              </p:cNvSpPr>
              <p:nvPr/>
            </p:nvSpPr>
            <p:spPr bwMode="auto">
              <a:xfrm>
                <a:off x="2681270" y="2836069"/>
                <a:ext cx="148253" cy="293688"/>
              </a:xfrm>
              <a:custGeom>
                <a:avLst/>
                <a:gdLst>
                  <a:gd name="T0" fmla="*/ 83 w 92"/>
                  <a:gd name="T1" fmla="*/ 185 h 185"/>
                  <a:gd name="T2" fmla="*/ 83 w 92"/>
                  <a:gd name="T3" fmla="*/ 185 h 185"/>
                  <a:gd name="T4" fmla="*/ 64 w 92"/>
                  <a:gd name="T5" fmla="*/ 175 h 185"/>
                  <a:gd name="T6" fmla="*/ 46 w 92"/>
                  <a:gd name="T7" fmla="*/ 162 h 185"/>
                  <a:gd name="T8" fmla="*/ 28 w 92"/>
                  <a:gd name="T9" fmla="*/ 143 h 185"/>
                  <a:gd name="T10" fmla="*/ 14 w 92"/>
                  <a:gd name="T11" fmla="*/ 116 h 185"/>
                  <a:gd name="T12" fmla="*/ 5 w 92"/>
                  <a:gd name="T13" fmla="*/ 83 h 185"/>
                  <a:gd name="T14" fmla="*/ 0 w 92"/>
                  <a:gd name="T15" fmla="*/ 65 h 185"/>
                  <a:gd name="T16" fmla="*/ 0 w 92"/>
                  <a:gd name="T17" fmla="*/ 46 h 185"/>
                  <a:gd name="T18" fmla="*/ 5 w 92"/>
                  <a:gd name="T19" fmla="*/ 23 h 185"/>
                  <a:gd name="T20" fmla="*/ 14 w 92"/>
                  <a:gd name="T21" fmla="*/ 0 h 185"/>
                  <a:gd name="T22" fmla="*/ 14 w 92"/>
                  <a:gd name="T23" fmla="*/ 0 h 185"/>
                  <a:gd name="T24" fmla="*/ 32 w 92"/>
                  <a:gd name="T25" fmla="*/ 14 h 185"/>
                  <a:gd name="T26" fmla="*/ 46 w 92"/>
                  <a:gd name="T27" fmla="*/ 28 h 185"/>
                  <a:gd name="T28" fmla="*/ 64 w 92"/>
                  <a:gd name="T29" fmla="*/ 46 h 185"/>
                  <a:gd name="T30" fmla="*/ 78 w 92"/>
                  <a:gd name="T31" fmla="*/ 74 h 185"/>
                  <a:gd name="T32" fmla="*/ 87 w 92"/>
                  <a:gd name="T33" fmla="*/ 106 h 185"/>
                  <a:gd name="T34" fmla="*/ 92 w 92"/>
                  <a:gd name="T35" fmla="*/ 143 h 185"/>
                  <a:gd name="T36" fmla="*/ 87 w 92"/>
                  <a:gd name="T37" fmla="*/ 162 h 185"/>
                  <a:gd name="T38" fmla="*/ 83 w 92"/>
                  <a:gd name="T39" fmla="*/ 185 h 185"/>
                  <a:gd name="T40" fmla="*/ 83 w 92"/>
                  <a:gd name="T41" fmla="*/ 185 h 1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92" h="185">
                    <a:moveTo>
                      <a:pt x="83" y="185"/>
                    </a:moveTo>
                    <a:lnTo>
                      <a:pt x="83" y="185"/>
                    </a:lnTo>
                    <a:lnTo>
                      <a:pt x="64" y="175"/>
                    </a:lnTo>
                    <a:lnTo>
                      <a:pt x="46" y="162"/>
                    </a:lnTo>
                    <a:lnTo>
                      <a:pt x="28" y="143"/>
                    </a:lnTo>
                    <a:lnTo>
                      <a:pt x="14" y="116"/>
                    </a:lnTo>
                    <a:lnTo>
                      <a:pt x="5" y="83"/>
                    </a:lnTo>
                    <a:lnTo>
                      <a:pt x="0" y="65"/>
                    </a:lnTo>
                    <a:lnTo>
                      <a:pt x="0" y="46"/>
                    </a:lnTo>
                    <a:lnTo>
                      <a:pt x="5" y="23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32" y="14"/>
                    </a:lnTo>
                    <a:lnTo>
                      <a:pt x="46" y="28"/>
                    </a:lnTo>
                    <a:lnTo>
                      <a:pt x="64" y="46"/>
                    </a:lnTo>
                    <a:lnTo>
                      <a:pt x="78" y="74"/>
                    </a:lnTo>
                    <a:lnTo>
                      <a:pt x="87" y="106"/>
                    </a:lnTo>
                    <a:lnTo>
                      <a:pt x="92" y="143"/>
                    </a:lnTo>
                    <a:lnTo>
                      <a:pt x="87" y="162"/>
                    </a:lnTo>
                    <a:lnTo>
                      <a:pt x="83" y="185"/>
                    </a:lnTo>
                    <a:lnTo>
                      <a:pt x="83" y="18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2" name="Freeform 84"/>
              <p:cNvSpPr>
                <a:spLocks/>
              </p:cNvSpPr>
              <p:nvPr/>
            </p:nvSpPr>
            <p:spPr bwMode="auto">
              <a:xfrm>
                <a:off x="1835260" y="3640932"/>
                <a:ext cx="164368" cy="373063"/>
              </a:xfrm>
              <a:custGeom>
                <a:avLst/>
                <a:gdLst>
                  <a:gd name="T0" fmla="*/ 23 w 102"/>
                  <a:gd name="T1" fmla="*/ 0 h 235"/>
                  <a:gd name="T2" fmla="*/ 23 w 102"/>
                  <a:gd name="T3" fmla="*/ 0 h 235"/>
                  <a:gd name="T4" fmla="*/ 14 w 102"/>
                  <a:gd name="T5" fmla="*/ 27 h 235"/>
                  <a:gd name="T6" fmla="*/ 5 w 102"/>
                  <a:gd name="T7" fmla="*/ 55 h 235"/>
                  <a:gd name="T8" fmla="*/ 0 w 102"/>
                  <a:gd name="T9" fmla="*/ 92 h 235"/>
                  <a:gd name="T10" fmla="*/ 0 w 102"/>
                  <a:gd name="T11" fmla="*/ 129 h 235"/>
                  <a:gd name="T12" fmla="*/ 5 w 102"/>
                  <a:gd name="T13" fmla="*/ 147 h 235"/>
                  <a:gd name="T14" fmla="*/ 9 w 102"/>
                  <a:gd name="T15" fmla="*/ 166 h 235"/>
                  <a:gd name="T16" fmla="*/ 23 w 102"/>
                  <a:gd name="T17" fmla="*/ 184 h 235"/>
                  <a:gd name="T18" fmla="*/ 37 w 102"/>
                  <a:gd name="T19" fmla="*/ 202 h 235"/>
                  <a:gd name="T20" fmla="*/ 55 w 102"/>
                  <a:gd name="T21" fmla="*/ 221 h 235"/>
                  <a:gd name="T22" fmla="*/ 79 w 102"/>
                  <a:gd name="T23" fmla="*/ 235 h 235"/>
                  <a:gd name="T24" fmla="*/ 79 w 102"/>
                  <a:gd name="T25" fmla="*/ 235 h 235"/>
                  <a:gd name="T26" fmla="*/ 88 w 102"/>
                  <a:gd name="T27" fmla="*/ 216 h 235"/>
                  <a:gd name="T28" fmla="*/ 97 w 102"/>
                  <a:gd name="T29" fmla="*/ 198 h 235"/>
                  <a:gd name="T30" fmla="*/ 102 w 102"/>
                  <a:gd name="T31" fmla="*/ 170 h 235"/>
                  <a:gd name="T32" fmla="*/ 97 w 102"/>
                  <a:gd name="T33" fmla="*/ 138 h 235"/>
                  <a:gd name="T34" fmla="*/ 88 w 102"/>
                  <a:gd name="T35" fmla="*/ 97 h 235"/>
                  <a:gd name="T36" fmla="*/ 65 w 102"/>
                  <a:gd name="T37" fmla="*/ 51 h 235"/>
                  <a:gd name="T38" fmla="*/ 46 w 102"/>
                  <a:gd name="T39" fmla="*/ 27 h 235"/>
                  <a:gd name="T40" fmla="*/ 23 w 102"/>
                  <a:gd name="T41" fmla="*/ 0 h 235"/>
                  <a:gd name="T42" fmla="*/ 23 w 102"/>
                  <a:gd name="T43" fmla="*/ 0 h 2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02" h="235">
                    <a:moveTo>
                      <a:pt x="23" y="0"/>
                    </a:moveTo>
                    <a:lnTo>
                      <a:pt x="23" y="0"/>
                    </a:lnTo>
                    <a:lnTo>
                      <a:pt x="14" y="27"/>
                    </a:lnTo>
                    <a:lnTo>
                      <a:pt x="5" y="55"/>
                    </a:lnTo>
                    <a:lnTo>
                      <a:pt x="0" y="92"/>
                    </a:lnTo>
                    <a:lnTo>
                      <a:pt x="0" y="129"/>
                    </a:lnTo>
                    <a:lnTo>
                      <a:pt x="5" y="147"/>
                    </a:lnTo>
                    <a:lnTo>
                      <a:pt x="9" y="166"/>
                    </a:lnTo>
                    <a:lnTo>
                      <a:pt x="23" y="184"/>
                    </a:lnTo>
                    <a:lnTo>
                      <a:pt x="37" y="202"/>
                    </a:lnTo>
                    <a:lnTo>
                      <a:pt x="55" y="221"/>
                    </a:lnTo>
                    <a:lnTo>
                      <a:pt x="79" y="235"/>
                    </a:lnTo>
                    <a:lnTo>
                      <a:pt x="79" y="235"/>
                    </a:lnTo>
                    <a:lnTo>
                      <a:pt x="88" y="216"/>
                    </a:lnTo>
                    <a:lnTo>
                      <a:pt x="97" y="198"/>
                    </a:lnTo>
                    <a:lnTo>
                      <a:pt x="102" y="170"/>
                    </a:lnTo>
                    <a:lnTo>
                      <a:pt x="97" y="138"/>
                    </a:lnTo>
                    <a:lnTo>
                      <a:pt x="88" y="97"/>
                    </a:lnTo>
                    <a:lnTo>
                      <a:pt x="65" y="51"/>
                    </a:lnTo>
                    <a:lnTo>
                      <a:pt x="46" y="27"/>
                    </a:lnTo>
                    <a:lnTo>
                      <a:pt x="23" y="0"/>
                    </a:lnTo>
                    <a:lnTo>
                      <a:pt x="23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3" name="Freeform 85"/>
              <p:cNvSpPr>
                <a:spLocks/>
              </p:cNvSpPr>
              <p:nvPr/>
            </p:nvSpPr>
            <p:spPr bwMode="auto">
              <a:xfrm>
                <a:off x="2036691" y="3736182"/>
                <a:ext cx="117636" cy="174625"/>
              </a:xfrm>
              <a:custGeom>
                <a:avLst/>
                <a:gdLst>
                  <a:gd name="T0" fmla="*/ 0 w 73"/>
                  <a:gd name="T1" fmla="*/ 110 h 110"/>
                  <a:gd name="T2" fmla="*/ 0 w 73"/>
                  <a:gd name="T3" fmla="*/ 110 h 110"/>
                  <a:gd name="T4" fmla="*/ 0 w 73"/>
                  <a:gd name="T5" fmla="*/ 96 h 110"/>
                  <a:gd name="T6" fmla="*/ 0 w 73"/>
                  <a:gd name="T7" fmla="*/ 83 h 110"/>
                  <a:gd name="T8" fmla="*/ 0 w 73"/>
                  <a:gd name="T9" fmla="*/ 69 h 110"/>
                  <a:gd name="T10" fmla="*/ 9 w 73"/>
                  <a:gd name="T11" fmla="*/ 50 h 110"/>
                  <a:gd name="T12" fmla="*/ 23 w 73"/>
                  <a:gd name="T13" fmla="*/ 32 h 110"/>
                  <a:gd name="T14" fmla="*/ 41 w 73"/>
                  <a:gd name="T15" fmla="*/ 18 h 110"/>
                  <a:gd name="T16" fmla="*/ 73 w 73"/>
                  <a:gd name="T17" fmla="*/ 0 h 110"/>
                  <a:gd name="T18" fmla="*/ 73 w 73"/>
                  <a:gd name="T19" fmla="*/ 0 h 110"/>
                  <a:gd name="T20" fmla="*/ 73 w 73"/>
                  <a:gd name="T21" fmla="*/ 14 h 110"/>
                  <a:gd name="T22" fmla="*/ 69 w 73"/>
                  <a:gd name="T23" fmla="*/ 46 h 110"/>
                  <a:gd name="T24" fmla="*/ 59 w 73"/>
                  <a:gd name="T25" fmla="*/ 64 h 110"/>
                  <a:gd name="T26" fmla="*/ 46 w 73"/>
                  <a:gd name="T27" fmla="*/ 78 h 110"/>
                  <a:gd name="T28" fmla="*/ 27 w 73"/>
                  <a:gd name="T29" fmla="*/ 96 h 110"/>
                  <a:gd name="T30" fmla="*/ 0 w 73"/>
                  <a:gd name="T31" fmla="*/ 110 h 110"/>
                  <a:gd name="T32" fmla="*/ 0 w 73"/>
                  <a:gd name="T33" fmla="*/ 110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3" h="110">
                    <a:moveTo>
                      <a:pt x="0" y="110"/>
                    </a:moveTo>
                    <a:lnTo>
                      <a:pt x="0" y="110"/>
                    </a:lnTo>
                    <a:lnTo>
                      <a:pt x="0" y="96"/>
                    </a:lnTo>
                    <a:lnTo>
                      <a:pt x="0" y="83"/>
                    </a:lnTo>
                    <a:lnTo>
                      <a:pt x="0" y="69"/>
                    </a:lnTo>
                    <a:lnTo>
                      <a:pt x="9" y="50"/>
                    </a:lnTo>
                    <a:lnTo>
                      <a:pt x="23" y="32"/>
                    </a:lnTo>
                    <a:lnTo>
                      <a:pt x="41" y="18"/>
                    </a:lnTo>
                    <a:lnTo>
                      <a:pt x="73" y="0"/>
                    </a:lnTo>
                    <a:lnTo>
                      <a:pt x="73" y="0"/>
                    </a:lnTo>
                    <a:lnTo>
                      <a:pt x="73" y="14"/>
                    </a:lnTo>
                    <a:lnTo>
                      <a:pt x="69" y="46"/>
                    </a:lnTo>
                    <a:lnTo>
                      <a:pt x="59" y="64"/>
                    </a:lnTo>
                    <a:lnTo>
                      <a:pt x="46" y="78"/>
                    </a:lnTo>
                    <a:lnTo>
                      <a:pt x="27" y="96"/>
                    </a:lnTo>
                    <a:lnTo>
                      <a:pt x="0" y="110"/>
                    </a:lnTo>
                    <a:lnTo>
                      <a:pt x="0" y="11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4" name="Freeform 86"/>
              <p:cNvSpPr>
                <a:spLocks/>
              </p:cNvSpPr>
              <p:nvPr/>
            </p:nvSpPr>
            <p:spPr bwMode="auto">
              <a:xfrm>
                <a:off x="1931947" y="3977482"/>
                <a:ext cx="319067" cy="146050"/>
              </a:xfrm>
              <a:custGeom>
                <a:avLst/>
                <a:gdLst>
                  <a:gd name="T0" fmla="*/ 0 w 198"/>
                  <a:gd name="T1" fmla="*/ 78 h 92"/>
                  <a:gd name="T2" fmla="*/ 0 w 198"/>
                  <a:gd name="T3" fmla="*/ 78 h 92"/>
                  <a:gd name="T4" fmla="*/ 14 w 198"/>
                  <a:gd name="T5" fmla="*/ 59 h 92"/>
                  <a:gd name="T6" fmla="*/ 28 w 198"/>
                  <a:gd name="T7" fmla="*/ 41 h 92"/>
                  <a:gd name="T8" fmla="*/ 46 w 198"/>
                  <a:gd name="T9" fmla="*/ 23 h 92"/>
                  <a:gd name="T10" fmla="*/ 74 w 198"/>
                  <a:gd name="T11" fmla="*/ 9 h 92"/>
                  <a:gd name="T12" fmla="*/ 111 w 198"/>
                  <a:gd name="T13" fmla="*/ 0 h 92"/>
                  <a:gd name="T14" fmla="*/ 129 w 198"/>
                  <a:gd name="T15" fmla="*/ 0 h 92"/>
                  <a:gd name="T16" fmla="*/ 147 w 198"/>
                  <a:gd name="T17" fmla="*/ 0 h 92"/>
                  <a:gd name="T18" fmla="*/ 170 w 198"/>
                  <a:gd name="T19" fmla="*/ 9 h 92"/>
                  <a:gd name="T20" fmla="*/ 198 w 198"/>
                  <a:gd name="T21" fmla="*/ 18 h 92"/>
                  <a:gd name="T22" fmla="*/ 198 w 198"/>
                  <a:gd name="T23" fmla="*/ 18 h 92"/>
                  <a:gd name="T24" fmla="*/ 184 w 198"/>
                  <a:gd name="T25" fmla="*/ 32 h 92"/>
                  <a:gd name="T26" fmla="*/ 166 w 198"/>
                  <a:gd name="T27" fmla="*/ 50 h 92"/>
                  <a:gd name="T28" fmla="*/ 143 w 198"/>
                  <a:gd name="T29" fmla="*/ 64 h 92"/>
                  <a:gd name="T30" fmla="*/ 115 w 198"/>
                  <a:gd name="T31" fmla="*/ 78 h 92"/>
                  <a:gd name="T32" fmla="*/ 83 w 198"/>
                  <a:gd name="T33" fmla="*/ 87 h 92"/>
                  <a:gd name="T34" fmla="*/ 46 w 198"/>
                  <a:gd name="T35" fmla="*/ 92 h 92"/>
                  <a:gd name="T36" fmla="*/ 23 w 198"/>
                  <a:gd name="T37" fmla="*/ 87 h 92"/>
                  <a:gd name="T38" fmla="*/ 0 w 198"/>
                  <a:gd name="T39" fmla="*/ 78 h 92"/>
                  <a:gd name="T40" fmla="*/ 0 w 198"/>
                  <a:gd name="T41" fmla="*/ 78 h 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98" h="92">
                    <a:moveTo>
                      <a:pt x="0" y="78"/>
                    </a:moveTo>
                    <a:lnTo>
                      <a:pt x="0" y="78"/>
                    </a:lnTo>
                    <a:lnTo>
                      <a:pt x="14" y="59"/>
                    </a:lnTo>
                    <a:lnTo>
                      <a:pt x="28" y="41"/>
                    </a:lnTo>
                    <a:lnTo>
                      <a:pt x="46" y="23"/>
                    </a:lnTo>
                    <a:lnTo>
                      <a:pt x="74" y="9"/>
                    </a:lnTo>
                    <a:lnTo>
                      <a:pt x="111" y="0"/>
                    </a:lnTo>
                    <a:lnTo>
                      <a:pt x="129" y="0"/>
                    </a:lnTo>
                    <a:lnTo>
                      <a:pt x="147" y="0"/>
                    </a:lnTo>
                    <a:lnTo>
                      <a:pt x="170" y="9"/>
                    </a:lnTo>
                    <a:lnTo>
                      <a:pt x="198" y="18"/>
                    </a:lnTo>
                    <a:lnTo>
                      <a:pt x="198" y="18"/>
                    </a:lnTo>
                    <a:lnTo>
                      <a:pt x="184" y="32"/>
                    </a:lnTo>
                    <a:lnTo>
                      <a:pt x="166" y="50"/>
                    </a:lnTo>
                    <a:lnTo>
                      <a:pt x="143" y="64"/>
                    </a:lnTo>
                    <a:lnTo>
                      <a:pt x="115" y="78"/>
                    </a:lnTo>
                    <a:lnTo>
                      <a:pt x="83" y="87"/>
                    </a:lnTo>
                    <a:lnTo>
                      <a:pt x="46" y="92"/>
                    </a:lnTo>
                    <a:lnTo>
                      <a:pt x="23" y="87"/>
                    </a:lnTo>
                    <a:lnTo>
                      <a:pt x="0" y="78"/>
                    </a:lnTo>
                    <a:lnTo>
                      <a:pt x="0" y="7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5" name="Freeform 87"/>
              <p:cNvSpPr>
                <a:spLocks/>
              </p:cNvSpPr>
              <p:nvPr/>
            </p:nvSpPr>
            <p:spPr bwMode="auto">
              <a:xfrm>
                <a:off x="2080200" y="3363119"/>
                <a:ext cx="370633" cy="174625"/>
              </a:xfrm>
              <a:custGeom>
                <a:avLst/>
                <a:gdLst>
                  <a:gd name="T0" fmla="*/ 0 w 230"/>
                  <a:gd name="T1" fmla="*/ 0 h 110"/>
                  <a:gd name="T2" fmla="*/ 0 w 230"/>
                  <a:gd name="T3" fmla="*/ 0 h 110"/>
                  <a:gd name="T4" fmla="*/ 14 w 230"/>
                  <a:gd name="T5" fmla="*/ 28 h 110"/>
                  <a:gd name="T6" fmla="*/ 37 w 230"/>
                  <a:gd name="T7" fmla="*/ 51 h 110"/>
                  <a:gd name="T8" fmla="*/ 60 w 230"/>
                  <a:gd name="T9" fmla="*/ 74 h 110"/>
                  <a:gd name="T10" fmla="*/ 92 w 230"/>
                  <a:gd name="T11" fmla="*/ 97 h 110"/>
                  <a:gd name="T12" fmla="*/ 111 w 230"/>
                  <a:gd name="T13" fmla="*/ 106 h 110"/>
                  <a:gd name="T14" fmla="*/ 134 w 230"/>
                  <a:gd name="T15" fmla="*/ 110 h 110"/>
                  <a:gd name="T16" fmla="*/ 152 w 230"/>
                  <a:gd name="T17" fmla="*/ 110 h 110"/>
                  <a:gd name="T18" fmla="*/ 180 w 230"/>
                  <a:gd name="T19" fmla="*/ 110 h 110"/>
                  <a:gd name="T20" fmla="*/ 203 w 230"/>
                  <a:gd name="T21" fmla="*/ 106 h 110"/>
                  <a:gd name="T22" fmla="*/ 230 w 230"/>
                  <a:gd name="T23" fmla="*/ 92 h 110"/>
                  <a:gd name="T24" fmla="*/ 230 w 230"/>
                  <a:gd name="T25" fmla="*/ 92 h 110"/>
                  <a:gd name="T26" fmla="*/ 221 w 230"/>
                  <a:gd name="T27" fmla="*/ 74 h 110"/>
                  <a:gd name="T28" fmla="*/ 207 w 230"/>
                  <a:gd name="T29" fmla="*/ 55 h 110"/>
                  <a:gd name="T30" fmla="*/ 189 w 230"/>
                  <a:gd name="T31" fmla="*/ 37 h 110"/>
                  <a:gd name="T32" fmla="*/ 161 w 230"/>
                  <a:gd name="T33" fmla="*/ 18 h 110"/>
                  <a:gd name="T34" fmla="*/ 120 w 230"/>
                  <a:gd name="T35" fmla="*/ 5 h 110"/>
                  <a:gd name="T36" fmla="*/ 97 w 230"/>
                  <a:gd name="T37" fmla="*/ 0 h 110"/>
                  <a:gd name="T38" fmla="*/ 69 w 230"/>
                  <a:gd name="T39" fmla="*/ 0 h 110"/>
                  <a:gd name="T40" fmla="*/ 37 w 230"/>
                  <a:gd name="T41" fmla="*/ 0 h 110"/>
                  <a:gd name="T42" fmla="*/ 0 w 230"/>
                  <a:gd name="T43" fmla="*/ 0 h 110"/>
                  <a:gd name="T44" fmla="*/ 0 w 230"/>
                  <a:gd name="T45" fmla="*/ 0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30" h="110">
                    <a:moveTo>
                      <a:pt x="0" y="0"/>
                    </a:moveTo>
                    <a:lnTo>
                      <a:pt x="0" y="0"/>
                    </a:lnTo>
                    <a:lnTo>
                      <a:pt x="14" y="28"/>
                    </a:lnTo>
                    <a:lnTo>
                      <a:pt x="37" y="51"/>
                    </a:lnTo>
                    <a:lnTo>
                      <a:pt x="60" y="74"/>
                    </a:lnTo>
                    <a:lnTo>
                      <a:pt x="92" y="97"/>
                    </a:lnTo>
                    <a:lnTo>
                      <a:pt x="111" y="106"/>
                    </a:lnTo>
                    <a:lnTo>
                      <a:pt x="134" y="110"/>
                    </a:lnTo>
                    <a:lnTo>
                      <a:pt x="152" y="110"/>
                    </a:lnTo>
                    <a:lnTo>
                      <a:pt x="180" y="110"/>
                    </a:lnTo>
                    <a:lnTo>
                      <a:pt x="203" y="106"/>
                    </a:lnTo>
                    <a:lnTo>
                      <a:pt x="230" y="92"/>
                    </a:lnTo>
                    <a:lnTo>
                      <a:pt x="230" y="92"/>
                    </a:lnTo>
                    <a:lnTo>
                      <a:pt x="221" y="74"/>
                    </a:lnTo>
                    <a:lnTo>
                      <a:pt x="207" y="55"/>
                    </a:lnTo>
                    <a:lnTo>
                      <a:pt x="189" y="37"/>
                    </a:lnTo>
                    <a:lnTo>
                      <a:pt x="161" y="18"/>
                    </a:lnTo>
                    <a:lnTo>
                      <a:pt x="120" y="5"/>
                    </a:lnTo>
                    <a:lnTo>
                      <a:pt x="97" y="0"/>
                    </a:lnTo>
                    <a:lnTo>
                      <a:pt x="69" y="0"/>
                    </a:lnTo>
                    <a:lnTo>
                      <a:pt x="37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6" name="Freeform 88"/>
              <p:cNvSpPr>
                <a:spLocks/>
              </p:cNvSpPr>
              <p:nvPr/>
            </p:nvSpPr>
            <p:spPr bwMode="auto">
              <a:xfrm>
                <a:off x="2317083" y="3186907"/>
                <a:ext cx="96687" cy="198438"/>
              </a:xfrm>
              <a:custGeom>
                <a:avLst/>
                <a:gdLst>
                  <a:gd name="T0" fmla="*/ 56 w 60"/>
                  <a:gd name="T1" fmla="*/ 125 h 125"/>
                  <a:gd name="T2" fmla="*/ 56 w 60"/>
                  <a:gd name="T3" fmla="*/ 125 h 125"/>
                  <a:gd name="T4" fmla="*/ 42 w 60"/>
                  <a:gd name="T5" fmla="*/ 120 h 125"/>
                  <a:gd name="T6" fmla="*/ 33 w 60"/>
                  <a:gd name="T7" fmla="*/ 111 h 125"/>
                  <a:gd name="T8" fmla="*/ 19 w 60"/>
                  <a:gd name="T9" fmla="*/ 102 h 125"/>
                  <a:gd name="T10" fmla="*/ 10 w 60"/>
                  <a:gd name="T11" fmla="*/ 88 h 125"/>
                  <a:gd name="T12" fmla="*/ 0 w 60"/>
                  <a:gd name="T13" fmla="*/ 65 h 125"/>
                  <a:gd name="T14" fmla="*/ 0 w 60"/>
                  <a:gd name="T15" fmla="*/ 37 h 125"/>
                  <a:gd name="T16" fmla="*/ 5 w 60"/>
                  <a:gd name="T17" fmla="*/ 0 h 125"/>
                  <a:gd name="T18" fmla="*/ 5 w 60"/>
                  <a:gd name="T19" fmla="*/ 0 h 125"/>
                  <a:gd name="T20" fmla="*/ 14 w 60"/>
                  <a:gd name="T21" fmla="*/ 10 h 125"/>
                  <a:gd name="T22" fmla="*/ 37 w 60"/>
                  <a:gd name="T23" fmla="*/ 33 h 125"/>
                  <a:gd name="T24" fmla="*/ 46 w 60"/>
                  <a:gd name="T25" fmla="*/ 46 h 125"/>
                  <a:gd name="T26" fmla="*/ 56 w 60"/>
                  <a:gd name="T27" fmla="*/ 69 h 125"/>
                  <a:gd name="T28" fmla="*/ 60 w 60"/>
                  <a:gd name="T29" fmla="*/ 97 h 125"/>
                  <a:gd name="T30" fmla="*/ 56 w 60"/>
                  <a:gd name="T31" fmla="*/ 125 h 125"/>
                  <a:gd name="T32" fmla="*/ 56 w 60"/>
                  <a:gd name="T33" fmla="*/ 125 h 1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0" h="125">
                    <a:moveTo>
                      <a:pt x="56" y="125"/>
                    </a:moveTo>
                    <a:lnTo>
                      <a:pt x="56" y="125"/>
                    </a:lnTo>
                    <a:lnTo>
                      <a:pt x="42" y="120"/>
                    </a:lnTo>
                    <a:lnTo>
                      <a:pt x="33" y="111"/>
                    </a:lnTo>
                    <a:lnTo>
                      <a:pt x="19" y="102"/>
                    </a:lnTo>
                    <a:lnTo>
                      <a:pt x="10" y="88"/>
                    </a:lnTo>
                    <a:lnTo>
                      <a:pt x="0" y="65"/>
                    </a:lnTo>
                    <a:lnTo>
                      <a:pt x="0" y="37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14" y="10"/>
                    </a:lnTo>
                    <a:lnTo>
                      <a:pt x="37" y="33"/>
                    </a:lnTo>
                    <a:lnTo>
                      <a:pt x="46" y="46"/>
                    </a:lnTo>
                    <a:lnTo>
                      <a:pt x="56" y="69"/>
                    </a:lnTo>
                    <a:lnTo>
                      <a:pt x="60" y="97"/>
                    </a:lnTo>
                    <a:lnTo>
                      <a:pt x="56" y="125"/>
                    </a:lnTo>
                    <a:lnTo>
                      <a:pt x="56" y="12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7" name="Freeform 89"/>
              <p:cNvSpPr>
                <a:spLocks/>
              </p:cNvSpPr>
              <p:nvPr/>
            </p:nvSpPr>
            <p:spPr bwMode="auto">
              <a:xfrm>
                <a:off x="2481451" y="3267869"/>
                <a:ext cx="140196" cy="314325"/>
              </a:xfrm>
              <a:custGeom>
                <a:avLst/>
                <a:gdLst>
                  <a:gd name="T0" fmla="*/ 18 w 87"/>
                  <a:gd name="T1" fmla="*/ 198 h 198"/>
                  <a:gd name="T2" fmla="*/ 18 w 87"/>
                  <a:gd name="T3" fmla="*/ 198 h 198"/>
                  <a:gd name="T4" fmla="*/ 9 w 87"/>
                  <a:gd name="T5" fmla="*/ 180 h 198"/>
                  <a:gd name="T6" fmla="*/ 4 w 87"/>
                  <a:gd name="T7" fmla="*/ 157 h 198"/>
                  <a:gd name="T8" fmla="*/ 0 w 87"/>
                  <a:gd name="T9" fmla="*/ 129 h 198"/>
                  <a:gd name="T10" fmla="*/ 0 w 87"/>
                  <a:gd name="T11" fmla="*/ 97 h 198"/>
                  <a:gd name="T12" fmla="*/ 14 w 87"/>
                  <a:gd name="T13" fmla="*/ 65 h 198"/>
                  <a:gd name="T14" fmla="*/ 23 w 87"/>
                  <a:gd name="T15" fmla="*/ 46 h 198"/>
                  <a:gd name="T16" fmla="*/ 37 w 87"/>
                  <a:gd name="T17" fmla="*/ 28 h 198"/>
                  <a:gd name="T18" fmla="*/ 55 w 87"/>
                  <a:gd name="T19" fmla="*/ 14 h 198"/>
                  <a:gd name="T20" fmla="*/ 78 w 87"/>
                  <a:gd name="T21" fmla="*/ 0 h 198"/>
                  <a:gd name="T22" fmla="*/ 78 w 87"/>
                  <a:gd name="T23" fmla="*/ 0 h 198"/>
                  <a:gd name="T24" fmla="*/ 83 w 87"/>
                  <a:gd name="T25" fmla="*/ 18 h 198"/>
                  <a:gd name="T26" fmla="*/ 87 w 87"/>
                  <a:gd name="T27" fmla="*/ 42 h 198"/>
                  <a:gd name="T28" fmla="*/ 87 w 87"/>
                  <a:gd name="T29" fmla="*/ 69 h 198"/>
                  <a:gd name="T30" fmla="*/ 87 w 87"/>
                  <a:gd name="T31" fmla="*/ 101 h 198"/>
                  <a:gd name="T32" fmla="*/ 73 w 87"/>
                  <a:gd name="T33" fmla="*/ 134 h 198"/>
                  <a:gd name="T34" fmla="*/ 50 w 87"/>
                  <a:gd name="T35" fmla="*/ 170 h 198"/>
                  <a:gd name="T36" fmla="*/ 37 w 87"/>
                  <a:gd name="T37" fmla="*/ 184 h 198"/>
                  <a:gd name="T38" fmla="*/ 18 w 87"/>
                  <a:gd name="T39" fmla="*/ 198 h 198"/>
                  <a:gd name="T40" fmla="*/ 18 w 87"/>
                  <a:gd name="T41" fmla="*/ 198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87" h="198">
                    <a:moveTo>
                      <a:pt x="18" y="198"/>
                    </a:moveTo>
                    <a:lnTo>
                      <a:pt x="18" y="198"/>
                    </a:lnTo>
                    <a:lnTo>
                      <a:pt x="9" y="180"/>
                    </a:lnTo>
                    <a:lnTo>
                      <a:pt x="4" y="157"/>
                    </a:lnTo>
                    <a:lnTo>
                      <a:pt x="0" y="129"/>
                    </a:lnTo>
                    <a:lnTo>
                      <a:pt x="0" y="97"/>
                    </a:lnTo>
                    <a:lnTo>
                      <a:pt x="14" y="65"/>
                    </a:lnTo>
                    <a:lnTo>
                      <a:pt x="23" y="46"/>
                    </a:lnTo>
                    <a:lnTo>
                      <a:pt x="37" y="28"/>
                    </a:lnTo>
                    <a:lnTo>
                      <a:pt x="55" y="14"/>
                    </a:lnTo>
                    <a:lnTo>
                      <a:pt x="78" y="0"/>
                    </a:lnTo>
                    <a:lnTo>
                      <a:pt x="78" y="0"/>
                    </a:lnTo>
                    <a:lnTo>
                      <a:pt x="83" y="18"/>
                    </a:lnTo>
                    <a:lnTo>
                      <a:pt x="87" y="42"/>
                    </a:lnTo>
                    <a:lnTo>
                      <a:pt x="87" y="69"/>
                    </a:lnTo>
                    <a:lnTo>
                      <a:pt x="87" y="101"/>
                    </a:lnTo>
                    <a:lnTo>
                      <a:pt x="73" y="134"/>
                    </a:lnTo>
                    <a:lnTo>
                      <a:pt x="50" y="170"/>
                    </a:lnTo>
                    <a:lnTo>
                      <a:pt x="37" y="184"/>
                    </a:lnTo>
                    <a:lnTo>
                      <a:pt x="18" y="198"/>
                    </a:lnTo>
                    <a:lnTo>
                      <a:pt x="18" y="19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8" name="Freeform 90"/>
              <p:cNvSpPr>
                <a:spLocks/>
              </p:cNvSpPr>
              <p:nvPr/>
            </p:nvSpPr>
            <p:spPr bwMode="auto">
              <a:xfrm>
                <a:off x="1197126" y="2961482"/>
                <a:ext cx="327124" cy="131763"/>
              </a:xfrm>
              <a:custGeom>
                <a:avLst/>
                <a:gdLst>
                  <a:gd name="T0" fmla="*/ 0 w 203"/>
                  <a:gd name="T1" fmla="*/ 14 h 83"/>
                  <a:gd name="T2" fmla="*/ 0 w 203"/>
                  <a:gd name="T3" fmla="*/ 14 h 83"/>
                  <a:gd name="T4" fmla="*/ 14 w 203"/>
                  <a:gd name="T5" fmla="*/ 32 h 83"/>
                  <a:gd name="T6" fmla="*/ 33 w 203"/>
                  <a:gd name="T7" fmla="*/ 50 h 83"/>
                  <a:gd name="T8" fmla="*/ 60 w 203"/>
                  <a:gd name="T9" fmla="*/ 69 h 83"/>
                  <a:gd name="T10" fmla="*/ 88 w 203"/>
                  <a:gd name="T11" fmla="*/ 78 h 83"/>
                  <a:gd name="T12" fmla="*/ 125 w 203"/>
                  <a:gd name="T13" fmla="*/ 83 h 83"/>
                  <a:gd name="T14" fmla="*/ 143 w 203"/>
                  <a:gd name="T15" fmla="*/ 83 h 83"/>
                  <a:gd name="T16" fmla="*/ 162 w 203"/>
                  <a:gd name="T17" fmla="*/ 78 h 83"/>
                  <a:gd name="T18" fmla="*/ 180 w 203"/>
                  <a:gd name="T19" fmla="*/ 69 h 83"/>
                  <a:gd name="T20" fmla="*/ 203 w 203"/>
                  <a:gd name="T21" fmla="*/ 55 h 83"/>
                  <a:gd name="T22" fmla="*/ 203 w 203"/>
                  <a:gd name="T23" fmla="*/ 55 h 83"/>
                  <a:gd name="T24" fmla="*/ 194 w 203"/>
                  <a:gd name="T25" fmla="*/ 41 h 83"/>
                  <a:gd name="T26" fmla="*/ 180 w 203"/>
                  <a:gd name="T27" fmla="*/ 27 h 83"/>
                  <a:gd name="T28" fmla="*/ 162 w 203"/>
                  <a:gd name="T29" fmla="*/ 14 h 83"/>
                  <a:gd name="T30" fmla="*/ 134 w 203"/>
                  <a:gd name="T31" fmla="*/ 4 h 83"/>
                  <a:gd name="T32" fmla="*/ 97 w 203"/>
                  <a:gd name="T33" fmla="*/ 0 h 83"/>
                  <a:gd name="T34" fmla="*/ 56 w 203"/>
                  <a:gd name="T35" fmla="*/ 0 h 83"/>
                  <a:gd name="T36" fmla="*/ 0 w 203"/>
                  <a:gd name="T37" fmla="*/ 14 h 83"/>
                  <a:gd name="T38" fmla="*/ 0 w 203"/>
                  <a:gd name="T39" fmla="*/ 14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03" h="83">
                    <a:moveTo>
                      <a:pt x="0" y="14"/>
                    </a:moveTo>
                    <a:lnTo>
                      <a:pt x="0" y="14"/>
                    </a:lnTo>
                    <a:lnTo>
                      <a:pt x="14" y="32"/>
                    </a:lnTo>
                    <a:lnTo>
                      <a:pt x="33" y="50"/>
                    </a:lnTo>
                    <a:lnTo>
                      <a:pt x="60" y="69"/>
                    </a:lnTo>
                    <a:lnTo>
                      <a:pt x="88" y="78"/>
                    </a:lnTo>
                    <a:lnTo>
                      <a:pt x="125" y="83"/>
                    </a:lnTo>
                    <a:lnTo>
                      <a:pt x="143" y="83"/>
                    </a:lnTo>
                    <a:lnTo>
                      <a:pt x="162" y="78"/>
                    </a:lnTo>
                    <a:lnTo>
                      <a:pt x="180" y="69"/>
                    </a:lnTo>
                    <a:lnTo>
                      <a:pt x="203" y="55"/>
                    </a:lnTo>
                    <a:lnTo>
                      <a:pt x="203" y="55"/>
                    </a:lnTo>
                    <a:lnTo>
                      <a:pt x="194" y="41"/>
                    </a:lnTo>
                    <a:lnTo>
                      <a:pt x="180" y="27"/>
                    </a:lnTo>
                    <a:lnTo>
                      <a:pt x="162" y="14"/>
                    </a:lnTo>
                    <a:lnTo>
                      <a:pt x="134" y="4"/>
                    </a:lnTo>
                    <a:lnTo>
                      <a:pt x="97" y="0"/>
                    </a:lnTo>
                    <a:lnTo>
                      <a:pt x="56" y="0"/>
                    </a:lnTo>
                    <a:lnTo>
                      <a:pt x="0" y="14"/>
                    </a:lnTo>
                    <a:lnTo>
                      <a:pt x="0" y="1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9" name="Freeform 91"/>
              <p:cNvSpPr>
                <a:spLocks/>
              </p:cNvSpPr>
              <p:nvPr/>
            </p:nvSpPr>
            <p:spPr bwMode="auto">
              <a:xfrm>
                <a:off x="1367940" y="2799557"/>
                <a:ext cx="96687" cy="153988"/>
              </a:xfrm>
              <a:custGeom>
                <a:avLst/>
                <a:gdLst>
                  <a:gd name="T0" fmla="*/ 60 w 60"/>
                  <a:gd name="T1" fmla="*/ 97 h 97"/>
                  <a:gd name="T2" fmla="*/ 60 w 60"/>
                  <a:gd name="T3" fmla="*/ 97 h 97"/>
                  <a:gd name="T4" fmla="*/ 51 w 60"/>
                  <a:gd name="T5" fmla="*/ 93 h 97"/>
                  <a:gd name="T6" fmla="*/ 28 w 60"/>
                  <a:gd name="T7" fmla="*/ 83 h 97"/>
                  <a:gd name="T8" fmla="*/ 19 w 60"/>
                  <a:gd name="T9" fmla="*/ 69 h 97"/>
                  <a:gd name="T10" fmla="*/ 9 w 60"/>
                  <a:gd name="T11" fmla="*/ 56 h 97"/>
                  <a:gd name="T12" fmla="*/ 0 w 60"/>
                  <a:gd name="T13" fmla="*/ 33 h 97"/>
                  <a:gd name="T14" fmla="*/ 0 w 60"/>
                  <a:gd name="T15" fmla="*/ 0 h 97"/>
                  <a:gd name="T16" fmla="*/ 0 w 60"/>
                  <a:gd name="T17" fmla="*/ 0 h 97"/>
                  <a:gd name="T18" fmla="*/ 9 w 60"/>
                  <a:gd name="T19" fmla="*/ 5 h 97"/>
                  <a:gd name="T20" fmla="*/ 33 w 60"/>
                  <a:gd name="T21" fmla="*/ 23 h 97"/>
                  <a:gd name="T22" fmla="*/ 46 w 60"/>
                  <a:gd name="T23" fmla="*/ 33 h 97"/>
                  <a:gd name="T24" fmla="*/ 56 w 60"/>
                  <a:gd name="T25" fmla="*/ 51 h 97"/>
                  <a:gd name="T26" fmla="*/ 60 w 60"/>
                  <a:gd name="T27" fmla="*/ 69 h 97"/>
                  <a:gd name="T28" fmla="*/ 60 w 60"/>
                  <a:gd name="T29" fmla="*/ 97 h 97"/>
                  <a:gd name="T30" fmla="*/ 60 w 60"/>
                  <a:gd name="T31" fmla="*/ 97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60" h="97">
                    <a:moveTo>
                      <a:pt x="60" y="97"/>
                    </a:moveTo>
                    <a:lnTo>
                      <a:pt x="60" y="97"/>
                    </a:lnTo>
                    <a:lnTo>
                      <a:pt x="51" y="93"/>
                    </a:lnTo>
                    <a:lnTo>
                      <a:pt x="28" y="83"/>
                    </a:lnTo>
                    <a:lnTo>
                      <a:pt x="19" y="69"/>
                    </a:lnTo>
                    <a:lnTo>
                      <a:pt x="9" y="56"/>
                    </a:lnTo>
                    <a:lnTo>
                      <a:pt x="0" y="33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9" y="5"/>
                    </a:lnTo>
                    <a:lnTo>
                      <a:pt x="33" y="23"/>
                    </a:lnTo>
                    <a:lnTo>
                      <a:pt x="46" y="33"/>
                    </a:lnTo>
                    <a:lnTo>
                      <a:pt x="56" y="51"/>
                    </a:lnTo>
                    <a:lnTo>
                      <a:pt x="60" y="69"/>
                    </a:lnTo>
                    <a:lnTo>
                      <a:pt x="60" y="97"/>
                    </a:lnTo>
                    <a:lnTo>
                      <a:pt x="60" y="97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0" name="Freeform 92"/>
              <p:cNvSpPr>
                <a:spLocks/>
              </p:cNvSpPr>
              <p:nvPr/>
            </p:nvSpPr>
            <p:spPr bwMode="auto">
              <a:xfrm>
                <a:off x="1538753" y="2821782"/>
                <a:ext cx="111190" cy="277813"/>
              </a:xfrm>
              <a:custGeom>
                <a:avLst/>
                <a:gdLst>
                  <a:gd name="T0" fmla="*/ 28 w 69"/>
                  <a:gd name="T1" fmla="*/ 175 h 175"/>
                  <a:gd name="T2" fmla="*/ 28 w 69"/>
                  <a:gd name="T3" fmla="*/ 175 h 175"/>
                  <a:gd name="T4" fmla="*/ 19 w 69"/>
                  <a:gd name="T5" fmla="*/ 161 h 175"/>
                  <a:gd name="T6" fmla="*/ 9 w 69"/>
                  <a:gd name="T7" fmla="*/ 143 h 175"/>
                  <a:gd name="T8" fmla="*/ 0 w 69"/>
                  <a:gd name="T9" fmla="*/ 120 h 175"/>
                  <a:gd name="T10" fmla="*/ 0 w 69"/>
                  <a:gd name="T11" fmla="*/ 92 h 175"/>
                  <a:gd name="T12" fmla="*/ 5 w 69"/>
                  <a:gd name="T13" fmla="*/ 65 h 175"/>
                  <a:gd name="T14" fmla="*/ 19 w 69"/>
                  <a:gd name="T15" fmla="*/ 32 h 175"/>
                  <a:gd name="T16" fmla="*/ 32 w 69"/>
                  <a:gd name="T17" fmla="*/ 19 h 175"/>
                  <a:gd name="T18" fmla="*/ 46 w 69"/>
                  <a:gd name="T19" fmla="*/ 0 h 175"/>
                  <a:gd name="T20" fmla="*/ 46 w 69"/>
                  <a:gd name="T21" fmla="*/ 0 h 175"/>
                  <a:gd name="T22" fmla="*/ 55 w 69"/>
                  <a:gd name="T23" fmla="*/ 19 h 175"/>
                  <a:gd name="T24" fmla="*/ 65 w 69"/>
                  <a:gd name="T25" fmla="*/ 37 h 175"/>
                  <a:gd name="T26" fmla="*/ 69 w 69"/>
                  <a:gd name="T27" fmla="*/ 60 h 175"/>
                  <a:gd name="T28" fmla="*/ 69 w 69"/>
                  <a:gd name="T29" fmla="*/ 83 h 175"/>
                  <a:gd name="T30" fmla="*/ 65 w 69"/>
                  <a:gd name="T31" fmla="*/ 115 h 175"/>
                  <a:gd name="T32" fmla="*/ 51 w 69"/>
                  <a:gd name="T33" fmla="*/ 148 h 175"/>
                  <a:gd name="T34" fmla="*/ 28 w 69"/>
                  <a:gd name="T35" fmla="*/ 175 h 175"/>
                  <a:gd name="T36" fmla="*/ 28 w 69"/>
                  <a:gd name="T37" fmla="*/ 175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9" h="175">
                    <a:moveTo>
                      <a:pt x="28" y="175"/>
                    </a:moveTo>
                    <a:lnTo>
                      <a:pt x="28" y="175"/>
                    </a:lnTo>
                    <a:lnTo>
                      <a:pt x="19" y="161"/>
                    </a:lnTo>
                    <a:lnTo>
                      <a:pt x="9" y="143"/>
                    </a:lnTo>
                    <a:lnTo>
                      <a:pt x="0" y="120"/>
                    </a:lnTo>
                    <a:lnTo>
                      <a:pt x="0" y="92"/>
                    </a:lnTo>
                    <a:lnTo>
                      <a:pt x="5" y="65"/>
                    </a:lnTo>
                    <a:lnTo>
                      <a:pt x="19" y="32"/>
                    </a:lnTo>
                    <a:lnTo>
                      <a:pt x="32" y="19"/>
                    </a:lnTo>
                    <a:lnTo>
                      <a:pt x="46" y="0"/>
                    </a:lnTo>
                    <a:lnTo>
                      <a:pt x="46" y="0"/>
                    </a:lnTo>
                    <a:lnTo>
                      <a:pt x="55" y="19"/>
                    </a:lnTo>
                    <a:lnTo>
                      <a:pt x="65" y="37"/>
                    </a:lnTo>
                    <a:lnTo>
                      <a:pt x="69" y="60"/>
                    </a:lnTo>
                    <a:lnTo>
                      <a:pt x="69" y="83"/>
                    </a:lnTo>
                    <a:lnTo>
                      <a:pt x="65" y="115"/>
                    </a:lnTo>
                    <a:lnTo>
                      <a:pt x="51" y="148"/>
                    </a:lnTo>
                    <a:lnTo>
                      <a:pt x="28" y="175"/>
                    </a:lnTo>
                    <a:lnTo>
                      <a:pt x="28" y="17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1" name="Freeform 93"/>
              <p:cNvSpPr>
                <a:spLocks/>
              </p:cNvSpPr>
              <p:nvPr/>
            </p:nvSpPr>
            <p:spPr bwMode="auto">
              <a:xfrm>
                <a:off x="2376706" y="1894682"/>
                <a:ext cx="141807" cy="350838"/>
              </a:xfrm>
              <a:custGeom>
                <a:avLst/>
                <a:gdLst>
                  <a:gd name="T0" fmla="*/ 46 w 88"/>
                  <a:gd name="T1" fmla="*/ 0 h 221"/>
                  <a:gd name="T2" fmla="*/ 46 w 88"/>
                  <a:gd name="T3" fmla="*/ 0 h 221"/>
                  <a:gd name="T4" fmla="*/ 28 w 88"/>
                  <a:gd name="T5" fmla="*/ 18 h 221"/>
                  <a:gd name="T6" fmla="*/ 19 w 88"/>
                  <a:gd name="T7" fmla="*/ 46 h 221"/>
                  <a:gd name="T8" fmla="*/ 5 w 88"/>
                  <a:gd name="T9" fmla="*/ 73 h 221"/>
                  <a:gd name="T10" fmla="*/ 0 w 88"/>
                  <a:gd name="T11" fmla="*/ 110 h 221"/>
                  <a:gd name="T12" fmla="*/ 0 w 88"/>
                  <a:gd name="T13" fmla="*/ 128 h 221"/>
                  <a:gd name="T14" fmla="*/ 5 w 88"/>
                  <a:gd name="T15" fmla="*/ 147 h 221"/>
                  <a:gd name="T16" fmla="*/ 9 w 88"/>
                  <a:gd name="T17" fmla="*/ 165 h 221"/>
                  <a:gd name="T18" fmla="*/ 19 w 88"/>
                  <a:gd name="T19" fmla="*/ 184 h 221"/>
                  <a:gd name="T20" fmla="*/ 37 w 88"/>
                  <a:gd name="T21" fmla="*/ 202 h 221"/>
                  <a:gd name="T22" fmla="*/ 55 w 88"/>
                  <a:gd name="T23" fmla="*/ 221 h 221"/>
                  <a:gd name="T24" fmla="*/ 55 w 88"/>
                  <a:gd name="T25" fmla="*/ 221 h 221"/>
                  <a:gd name="T26" fmla="*/ 65 w 88"/>
                  <a:gd name="T27" fmla="*/ 207 h 221"/>
                  <a:gd name="T28" fmla="*/ 79 w 88"/>
                  <a:gd name="T29" fmla="*/ 193 h 221"/>
                  <a:gd name="T30" fmla="*/ 88 w 88"/>
                  <a:gd name="T31" fmla="*/ 170 h 221"/>
                  <a:gd name="T32" fmla="*/ 88 w 88"/>
                  <a:gd name="T33" fmla="*/ 138 h 221"/>
                  <a:gd name="T34" fmla="*/ 88 w 88"/>
                  <a:gd name="T35" fmla="*/ 96 h 221"/>
                  <a:gd name="T36" fmla="*/ 74 w 88"/>
                  <a:gd name="T37" fmla="*/ 50 h 221"/>
                  <a:gd name="T38" fmla="*/ 46 w 88"/>
                  <a:gd name="T39" fmla="*/ 0 h 221"/>
                  <a:gd name="T40" fmla="*/ 46 w 88"/>
                  <a:gd name="T41" fmla="*/ 0 h 2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88" h="221">
                    <a:moveTo>
                      <a:pt x="46" y="0"/>
                    </a:moveTo>
                    <a:lnTo>
                      <a:pt x="46" y="0"/>
                    </a:lnTo>
                    <a:lnTo>
                      <a:pt x="28" y="18"/>
                    </a:lnTo>
                    <a:lnTo>
                      <a:pt x="19" y="46"/>
                    </a:lnTo>
                    <a:lnTo>
                      <a:pt x="5" y="73"/>
                    </a:lnTo>
                    <a:lnTo>
                      <a:pt x="0" y="110"/>
                    </a:lnTo>
                    <a:lnTo>
                      <a:pt x="0" y="128"/>
                    </a:lnTo>
                    <a:lnTo>
                      <a:pt x="5" y="147"/>
                    </a:lnTo>
                    <a:lnTo>
                      <a:pt x="9" y="165"/>
                    </a:lnTo>
                    <a:lnTo>
                      <a:pt x="19" y="184"/>
                    </a:lnTo>
                    <a:lnTo>
                      <a:pt x="37" y="202"/>
                    </a:lnTo>
                    <a:lnTo>
                      <a:pt x="55" y="221"/>
                    </a:lnTo>
                    <a:lnTo>
                      <a:pt x="55" y="221"/>
                    </a:lnTo>
                    <a:lnTo>
                      <a:pt x="65" y="207"/>
                    </a:lnTo>
                    <a:lnTo>
                      <a:pt x="79" y="193"/>
                    </a:lnTo>
                    <a:lnTo>
                      <a:pt x="88" y="170"/>
                    </a:lnTo>
                    <a:lnTo>
                      <a:pt x="88" y="138"/>
                    </a:lnTo>
                    <a:lnTo>
                      <a:pt x="88" y="96"/>
                    </a:lnTo>
                    <a:lnTo>
                      <a:pt x="74" y="50"/>
                    </a:lnTo>
                    <a:lnTo>
                      <a:pt x="46" y="0"/>
                    </a:lnTo>
                    <a:lnTo>
                      <a:pt x="46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2" name="Freeform 94"/>
              <p:cNvSpPr>
                <a:spLocks/>
              </p:cNvSpPr>
              <p:nvPr/>
            </p:nvSpPr>
            <p:spPr bwMode="auto">
              <a:xfrm>
                <a:off x="2555577" y="2024857"/>
                <a:ext cx="133750" cy="139700"/>
              </a:xfrm>
              <a:custGeom>
                <a:avLst/>
                <a:gdLst>
                  <a:gd name="T0" fmla="*/ 0 w 83"/>
                  <a:gd name="T1" fmla="*/ 88 h 88"/>
                  <a:gd name="T2" fmla="*/ 0 w 83"/>
                  <a:gd name="T3" fmla="*/ 88 h 88"/>
                  <a:gd name="T4" fmla="*/ 0 w 83"/>
                  <a:gd name="T5" fmla="*/ 74 h 88"/>
                  <a:gd name="T6" fmla="*/ 0 w 83"/>
                  <a:gd name="T7" fmla="*/ 65 h 88"/>
                  <a:gd name="T8" fmla="*/ 4 w 83"/>
                  <a:gd name="T9" fmla="*/ 51 h 88"/>
                  <a:gd name="T10" fmla="*/ 14 w 83"/>
                  <a:gd name="T11" fmla="*/ 37 h 88"/>
                  <a:gd name="T12" fmla="*/ 27 w 83"/>
                  <a:gd name="T13" fmla="*/ 23 h 88"/>
                  <a:gd name="T14" fmla="*/ 50 w 83"/>
                  <a:gd name="T15" fmla="*/ 10 h 88"/>
                  <a:gd name="T16" fmla="*/ 83 w 83"/>
                  <a:gd name="T17" fmla="*/ 0 h 88"/>
                  <a:gd name="T18" fmla="*/ 83 w 83"/>
                  <a:gd name="T19" fmla="*/ 0 h 88"/>
                  <a:gd name="T20" fmla="*/ 83 w 83"/>
                  <a:gd name="T21" fmla="*/ 10 h 88"/>
                  <a:gd name="T22" fmla="*/ 69 w 83"/>
                  <a:gd name="T23" fmla="*/ 37 h 88"/>
                  <a:gd name="T24" fmla="*/ 60 w 83"/>
                  <a:gd name="T25" fmla="*/ 56 h 88"/>
                  <a:gd name="T26" fmla="*/ 46 w 83"/>
                  <a:gd name="T27" fmla="*/ 70 h 88"/>
                  <a:gd name="T28" fmla="*/ 23 w 83"/>
                  <a:gd name="T29" fmla="*/ 79 h 88"/>
                  <a:gd name="T30" fmla="*/ 0 w 83"/>
                  <a:gd name="T31" fmla="*/ 88 h 88"/>
                  <a:gd name="T32" fmla="*/ 0 w 83"/>
                  <a:gd name="T33" fmla="*/ 88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83" h="88">
                    <a:moveTo>
                      <a:pt x="0" y="88"/>
                    </a:moveTo>
                    <a:lnTo>
                      <a:pt x="0" y="88"/>
                    </a:lnTo>
                    <a:lnTo>
                      <a:pt x="0" y="74"/>
                    </a:lnTo>
                    <a:lnTo>
                      <a:pt x="0" y="65"/>
                    </a:lnTo>
                    <a:lnTo>
                      <a:pt x="4" y="51"/>
                    </a:lnTo>
                    <a:lnTo>
                      <a:pt x="14" y="37"/>
                    </a:lnTo>
                    <a:lnTo>
                      <a:pt x="27" y="23"/>
                    </a:lnTo>
                    <a:lnTo>
                      <a:pt x="50" y="10"/>
                    </a:lnTo>
                    <a:lnTo>
                      <a:pt x="83" y="0"/>
                    </a:lnTo>
                    <a:lnTo>
                      <a:pt x="83" y="0"/>
                    </a:lnTo>
                    <a:lnTo>
                      <a:pt x="83" y="10"/>
                    </a:lnTo>
                    <a:lnTo>
                      <a:pt x="69" y="37"/>
                    </a:lnTo>
                    <a:lnTo>
                      <a:pt x="60" y="56"/>
                    </a:lnTo>
                    <a:lnTo>
                      <a:pt x="46" y="70"/>
                    </a:lnTo>
                    <a:lnTo>
                      <a:pt x="23" y="79"/>
                    </a:lnTo>
                    <a:lnTo>
                      <a:pt x="0" y="88"/>
                    </a:lnTo>
                    <a:lnTo>
                      <a:pt x="0" y="8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3" name="Freeform 95"/>
              <p:cNvSpPr>
                <a:spLocks/>
              </p:cNvSpPr>
              <p:nvPr/>
            </p:nvSpPr>
            <p:spPr bwMode="auto">
              <a:xfrm>
                <a:off x="2428273" y="2237582"/>
                <a:ext cx="298118" cy="123825"/>
              </a:xfrm>
              <a:custGeom>
                <a:avLst/>
                <a:gdLst>
                  <a:gd name="T0" fmla="*/ 0 w 185"/>
                  <a:gd name="T1" fmla="*/ 55 h 78"/>
                  <a:gd name="T2" fmla="*/ 0 w 185"/>
                  <a:gd name="T3" fmla="*/ 55 h 78"/>
                  <a:gd name="T4" fmla="*/ 10 w 185"/>
                  <a:gd name="T5" fmla="*/ 41 h 78"/>
                  <a:gd name="T6" fmla="*/ 28 w 185"/>
                  <a:gd name="T7" fmla="*/ 28 h 78"/>
                  <a:gd name="T8" fmla="*/ 51 w 185"/>
                  <a:gd name="T9" fmla="*/ 14 h 78"/>
                  <a:gd name="T10" fmla="*/ 79 w 185"/>
                  <a:gd name="T11" fmla="*/ 5 h 78"/>
                  <a:gd name="T12" fmla="*/ 111 w 185"/>
                  <a:gd name="T13" fmla="*/ 0 h 78"/>
                  <a:gd name="T14" fmla="*/ 125 w 185"/>
                  <a:gd name="T15" fmla="*/ 0 h 78"/>
                  <a:gd name="T16" fmla="*/ 148 w 185"/>
                  <a:gd name="T17" fmla="*/ 9 h 78"/>
                  <a:gd name="T18" fmla="*/ 166 w 185"/>
                  <a:gd name="T19" fmla="*/ 18 h 78"/>
                  <a:gd name="T20" fmla="*/ 185 w 185"/>
                  <a:gd name="T21" fmla="*/ 28 h 78"/>
                  <a:gd name="T22" fmla="*/ 185 w 185"/>
                  <a:gd name="T23" fmla="*/ 28 h 78"/>
                  <a:gd name="T24" fmla="*/ 171 w 185"/>
                  <a:gd name="T25" fmla="*/ 41 h 78"/>
                  <a:gd name="T26" fmla="*/ 157 w 185"/>
                  <a:gd name="T27" fmla="*/ 55 h 78"/>
                  <a:gd name="T28" fmla="*/ 134 w 185"/>
                  <a:gd name="T29" fmla="*/ 64 h 78"/>
                  <a:gd name="T30" fmla="*/ 102 w 185"/>
                  <a:gd name="T31" fmla="*/ 74 h 78"/>
                  <a:gd name="T32" fmla="*/ 70 w 185"/>
                  <a:gd name="T33" fmla="*/ 78 h 78"/>
                  <a:gd name="T34" fmla="*/ 37 w 185"/>
                  <a:gd name="T35" fmla="*/ 69 h 78"/>
                  <a:gd name="T36" fmla="*/ 19 w 185"/>
                  <a:gd name="T37" fmla="*/ 64 h 78"/>
                  <a:gd name="T38" fmla="*/ 0 w 185"/>
                  <a:gd name="T39" fmla="*/ 55 h 78"/>
                  <a:gd name="T40" fmla="*/ 0 w 185"/>
                  <a:gd name="T41" fmla="*/ 55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85" h="78">
                    <a:moveTo>
                      <a:pt x="0" y="55"/>
                    </a:moveTo>
                    <a:lnTo>
                      <a:pt x="0" y="55"/>
                    </a:lnTo>
                    <a:lnTo>
                      <a:pt x="10" y="41"/>
                    </a:lnTo>
                    <a:lnTo>
                      <a:pt x="28" y="28"/>
                    </a:lnTo>
                    <a:lnTo>
                      <a:pt x="51" y="14"/>
                    </a:lnTo>
                    <a:lnTo>
                      <a:pt x="79" y="5"/>
                    </a:lnTo>
                    <a:lnTo>
                      <a:pt x="111" y="0"/>
                    </a:lnTo>
                    <a:lnTo>
                      <a:pt x="125" y="0"/>
                    </a:lnTo>
                    <a:lnTo>
                      <a:pt x="148" y="9"/>
                    </a:lnTo>
                    <a:lnTo>
                      <a:pt x="166" y="18"/>
                    </a:lnTo>
                    <a:lnTo>
                      <a:pt x="185" y="28"/>
                    </a:lnTo>
                    <a:lnTo>
                      <a:pt x="185" y="28"/>
                    </a:lnTo>
                    <a:lnTo>
                      <a:pt x="171" y="41"/>
                    </a:lnTo>
                    <a:lnTo>
                      <a:pt x="157" y="55"/>
                    </a:lnTo>
                    <a:lnTo>
                      <a:pt x="134" y="64"/>
                    </a:lnTo>
                    <a:lnTo>
                      <a:pt x="102" y="74"/>
                    </a:lnTo>
                    <a:lnTo>
                      <a:pt x="70" y="78"/>
                    </a:lnTo>
                    <a:lnTo>
                      <a:pt x="37" y="69"/>
                    </a:lnTo>
                    <a:lnTo>
                      <a:pt x="19" y="64"/>
                    </a:lnTo>
                    <a:lnTo>
                      <a:pt x="0" y="55"/>
                    </a:lnTo>
                    <a:lnTo>
                      <a:pt x="0" y="5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4" name="Freeform 96"/>
              <p:cNvSpPr>
                <a:spLocks/>
              </p:cNvSpPr>
              <p:nvPr/>
            </p:nvSpPr>
            <p:spPr bwMode="auto">
              <a:xfrm>
                <a:off x="3533727" y="3925094"/>
                <a:ext cx="238494" cy="263525"/>
              </a:xfrm>
              <a:custGeom>
                <a:avLst/>
                <a:gdLst>
                  <a:gd name="T0" fmla="*/ 148 w 148"/>
                  <a:gd name="T1" fmla="*/ 0 h 166"/>
                  <a:gd name="T2" fmla="*/ 148 w 148"/>
                  <a:gd name="T3" fmla="*/ 0 h 166"/>
                  <a:gd name="T4" fmla="*/ 125 w 148"/>
                  <a:gd name="T5" fmla="*/ 5 h 166"/>
                  <a:gd name="T6" fmla="*/ 97 w 148"/>
                  <a:gd name="T7" fmla="*/ 14 h 166"/>
                  <a:gd name="T8" fmla="*/ 69 w 148"/>
                  <a:gd name="T9" fmla="*/ 28 h 166"/>
                  <a:gd name="T10" fmla="*/ 42 w 148"/>
                  <a:gd name="T11" fmla="*/ 51 h 166"/>
                  <a:gd name="T12" fmla="*/ 28 w 148"/>
                  <a:gd name="T13" fmla="*/ 65 h 166"/>
                  <a:gd name="T14" fmla="*/ 19 w 148"/>
                  <a:gd name="T15" fmla="*/ 79 h 166"/>
                  <a:gd name="T16" fmla="*/ 9 w 148"/>
                  <a:gd name="T17" fmla="*/ 97 h 166"/>
                  <a:gd name="T18" fmla="*/ 0 w 148"/>
                  <a:gd name="T19" fmla="*/ 116 h 166"/>
                  <a:gd name="T20" fmla="*/ 0 w 148"/>
                  <a:gd name="T21" fmla="*/ 139 h 166"/>
                  <a:gd name="T22" fmla="*/ 0 w 148"/>
                  <a:gd name="T23" fmla="*/ 166 h 166"/>
                  <a:gd name="T24" fmla="*/ 0 w 148"/>
                  <a:gd name="T25" fmla="*/ 166 h 166"/>
                  <a:gd name="T26" fmla="*/ 19 w 148"/>
                  <a:gd name="T27" fmla="*/ 166 h 166"/>
                  <a:gd name="T28" fmla="*/ 37 w 148"/>
                  <a:gd name="T29" fmla="*/ 162 h 166"/>
                  <a:gd name="T30" fmla="*/ 60 w 148"/>
                  <a:gd name="T31" fmla="*/ 152 h 166"/>
                  <a:gd name="T32" fmla="*/ 83 w 148"/>
                  <a:gd name="T33" fmla="*/ 129 h 166"/>
                  <a:gd name="T34" fmla="*/ 111 w 148"/>
                  <a:gd name="T35" fmla="*/ 102 h 166"/>
                  <a:gd name="T36" fmla="*/ 134 w 148"/>
                  <a:gd name="T37" fmla="*/ 60 h 166"/>
                  <a:gd name="T38" fmla="*/ 148 w 148"/>
                  <a:gd name="T39" fmla="*/ 0 h 166"/>
                  <a:gd name="T40" fmla="*/ 148 w 148"/>
                  <a:gd name="T41" fmla="*/ 0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48" h="166">
                    <a:moveTo>
                      <a:pt x="148" y="0"/>
                    </a:moveTo>
                    <a:lnTo>
                      <a:pt x="148" y="0"/>
                    </a:lnTo>
                    <a:lnTo>
                      <a:pt x="125" y="5"/>
                    </a:lnTo>
                    <a:lnTo>
                      <a:pt x="97" y="14"/>
                    </a:lnTo>
                    <a:lnTo>
                      <a:pt x="69" y="28"/>
                    </a:lnTo>
                    <a:lnTo>
                      <a:pt x="42" y="51"/>
                    </a:lnTo>
                    <a:lnTo>
                      <a:pt x="28" y="65"/>
                    </a:lnTo>
                    <a:lnTo>
                      <a:pt x="19" y="79"/>
                    </a:lnTo>
                    <a:lnTo>
                      <a:pt x="9" y="97"/>
                    </a:lnTo>
                    <a:lnTo>
                      <a:pt x="0" y="116"/>
                    </a:lnTo>
                    <a:lnTo>
                      <a:pt x="0" y="139"/>
                    </a:lnTo>
                    <a:lnTo>
                      <a:pt x="0" y="166"/>
                    </a:lnTo>
                    <a:lnTo>
                      <a:pt x="0" y="166"/>
                    </a:lnTo>
                    <a:lnTo>
                      <a:pt x="19" y="166"/>
                    </a:lnTo>
                    <a:lnTo>
                      <a:pt x="37" y="162"/>
                    </a:lnTo>
                    <a:lnTo>
                      <a:pt x="60" y="152"/>
                    </a:lnTo>
                    <a:lnTo>
                      <a:pt x="83" y="129"/>
                    </a:lnTo>
                    <a:lnTo>
                      <a:pt x="111" y="102"/>
                    </a:lnTo>
                    <a:lnTo>
                      <a:pt x="134" y="60"/>
                    </a:lnTo>
                    <a:lnTo>
                      <a:pt x="148" y="0"/>
                    </a:lnTo>
                    <a:lnTo>
                      <a:pt x="148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5" name="Freeform 97"/>
              <p:cNvSpPr>
                <a:spLocks/>
              </p:cNvSpPr>
              <p:nvPr/>
            </p:nvSpPr>
            <p:spPr bwMode="auto">
              <a:xfrm>
                <a:off x="3661031" y="4152107"/>
                <a:ext cx="191762" cy="66675"/>
              </a:xfrm>
              <a:custGeom>
                <a:avLst/>
                <a:gdLst>
                  <a:gd name="T0" fmla="*/ 0 w 119"/>
                  <a:gd name="T1" fmla="*/ 23 h 42"/>
                  <a:gd name="T2" fmla="*/ 0 w 119"/>
                  <a:gd name="T3" fmla="*/ 23 h 42"/>
                  <a:gd name="T4" fmla="*/ 4 w 119"/>
                  <a:gd name="T5" fmla="*/ 19 h 42"/>
                  <a:gd name="T6" fmla="*/ 13 w 119"/>
                  <a:gd name="T7" fmla="*/ 9 h 42"/>
                  <a:gd name="T8" fmla="*/ 27 w 119"/>
                  <a:gd name="T9" fmla="*/ 5 h 42"/>
                  <a:gd name="T10" fmla="*/ 46 w 119"/>
                  <a:gd name="T11" fmla="*/ 0 h 42"/>
                  <a:gd name="T12" fmla="*/ 64 w 119"/>
                  <a:gd name="T13" fmla="*/ 0 h 42"/>
                  <a:gd name="T14" fmla="*/ 92 w 119"/>
                  <a:gd name="T15" fmla="*/ 5 h 42"/>
                  <a:gd name="T16" fmla="*/ 119 w 119"/>
                  <a:gd name="T17" fmla="*/ 19 h 42"/>
                  <a:gd name="T18" fmla="*/ 119 w 119"/>
                  <a:gd name="T19" fmla="*/ 19 h 42"/>
                  <a:gd name="T20" fmla="*/ 110 w 119"/>
                  <a:gd name="T21" fmla="*/ 28 h 42"/>
                  <a:gd name="T22" fmla="*/ 82 w 119"/>
                  <a:gd name="T23" fmla="*/ 42 h 42"/>
                  <a:gd name="T24" fmla="*/ 64 w 119"/>
                  <a:gd name="T25" fmla="*/ 42 h 42"/>
                  <a:gd name="T26" fmla="*/ 46 w 119"/>
                  <a:gd name="T27" fmla="*/ 42 h 42"/>
                  <a:gd name="T28" fmla="*/ 23 w 119"/>
                  <a:gd name="T29" fmla="*/ 37 h 42"/>
                  <a:gd name="T30" fmla="*/ 0 w 119"/>
                  <a:gd name="T31" fmla="*/ 23 h 42"/>
                  <a:gd name="T32" fmla="*/ 0 w 119"/>
                  <a:gd name="T33" fmla="*/ 23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9" h="42">
                    <a:moveTo>
                      <a:pt x="0" y="23"/>
                    </a:moveTo>
                    <a:lnTo>
                      <a:pt x="0" y="23"/>
                    </a:lnTo>
                    <a:lnTo>
                      <a:pt x="4" y="19"/>
                    </a:lnTo>
                    <a:lnTo>
                      <a:pt x="13" y="9"/>
                    </a:lnTo>
                    <a:lnTo>
                      <a:pt x="27" y="5"/>
                    </a:lnTo>
                    <a:lnTo>
                      <a:pt x="46" y="0"/>
                    </a:lnTo>
                    <a:lnTo>
                      <a:pt x="64" y="0"/>
                    </a:lnTo>
                    <a:lnTo>
                      <a:pt x="92" y="5"/>
                    </a:lnTo>
                    <a:lnTo>
                      <a:pt x="119" y="19"/>
                    </a:lnTo>
                    <a:lnTo>
                      <a:pt x="119" y="19"/>
                    </a:lnTo>
                    <a:lnTo>
                      <a:pt x="110" y="28"/>
                    </a:lnTo>
                    <a:lnTo>
                      <a:pt x="82" y="42"/>
                    </a:lnTo>
                    <a:lnTo>
                      <a:pt x="64" y="42"/>
                    </a:lnTo>
                    <a:lnTo>
                      <a:pt x="46" y="42"/>
                    </a:lnTo>
                    <a:lnTo>
                      <a:pt x="23" y="37"/>
                    </a:lnTo>
                    <a:lnTo>
                      <a:pt x="0" y="23"/>
                    </a:lnTo>
                    <a:lnTo>
                      <a:pt x="0" y="23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6" name="Freeform 98"/>
              <p:cNvSpPr>
                <a:spLocks/>
              </p:cNvSpPr>
              <p:nvPr/>
            </p:nvSpPr>
            <p:spPr bwMode="auto">
              <a:xfrm>
                <a:off x="3453154" y="4218782"/>
                <a:ext cx="244940" cy="174625"/>
              </a:xfrm>
              <a:custGeom>
                <a:avLst/>
                <a:gdLst>
                  <a:gd name="T0" fmla="*/ 0 w 152"/>
                  <a:gd name="T1" fmla="*/ 0 h 110"/>
                  <a:gd name="T2" fmla="*/ 0 w 152"/>
                  <a:gd name="T3" fmla="*/ 0 h 110"/>
                  <a:gd name="T4" fmla="*/ 18 w 152"/>
                  <a:gd name="T5" fmla="*/ 0 h 110"/>
                  <a:gd name="T6" fmla="*/ 41 w 152"/>
                  <a:gd name="T7" fmla="*/ 0 h 110"/>
                  <a:gd name="T8" fmla="*/ 64 w 152"/>
                  <a:gd name="T9" fmla="*/ 4 h 110"/>
                  <a:gd name="T10" fmla="*/ 92 w 152"/>
                  <a:gd name="T11" fmla="*/ 18 h 110"/>
                  <a:gd name="T12" fmla="*/ 115 w 152"/>
                  <a:gd name="T13" fmla="*/ 36 h 110"/>
                  <a:gd name="T14" fmla="*/ 129 w 152"/>
                  <a:gd name="T15" fmla="*/ 50 h 110"/>
                  <a:gd name="T16" fmla="*/ 138 w 152"/>
                  <a:gd name="T17" fmla="*/ 69 h 110"/>
                  <a:gd name="T18" fmla="*/ 147 w 152"/>
                  <a:gd name="T19" fmla="*/ 87 h 110"/>
                  <a:gd name="T20" fmla="*/ 152 w 152"/>
                  <a:gd name="T21" fmla="*/ 110 h 110"/>
                  <a:gd name="T22" fmla="*/ 152 w 152"/>
                  <a:gd name="T23" fmla="*/ 110 h 110"/>
                  <a:gd name="T24" fmla="*/ 133 w 152"/>
                  <a:gd name="T25" fmla="*/ 110 h 110"/>
                  <a:gd name="T26" fmla="*/ 110 w 152"/>
                  <a:gd name="T27" fmla="*/ 105 h 110"/>
                  <a:gd name="T28" fmla="*/ 87 w 152"/>
                  <a:gd name="T29" fmla="*/ 101 h 110"/>
                  <a:gd name="T30" fmla="*/ 59 w 152"/>
                  <a:gd name="T31" fmla="*/ 87 h 110"/>
                  <a:gd name="T32" fmla="*/ 36 w 152"/>
                  <a:gd name="T33" fmla="*/ 64 h 110"/>
                  <a:gd name="T34" fmla="*/ 13 w 152"/>
                  <a:gd name="T35" fmla="*/ 36 h 110"/>
                  <a:gd name="T36" fmla="*/ 0 w 152"/>
                  <a:gd name="T37" fmla="*/ 0 h 110"/>
                  <a:gd name="T38" fmla="*/ 0 w 152"/>
                  <a:gd name="T39" fmla="*/ 0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52" h="110">
                    <a:moveTo>
                      <a:pt x="0" y="0"/>
                    </a:moveTo>
                    <a:lnTo>
                      <a:pt x="0" y="0"/>
                    </a:lnTo>
                    <a:lnTo>
                      <a:pt x="18" y="0"/>
                    </a:lnTo>
                    <a:lnTo>
                      <a:pt x="41" y="0"/>
                    </a:lnTo>
                    <a:lnTo>
                      <a:pt x="64" y="4"/>
                    </a:lnTo>
                    <a:lnTo>
                      <a:pt x="92" y="18"/>
                    </a:lnTo>
                    <a:lnTo>
                      <a:pt x="115" y="36"/>
                    </a:lnTo>
                    <a:lnTo>
                      <a:pt x="129" y="50"/>
                    </a:lnTo>
                    <a:lnTo>
                      <a:pt x="138" y="69"/>
                    </a:lnTo>
                    <a:lnTo>
                      <a:pt x="147" y="87"/>
                    </a:lnTo>
                    <a:lnTo>
                      <a:pt x="152" y="110"/>
                    </a:lnTo>
                    <a:lnTo>
                      <a:pt x="152" y="110"/>
                    </a:lnTo>
                    <a:lnTo>
                      <a:pt x="133" y="110"/>
                    </a:lnTo>
                    <a:lnTo>
                      <a:pt x="110" y="105"/>
                    </a:lnTo>
                    <a:lnTo>
                      <a:pt x="87" y="101"/>
                    </a:lnTo>
                    <a:lnTo>
                      <a:pt x="59" y="87"/>
                    </a:lnTo>
                    <a:lnTo>
                      <a:pt x="36" y="64"/>
                    </a:lnTo>
                    <a:lnTo>
                      <a:pt x="13" y="36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7" name="Freeform 99"/>
              <p:cNvSpPr>
                <a:spLocks/>
              </p:cNvSpPr>
              <p:nvPr/>
            </p:nvSpPr>
            <p:spPr bwMode="auto">
              <a:xfrm>
                <a:off x="1122999" y="4101307"/>
                <a:ext cx="304564" cy="247650"/>
              </a:xfrm>
              <a:custGeom>
                <a:avLst/>
                <a:gdLst>
                  <a:gd name="T0" fmla="*/ 0 w 189"/>
                  <a:gd name="T1" fmla="*/ 156 h 156"/>
                  <a:gd name="T2" fmla="*/ 0 w 189"/>
                  <a:gd name="T3" fmla="*/ 156 h 156"/>
                  <a:gd name="T4" fmla="*/ 28 w 189"/>
                  <a:gd name="T5" fmla="*/ 152 h 156"/>
                  <a:gd name="T6" fmla="*/ 60 w 189"/>
                  <a:gd name="T7" fmla="*/ 147 h 156"/>
                  <a:gd name="T8" fmla="*/ 92 w 189"/>
                  <a:gd name="T9" fmla="*/ 138 h 156"/>
                  <a:gd name="T10" fmla="*/ 129 w 189"/>
                  <a:gd name="T11" fmla="*/ 120 h 156"/>
                  <a:gd name="T12" fmla="*/ 143 w 189"/>
                  <a:gd name="T13" fmla="*/ 110 h 156"/>
                  <a:gd name="T14" fmla="*/ 157 w 189"/>
                  <a:gd name="T15" fmla="*/ 92 h 156"/>
                  <a:gd name="T16" fmla="*/ 171 w 189"/>
                  <a:gd name="T17" fmla="*/ 78 h 156"/>
                  <a:gd name="T18" fmla="*/ 180 w 189"/>
                  <a:gd name="T19" fmla="*/ 55 h 156"/>
                  <a:gd name="T20" fmla="*/ 189 w 189"/>
                  <a:gd name="T21" fmla="*/ 32 h 156"/>
                  <a:gd name="T22" fmla="*/ 189 w 189"/>
                  <a:gd name="T23" fmla="*/ 5 h 156"/>
                  <a:gd name="T24" fmla="*/ 189 w 189"/>
                  <a:gd name="T25" fmla="*/ 5 h 156"/>
                  <a:gd name="T26" fmla="*/ 171 w 189"/>
                  <a:gd name="T27" fmla="*/ 0 h 156"/>
                  <a:gd name="T28" fmla="*/ 148 w 189"/>
                  <a:gd name="T29" fmla="*/ 5 h 156"/>
                  <a:gd name="T30" fmla="*/ 125 w 189"/>
                  <a:gd name="T31" fmla="*/ 9 h 156"/>
                  <a:gd name="T32" fmla="*/ 92 w 189"/>
                  <a:gd name="T33" fmla="*/ 28 h 156"/>
                  <a:gd name="T34" fmla="*/ 60 w 189"/>
                  <a:gd name="T35" fmla="*/ 55 h 156"/>
                  <a:gd name="T36" fmla="*/ 33 w 189"/>
                  <a:gd name="T37" fmla="*/ 97 h 156"/>
                  <a:gd name="T38" fmla="*/ 14 w 189"/>
                  <a:gd name="T39" fmla="*/ 124 h 156"/>
                  <a:gd name="T40" fmla="*/ 0 w 189"/>
                  <a:gd name="T41" fmla="*/ 156 h 156"/>
                  <a:gd name="T42" fmla="*/ 0 w 189"/>
                  <a:gd name="T43" fmla="*/ 156 h 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89" h="156">
                    <a:moveTo>
                      <a:pt x="0" y="156"/>
                    </a:moveTo>
                    <a:lnTo>
                      <a:pt x="0" y="156"/>
                    </a:lnTo>
                    <a:lnTo>
                      <a:pt x="28" y="152"/>
                    </a:lnTo>
                    <a:lnTo>
                      <a:pt x="60" y="147"/>
                    </a:lnTo>
                    <a:lnTo>
                      <a:pt x="92" y="138"/>
                    </a:lnTo>
                    <a:lnTo>
                      <a:pt x="129" y="120"/>
                    </a:lnTo>
                    <a:lnTo>
                      <a:pt x="143" y="110"/>
                    </a:lnTo>
                    <a:lnTo>
                      <a:pt x="157" y="92"/>
                    </a:lnTo>
                    <a:lnTo>
                      <a:pt x="171" y="78"/>
                    </a:lnTo>
                    <a:lnTo>
                      <a:pt x="180" y="55"/>
                    </a:lnTo>
                    <a:lnTo>
                      <a:pt x="189" y="32"/>
                    </a:lnTo>
                    <a:lnTo>
                      <a:pt x="189" y="5"/>
                    </a:lnTo>
                    <a:lnTo>
                      <a:pt x="189" y="5"/>
                    </a:lnTo>
                    <a:lnTo>
                      <a:pt x="171" y="0"/>
                    </a:lnTo>
                    <a:lnTo>
                      <a:pt x="148" y="5"/>
                    </a:lnTo>
                    <a:lnTo>
                      <a:pt x="125" y="9"/>
                    </a:lnTo>
                    <a:lnTo>
                      <a:pt x="92" y="28"/>
                    </a:lnTo>
                    <a:lnTo>
                      <a:pt x="60" y="55"/>
                    </a:lnTo>
                    <a:lnTo>
                      <a:pt x="33" y="97"/>
                    </a:lnTo>
                    <a:lnTo>
                      <a:pt x="14" y="124"/>
                    </a:lnTo>
                    <a:lnTo>
                      <a:pt x="0" y="156"/>
                    </a:lnTo>
                    <a:lnTo>
                      <a:pt x="0" y="156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8" name="Freeform 100"/>
              <p:cNvSpPr>
                <a:spLocks/>
              </p:cNvSpPr>
              <p:nvPr/>
            </p:nvSpPr>
            <p:spPr bwMode="auto">
              <a:xfrm>
                <a:off x="1085936" y="4028282"/>
                <a:ext cx="207877" cy="87313"/>
              </a:xfrm>
              <a:custGeom>
                <a:avLst/>
                <a:gdLst>
                  <a:gd name="T0" fmla="*/ 129 w 129"/>
                  <a:gd name="T1" fmla="*/ 32 h 55"/>
                  <a:gd name="T2" fmla="*/ 129 w 129"/>
                  <a:gd name="T3" fmla="*/ 32 h 55"/>
                  <a:gd name="T4" fmla="*/ 120 w 129"/>
                  <a:gd name="T5" fmla="*/ 41 h 55"/>
                  <a:gd name="T6" fmla="*/ 111 w 129"/>
                  <a:gd name="T7" fmla="*/ 46 h 55"/>
                  <a:gd name="T8" fmla="*/ 97 w 129"/>
                  <a:gd name="T9" fmla="*/ 51 h 55"/>
                  <a:gd name="T10" fmla="*/ 79 w 129"/>
                  <a:gd name="T11" fmla="*/ 55 h 55"/>
                  <a:gd name="T12" fmla="*/ 56 w 129"/>
                  <a:gd name="T13" fmla="*/ 51 h 55"/>
                  <a:gd name="T14" fmla="*/ 28 w 129"/>
                  <a:gd name="T15" fmla="*/ 37 h 55"/>
                  <a:gd name="T16" fmla="*/ 0 w 129"/>
                  <a:gd name="T17" fmla="*/ 18 h 55"/>
                  <a:gd name="T18" fmla="*/ 0 w 129"/>
                  <a:gd name="T19" fmla="*/ 18 h 55"/>
                  <a:gd name="T20" fmla="*/ 14 w 129"/>
                  <a:gd name="T21" fmla="*/ 14 h 55"/>
                  <a:gd name="T22" fmla="*/ 42 w 129"/>
                  <a:gd name="T23" fmla="*/ 4 h 55"/>
                  <a:gd name="T24" fmla="*/ 65 w 129"/>
                  <a:gd name="T25" fmla="*/ 0 h 55"/>
                  <a:gd name="T26" fmla="*/ 83 w 129"/>
                  <a:gd name="T27" fmla="*/ 4 h 55"/>
                  <a:gd name="T28" fmla="*/ 106 w 129"/>
                  <a:gd name="T29" fmla="*/ 14 h 55"/>
                  <a:gd name="T30" fmla="*/ 129 w 129"/>
                  <a:gd name="T31" fmla="*/ 32 h 55"/>
                  <a:gd name="T32" fmla="*/ 129 w 129"/>
                  <a:gd name="T33" fmla="*/ 32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9" h="55">
                    <a:moveTo>
                      <a:pt x="129" y="32"/>
                    </a:moveTo>
                    <a:lnTo>
                      <a:pt x="129" y="32"/>
                    </a:lnTo>
                    <a:lnTo>
                      <a:pt x="120" y="41"/>
                    </a:lnTo>
                    <a:lnTo>
                      <a:pt x="111" y="46"/>
                    </a:lnTo>
                    <a:lnTo>
                      <a:pt x="97" y="51"/>
                    </a:lnTo>
                    <a:lnTo>
                      <a:pt x="79" y="55"/>
                    </a:lnTo>
                    <a:lnTo>
                      <a:pt x="56" y="51"/>
                    </a:lnTo>
                    <a:lnTo>
                      <a:pt x="28" y="37"/>
                    </a:lnTo>
                    <a:lnTo>
                      <a:pt x="0" y="18"/>
                    </a:lnTo>
                    <a:lnTo>
                      <a:pt x="0" y="18"/>
                    </a:lnTo>
                    <a:lnTo>
                      <a:pt x="14" y="14"/>
                    </a:lnTo>
                    <a:lnTo>
                      <a:pt x="42" y="4"/>
                    </a:lnTo>
                    <a:lnTo>
                      <a:pt x="65" y="0"/>
                    </a:lnTo>
                    <a:lnTo>
                      <a:pt x="83" y="4"/>
                    </a:lnTo>
                    <a:lnTo>
                      <a:pt x="106" y="14"/>
                    </a:lnTo>
                    <a:lnTo>
                      <a:pt x="129" y="32"/>
                    </a:lnTo>
                    <a:lnTo>
                      <a:pt x="129" y="32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9" name="Freeform 101"/>
              <p:cNvSpPr>
                <a:spLocks/>
              </p:cNvSpPr>
              <p:nvPr/>
            </p:nvSpPr>
            <p:spPr bwMode="auto">
              <a:xfrm>
                <a:off x="1293813" y="3852069"/>
                <a:ext cx="230437" cy="234950"/>
              </a:xfrm>
              <a:custGeom>
                <a:avLst/>
                <a:gdLst>
                  <a:gd name="T0" fmla="*/ 143 w 143"/>
                  <a:gd name="T1" fmla="*/ 148 h 148"/>
                  <a:gd name="T2" fmla="*/ 143 w 143"/>
                  <a:gd name="T3" fmla="*/ 148 h 148"/>
                  <a:gd name="T4" fmla="*/ 120 w 143"/>
                  <a:gd name="T5" fmla="*/ 148 h 148"/>
                  <a:gd name="T6" fmla="*/ 97 w 143"/>
                  <a:gd name="T7" fmla="*/ 143 h 148"/>
                  <a:gd name="T8" fmla="*/ 74 w 143"/>
                  <a:gd name="T9" fmla="*/ 129 h 148"/>
                  <a:gd name="T10" fmla="*/ 46 w 143"/>
                  <a:gd name="T11" fmla="*/ 115 h 148"/>
                  <a:gd name="T12" fmla="*/ 23 w 143"/>
                  <a:gd name="T13" fmla="*/ 88 h 148"/>
                  <a:gd name="T14" fmla="*/ 14 w 143"/>
                  <a:gd name="T15" fmla="*/ 69 h 148"/>
                  <a:gd name="T16" fmla="*/ 5 w 143"/>
                  <a:gd name="T17" fmla="*/ 51 h 148"/>
                  <a:gd name="T18" fmla="*/ 0 w 143"/>
                  <a:gd name="T19" fmla="*/ 28 h 148"/>
                  <a:gd name="T20" fmla="*/ 0 w 143"/>
                  <a:gd name="T21" fmla="*/ 0 h 148"/>
                  <a:gd name="T22" fmla="*/ 0 w 143"/>
                  <a:gd name="T23" fmla="*/ 0 h 148"/>
                  <a:gd name="T24" fmla="*/ 19 w 143"/>
                  <a:gd name="T25" fmla="*/ 5 h 148"/>
                  <a:gd name="T26" fmla="*/ 42 w 143"/>
                  <a:gd name="T27" fmla="*/ 14 h 148"/>
                  <a:gd name="T28" fmla="*/ 65 w 143"/>
                  <a:gd name="T29" fmla="*/ 23 h 148"/>
                  <a:gd name="T30" fmla="*/ 92 w 143"/>
                  <a:gd name="T31" fmla="*/ 42 h 148"/>
                  <a:gd name="T32" fmla="*/ 115 w 143"/>
                  <a:gd name="T33" fmla="*/ 69 h 148"/>
                  <a:gd name="T34" fmla="*/ 134 w 143"/>
                  <a:gd name="T35" fmla="*/ 106 h 148"/>
                  <a:gd name="T36" fmla="*/ 138 w 143"/>
                  <a:gd name="T37" fmla="*/ 125 h 148"/>
                  <a:gd name="T38" fmla="*/ 143 w 143"/>
                  <a:gd name="T39" fmla="*/ 148 h 148"/>
                  <a:gd name="T40" fmla="*/ 143 w 143"/>
                  <a:gd name="T41" fmla="*/ 148 h 1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43" h="148">
                    <a:moveTo>
                      <a:pt x="143" y="148"/>
                    </a:moveTo>
                    <a:lnTo>
                      <a:pt x="143" y="148"/>
                    </a:lnTo>
                    <a:lnTo>
                      <a:pt x="120" y="148"/>
                    </a:lnTo>
                    <a:lnTo>
                      <a:pt x="97" y="143"/>
                    </a:lnTo>
                    <a:lnTo>
                      <a:pt x="74" y="129"/>
                    </a:lnTo>
                    <a:lnTo>
                      <a:pt x="46" y="115"/>
                    </a:lnTo>
                    <a:lnTo>
                      <a:pt x="23" y="88"/>
                    </a:lnTo>
                    <a:lnTo>
                      <a:pt x="14" y="69"/>
                    </a:lnTo>
                    <a:lnTo>
                      <a:pt x="5" y="51"/>
                    </a:lnTo>
                    <a:lnTo>
                      <a:pt x="0" y="2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9" y="5"/>
                    </a:lnTo>
                    <a:lnTo>
                      <a:pt x="42" y="14"/>
                    </a:lnTo>
                    <a:lnTo>
                      <a:pt x="65" y="23"/>
                    </a:lnTo>
                    <a:lnTo>
                      <a:pt x="92" y="42"/>
                    </a:lnTo>
                    <a:lnTo>
                      <a:pt x="115" y="69"/>
                    </a:lnTo>
                    <a:lnTo>
                      <a:pt x="134" y="106"/>
                    </a:lnTo>
                    <a:lnTo>
                      <a:pt x="138" y="125"/>
                    </a:lnTo>
                    <a:lnTo>
                      <a:pt x="143" y="148"/>
                    </a:lnTo>
                    <a:lnTo>
                      <a:pt x="143" y="14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0" name="Freeform 102"/>
              <p:cNvSpPr>
                <a:spLocks/>
              </p:cNvSpPr>
              <p:nvPr/>
            </p:nvSpPr>
            <p:spPr bwMode="auto">
              <a:xfrm>
                <a:off x="3986544" y="2815432"/>
                <a:ext cx="185317" cy="247650"/>
              </a:xfrm>
              <a:custGeom>
                <a:avLst/>
                <a:gdLst>
                  <a:gd name="T0" fmla="*/ 115 w 115"/>
                  <a:gd name="T1" fmla="*/ 0 h 156"/>
                  <a:gd name="T2" fmla="*/ 115 w 115"/>
                  <a:gd name="T3" fmla="*/ 0 h 156"/>
                  <a:gd name="T4" fmla="*/ 92 w 115"/>
                  <a:gd name="T5" fmla="*/ 4 h 156"/>
                  <a:gd name="T6" fmla="*/ 69 w 115"/>
                  <a:gd name="T7" fmla="*/ 18 h 156"/>
                  <a:gd name="T8" fmla="*/ 46 w 115"/>
                  <a:gd name="T9" fmla="*/ 32 h 156"/>
                  <a:gd name="T10" fmla="*/ 23 w 115"/>
                  <a:gd name="T11" fmla="*/ 55 h 156"/>
                  <a:gd name="T12" fmla="*/ 9 w 115"/>
                  <a:gd name="T13" fmla="*/ 83 h 156"/>
                  <a:gd name="T14" fmla="*/ 0 w 115"/>
                  <a:gd name="T15" fmla="*/ 96 h 156"/>
                  <a:gd name="T16" fmla="*/ 0 w 115"/>
                  <a:gd name="T17" fmla="*/ 115 h 156"/>
                  <a:gd name="T18" fmla="*/ 0 w 115"/>
                  <a:gd name="T19" fmla="*/ 138 h 156"/>
                  <a:gd name="T20" fmla="*/ 5 w 115"/>
                  <a:gd name="T21" fmla="*/ 156 h 156"/>
                  <a:gd name="T22" fmla="*/ 5 w 115"/>
                  <a:gd name="T23" fmla="*/ 156 h 156"/>
                  <a:gd name="T24" fmla="*/ 18 w 115"/>
                  <a:gd name="T25" fmla="*/ 156 h 156"/>
                  <a:gd name="T26" fmla="*/ 37 w 115"/>
                  <a:gd name="T27" fmla="*/ 152 h 156"/>
                  <a:gd name="T28" fmla="*/ 55 w 115"/>
                  <a:gd name="T29" fmla="*/ 138 h 156"/>
                  <a:gd name="T30" fmla="*/ 74 w 115"/>
                  <a:gd name="T31" fmla="*/ 119 h 156"/>
                  <a:gd name="T32" fmla="*/ 92 w 115"/>
                  <a:gd name="T33" fmla="*/ 92 h 156"/>
                  <a:gd name="T34" fmla="*/ 106 w 115"/>
                  <a:gd name="T35" fmla="*/ 50 h 156"/>
                  <a:gd name="T36" fmla="*/ 115 w 115"/>
                  <a:gd name="T37" fmla="*/ 0 h 156"/>
                  <a:gd name="T38" fmla="*/ 115 w 115"/>
                  <a:gd name="T39" fmla="*/ 0 h 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15" h="156">
                    <a:moveTo>
                      <a:pt x="115" y="0"/>
                    </a:moveTo>
                    <a:lnTo>
                      <a:pt x="115" y="0"/>
                    </a:lnTo>
                    <a:lnTo>
                      <a:pt x="92" y="4"/>
                    </a:lnTo>
                    <a:lnTo>
                      <a:pt x="69" y="18"/>
                    </a:lnTo>
                    <a:lnTo>
                      <a:pt x="46" y="32"/>
                    </a:lnTo>
                    <a:lnTo>
                      <a:pt x="23" y="55"/>
                    </a:lnTo>
                    <a:lnTo>
                      <a:pt x="9" y="83"/>
                    </a:lnTo>
                    <a:lnTo>
                      <a:pt x="0" y="96"/>
                    </a:lnTo>
                    <a:lnTo>
                      <a:pt x="0" y="115"/>
                    </a:lnTo>
                    <a:lnTo>
                      <a:pt x="0" y="138"/>
                    </a:lnTo>
                    <a:lnTo>
                      <a:pt x="5" y="156"/>
                    </a:lnTo>
                    <a:lnTo>
                      <a:pt x="5" y="156"/>
                    </a:lnTo>
                    <a:lnTo>
                      <a:pt x="18" y="156"/>
                    </a:lnTo>
                    <a:lnTo>
                      <a:pt x="37" y="152"/>
                    </a:lnTo>
                    <a:lnTo>
                      <a:pt x="55" y="138"/>
                    </a:lnTo>
                    <a:lnTo>
                      <a:pt x="74" y="119"/>
                    </a:lnTo>
                    <a:lnTo>
                      <a:pt x="92" y="92"/>
                    </a:lnTo>
                    <a:lnTo>
                      <a:pt x="106" y="50"/>
                    </a:lnTo>
                    <a:lnTo>
                      <a:pt x="115" y="0"/>
                    </a:lnTo>
                    <a:lnTo>
                      <a:pt x="115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1" name="Freeform 103"/>
              <p:cNvSpPr>
                <a:spLocks/>
              </p:cNvSpPr>
              <p:nvPr/>
            </p:nvSpPr>
            <p:spPr bwMode="auto">
              <a:xfrm>
                <a:off x="4097734" y="3012282"/>
                <a:ext cx="170814" cy="58738"/>
              </a:xfrm>
              <a:custGeom>
                <a:avLst/>
                <a:gdLst>
                  <a:gd name="T0" fmla="*/ 0 w 106"/>
                  <a:gd name="T1" fmla="*/ 28 h 37"/>
                  <a:gd name="T2" fmla="*/ 0 w 106"/>
                  <a:gd name="T3" fmla="*/ 28 h 37"/>
                  <a:gd name="T4" fmla="*/ 5 w 106"/>
                  <a:gd name="T5" fmla="*/ 18 h 37"/>
                  <a:gd name="T6" fmla="*/ 23 w 106"/>
                  <a:gd name="T7" fmla="*/ 5 h 37"/>
                  <a:gd name="T8" fmla="*/ 37 w 106"/>
                  <a:gd name="T9" fmla="*/ 0 h 37"/>
                  <a:gd name="T10" fmla="*/ 55 w 106"/>
                  <a:gd name="T11" fmla="*/ 0 h 37"/>
                  <a:gd name="T12" fmla="*/ 78 w 106"/>
                  <a:gd name="T13" fmla="*/ 0 h 37"/>
                  <a:gd name="T14" fmla="*/ 106 w 106"/>
                  <a:gd name="T15" fmla="*/ 9 h 37"/>
                  <a:gd name="T16" fmla="*/ 106 w 106"/>
                  <a:gd name="T17" fmla="*/ 9 h 37"/>
                  <a:gd name="T18" fmla="*/ 97 w 106"/>
                  <a:gd name="T19" fmla="*/ 18 h 37"/>
                  <a:gd name="T20" fmla="*/ 74 w 106"/>
                  <a:gd name="T21" fmla="*/ 32 h 37"/>
                  <a:gd name="T22" fmla="*/ 60 w 106"/>
                  <a:gd name="T23" fmla="*/ 37 h 37"/>
                  <a:gd name="T24" fmla="*/ 42 w 106"/>
                  <a:gd name="T25" fmla="*/ 37 h 37"/>
                  <a:gd name="T26" fmla="*/ 23 w 106"/>
                  <a:gd name="T27" fmla="*/ 37 h 37"/>
                  <a:gd name="T28" fmla="*/ 0 w 106"/>
                  <a:gd name="T29" fmla="*/ 28 h 37"/>
                  <a:gd name="T30" fmla="*/ 0 w 106"/>
                  <a:gd name="T31" fmla="*/ 28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06" h="37">
                    <a:moveTo>
                      <a:pt x="0" y="28"/>
                    </a:moveTo>
                    <a:lnTo>
                      <a:pt x="0" y="28"/>
                    </a:lnTo>
                    <a:lnTo>
                      <a:pt x="5" y="18"/>
                    </a:lnTo>
                    <a:lnTo>
                      <a:pt x="23" y="5"/>
                    </a:lnTo>
                    <a:lnTo>
                      <a:pt x="37" y="0"/>
                    </a:lnTo>
                    <a:lnTo>
                      <a:pt x="55" y="0"/>
                    </a:lnTo>
                    <a:lnTo>
                      <a:pt x="78" y="0"/>
                    </a:lnTo>
                    <a:lnTo>
                      <a:pt x="106" y="9"/>
                    </a:lnTo>
                    <a:lnTo>
                      <a:pt x="106" y="9"/>
                    </a:lnTo>
                    <a:lnTo>
                      <a:pt x="97" y="18"/>
                    </a:lnTo>
                    <a:lnTo>
                      <a:pt x="74" y="32"/>
                    </a:lnTo>
                    <a:lnTo>
                      <a:pt x="60" y="37"/>
                    </a:lnTo>
                    <a:lnTo>
                      <a:pt x="42" y="37"/>
                    </a:lnTo>
                    <a:lnTo>
                      <a:pt x="23" y="37"/>
                    </a:lnTo>
                    <a:lnTo>
                      <a:pt x="0" y="28"/>
                    </a:lnTo>
                    <a:lnTo>
                      <a:pt x="0" y="2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2" name="Freeform 104"/>
              <p:cNvSpPr>
                <a:spLocks/>
              </p:cNvSpPr>
              <p:nvPr/>
            </p:nvSpPr>
            <p:spPr bwMode="auto">
              <a:xfrm>
                <a:off x="3926920" y="3093244"/>
                <a:ext cx="230437" cy="138113"/>
              </a:xfrm>
              <a:custGeom>
                <a:avLst/>
                <a:gdLst>
                  <a:gd name="T0" fmla="*/ 0 w 143"/>
                  <a:gd name="T1" fmla="*/ 4 h 87"/>
                  <a:gd name="T2" fmla="*/ 0 w 143"/>
                  <a:gd name="T3" fmla="*/ 4 h 87"/>
                  <a:gd name="T4" fmla="*/ 14 w 143"/>
                  <a:gd name="T5" fmla="*/ 0 h 87"/>
                  <a:gd name="T6" fmla="*/ 32 w 143"/>
                  <a:gd name="T7" fmla="*/ 0 h 87"/>
                  <a:gd name="T8" fmla="*/ 55 w 143"/>
                  <a:gd name="T9" fmla="*/ 4 h 87"/>
                  <a:gd name="T10" fmla="*/ 78 w 143"/>
                  <a:gd name="T11" fmla="*/ 9 h 87"/>
                  <a:gd name="T12" fmla="*/ 106 w 143"/>
                  <a:gd name="T13" fmla="*/ 27 h 87"/>
                  <a:gd name="T14" fmla="*/ 124 w 143"/>
                  <a:gd name="T15" fmla="*/ 50 h 87"/>
                  <a:gd name="T16" fmla="*/ 143 w 143"/>
                  <a:gd name="T17" fmla="*/ 87 h 87"/>
                  <a:gd name="T18" fmla="*/ 143 w 143"/>
                  <a:gd name="T19" fmla="*/ 87 h 87"/>
                  <a:gd name="T20" fmla="*/ 124 w 143"/>
                  <a:gd name="T21" fmla="*/ 87 h 87"/>
                  <a:gd name="T22" fmla="*/ 106 w 143"/>
                  <a:gd name="T23" fmla="*/ 87 h 87"/>
                  <a:gd name="T24" fmla="*/ 88 w 143"/>
                  <a:gd name="T25" fmla="*/ 82 h 87"/>
                  <a:gd name="T26" fmla="*/ 60 w 143"/>
                  <a:gd name="T27" fmla="*/ 73 h 87"/>
                  <a:gd name="T28" fmla="*/ 37 w 143"/>
                  <a:gd name="T29" fmla="*/ 59 h 87"/>
                  <a:gd name="T30" fmla="*/ 14 w 143"/>
                  <a:gd name="T31" fmla="*/ 36 h 87"/>
                  <a:gd name="T32" fmla="*/ 0 w 143"/>
                  <a:gd name="T33" fmla="*/ 4 h 87"/>
                  <a:gd name="T34" fmla="*/ 0 w 143"/>
                  <a:gd name="T35" fmla="*/ 4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43" h="87">
                    <a:moveTo>
                      <a:pt x="0" y="4"/>
                    </a:moveTo>
                    <a:lnTo>
                      <a:pt x="0" y="4"/>
                    </a:lnTo>
                    <a:lnTo>
                      <a:pt x="14" y="0"/>
                    </a:lnTo>
                    <a:lnTo>
                      <a:pt x="32" y="0"/>
                    </a:lnTo>
                    <a:lnTo>
                      <a:pt x="55" y="4"/>
                    </a:lnTo>
                    <a:lnTo>
                      <a:pt x="78" y="9"/>
                    </a:lnTo>
                    <a:lnTo>
                      <a:pt x="106" y="27"/>
                    </a:lnTo>
                    <a:lnTo>
                      <a:pt x="124" y="50"/>
                    </a:lnTo>
                    <a:lnTo>
                      <a:pt x="143" y="87"/>
                    </a:lnTo>
                    <a:lnTo>
                      <a:pt x="143" y="87"/>
                    </a:lnTo>
                    <a:lnTo>
                      <a:pt x="124" y="87"/>
                    </a:lnTo>
                    <a:lnTo>
                      <a:pt x="106" y="87"/>
                    </a:lnTo>
                    <a:lnTo>
                      <a:pt x="88" y="82"/>
                    </a:lnTo>
                    <a:lnTo>
                      <a:pt x="60" y="73"/>
                    </a:lnTo>
                    <a:lnTo>
                      <a:pt x="37" y="59"/>
                    </a:lnTo>
                    <a:lnTo>
                      <a:pt x="14" y="36"/>
                    </a:lnTo>
                    <a:lnTo>
                      <a:pt x="0" y="4"/>
                    </a:lnTo>
                    <a:lnTo>
                      <a:pt x="0" y="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3" name="Freeform 105"/>
              <p:cNvSpPr>
                <a:spLocks/>
              </p:cNvSpPr>
              <p:nvPr/>
            </p:nvSpPr>
            <p:spPr bwMode="auto">
              <a:xfrm>
                <a:off x="3422537" y="2383632"/>
                <a:ext cx="222380" cy="314325"/>
              </a:xfrm>
              <a:custGeom>
                <a:avLst/>
                <a:gdLst>
                  <a:gd name="T0" fmla="*/ 0 w 138"/>
                  <a:gd name="T1" fmla="*/ 0 h 198"/>
                  <a:gd name="T2" fmla="*/ 0 w 138"/>
                  <a:gd name="T3" fmla="*/ 0 h 198"/>
                  <a:gd name="T4" fmla="*/ 0 w 138"/>
                  <a:gd name="T5" fmla="*/ 28 h 198"/>
                  <a:gd name="T6" fmla="*/ 0 w 138"/>
                  <a:gd name="T7" fmla="*/ 60 h 198"/>
                  <a:gd name="T8" fmla="*/ 9 w 138"/>
                  <a:gd name="T9" fmla="*/ 92 h 198"/>
                  <a:gd name="T10" fmla="*/ 23 w 138"/>
                  <a:gd name="T11" fmla="*/ 129 h 198"/>
                  <a:gd name="T12" fmla="*/ 32 w 138"/>
                  <a:gd name="T13" fmla="*/ 147 h 198"/>
                  <a:gd name="T14" fmla="*/ 46 w 138"/>
                  <a:gd name="T15" fmla="*/ 161 h 198"/>
                  <a:gd name="T16" fmla="*/ 65 w 138"/>
                  <a:gd name="T17" fmla="*/ 175 h 198"/>
                  <a:gd name="T18" fmla="*/ 88 w 138"/>
                  <a:gd name="T19" fmla="*/ 184 h 198"/>
                  <a:gd name="T20" fmla="*/ 111 w 138"/>
                  <a:gd name="T21" fmla="*/ 193 h 198"/>
                  <a:gd name="T22" fmla="*/ 138 w 138"/>
                  <a:gd name="T23" fmla="*/ 198 h 198"/>
                  <a:gd name="T24" fmla="*/ 138 w 138"/>
                  <a:gd name="T25" fmla="*/ 198 h 198"/>
                  <a:gd name="T26" fmla="*/ 138 w 138"/>
                  <a:gd name="T27" fmla="*/ 180 h 198"/>
                  <a:gd name="T28" fmla="*/ 138 w 138"/>
                  <a:gd name="T29" fmla="*/ 161 h 198"/>
                  <a:gd name="T30" fmla="*/ 134 w 138"/>
                  <a:gd name="T31" fmla="*/ 134 h 198"/>
                  <a:gd name="T32" fmla="*/ 120 w 138"/>
                  <a:gd name="T33" fmla="*/ 101 h 198"/>
                  <a:gd name="T34" fmla="*/ 97 w 138"/>
                  <a:gd name="T35" fmla="*/ 69 h 198"/>
                  <a:gd name="T36" fmla="*/ 55 w 138"/>
                  <a:gd name="T37" fmla="*/ 32 h 198"/>
                  <a:gd name="T38" fmla="*/ 28 w 138"/>
                  <a:gd name="T39" fmla="*/ 18 h 198"/>
                  <a:gd name="T40" fmla="*/ 0 w 138"/>
                  <a:gd name="T41" fmla="*/ 0 h 198"/>
                  <a:gd name="T42" fmla="*/ 0 w 138"/>
                  <a:gd name="T43" fmla="*/ 0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38" h="198">
                    <a:moveTo>
                      <a:pt x="0" y="0"/>
                    </a:moveTo>
                    <a:lnTo>
                      <a:pt x="0" y="0"/>
                    </a:lnTo>
                    <a:lnTo>
                      <a:pt x="0" y="28"/>
                    </a:lnTo>
                    <a:lnTo>
                      <a:pt x="0" y="60"/>
                    </a:lnTo>
                    <a:lnTo>
                      <a:pt x="9" y="92"/>
                    </a:lnTo>
                    <a:lnTo>
                      <a:pt x="23" y="129"/>
                    </a:lnTo>
                    <a:lnTo>
                      <a:pt x="32" y="147"/>
                    </a:lnTo>
                    <a:lnTo>
                      <a:pt x="46" y="161"/>
                    </a:lnTo>
                    <a:lnTo>
                      <a:pt x="65" y="175"/>
                    </a:lnTo>
                    <a:lnTo>
                      <a:pt x="88" y="184"/>
                    </a:lnTo>
                    <a:lnTo>
                      <a:pt x="111" y="193"/>
                    </a:lnTo>
                    <a:lnTo>
                      <a:pt x="138" y="198"/>
                    </a:lnTo>
                    <a:lnTo>
                      <a:pt x="138" y="198"/>
                    </a:lnTo>
                    <a:lnTo>
                      <a:pt x="138" y="180"/>
                    </a:lnTo>
                    <a:lnTo>
                      <a:pt x="138" y="161"/>
                    </a:lnTo>
                    <a:lnTo>
                      <a:pt x="134" y="134"/>
                    </a:lnTo>
                    <a:lnTo>
                      <a:pt x="120" y="101"/>
                    </a:lnTo>
                    <a:lnTo>
                      <a:pt x="97" y="69"/>
                    </a:lnTo>
                    <a:lnTo>
                      <a:pt x="55" y="32"/>
                    </a:lnTo>
                    <a:lnTo>
                      <a:pt x="28" y="18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4" name="Freeform 106"/>
              <p:cNvSpPr>
                <a:spLocks/>
              </p:cNvSpPr>
              <p:nvPr/>
            </p:nvSpPr>
            <p:spPr bwMode="auto">
              <a:xfrm>
                <a:off x="3652974" y="2369344"/>
                <a:ext cx="82184" cy="204788"/>
              </a:xfrm>
              <a:custGeom>
                <a:avLst/>
                <a:gdLst>
                  <a:gd name="T0" fmla="*/ 14 w 51"/>
                  <a:gd name="T1" fmla="*/ 129 h 129"/>
                  <a:gd name="T2" fmla="*/ 14 w 51"/>
                  <a:gd name="T3" fmla="*/ 129 h 129"/>
                  <a:gd name="T4" fmla="*/ 9 w 51"/>
                  <a:gd name="T5" fmla="*/ 120 h 129"/>
                  <a:gd name="T6" fmla="*/ 5 w 51"/>
                  <a:gd name="T7" fmla="*/ 106 h 129"/>
                  <a:gd name="T8" fmla="*/ 0 w 51"/>
                  <a:gd name="T9" fmla="*/ 92 h 129"/>
                  <a:gd name="T10" fmla="*/ 0 w 51"/>
                  <a:gd name="T11" fmla="*/ 73 h 129"/>
                  <a:gd name="T12" fmla="*/ 5 w 51"/>
                  <a:gd name="T13" fmla="*/ 50 h 129"/>
                  <a:gd name="T14" fmla="*/ 18 w 51"/>
                  <a:gd name="T15" fmla="*/ 27 h 129"/>
                  <a:gd name="T16" fmla="*/ 41 w 51"/>
                  <a:gd name="T17" fmla="*/ 0 h 129"/>
                  <a:gd name="T18" fmla="*/ 41 w 51"/>
                  <a:gd name="T19" fmla="*/ 0 h 129"/>
                  <a:gd name="T20" fmla="*/ 46 w 51"/>
                  <a:gd name="T21" fmla="*/ 9 h 129"/>
                  <a:gd name="T22" fmla="*/ 51 w 51"/>
                  <a:gd name="T23" fmla="*/ 41 h 129"/>
                  <a:gd name="T24" fmla="*/ 51 w 51"/>
                  <a:gd name="T25" fmla="*/ 64 h 129"/>
                  <a:gd name="T26" fmla="*/ 46 w 51"/>
                  <a:gd name="T27" fmla="*/ 83 h 129"/>
                  <a:gd name="T28" fmla="*/ 32 w 51"/>
                  <a:gd name="T29" fmla="*/ 106 h 129"/>
                  <a:gd name="T30" fmla="*/ 14 w 51"/>
                  <a:gd name="T31" fmla="*/ 129 h 129"/>
                  <a:gd name="T32" fmla="*/ 14 w 51"/>
                  <a:gd name="T33" fmla="*/ 129 h 1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1" h="129">
                    <a:moveTo>
                      <a:pt x="14" y="129"/>
                    </a:moveTo>
                    <a:lnTo>
                      <a:pt x="14" y="129"/>
                    </a:lnTo>
                    <a:lnTo>
                      <a:pt x="9" y="120"/>
                    </a:lnTo>
                    <a:lnTo>
                      <a:pt x="5" y="106"/>
                    </a:lnTo>
                    <a:lnTo>
                      <a:pt x="0" y="92"/>
                    </a:lnTo>
                    <a:lnTo>
                      <a:pt x="0" y="73"/>
                    </a:lnTo>
                    <a:lnTo>
                      <a:pt x="5" y="50"/>
                    </a:lnTo>
                    <a:lnTo>
                      <a:pt x="18" y="27"/>
                    </a:lnTo>
                    <a:lnTo>
                      <a:pt x="41" y="0"/>
                    </a:lnTo>
                    <a:lnTo>
                      <a:pt x="41" y="0"/>
                    </a:lnTo>
                    <a:lnTo>
                      <a:pt x="46" y="9"/>
                    </a:lnTo>
                    <a:lnTo>
                      <a:pt x="51" y="41"/>
                    </a:lnTo>
                    <a:lnTo>
                      <a:pt x="51" y="64"/>
                    </a:lnTo>
                    <a:lnTo>
                      <a:pt x="46" y="83"/>
                    </a:lnTo>
                    <a:lnTo>
                      <a:pt x="32" y="106"/>
                    </a:lnTo>
                    <a:lnTo>
                      <a:pt x="14" y="129"/>
                    </a:lnTo>
                    <a:lnTo>
                      <a:pt x="14" y="12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5" name="Freeform 107"/>
              <p:cNvSpPr>
                <a:spLocks/>
              </p:cNvSpPr>
              <p:nvPr/>
            </p:nvSpPr>
            <p:spPr bwMode="auto">
              <a:xfrm>
                <a:off x="3652974" y="2580482"/>
                <a:ext cx="259443" cy="212725"/>
              </a:xfrm>
              <a:custGeom>
                <a:avLst/>
                <a:gdLst>
                  <a:gd name="T0" fmla="*/ 0 w 161"/>
                  <a:gd name="T1" fmla="*/ 134 h 134"/>
                  <a:gd name="T2" fmla="*/ 0 w 161"/>
                  <a:gd name="T3" fmla="*/ 134 h 134"/>
                  <a:gd name="T4" fmla="*/ 5 w 161"/>
                  <a:gd name="T5" fmla="*/ 115 h 134"/>
                  <a:gd name="T6" fmla="*/ 9 w 161"/>
                  <a:gd name="T7" fmla="*/ 92 h 134"/>
                  <a:gd name="T8" fmla="*/ 23 w 161"/>
                  <a:gd name="T9" fmla="*/ 65 h 134"/>
                  <a:gd name="T10" fmla="*/ 41 w 161"/>
                  <a:gd name="T11" fmla="*/ 42 h 134"/>
                  <a:gd name="T12" fmla="*/ 69 w 161"/>
                  <a:gd name="T13" fmla="*/ 19 h 134"/>
                  <a:gd name="T14" fmla="*/ 87 w 161"/>
                  <a:gd name="T15" fmla="*/ 10 h 134"/>
                  <a:gd name="T16" fmla="*/ 110 w 161"/>
                  <a:gd name="T17" fmla="*/ 5 h 134"/>
                  <a:gd name="T18" fmla="*/ 133 w 161"/>
                  <a:gd name="T19" fmla="*/ 0 h 134"/>
                  <a:gd name="T20" fmla="*/ 161 w 161"/>
                  <a:gd name="T21" fmla="*/ 0 h 134"/>
                  <a:gd name="T22" fmla="*/ 161 w 161"/>
                  <a:gd name="T23" fmla="*/ 0 h 134"/>
                  <a:gd name="T24" fmla="*/ 152 w 161"/>
                  <a:gd name="T25" fmla="*/ 23 h 134"/>
                  <a:gd name="T26" fmla="*/ 143 w 161"/>
                  <a:gd name="T27" fmla="*/ 42 h 134"/>
                  <a:gd name="T28" fmla="*/ 129 w 161"/>
                  <a:gd name="T29" fmla="*/ 65 h 134"/>
                  <a:gd name="T30" fmla="*/ 110 w 161"/>
                  <a:gd name="T31" fmla="*/ 92 h 134"/>
                  <a:gd name="T32" fmla="*/ 83 w 161"/>
                  <a:gd name="T33" fmla="*/ 111 h 134"/>
                  <a:gd name="T34" fmla="*/ 46 w 161"/>
                  <a:gd name="T35" fmla="*/ 129 h 134"/>
                  <a:gd name="T36" fmla="*/ 23 w 161"/>
                  <a:gd name="T37" fmla="*/ 134 h 134"/>
                  <a:gd name="T38" fmla="*/ 0 w 161"/>
                  <a:gd name="T39" fmla="*/ 134 h 134"/>
                  <a:gd name="T40" fmla="*/ 0 w 161"/>
                  <a:gd name="T41" fmla="*/ 134 h 1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61" h="134">
                    <a:moveTo>
                      <a:pt x="0" y="134"/>
                    </a:moveTo>
                    <a:lnTo>
                      <a:pt x="0" y="134"/>
                    </a:lnTo>
                    <a:lnTo>
                      <a:pt x="5" y="115"/>
                    </a:lnTo>
                    <a:lnTo>
                      <a:pt x="9" y="92"/>
                    </a:lnTo>
                    <a:lnTo>
                      <a:pt x="23" y="65"/>
                    </a:lnTo>
                    <a:lnTo>
                      <a:pt x="41" y="42"/>
                    </a:lnTo>
                    <a:lnTo>
                      <a:pt x="69" y="19"/>
                    </a:lnTo>
                    <a:lnTo>
                      <a:pt x="87" y="10"/>
                    </a:lnTo>
                    <a:lnTo>
                      <a:pt x="110" y="5"/>
                    </a:lnTo>
                    <a:lnTo>
                      <a:pt x="133" y="0"/>
                    </a:lnTo>
                    <a:lnTo>
                      <a:pt x="161" y="0"/>
                    </a:lnTo>
                    <a:lnTo>
                      <a:pt x="161" y="0"/>
                    </a:lnTo>
                    <a:lnTo>
                      <a:pt x="152" y="23"/>
                    </a:lnTo>
                    <a:lnTo>
                      <a:pt x="143" y="42"/>
                    </a:lnTo>
                    <a:lnTo>
                      <a:pt x="129" y="65"/>
                    </a:lnTo>
                    <a:lnTo>
                      <a:pt x="110" y="92"/>
                    </a:lnTo>
                    <a:lnTo>
                      <a:pt x="83" y="111"/>
                    </a:lnTo>
                    <a:lnTo>
                      <a:pt x="46" y="129"/>
                    </a:lnTo>
                    <a:lnTo>
                      <a:pt x="23" y="134"/>
                    </a:lnTo>
                    <a:lnTo>
                      <a:pt x="0" y="134"/>
                    </a:lnTo>
                    <a:lnTo>
                      <a:pt x="0" y="13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6" name="Freeform 108"/>
              <p:cNvSpPr>
                <a:spLocks/>
              </p:cNvSpPr>
              <p:nvPr/>
            </p:nvSpPr>
            <p:spPr bwMode="auto">
              <a:xfrm>
                <a:off x="1828814" y="2193132"/>
                <a:ext cx="311010" cy="131763"/>
              </a:xfrm>
              <a:custGeom>
                <a:avLst/>
                <a:gdLst>
                  <a:gd name="T0" fmla="*/ 0 w 193"/>
                  <a:gd name="T1" fmla="*/ 23 h 83"/>
                  <a:gd name="T2" fmla="*/ 0 w 193"/>
                  <a:gd name="T3" fmla="*/ 23 h 83"/>
                  <a:gd name="T4" fmla="*/ 18 w 193"/>
                  <a:gd name="T5" fmla="*/ 37 h 83"/>
                  <a:gd name="T6" fmla="*/ 36 w 193"/>
                  <a:gd name="T7" fmla="*/ 56 h 83"/>
                  <a:gd name="T8" fmla="*/ 59 w 193"/>
                  <a:gd name="T9" fmla="*/ 69 h 83"/>
                  <a:gd name="T10" fmla="*/ 87 w 193"/>
                  <a:gd name="T11" fmla="*/ 79 h 83"/>
                  <a:gd name="T12" fmla="*/ 124 w 193"/>
                  <a:gd name="T13" fmla="*/ 83 h 83"/>
                  <a:gd name="T14" fmla="*/ 138 w 193"/>
                  <a:gd name="T15" fmla="*/ 79 h 83"/>
                  <a:gd name="T16" fmla="*/ 156 w 193"/>
                  <a:gd name="T17" fmla="*/ 74 h 83"/>
                  <a:gd name="T18" fmla="*/ 175 w 193"/>
                  <a:gd name="T19" fmla="*/ 65 h 83"/>
                  <a:gd name="T20" fmla="*/ 193 w 193"/>
                  <a:gd name="T21" fmla="*/ 51 h 83"/>
                  <a:gd name="T22" fmla="*/ 193 w 193"/>
                  <a:gd name="T23" fmla="*/ 51 h 83"/>
                  <a:gd name="T24" fmla="*/ 184 w 193"/>
                  <a:gd name="T25" fmla="*/ 37 h 83"/>
                  <a:gd name="T26" fmla="*/ 170 w 193"/>
                  <a:gd name="T27" fmla="*/ 28 h 83"/>
                  <a:gd name="T28" fmla="*/ 152 w 193"/>
                  <a:gd name="T29" fmla="*/ 14 h 83"/>
                  <a:gd name="T30" fmla="*/ 124 w 193"/>
                  <a:gd name="T31" fmla="*/ 5 h 83"/>
                  <a:gd name="T32" fmla="*/ 92 w 193"/>
                  <a:gd name="T33" fmla="*/ 0 h 83"/>
                  <a:gd name="T34" fmla="*/ 50 w 193"/>
                  <a:gd name="T35" fmla="*/ 5 h 83"/>
                  <a:gd name="T36" fmla="*/ 0 w 193"/>
                  <a:gd name="T37" fmla="*/ 23 h 83"/>
                  <a:gd name="T38" fmla="*/ 0 w 193"/>
                  <a:gd name="T39" fmla="*/ 23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3" h="83">
                    <a:moveTo>
                      <a:pt x="0" y="23"/>
                    </a:moveTo>
                    <a:lnTo>
                      <a:pt x="0" y="23"/>
                    </a:lnTo>
                    <a:lnTo>
                      <a:pt x="18" y="37"/>
                    </a:lnTo>
                    <a:lnTo>
                      <a:pt x="36" y="56"/>
                    </a:lnTo>
                    <a:lnTo>
                      <a:pt x="59" y="69"/>
                    </a:lnTo>
                    <a:lnTo>
                      <a:pt x="87" y="79"/>
                    </a:lnTo>
                    <a:lnTo>
                      <a:pt x="124" y="83"/>
                    </a:lnTo>
                    <a:lnTo>
                      <a:pt x="138" y="79"/>
                    </a:lnTo>
                    <a:lnTo>
                      <a:pt x="156" y="74"/>
                    </a:lnTo>
                    <a:lnTo>
                      <a:pt x="175" y="65"/>
                    </a:lnTo>
                    <a:lnTo>
                      <a:pt x="193" y="51"/>
                    </a:lnTo>
                    <a:lnTo>
                      <a:pt x="193" y="51"/>
                    </a:lnTo>
                    <a:lnTo>
                      <a:pt x="184" y="37"/>
                    </a:lnTo>
                    <a:lnTo>
                      <a:pt x="170" y="28"/>
                    </a:lnTo>
                    <a:lnTo>
                      <a:pt x="152" y="14"/>
                    </a:lnTo>
                    <a:lnTo>
                      <a:pt x="124" y="5"/>
                    </a:lnTo>
                    <a:lnTo>
                      <a:pt x="92" y="0"/>
                    </a:lnTo>
                    <a:lnTo>
                      <a:pt x="50" y="5"/>
                    </a:lnTo>
                    <a:lnTo>
                      <a:pt x="0" y="23"/>
                    </a:lnTo>
                    <a:lnTo>
                      <a:pt x="0" y="23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7" name="Freeform 109"/>
              <p:cNvSpPr>
                <a:spLocks/>
              </p:cNvSpPr>
              <p:nvPr/>
            </p:nvSpPr>
            <p:spPr bwMode="auto">
              <a:xfrm>
                <a:off x="1977067" y="2047082"/>
                <a:ext cx="103133" cy="139700"/>
              </a:xfrm>
              <a:custGeom>
                <a:avLst/>
                <a:gdLst>
                  <a:gd name="T0" fmla="*/ 64 w 64"/>
                  <a:gd name="T1" fmla="*/ 88 h 88"/>
                  <a:gd name="T2" fmla="*/ 64 w 64"/>
                  <a:gd name="T3" fmla="*/ 88 h 88"/>
                  <a:gd name="T4" fmla="*/ 55 w 64"/>
                  <a:gd name="T5" fmla="*/ 83 h 88"/>
                  <a:gd name="T6" fmla="*/ 32 w 64"/>
                  <a:gd name="T7" fmla="*/ 74 h 88"/>
                  <a:gd name="T8" fmla="*/ 23 w 64"/>
                  <a:gd name="T9" fmla="*/ 65 h 88"/>
                  <a:gd name="T10" fmla="*/ 14 w 64"/>
                  <a:gd name="T11" fmla="*/ 51 h 88"/>
                  <a:gd name="T12" fmla="*/ 4 w 64"/>
                  <a:gd name="T13" fmla="*/ 28 h 88"/>
                  <a:gd name="T14" fmla="*/ 0 w 64"/>
                  <a:gd name="T15" fmla="*/ 0 h 88"/>
                  <a:gd name="T16" fmla="*/ 0 w 64"/>
                  <a:gd name="T17" fmla="*/ 0 h 88"/>
                  <a:gd name="T18" fmla="*/ 14 w 64"/>
                  <a:gd name="T19" fmla="*/ 5 h 88"/>
                  <a:gd name="T20" fmla="*/ 32 w 64"/>
                  <a:gd name="T21" fmla="*/ 19 h 88"/>
                  <a:gd name="T22" fmla="*/ 46 w 64"/>
                  <a:gd name="T23" fmla="*/ 28 h 88"/>
                  <a:gd name="T24" fmla="*/ 55 w 64"/>
                  <a:gd name="T25" fmla="*/ 42 h 88"/>
                  <a:gd name="T26" fmla="*/ 64 w 64"/>
                  <a:gd name="T27" fmla="*/ 60 h 88"/>
                  <a:gd name="T28" fmla="*/ 64 w 64"/>
                  <a:gd name="T29" fmla="*/ 88 h 88"/>
                  <a:gd name="T30" fmla="*/ 64 w 64"/>
                  <a:gd name="T31" fmla="*/ 88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64" h="88">
                    <a:moveTo>
                      <a:pt x="64" y="88"/>
                    </a:moveTo>
                    <a:lnTo>
                      <a:pt x="64" y="88"/>
                    </a:lnTo>
                    <a:lnTo>
                      <a:pt x="55" y="83"/>
                    </a:lnTo>
                    <a:lnTo>
                      <a:pt x="32" y="74"/>
                    </a:lnTo>
                    <a:lnTo>
                      <a:pt x="23" y="65"/>
                    </a:lnTo>
                    <a:lnTo>
                      <a:pt x="14" y="51"/>
                    </a:lnTo>
                    <a:lnTo>
                      <a:pt x="4" y="2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4" y="5"/>
                    </a:lnTo>
                    <a:lnTo>
                      <a:pt x="32" y="19"/>
                    </a:lnTo>
                    <a:lnTo>
                      <a:pt x="46" y="28"/>
                    </a:lnTo>
                    <a:lnTo>
                      <a:pt x="55" y="42"/>
                    </a:lnTo>
                    <a:lnTo>
                      <a:pt x="64" y="60"/>
                    </a:lnTo>
                    <a:lnTo>
                      <a:pt x="64" y="88"/>
                    </a:lnTo>
                    <a:lnTo>
                      <a:pt x="64" y="8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8" name="Freeform 110"/>
              <p:cNvSpPr>
                <a:spLocks/>
              </p:cNvSpPr>
              <p:nvPr/>
            </p:nvSpPr>
            <p:spPr bwMode="auto">
              <a:xfrm>
                <a:off x="2147881" y="2055019"/>
                <a:ext cx="111190" cy="263525"/>
              </a:xfrm>
              <a:custGeom>
                <a:avLst/>
                <a:gdLst>
                  <a:gd name="T0" fmla="*/ 32 w 69"/>
                  <a:gd name="T1" fmla="*/ 166 h 166"/>
                  <a:gd name="T2" fmla="*/ 32 w 69"/>
                  <a:gd name="T3" fmla="*/ 166 h 166"/>
                  <a:gd name="T4" fmla="*/ 23 w 69"/>
                  <a:gd name="T5" fmla="*/ 152 h 166"/>
                  <a:gd name="T6" fmla="*/ 13 w 69"/>
                  <a:gd name="T7" fmla="*/ 133 h 166"/>
                  <a:gd name="T8" fmla="*/ 4 w 69"/>
                  <a:gd name="T9" fmla="*/ 115 h 166"/>
                  <a:gd name="T10" fmla="*/ 0 w 69"/>
                  <a:gd name="T11" fmla="*/ 87 h 166"/>
                  <a:gd name="T12" fmla="*/ 4 w 69"/>
                  <a:gd name="T13" fmla="*/ 60 h 166"/>
                  <a:gd name="T14" fmla="*/ 18 w 69"/>
                  <a:gd name="T15" fmla="*/ 32 h 166"/>
                  <a:gd name="T16" fmla="*/ 41 w 69"/>
                  <a:gd name="T17" fmla="*/ 0 h 166"/>
                  <a:gd name="T18" fmla="*/ 41 w 69"/>
                  <a:gd name="T19" fmla="*/ 0 h 166"/>
                  <a:gd name="T20" fmla="*/ 50 w 69"/>
                  <a:gd name="T21" fmla="*/ 14 h 166"/>
                  <a:gd name="T22" fmla="*/ 55 w 69"/>
                  <a:gd name="T23" fmla="*/ 32 h 166"/>
                  <a:gd name="T24" fmla="*/ 64 w 69"/>
                  <a:gd name="T25" fmla="*/ 51 h 166"/>
                  <a:gd name="T26" fmla="*/ 69 w 69"/>
                  <a:gd name="T27" fmla="*/ 78 h 166"/>
                  <a:gd name="T28" fmla="*/ 64 w 69"/>
                  <a:gd name="T29" fmla="*/ 106 h 166"/>
                  <a:gd name="T30" fmla="*/ 55 w 69"/>
                  <a:gd name="T31" fmla="*/ 133 h 166"/>
                  <a:gd name="T32" fmla="*/ 32 w 69"/>
                  <a:gd name="T33" fmla="*/ 166 h 166"/>
                  <a:gd name="T34" fmla="*/ 32 w 69"/>
                  <a:gd name="T35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69" h="166">
                    <a:moveTo>
                      <a:pt x="32" y="166"/>
                    </a:moveTo>
                    <a:lnTo>
                      <a:pt x="32" y="166"/>
                    </a:lnTo>
                    <a:lnTo>
                      <a:pt x="23" y="152"/>
                    </a:lnTo>
                    <a:lnTo>
                      <a:pt x="13" y="133"/>
                    </a:lnTo>
                    <a:lnTo>
                      <a:pt x="4" y="115"/>
                    </a:lnTo>
                    <a:lnTo>
                      <a:pt x="0" y="87"/>
                    </a:lnTo>
                    <a:lnTo>
                      <a:pt x="4" y="60"/>
                    </a:lnTo>
                    <a:lnTo>
                      <a:pt x="18" y="32"/>
                    </a:lnTo>
                    <a:lnTo>
                      <a:pt x="41" y="0"/>
                    </a:lnTo>
                    <a:lnTo>
                      <a:pt x="41" y="0"/>
                    </a:lnTo>
                    <a:lnTo>
                      <a:pt x="50" y="14"/>
                    </a:lnTo>
                    <a:lnTo>
                      <a:pt x="55" y="32"/>
                    </a:lnTo>
                    <a:lnTo>
                      <a:pt x="64" y="51"/>
                    </a:lnTo>
                    <a:lnTo>
                      <a:pt x="69" y="78"/>
                    </a:lnTo>
                    <a:lnTo>
                      <a:pt x="64" y="106"/>
                    </a:lnTo>
                    <a:lnTo>
                      <a:pt x="55" y="133"/>
                    </a:lnTo>
                    <a:lnTo>
                      <a:pt x="32" y="166"/>
                    </a:lnTo>
                    <a:lnTo>
                      <a:pt x="32" y="166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9" name="Freeform 111"/>
              <p:cNvSpPr>
                <a:spLocks/>
              </p:cNvSpPr>
              <p:nvPr/>
            </p:nvSpPr>
            <p:spPr bwMode="auto">
              <a:xfrm>
                <a:off x="1293813" y="2266157"/>
                <a:ext cx="215934" cy="277813"/>
              </a:xfrm>
              <a:custGeom>
                <a:avLst/>
                <a:gdLst>
                  <a:gd name="T0" fmla="*/ 0 w 134"/>
                  <a:gd name="T1" fmla="*/ 0 h 175"/>
                  <a:gd name="T2" fmla="*/ 0 w 134"/>
                  <a:gd name="T3" fmla="*/ 0 h 175"/>
                  <a:gd name="T4" fmla="*/ 0 w 134"/>
                  <a:gd name="T5" fmla="*/ 28 h 175"/>
                  <a:gd name="T6" fmla="*/ 5 w 134"/>
                  <a:gd name="T7" fmla="*/ 56 h 175"/>
                  <a:gd name="T8" fmla="*/ 14 w 134"/>
                  <a:gd name="T9" fmla="*/ 83 h 175"/>
                  <a:gd name="T10" fmla="*/ 28 w 134"/>
                  <a:gd name="T11" fmla="*/ 115 h 175"/>
                  <a:gd name="T12" fmla="*/ 42 w 134"/>
                  <a:gd name="T13" fmla="*/ 129 h 175"/>
                  <a:gd name="T14" fmla="*/ 51 w 134"/>
                  <a:gd name="T15" fmla="*/ 143 h 175"/>
                  <a:gd name="T16" fmla="*/ 69 w 134"/>
                  <a:gd name="T17" fmla="*/ 157 h 175"/>
                  <a:gd name="T18" fmla="*/ 88 w 134"/>
                  <a:gd name="T19" fmla="*/ 166 h 175"/>
                  <a:gd name="T20" fmla="*/ 111 w 134"/>
                  <a:gd name="T21" fmla="*/ 171 h 175"/>
                  <a:gd name="T22" fmla="*/ 134 w 134"/>
                  <a:gd name="T23" fmla="*/ 175 h 175"/>
                  <a:gd name="T24" fmla="*/ 134 w 134"/>
                  <a:gd name="T25" fmla="*/ 175 h 175"/>
                  <a:gd name="T26" fmla="*/ 134 w 134"/>
                  <a:gd name="T27" fmla="*/ 157 h 175"/>
                  <a:gd name="T28" fmla="*/ 134 w 134"/>
                  <a:gd name="T29" fmla="*/ 138 h 175"/>
                  <a:gd name="T30" fmla="*/ 129 w 134"/>
                  <a:gd name="T31" fmla="*/ 115 h 175"/>
                  <a:gd name="T32" fmla="*/ 115 w 134"/>
                  <a:gd name="T33" fmla="*/ 88 h 175"/>
                  <a:gd name="T34" fmla="*/ 92 w 134"/>
                  <a:gd name="T35" fmla="*/ 60 h 175"/>
                  <a:gd name="T36" fmla="*/ 55 w 134"/>
                  <a:gd name="T37" fmla="*/ 28 h 175"/>
                  <a:gd name="T38" fmla="*/ 0 w 134"/>
                  <a:gd name="T39" fmla="*/ 0 h 175"/>
                  <a:gd name="T40" fmla="*/ 0 w 134"/>
                  <a:gd name="T41" fmla="*/ 0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4" h="175">
                    <a:moveTo>
                      <a:pt x="0" y="0"/>
                    </a:moveTo>
                    <a:lnTo>
                      <a:pt x="0" y="0"/>
                    </a:lnTo>
                    <a:lnTo>
                      <a:pt x="0" y="28"/>
                    </a:lnTo>
                    <a:lnTo>
                      <a:pt x="5" y="56"/>
                    </a:lnTo>
                    <a:lnTo>
                      <a:pt x="14" y="83"/>
                    </a:lnTo>
                    <a:lnTo>
                      <a:pt x="28" y="115"/>
                    </a:lnTo>
                    <a:lnTo>
                      <a:pt x="42" y="129"/>
                    </a:lnTo>
                    <a:lnTo>
                      <a:pt x="51" y="143"/>
                    </a:lnTo>
                    <a:lnTo>
                      <a:pt x="69" y="157"/>
                    </a:lnTo>
                    <a:lnTo>
                      <a:pt x="88" y="166"/>
                    </a:lnTo>
                    <a:lnTo>
                      <a:pt x="111" y="171"/>
                    </a:lnTo>
                    <a:lnTo>
                      <a:pt x="134" y="175"/>
                    </a:lnTo>
                    <a:lnTo>
                      <a:pt x="134" y="175"/>
                    </a:lnTo>
                    <a:lnTo>
                      <a:pt x="134" y="157"/>
                    </a:lnTo>
                    <a:lnTo>
                      <a:pt x="134" y="138"/>
                    </a:lnTo>
                    <a:lnTo>
                      <a:pt x="129" y="115"/>
                    </a:lnTo>
                    <a:lnTo>
                      <a:pt x="115" y="88"/>
                    </a:lnTo>
                    <a:lnTo>
                      <a:pt x="92" y="60"/>
                    </a:lnTo>
                    <a:lnTo>
                      <a:pt x="55" y="28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0" name="Freeform 112"/>
              <p:cNvSpPr>
                <a:spLocks/>
              </p:cNvSpPr>
              <p:nvPr/>
            </p:nvSpPr>
            <p:spPr bwMode="auto">
              <a:xfrm>
                <a:off x="1509747" y="2245519"/>
                <a:ext cx="74127" cy="182563"/>
              </a:xfrm>
              <a:custGeom>
                <a:avLst/>
                <a:gdLst>
                  <a:gd name="T0" fmla="*/ 14 w 46"/>
                  <a:gd name="T1" fmla="*/ 115 h 115"/>
                  <a:gd name="T2" fmla="*/ 14 w 46"/>
                  <a:gd name="T3" fmla="*/ 115 h 115"/>
                  <a:gd name="T4" fmla="*/ 9 w 46"/>
                  <a:gd name="T5" fmla="*/ 105 h 115"/>
                  <a:gd name="T6" fmla="*/ 4 w 46"/>
                  <a:gd name="T7" fmla="*/ 96 h 115"/>
                  <a:gd name="T8" fmla="*/ 0 w 46"/>
                  <a:gd name="T9" fmla="*/ 82 h 115"/>
                  <a:gd name="T10" fmla="*/ 0 w 46"/>
                  <a:gd name="T11" fmla="*/ 64 h 115"/>
                  <a:gd name="T12" fmla="*/ 4 w 46"/>
                  <a:gd name="T13" fmla="*/ 46 h 115"/>
                  <a:gd name="T14" fmla="*/ 14 w 46"/>
                  <a:gd name="T15" fmla="*/ 23 h 115"/>
                  <a:gd name="T16" fmla="*/ 32 w 46"/>
                  <a:gd name="T17" fmla="*/ 0 h 115"/>
                  <a:gd name="T18" fmla="*/ 32 w 46"/>
                  <a:gd name="T19" fmla="*/ 0 h 115"/>
                  <a:gd name="T20" fmla="*/ 37 w 46"/>
                  <a:gd name="T21" fmla="*/ 9 h 115"/>
                  <a:gd name="T22" fmla="*/ 46 w 46"/>
                  <a:gd name="T23" fmla="*/ 36 h 115"/>
                  <a:gd name="T24" fmla="*/ 46 w 46"/>
                  <a:gd name="T25" fmla="*/ 55 h 115"/>
                  <a:gd name="T26" fmla="*/ 41 w 46"/>
                  <a:gd name="T27" fmla="*/ 73 h 115"/>
                  <a:gd name="T28" fmla="*/ 32 w 46"/>
                  <a:gd name="T29" fmla="*/ 96 h 115"/>
                  <a:gd name="T30" fmla="*/ 14 w 46"/>
                  <a:gd name="T31" fmla="*/ 115 h 115"/>
                  <a:gd name="T32" fmla="*/ 14 w 46"/>
                  <a:gd name="T33" fmla="*/ 115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46" h="115">
                    <a:moveTo>
                      <a:pt x="14" y="115"/>
                    </a:moveTo>
                    <a:lnTo>
                      <a:pt x="14" y="115"/>
                    </a:lnTo>
                    <a:lnTo>
                      <a:pt x="9" y="105"/>
                    </a:lnTo>
                    <a:lnTo>
                      <a:pt x="4" y="96"/>
                    </a:lnTo>
                    <a:lnTo>
                      <a:pt x="0" y="82"/>
                    </a:lnTo>
                    <a:lnTo>
                      <a:pt x="0" y="64"/>
                    </a:lnTo>
                    <a:lnTo>
                      <a:pt x="4" y="46"/>
                    </a:lnTo>
                    <a:lnTo>
                      <a:pt x="14" y="23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7" y="9"/>
                    </a:lnTo>
                    <a:lnTo>
                      <a:pt x="46" y="36"/>
                    </a:lnTo>
                    <a:lnTo>
                      <a:pt x="46" y="55"/>
                    </a:lnTo>
                    <a:lnTo>
                      <a:pt x="41" y="73"/>
                    </a:lnTo>
                    <a:lnTo>
                      <a:pt x="32" y="96"/>
                    </a:lnTo>
                    <a:lnTo>
                      <a:pt x="14" y="115"/>
                    </a:lnTo>
                    <a:lnTo>
                      <a:pt x="14" y="11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1" name="Freeform 113"/>
              <p:cNvSpPr>
                <a:spLocks/>
              </p:cNvSpPr>
              <p:nvPr/>
            </p:nvSpPr>
            <p:spPr bwMode="auto">
              <a:xfrm>
                <a:off x="1524250" y="2428082"/>
                <a:ext cx="214323" cy="196850"/>
              </a:xfrm>
              <a:custGeom>
                <a:avLst/>
                <a:gdLst>
                  <a:gd name="T0" fmla="*/ 0 w 133"/>
                  <a:gd name="T1" fmla="*/ 124 h 124"/>
                  <a:gd name="T2" fmla="*/ 0 w 133"/>
                  <a:gd name="T3" fmla="*/ 124 h 124"/>
                  <a:gd name="T4" fmla="*/ 0 w 133"/>
                  <a:gd name="T5" fmla="*/ 106 h 124"/>
                  <a:gd name="T6" fmla="*/ 5 w 133"/>
                  <a:gd name="T7" fmla="*/ 87 h 124"/>
                  <a:gd name="T8" fmla="*/ 18 w 133"/>
                  <a:gd name="T9" fmla="*/ 64 h 124"/>
                  <a:gd name="T10" fmla="*/ 32 w 133"/>
                  <a:gd name="T11" fmla="*/ 41 h 124"/>
                  <a:gd name="T12" fmla="*/ 55 w 133"/>
                  <a:gd name="T13" fmla="*/ 18 h 124"/>
                  <a:gd name="T14" fmla="*/ 74 w 133"/>
                  <a:gd name="T15" fmla="*/ 13 h 124"/>
                  <a:gd name="T16" fmla="*/ 92 w 133"/>
                  <a:gd name="T17" fmla="*/ 4 h 124"/>
                  <a:gd name="T18" fmla="*/ 110 w 133"/>
                  <a:gd name="T19" fmla="*/ 0 h 124"/>
                  <a:gd name="T20" fmla="*/ 133 w 133"/>
                  <a:gd name="T21" fmla="*/ 0 h 124"/>
                  <a:gd name="T22" fmla="*/ 133 w 133"/>
                  <a:gd name="T23" fmla="*/ 0 h 124"/>
                  <a:gd name="T24" fmla="*/ 129 w 133"/>
                  <a:gd name="T25" fmla="*/ 18 h 124"/>
                  <a:gd name="T26" fmla="*/ 124 w 133"/>
                  <a:gd name="T27" fmla="*/ 36 h 124"/>
                  <a:gd name="T28" fmla="*/ 110 w 133"/>
                  <a:gd name="T29" fmla="*/ 59 h 124"/>
                  <a:gd name="T30" fmla="*/ 92 w 133"/>
                  <a:gd name="T31" fmla="*/ 83 h 124"/>
                  <a:gd name="T32" fmla="*/ 69 w 133"/>
                  <a:gd name="T33" fmla="*/ 101 h 124"/>
                  <a:gd name="T34" fmla="*/ 41 w 133"/>
                  <a:gd name="T35" fmla="*/ 119 h 124"/>
                  <a:gd name="T36" fmla="*/ 0 w 133"/>
                  <a:gd name="T37" fmla="*/ 124 h 124"/>
                  <a:gd name="T38" fmla="*/ 0 w 133"/>
                  <a:gd name="T39" fmla="*/ 124 h 1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33" h="124">
                    <a:moveTo>
                      <a:pt x="0" y="124"/>
                    </a:moveTo>
                    <a:lnTo>
                      <a:pt x="0" y="124"/>
                    </a:lnTo>
                    <a:lnTo>
                      <a:pt x="0" y="106"/>
                    </a:lnTo>
                    <a:lnTo>
                      <a:pt x="5" y="87"/>
                    </a:lnTo>
                    <a:lnTo>
                      <a:pt x="18" y="64"/>
                    </a:lnTo>
                    <a:lnTo>
                      <a:pt x="32" y="41"/>
                    </a:lnTo>
                    <a:lnTo>
                      <a:pt x="55" y="18"/>
                    </a:lnTo>
                    <a:lnTo>
                      <a:pt x="74" y="13"/>
                    </a:lnTo>
                    <a:lnTo>
                      <a:pt x="92" y="4"/>
                    </a:lnTo>
                    <a:lnTo>
                      <a:pt x="110" y="0"/>
                    </a:lnTo>
                    <a:lnTo>
                      <a:pt x="133" y="0"/>
                    </a:lnTo>
                    <a:lnTo>
                      <a:pt x="133" y="0"/>
                    </a:lnTo>
                    <a:lnTo>
                      <a:pt x="129" y="18"/>
                    </a:lnTo>
                    <a:lnTo>
                      <a:pt x="124" y="36"/>
                    </a:lnTo>
                    <a:lnTo>
                      <a:pt x="110" y="59"/>
                    </a:lnTo>
                    <a:lnTo>
                      <a:pt x="92" y="83"/>
                    </a:lnTo>
                    <a:lnTo>
                      <a:pt x="69" y="101"/>
                    </a:lnTo>
                    <a:lnTo>
                      <a:pt x="41" y="119"/>
                    </a:lnTo>
                    <a:lnTo>
                      <a:pt x="0" y="124"/>
                    </a:lnTo>
                    <a:lnTo>
                      <a:pt x="0" y="12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2" name="Freeform 114"/>
              <p:cNvSpPr>
                <a:spLocks/>
              </p:cNvSpPr>
              <p:nvPr/>
            </p:nvSpPr>
            <p:spPr bwMode="auto">
              <a:xfrm>
                <a:off x="2584583" y="3501232"/>
                <a:ext cx="244940" cy="277813"/>
              </a:xfrm>
              <a:custGeom>
                <a:avLst/>
                <a:gdLst>
                  <a:gd name="T0" fmla="*/ 152 w 152"/>
                  <a:gd name="T1" fmla="*/ 0 h 175"/>
                  <a:gd name="T2" fmla="*/ 152 w 152"/>
                  <a:gd name="T3" fmla="*/ 0 h 175"/>
                  <a:gd name="T4" fmla="*/ 124 w 152"/>
                  <a:gd name="T5" fmla="*/ 10 h 175"/>
                  <a:gd name="T6" fmla="*/ 101 w 152"/>
                  <a:gd name="T7" fmla="*/ 19 h 175"/>
                  <a:gd name="T8" fmla="*/ 69 w 152"/>
                  <a:gd name="T9" fmla="*/ 33 h 175"/>
                  <a:gd name="T10" fmla="*/ 42 w 152"/>
                  <a:gd name="T11" fmla="*/ 56 h 175"/>
                  <a:gd name="T12" fmla="*/ 28 w 152"/>
                  <a:gd name="T13" fmla="*/ 69 h 175"/>
                  <a:gd name="T14" fmla="*/ 19 w 152"/>
                  <a:gd name="T15" fmla="*/ 83 h 175"/>
                  <a:gd name="T16" fmla="*/ 9 w 152"/>
                  <a:gd name="T17" fmla="*/ 102 h 175"/>
                  <a:gd name="T18" fmla="*/ 5 w 152"/>
                  <a:gd name="T19" fmla="*/ 125 h 175"/>
                  <a:gd name="T20" fmla="*/ 0 w 152"/>
                  <a:gd name="T21" fmla="*/ 148 h 175"/>
                  <a:gd name="T22" fmla="*/ 5 w 152"/>
                  <a:gd name="T23" fmla="*/ 175 h 175"/>
                  <a:gd name="T24" fmla="*/ 5 w 152"/>
                  <a:gd name="T25" fmla="*/ 175 h 175"/>
                  <a:gd name="T26" fmla="*/ 23 w 152"/>
                  <a:gd name="T27" fmla="*/ 171 h 175"/>
                  <a:gd name="T28" fmla="*/ 42 w 152"/>
                  <a:gd name="T29" fmla="*/ 166 h 175"/>
                  <a:gd name="T30" fmla="*/ 65 w 152"/>
                  <a:gd name="T31" fmla="*/ 157 h 175"/>
                  <a:gd name="T32" fmla="*/ 88 w 152"/>
                  <a:gd name="T33" fmla="*/ 134 h 175"/>
                  <a:gd name="T34" fmla="*/ 115 w 152"/>
                  <a:gd name="T35" fmla="*/ 106 h 175"/>
                  <a:gd name="T36" fmla="*/ 134 w 152"/>
                  <a:gd name="T37" fmla="*/ 60 h 175"/>
                  <a:gd name="T38" fmla="*/ 152 w 152"/>
                  <a:gd name="T39" fmla="*/ 0 h 175"/>
                  <a:gd name="T40" fmla="*/ 152 w 152"/>
                  <a:gd name="T41" fmla="*/ 0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52" h="175">
                    <a:moveTo>
                      <a:pt x="152" y="0"/>
                    </a:moveTo>
                    <a:lnTo>
                      <a:pt x="152" y="0"/>
                    </a:lnTo>
                    <a:lnTo>
                      <a:pt x="124" y="10"/>
                    </a:lnTo>
                    <a:lnTo>
                      <a:pt x="101" y="19"/>
                    </a:lnTo>
                    <a:lnTo>
                      <a:pt x="69" y="33"/>
                    </a:lnTo>
                    <a:lnTo>
                      <a:pt x="42" y="56"/>
                    </a:lnTo>
                    <a:lnTo>
                      <a:pt x="28" y="69"/>
                    </a:lnTo>
                    <a:lnTo>
                      <a:pt x="19" y="83"/>
                    </a:lnTo>
                    <a:lnTo>
                      <a:pt x="9" y="102"/>
                    </a:lnTo>
                    <a:lnTo>
                      <a:pt x="5" y="125"/>
                    </a:lnTo>
                    <a:lnTo>
                      <a:pt x="0" y="148"/>
                    </a:lnTo>
                    <a:lnTo>
                      <a:pt x="5" y="175"/>
                    </a:lnTo>
                    <a:lnTo>
                      <a:pt x="5" y="175"/>
                    </a:lnTo>
                    <a:lnTo>
                      <a:pt x="23" y="171"/>
                    </a:lnTo>
                    <a:lnTo>
                      <a:pt x="42" y="166"/>
                    </a:lnTo>
                    <a:lnTo>
                      <a:pt x="65" y="157"/>
                    </a:lnTo>
                    <a:lnTo>
                      <a:pt x="88" y="134"/>
                    </a:lnTo>
                    <a:lnTo>
                      <a:pt x="115" y="106"/>
                    </a:lnTo>
                    <a:lnTo>
                      <a:pt x="134" y="60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3" name="Freeform 115"/>
              <p:cNvSpPr>
                <a:spLocks/>
              </p:cNvSpPr>
              <p:nvPr/>
            </p:nvSpPr>
            <p:spPr bwMode="auto">
              <a:xfrm>
                <a:off x="2718334" y="3736182"/>
                <a:ext cx="193374" cy="73025"/>
              </a:xfrm>
              <a:custGeom>
                <a:avLst/>
                <a:gdLst>
                  <a:gd name="T0" fmla="*/ 0 w 120"/>
                  <a:gd name="T1" fmla="*/ 27 h 46"/>
                  <a:gd name="T2" fmla="*/ 0 w 120"/>
                  <a:gd name="T3" fmla="*/ 27 h 46"/>
                  <a:gd name="T4" fmla="*/ 5 w 120"/>
                  <a:gd name="T5" fmla="*/ 18 h 46"/>
                  <a:gd name="T6" fmla="*/ 14 w 120"/>
                  <a:gd name="T7" fmla="*/ 9 h 46"/>
                  <a:gd name="T8" fmla="*/ 28 w 120"/>
                  <a:gd name="T9" fmla="*/ 4 h 46"/>
                  <a:gd name="T10" fmla="*/ 46 w 120"/>
                  <a:gd name="T11" fmla="*/ 0 h 46"/>
                  <a:gd name="T12" fmla="*/ 64 w 120"/>
                  <a:gd name="T13" fmla="*/ 0 h 46"/>
                  <a:gd name="T14" fmla="*/ 92 w 120"/>
                  <a:gd name="T15" fmla="*/ 4 h 46"/>
                  <a:gd name="T16" fmla="*/ 120 w 120"/>
                  <a:gd name="T17" fmla="*/ 18 h 46"/>
                  <a:gd name="T18" fmla="*/ 120 w 120"/>
                  <a:gd name="T19" fmla="*/ 18 h 46"/>
                  <a:gd name="T20" fmla="*/ 110 w 120"/>
                  <a:gd name="T21" fmla="*/ 27 h 46"/>
                  <a:gd name="T22" fmla="*/ 83 w 120"/>
                  <a:gd name="T23" fmla="*/ 41 h 46"/>
                  <a:gd name="T24" fmla="*/ 64 w 120"/>
                  <a:gd name="T25" fmla="*/ 46 h 46"/>
                  <a:gd name="T26" fmla="*/ 46 w 120"/>
                  <a:gd name="T27" fmla="*/ 46 h 46"/>
                  <a:gd name="T28" fmla="*/ 23 w 120"/>
                  <a:gd name="T29" fmla="*/ 37 h 46"/>
                  <a:gd name="T30" fmla="*/ 0 w 120"/>
                  <a:gd name="T31" fmla="*/ 27 h 46"/>
                  <a:gd name="T32" fmla="*/ 0 w 120"/>
                  <a:gd name="T33" fmla="*/ 27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0" h="46">
                    <a:moveTo>
                      <a:pt x="0" y="27"/>
                    </a:moveTo>
                    <a:lnTo>
                      <a:pt x="0" y="27"/>
                    </a:lnTo>
                    <a:lnTo>
                      <a:pt x="5" y="18"/>
                    </a:lnTo>
                    <a:lnTo>
                      <a:pt x="14" y="9"/>
                    </a:lnTo>
                    <a:lnTo>
                      <a:pt x="28" y="4"/>
                    </a:lnTo>
                    <a:lnTo>
                      <a:pt x="46" y="0"/>
                    </a:lnTo>
                    <a:lnTo>
                      <a:pt x="64" y="0"/>
                    </a:lnTo>
                    <a:lnTo>
                      <a:pt x="92" y="4"/>
                    </a:lnTo>
                    <a:lnTo>
                      <a:pt x="120" y="18"/>
                    </a:lnTo>
                    <a:lnTo>
                      <a:pt x="120" y="18"/>
                    </a:lnTo>
                    <a:lnTo>
                      <a:pt x="110" y="27"/>
                    </a:lnTo>
                    <a:lnTo>
                      <a:pt x="83" y="41"/>
                    </a:lnTo>
                    <a:lnTo>
                      <a:pt x="64" y="46"/>
                    </a:lnTo>
                    <a:lnTo>
                      <a:pt x="46" y="46"/>
                    </a:lnTo>
                    <a:lnTo>
                      <a:pt x="23" y="37"/>
                    </a:lnTo>
                    <a:lnTo>
                      <a:pt x="0" y="27"/>
                    </a:lnTo>
                    <a:lnTo>
                      <a:pt x="0" y="27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4" name="Freeform 116"/>
              <p:cNvSpPr>
                <a:spLocks/>
              </p:cNvSpPr>
              <p:nvPr/>
            </p:nvSpPr>
            <p:spPr bwMode="auto">
              <a:xfrm>
                <a:off x="2792459" y="3708852"/>
                <a:ext cx="251386" cy="182563"/>
              </a:xfrm>
              <a:custGeom>
                <a:avLst/>
                <a:gdLst>
                  <a:gd name="T0" fmla="*/ 0 w 156"/>
                  <a:gd name="T1" fmla="*/ 0 h 115"/>
                  <a:gd name="T2" fmla="*/ 0 w 156"/>
                  <a:gd name="T3" fmla="*/ 0 h 115"/>
                  <a:gd name="T4" fmla="*/ 23 w 156"/>
                  <a:gd name="T5" fmla="*/ 0 h 115"/>
                  <a:gd name="T6" fmla="*/ 41 w 156"/>
                  <a:gd name="T7" fmla="*/ 0 h 115"/>
                  <a:gd name="T8" fmla="*/ 69 w 156"/>
                  <a:gd name="T9" fmla="*/ 4 h 115"/>
                  <a:gd name="T10" fmla="*/ 96 w 156"/>
                  <a:gd name="T11" fmla="*/ 18 h 115"/>
                  <a:gd name="T12" fmla="*/ 119 w 156"/>
                  <a:gd name="T13" fmla="*/ 37 h 115"/>
                  <a:gd name="T14" fmla="*/ 133 w 156"/>
                  <a:gd name="T15" fmla="*/ 50 h 115"/>
                  <a:gd name="T16" fmla="*/ 142 w 156"/>
                  <a:gd name="T17" fmla="*/ 69 h 115"/>
                  <a:gd name="T18" fmla="*/ 151 w 156"/>
                  <a:gd name="T19" fmla="*/ 87 h 115"/>
                  <a:gd name="T20" fmla="*/ 156 w 156"/>
                  <a:gd name="T21" fmla="*/ 115 h 115"/>
                  <a:gd name="T22" fmla="*/ 156 w 156"/>
                  <a:gd name="T23" fmla="*/ 115 h 115"/>
                  <a:gd name="T24" fmla="*/ 138 w 156"/>
                  <a:gd name="T25" fmla="*/ 110 h 115"/>
                  <a:gd name="T26" fmla="*/ 119 w 156"/>
                  <a:gd name="T27" fmla="*/ 110 h 115"/>
                  <a:gd name="T28" fmla="*/ 92 w 156"/>
                  <a:gd name="T29" fmla="*/ 101 h 115"/>
                  <a:gd name="T30" fmla="*/ 64 w 156"/>
                  <a:gd name="T31" fmla="*/ 87 h 115"/>
                  <a:gd name="T32" fmla="*/ 41 w 156"/>
                  <a:gd name="T33" fmla="*/ 69 h 115"/>
                  <a:gd name="T34" fmla="*/ 18 w 156"/>
                  <a:gd name="T35" fmla="*/ 37 h 115"/>
                  <a:gd name="T36" fmla="*/ 9 w 156"/>
                  <a:gd name="T37" fmla="*/ 18 h 115"/>
                  <a:gd name="T38" fmla="*/ 0 w 156"/>
                  <a:gd name="T39" fmla="*/ 0 h 115"/>
                  <a:gd name="T40" fmla="*/ 0 w 156"/>
                  <a:gd name="T41" fmla="*/ 0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56" h="115">
                    <a:moveTo>
                      <a:pt x="0" y="0"/>
                    </a:moveTo>
                    <a:lnTo>
                      <a:pt x="0" y="0"/>
                    </a:lnTo>
                    <a:lnTo>
                      <a:pt x="23" y="0"/>
                    </a:lnTo>
                    <a:lnTo>
                      <a:pt x="41" y="0"/>
                    </a:lnTo>
                    <a:lnTo>
                      <a:pt x="69" y="4"/>
                    </a:lnTo>
                    <a:lnTo>
                      <a:pt x="96" y="18"/>
                    </a:lnTo>
                    <a:lnTo>
                      <a:pt x="119" y="37"/>
                    </a:lnTo>
                    <a:lnTo>
                      <a:pt x="133" y="50"/>
                    </a:lnTo>
                    <a:lnTo>
                      <a:pt x="142" y="69"/>
                    </a:lnTo>
                    <a:lnTo>
                      <a:pt x="151" y="87"/>
                    </a:lnTo>
                    <a:lnTo>
                      <a:pt x="156" y="115"/>
                    </a:lnTo>
                    <a:lnTo>
                      <a:pt x="156" y="115"/>
                    </a:lnTo>
                    <a:lnTo>
                      <a:pt x="138" y="110"/>
                    </a:lnTo>
                    <a:lnTo>
                      <a:pt x="119" y="110"/>
                    </a:lnTo>
                    <a:lnTo>
                      <a:pt x="92" y="101"/>
                    </a:lnTo>
                    <a:lnTo>
                      <a:pt x="64" y="87"/>
                    </a:lnTo>
                    <a:lnTo>
                      <a:pt x="41" y="69"/>
                    </a:lnTo>
                    <a:lnTo>
                      <a:pt x="18" y="37"/>
                    </a:lnTo>
                    <a:lnTo>
                      <a:pt x="9" y="18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5" name="Freeform 117"/>
              <p:cNvSpPr>
                <a:spLocks/>
              </p:cNvSpPr>
              <p:nvPr/>
            </p:nvSpPr>
            <p:spPr bwMode="auto">
              <a:xfrm>
                <a:off x="723360" y="2851944"/>
                <a:ext cx="362576" cy="168275"/>
              </a:xfrm>
              <a:custGeom>
                <a:avLst/>
                <a:gdLst>
                  <a:gd name="T0" fmla="*/ 0 w 225"/>
                  <a:gd name="T1" fmla="*/ 4 h 106"/>
                  <a:gd name="T2" fmla="*/ 0 w 225"/>
                  <a:gd name="T3" fmla="*/ 4 h 106"/>
                  <a:gd name="T4" fmla="*/ 18 w 225"/>
                  <a:gd name="T5" fmla="*/ 27 h 106"/>
                  <a:gd name="T6" fmla="*/ 37 w 225"/>
                  <a:gd name="T7" fmla="*/ 50 h 106"/>
                  <a:gd name="T8" fmla="*/ 64 w 225"/>
                  <a:gd name="T9" fmla="*/ 73 h 106"/>
                  <a:gd name="T10" fmla="*/ 97 w 225"/>
                  <a:gd name="T11" fmla="*/ 92 h 106"/>
                  <a:gd name="T12" fmla="*/ 115 w 225"/>
                  <a:gd name="T13" fmla="*/ 101 h 106"/>
                  <a:gd name="T14" fmla="*/ 133 w 225"/>
                  <a:gd name="T15" fmla="*/ 101 h 106"/>
                  <a:gd name="T16" fmla="*/ 156 w 225"/>
                  <a:gd name="T17" fmla="*/ 106 h 106"/>
                  <a:gd name="T18" fmla="*/ 179 w 225"/>
                  <a:gd name="T19" fmla="*/ 101 h 106"/>
                  <a:gd name="T20" fmla="*/ 202 w 225"/>
                  <a:gd name="T21" fmla="*/ 92 h 106"/>
                  <a:gd name="T22" fmla="*/ 225 w 225"/>
                  <a:gd name="T23" fmla="*/ 83 h 106"/>
                  <a:gd name="T24" fmla="*/ 225 w 225"/>
                  <a:gd name="T25" fmla="*/ 83 h 106"/>
                  <a:gd name="T26" fmla="*/ 216 w 225"/>
                  <a:gd name="T27" fmla="*/ 64 h 106"/>
                  <a:gd name="T28" fmla="*/ 207 w 225"/>
                  <a:gd name="T29" fmla="*/ 50 h 106"/>
                  <a:gd name="T30" fmla="*/ 184 w 225"/>
                  <a:gd name="T31" fmla="*/ 32 h 106"/>
                  <a:gd name="T32" fmla="*/ 156 w 225"/>
                  <a:gd name="T33" fmla="*/ 13 h 106"/>
                  <a:gd name="T34" fmla="*/ 115 w 225"/>
                  <a:gd name="T35" fmla="*/ 4 h 106"/>
                  <a:gd name="T36" fmla="*/ 64 w 225"/>
                  <a:gd name="T37" fmla="*/ 0 h 106"/>
                  <a:gd name="T38" fmla="*/ 37 w 225"/>
                  <a:gd name="T39" fmla="*/ 0 h 106"/>
                  <a:gd name="T40" fmla="*/ 0 w 225"/>
                  <a:gd name="T41" fmla="*/ 4 h 106"/>
                  <a:gd name="T42" fmla="*/ 0 w 225"/>
                  <a:gd name="T43" fmla="*/ 4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25" h="106">
                    <a:moveTo>
                      <a:pt x="0" y="4"/>
                    </a:moveTo>
                    <a:lnTo>
                      <a:pt x="0" y="4"/>
                    </a:lnTo>
                    <a:lnTo>
                      <a:pt x="18" y="27"/>
                    </a:lnTo>
                    <a:lnTo>
                      <a:pt x="37" y="50"/>
                    </a:lnTo>
                    <a:lnTo>
                      <a:pt x="64" y="73"/>
                    </a:lnTo>
                    <a:lnTo>
                      <a:pt x="97" y="92"/>
                    </a:lnTo>
                    <a:lnTo>
                      <a:pt x="115" y="101"/>
                    </a:lnTo>
                    <a:lnTo>
                      <a:pt x="133" y="101"/>
                    </a:lnTo>
                    <a:lnTo>
                      <a:pt x="156" y="106"/>
                    </a:lnTo>
                    <a:lnTo>
                      <a:pt x="179" y="101"/>
                    </a:lnTo>
                    <a:lnTo>
                      <a:pt x="202" y="92"/>
                    </a:lnTo>
                    <a:lnTo>
                      <a:pt x="225" y="83"/>
                    </a:lnTo>
                    <a:lnTo>
                      <a:pt x="225" y="83"/>
                    </a:lnTo>
                    <a:lnTo>
                      <a:pt x="216" y="64"/>
                    </a:lnTo>
                    <a:lnTo>
                      <a:pt x="207" y="50"/>
                    </a:lnTo>
                    <a:lnTo>
                      <a:pt x="184" y="32"/>
                    </a:lnTo>
                    <a:lnTo>
                      <a:pt x="156" y="13"/>
                    </a:lnTo>
                    <a:lnTo>
                      <a:pt x="115" y="4"/>
                    </a:lnTo>
                    <a:lnTo>
                      <a:pt x="64" y="0"/>
                    </a:lnTo>
                    <a:lnTo>
                      <a:pt x="37" y="0"/>
                    </a:lnTo>
                    <a:lnTo>
                      <a:pt x="0" y="4"/>
                    </a:lnTo>
                    <a:lnTo>
                      <a:pt x="0" y="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6" name="Freeform 118"/>
              <p:cNvSpPr>
                <a:spLocks/>
              </p:cNvSpPr>
              <p:nvPr/>
            </p:nvSpPr>
            <p:spPr bwMode="auto">
              <a:xfrm>
                <a:off x="945740" y="2675732"/>
                <a:ext cx="96687" cy="182563"/>
              </a:xfrm>
              <a:custGeom>
                <a:avLst/>
                <a:gdLst>
                  <a:gd name="T0" fmla="*/ 60 w 60"/>
                  <a:gd name="T1" fmla="*/ 115 h 115"/>
                  <a:gd name="T2" fmla="*/ 60 w 60"/>
                  <a:gd name="T3" fmla="*/ 115 h 115"/>
                  <a:gd name="T4" fmla="*/ 46 w 60"/>
                  <a:gd name="T5" fmla="*/ 115 h 115"/>
                  <a:gd name="T6" fmla="*/ 37 w 60"/>
                  <a:gd name="T7" fmla="*/ 106 h 115"/>
                  <a:gd name="T8" fmla="*/ 23 w 60"/>
                  <a:gd name="T9" fmla="*/ 97 h 115"/>
                  <a:gd name="T10" fmla="*/ 14 w 60"/>
                  <a:gd name="T11" fmla="*/ 83 h 115"/>
                  <a:gd name="T12" fmla="*/ 5 w 60"/>
                  <a:gd name="T13" fmla="*/ 60 h 115"/>
                  <a:gd name="T14" fmla="*/ 0 w 60"/>
                  <a:gd name="T15" fmla="*/ 37 h 115"/>
                  <a:gd name="T16" fmla="*/ 5 w 60"/>
                  <a:gd name="T17" fmla="*/ 0 h 115"/>
                  <a:gd name="T18" fmla="*/ 5 w 60"/>
                  <a:gd name="T19" fmla="*/ 0 h 115"/>
                  <a:gd name="T20" fmla="*/ 14 w 60"/>
                  <a:gd name="T21" fmla="*/ 9 h 115"/>
                  <a:gd name="T22" fmla="*/ 37 w 60"/>
                  <a:gd name="T23" fmla="*/ 28 h 115"/>
                  <a:gd name="T24" fmla="*/ 51 w 60"/>
                  <a:gd name="T25" fmla="*/ 46 h 115"/>
                  <a:gd name="T26" fmla="*/ 55 w 60"/>
                  <a:gd name="T27" fmla="*/ 65 h 115"/>
                  <a:gd name="T28" fmla="*/ 60 w 60"/>
                  <a:gd name="T29" fmla="*/ 88 h 115"/>
                  <a:gd name="T30" fmla="*/ 60 w 60"/>
                  <a:gd name="T31" fmla="*/ 115 h 115"/>
                  <a:gd name="T32" fmla="*/ 60 w 60"/>
                  <a:gd name="T33" fmla="*/ 115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0" h="115">
                    <a:moveTo>
                      <a:pt x="60" y="115"/>
                    </a:moveTo>
                    <a:lnTo>
                      <a:pt x="60" y="115"/>
                    </a:lnTo>
                    <a:lnTo>
                      <a:pt x="46" y="115"/>
                    </a:lnTo>
                    <a:lnTo>
                      <a:pt x="37" y="106"/>
                    </a:lnTo>
                    <a:lnTo>
                      <a:pt x="23" y="97"/>
                    </a:lnTo>
                    <a:lnTo>
                      <a:pt x="14" y="83"/>
                    </a:lnTo>
                    <a:lnTo>
                      <a:pt x="5" y="60"/>
                    </a:lnTo>
                    <a:lnTo>
                      <a:pt x="0" y="37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14" y="9"/>
                    </a:lnTo>
                    <a:lnTo>
                      <a:pt x="37" y="28"/>
                    </a:lnTo>
                    <a:lnTo>
                      <a:pt x="51" y="46"/>
                    </a:lnTo>
                    <a:lnTo>
                      <a:pt x="55" y="65"/>
                    </a:lnTo>
                    <a:lnTo>
                      <a:pt x="60" y="88"/>
                    </a:lnTo>
                    <a:lnTo>
                      <a:pt x="60" y="115"/>
                    </a:lnTo>
                    <a:lnTo>
                      <a:pt x="60" y="11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7" name="Freeform 119"/>
              <p:cNvSpPr>
                <a:spLocks/>
              </p:cNvSpPr>
              <p:nvPr/>
            </p:nvSpPr>
            <p:spPr bwMode="auto">
              <a:xfrm>
                <a:off x="1116554" y="2734469"/>
                <a:ext cx="133750" cy="314325"/>
              </a:xfrm>
              <a:custGeom>
                <a:avLst/>
                <a:gdLst>
                  <a:gd name="T0" fmla="*/ 23 w 83"/>
                  <a:gd name="T1" fmla="*/ 198 h 198"/>
                  <a:gd name="T2" fmla="*/ 23 w 83"/>
                  <a:gd name="T3" fmla="*/ 198 h 198"/>
                  <a:gd name="T4" fmla="*/ 14 w 83"/>
                  <a:gd name="T5" fmla="*/ 180 h 198"/>
                  <a:gd name="T6" fmla="*/ 4 w 83"/>
                  <a:gd name="T7" fmla="*/ 157 h 198"/>
                  <a:gd name="T8" fmla="*/ 0 w 83"/>
                  <a:gd name="T9" fmla="*/ 129 h 198"/>
                  <a:gd name="T10" fmla="*/ 0 w 83"/>
                  <a:gd name="T11" fmla="*/ 101 h 198"/>
                  <a:gd name="T12" fmla="*/ 9 w 83"/>
                  <a:gd name="T13" fmla="*/ 69 h 198"/>
                  <a:gd name="T14" fmla="*/ 18 w 83"/>
                  <a:gd name="T15" fmla="*/ 51 h 198"/>
                  <a:gd name="T16" fmla="*/ 32 w 83"/>
                  <a:gd name="T17" fmla="*/ 32 h 198"/>
                  <a:gd name="T18" fmla="*/ 50 w 83"/>
                  <a:gd name="T19" fmla="*/ 18 h 198"/>
                  <a:gd name="T20" fmla="*/ 69 w 83"/>
                  <a:gd name="T21" fmla="*/ 0 h 198"/>
                  <a:gd name="T22" fmla="*/ 69 w 83"/>
                  <a:gd name="T23" fmla="*/ 0 h 198"/>
                  <a:gd name="T24" fmla="*/ 78 w 83"/>
                  <a:gd name="T25" fmla="*/ 18 h 198"/>
                  <a:gd name="T26" fmla="*/ 83 w 83"/>
                  <a:gd name="T27" fmla="*/ 41 h 198"/>
                  <a:gd name="T28" fmla="*/ 83 w 83"/>
                  <a:gd name="T29" fmla="*/ 69 h 198"/>
                  <a:gd name="T30" fmla="*/ 83 w 83"/>
                  <a:gd name="T31" fmla="*/ 101 h 198"/>
                  <a:gd name="T32" fmla="*/ 73 w 83"/>
                  <a:gd name="T33" fmla="*/ 134 h 198"/>
                  <a:gd name="T34" fmla="*/ 55 w 83"/>
                  <a:gd name="T35" fmla="*/ 166 h 198"/>
                  <a:gd name="T36" fmla="*/ 41 w 83"/>
                  <a:gd name="T37" fmla="*/ 184 h 198"/>
                  <a:gd name="T38" fmla="*/ 23 w 83"/>
                  <a:gd name="T39" fmla="*/ 198 h 198"/>
                  <a:gd name="T40" fmla="*/ 23 w 83"/>
                  <a:gd name="T41" fmla="*/ 198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83" h="198">
                    <a:moveTo>
                      <a:pt x="23" y="198"/>
                    </a:moveTo>
                    <a:lnTo>
                      <a:pt x="23" y="198"/>
                    </a:lnTo>
                    <a:lnTo>
                      <a:pt x="14" y="180"/>
                    </a:lnTo>
                    <a:lnTo>
                      <a:pt x="4" y="157"/>
                    </a:lnTo>
                    <a:lnTo>
                      <a:pt x="0" y="129"/>
                    </a:lnTo>
                    <a:lnTo>
                      <a:pt x="0" y="101"/>
                    </a:lnTo>
                    <a:lnTo>
                      <a:pt x="9" y="69"/>
                    </a:lnTo>
                    <a:lnTo>
                      <a:pt x="18" y="51"/>
                    </a:lnTo>
                    <a:lnTo>
                      <a:pt x="32" y="32"/>
                    </a:lnTo>
                    <a:lnTo>
                      <a:pt x="50" y="18"/>
                    </a:lnTo>
                    <a:lnTo>
                      <a:pt x="69" y="0"/>
                    </a:lnTo>
                    <a:lnTo>
                      <a:pt x="69" y="0"/>
                    </a:lnTo>
                    <a:lnTo>
                      <a:pt x="78" y="18"/>
                    </a:lnTo>
                    <a:lnTo>
                      <a:pt x="83" y="41"/>
                    </a:lnTo>
                    <a:lnTo>
                      <a:pt x="83" y="69"/>
                    </a:lnTo>
                    <a:lnTo>
                      <a:pt x="83" y="101"/>
                    </a:lnTo>
                    <a:lnTo>
                      <a:pt x="73" y="134"/>
                    </a:lnTo>
                    <a:lnTo>
                      <a:pt x="55" y="166"/>
                    </a:lnTo>
                    <a:lnTo>
                      <a:pt x="41" y="184"/>
                    </a:lnTo>
                    <a:lnTo>
                      <a:pt x="23" y="198"/>
                    </a:lnTo>
                    <a:lnTo>
                      <a:pt x="23" y="19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8" name="Freeform 120"/>
              <p:cNvSpPr>
                <a:spLocks/>
              </p:cNvSpPr>
              <p:nvPr/>
            </p:nvSpPr>
            <p:spPr bwMode="auto">
              <a:xfrm>
                <a:off x="945740" y="3683794"/>
                <a:ext cx="385136" cy="161925"/>
              </a:xfrm>
              <a:custGeom>
                <a:avLst/>
                <a:gdLst>
                  <a:gd name="T0" fmla="*/ 0 w 239"/>
                  <a:gd name="T1" fmla="*/ 74 h 102"/>
                  <a:gd name="T2" fmla="*/ 0 w 239"/>
                  <a:gd name="T3" fmla="*/ 74 h 102"/>
                  <a:gd name="T4" fmla="*/ 28 w 239"/>
                  <a:gd name="T5" fmla="*/ 88 h 102"/>
                  <a:gd name="T6" fmla="*/ 55 w 239"/>
                  <a:gd name="T7" fmla="*/ 93 h 102"/>
                  <a:gd name="T8" fmla="*/ 92 w 239"/>
                  <a:gd name="T9" fmla="*/ 102 h 102"/>
                  <a:gd name="T10" fmla="*/ 129 w 239"/>
                  <a:gd name="T11" fmla="*/ 102 h 102"/>
                  <a:gd name="T12" fmla="*/ 152 w 239"/>
                  <a:gd name="T13" fmla="*/ 97 h 102"/>
                  <a:gd name="T14" fmla="*/ 170 w 239"/>
                  <a:gd name="T15" fmla="*/ 88 h 102"/>
                  <a:gd name="T16" fmla="*/ 189 w 239"/>
                  <a:gd name="T17" fmla="*/ 79 h 102"/>
                  <a:gd name="T18" fmla="*/ 207 w 239"/>
                  <a:gd name="T19" fmla="*/ 65 h 102"/>
                  <a:gd name="T20" fmla="*/ 225 w 239"/>
                  <a:gd name="T21" fmla="*/ 47 h 102"/>
                  <a:gd name="T22" fmla="*/ 239 w 239"/>
                  <a:gd name="T23" fmla="*/ 24 h 102"/>
                  <a:gd name="T24" fmla="*/ 239 w 239"/>
                  <a:gd name="T25" fmla="*/ 24 h 102"/>
                  <a:gd name="T26" fmla="*/ 221 w 239"/>
                  <a:gd name="T27" fmla="*/ 10 h 102"/>
                  <a:gd name="T28" fmla="*/ 202 w 239"/>
                  <a:gd name="T29" fmla="*/ 5 h 102"/>
                  <a:gd name="T30" fmla="*/ 175 w 239"/>
                  <a:gd name="T31" fmla="*/ 0 h 102"/>
                  <a:gd name="T32" fmla="*/ 143 w 239"/>
                  <a:gd name="T33" fmla="*/ 0 h 102"/>
                  <a:gd name="T34" fmla="*/ 101 w 239"/>
                  <a:gd name="T35" fmla="*/ 10 h 102"/>
                  <a:gd name="T36" fmla="*/ 55 w 239"/>
                  <a:gd name="T37" fmla="*/ 33 h 102"/>
                  <a:gd name="T38" fmla="*/ 28 w 239"/>
                  <a:gd name="T39" fmla="*/ 51 h 102"/>
                  <a:gd name="T40" fmla="*/ 0 w 239"/>
                  <a:gd name="T41" fmla="*/ 74 h 102"/>
                  <a:gd name="T42" fmla="*/ 0 w 239"/>
                  <a:gd name="T43" fmla="*/ 74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39" h="102">
                    <a:moveTo>
                      <a:pt x="0" y="74"/>
                    </a:moveTo>
                    <a:lnTo>
                      <a:pt x="0" y="74"/>
                    </a:lnTo>
                    <a:lnTo>
                      <a:pt x="28" y="88"/>
                    </a:lnTo>
                    <a:lnTo>
                      <a:pt x="55" y="93"/>
                    </a:lnTo>
                    <a:lnTo>
                      <a:pt x="92" y="102"/>
                    </a:lnTo>
                    <a:lnTo>
                      <a:pt x="129" y="102"/>
                    </a:lnTo>
                    <a:lnTo>
                      <a:pt x="152" y="97"/>
                    </a:lnTo>
                    <a:lnTo>
                      <a:pt x="170" y="88"/>
                    </a:lnTo>
                    <a:lnTo>
                      <a:pt x="189" y="79"/>
                    </a:lnTo>
                    <a:lnTo>
                      <a:pt x="207" y="65"/>
                    </a:lnTo>
                    <a:lnTo>
                      <a:pt x="225" y="47"/>
                    </a:lnTo>
                    <a:lnTo>
                      <a:pt x="239" y="24"/>
                    </a:lnTo>
                    <a:lnTo>
                      <a:pt x="239" y="24"/>
                    </a:lnTo>
                    <a:lnTo>
                      <a:pt x="221" y="10"/>
                    </a:lnTo>
                    <a:lnTo>
                      <a:pt x="202" y="5"/>
                    </a:lnTo>
                    <a:lnTo>
                      <a:pt x="175" y="0"/>
                    </a:lnTo>
                    <a:lnTo>
                      <a:pt x="143" y="0"/>
                    </a:lnTo>
                    <a:lnTo>
                      <a:pt x="101" y="10"/>
                    </a:lnTo>
                    <a:lnTo>
                      <a:pt x="55" y="33"/>
                    </a:lnTo>
                    <a:lnTo>
                      <a:pt x="28" y="51"/>
                    </a:lnTo>
                    <a:lnTo>
                      <a:pt x="0" y="74"/>
                    </a:lnTo>
                    <a:lnTo>
                      <a:pt x="0" y="7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9" name="Freeform 121"/>
              <p:cNvSpPr>
                <a:spLocks/>
              </p:cNvSpPr>
              <p:nvPr/>
            </p:nvSpPr>
            <p:spPr bwMode="auto">
              <a:xfrm>
                <a:off x="1048873" y="3523457"/>
                <a:ext cx="170814" cy="123825"/>
              </a:xfrm>
              <a:custGeom>
                <a:avLst/>
                <a:gdLst>
                  <a:gd name="T0" fmla="*/ 106 w 106"/>
                  <a:gd name="T1" fmla="*/ 74 h 78"/>
                  <a:gd name="T2" fmla="*/ 106 w 106"/>
                  <a:gd name="T3" fmla="*/ 74 h 78"/>
                  <a:gd name="T4" fmla="*/ 97 w 106"/>
                  <a:gd name="T5" fmla="*/ 74 h 78"/>
                  <a:gd name="T6" fmla="*/ 83 w 106"/>
                  <a:gd name="T7" fmla="*/ 78 h 78"/>
                  <a:gd name="T8" fmla="*/ 69 w 106"/>
                  <a:gd name="T9" fmla="*/ 74 h 78"/>
                  <a:gd name="T10" fmla="*/ 51 w 106"/>
                  <a:gd name="T11" fmla="*/ 65 h 78"/>
                  <a:gd name="T12" fmla="*/ 33 w 106"/>
                  <a:gd name="T13" fmla="*/ 51 h 78"/>
                  <a:gd name="T14" fmla="*/ 14 w 106"/>
                  <a:gd name="T15" fmla="*/ 32 h 78"/>
                  <a:gd name="T16" fmla="*/ 0 w 106"/>
                  <a:gd name="T17" fmla="*/ 0 h 78"/>
                  <a:gd name="T18" fmla="*/ 0 w 106"/>
                  <a:gd name="T19" fmla="*/ 0 h 78"/>
                  <a:gd name="T20" fmla="*/ 10 w 106"/>
                  <a:gd name="T21" fmla="*/ 0 h 78"/>
                  <a:gd name="T22" fmla="*/ 42 w 106"/>
                  <a:gd name="T23" fmla="*/ 5 h 78"/>
                  <a:gd name="T24" fmla="*/ 60 w 106"/>
                  <a:gd name="T25" fmla="*/ 14 h 78"/>
                  <a:gd name="T26" fmla="*/ 79 w 106"/>
                  <a:gd name="T27" fmla="*/ 28 h 78"/>
                  <a:gd name="T28" fmla="*/ 97 w 106"/>
                  <a:gd name="T29" fmla="*/ 46 h 78"/>
                  <a:gd name="T30" fmla="*/ 106 w 106"/>
                  <a:gd name="T31" fmla="*/ 74 h 78"/>
                  <a:gd name="T32" fmla="*/ 106 w 106"/>
                  <a:gd name="T33" fmla="*/ 74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06" h="78">
                    <a:moveTo>
                      <a:pt x="106" y="74"/>
                    </a:moveTo>
                    <a:lnTo>
                      <a:pt x="106" y="74"/>
                    </a:lnTo>
                    <a:lnTo>
                      <a:pt x="97" y="74"/>
                    </a:lnTo>
                    <a:lnTo>
                      <a:pt x="83" y="78"/>
                    </a:lnTo>
                    <a:lnTo>
                      <a:pt x="69" y="74"/>
                    </a:lnTo>
                    <a:lnTo>
                      <a:pt x="51" y="65"/>
                    </a:lnTo>
                    <a:lnTo>
                      <a:pt x="33" y="51"/>
                    </a:lnTo>
                    <a:lnTo>
                      <a:pt x="14" y="3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0" y="0"/>
                    </a:lnTo>
                    <a:lnTo>
                      <a:pt x="42" y="5"/>
                    </a:lnTo>
                    <a:lnTo>
                      <a:pt x="60" y="14"/>
                    </a:lnTo>
                    <a:lnTo>
                      <a:pt x="79" y="28"/>
                    </a:lnTo>
                    <a:lnTo>
                      <a:pt x="97" y="46"/>
                    </a:lnTo>
                    <a:lnTo>
                      <a:pt x="106" y="74"/>
                    </a:lnTo>
                    <a:lnTo>
                      <a:pt x="106" y="7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10" name="Freeform 122"/>
              <p:cNvSpPr>
                <a:spLocks/>
              </p:cNvSpPr>
              <p:nvPr/>
            </p:nvSpPr>
            <p:spPr bwMode="auto">
              <a:xfrm>
                <a:off x="1293813" y="3428207"/>
                <a:ext cx="148253" cy="314325"/>
              </a:xfrm>
              <a:custGeom>
                <a:avLst/>
                <a:gdLst>
                  <a:gd name="T0" fmla="*/ 79 w 92"/>
                  <a:gd name="T1" fmla="*/ 198 h 198"/>
                  <a:gd name="T2" fmla="*/ 79 w 92"/>
                  <a:gd name="T3" fmla="*/ 198 h 198"/>
                  <a:gd name="T4" fmla="*/ 60 w 92"/>
                  <a:gd name="T5" fmla="*/ 189 h 198"/>
                  <a:gd name="T6" fmla="*/ 42 w 92"/>
                  <a:gd name="T7" fmla="*/ 171 h 198"/>
                  <a:gd name="T8" fmla="*/ 23 w 92"/>
                  <a:gd name="T9" fmla="*/ 152 h 198"/>
                  <a:gd name="T10" fmla="*/ 9 w 92"/>
                  <a:gd name="T11" fmla="*/ 125 h 198"/>
                  <a:gd name="T12" fmla="*/ 0 w 92"/>
                  <a:gd name="T13" fmla="*/ 92 h 198"/>
                  <a:gd name="T14" fmla="*/ 0 w 92"/>
                  <a:gd name="T15" fmla="*/ 69 h 198"/>
                  <a:gd name="T16" fmla="*/ 0 w 92"/>
                  <a:gd name="T17" fmla="*/ 51 h 198"/>
                  <a:gd name="T18" fmla="*/ 9 w 92"/>
                  <a:gd name="T19" fmla="*/ 28 h 198"/>
                  <a:gd name="T20" fmla="*/ 19 w 92"/>
                  <a:gd name="T21" fmla="*/ 0 h 198"/>
                  <a:gd name="T22" fmla="*/ 19 w 92"/>
                  <a:gd name="T23" fmla="*/ 0 h 198"/>
                  <a:gd name="T24" fmla="*/ 32 w 92"/>
                  <a:gd name="T25" fmla="*/ 14 h 198"/>
                  <a:gd name="T26" fmla="*/ 51 w 92"/>
                  <a:gd name="T27" fmla="*/ 33 h 198"/>
                  <a:gd name="T28" fmla="*/ 65 w 92"/>
                  <a:gd name="T29" fmla="*/ 56 h 198"/>
                  <a:gd name="T30" fmla="*/ 79 w 92"/>
                  <a:gd name="T31" fmla="*/ 83 h 198"/>
                  <a:gd name="T32" fmla="*/ 88 w 92"/>
                  <a:gd name="T33" fmla="*/ 115 h 198"/>
                  <a:gd name="T34" fmla="*/ 92 w 92"/>
                  <a:gd name="T35" fmla="*/ 157 h 198"/>
                  <a:gd name="T36" fmla="*/ 88 w 92"/>
                  <a:gd name="T37" fmla="*/ 175 h 198"/>
                  <a:gd name="T38" fmla="*/ 79 w 92"/>
                  <a:gd name="T39" fmla="*/ 198 h 198"/>
                  <a:gd name="T40" fmla="*/ 79 w 92"/>
                  <a:gd name="T41" fmla="*/ 198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92" h="198">
                    <a:moveTo>
                      <a:pt x="79" y="198"/>
                    </a:moveTo>
                    <a:lnTo>
                      <a:pt x="79" y="198"/>
                    </a:lnTo>
                    <a:lnTo>
                      <a:pt x="60" y="189"/>
                    </a:lnTo>
                    <a:lnTo>
                      <a:pt x="42" y="171"/>
                    </a:lnTo>
                    <a:lnTo>
                      <a:pt x="23" y="152"/>
                    </a:lnTo>
                    <a:lnTo>
                      <a:pt x="9" y="125"/>
                    </a:lnTo>
                    <a:lnTo>
                      <a:pt x="0" y="92"/>
                    </a:lnTo>
                    <a:lnTo>
                      <a:pt x="0" y="69"/>
                    </a:lnTo>
                    <a:lnTo>
                      <a:pt x="0" y="51"/>
                    </a:lnTo>
                    <a:lnTo>
                      <a:pt x="9" y="28"/>
                    </a:lnTo>
                    <a:lnTo>
                      <a:pt x="19" y="0"/>
                    </a:lnTo>
                    <a:lnTo>
                      <a:pt x="19" y="0"/>
                    </a:lnTo>
                    <a:lnTo>
                      <a:pt x="32" y="14"/>
                    </a:lnTo>
                    <a:lnTo>
                      <a:pt x="51" y="33"/>
                    </a:lnTo>
                    <a:lnTo>
                      <a:pt x="65" y="56"/>
                    </a:lnTo>
                    <a:lnTo>
                      <a:pt x="79" y="83"/>
                    </a:lnTo>
                    <a:lnTo>
                      <a:pt x="88" y="115"/>
                    </a:lnTo>
                    <a:lnTo>
                      <a:pt x="92" y="157"/>
                    </a:lnTo>
                    <a:lnTo>
                      <a:pt x="88" y="175"/>
                    </a:lnTo>
                    <a:lnTo>
                      <a:pt x="79" y="198"/>
                    </a:lnTo>
                    <a:lnTo>
                      <a:pt x="79" y="19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11" name="Freeform 123"/>
              <p:cNvSpPr>
                <a:spLocks/>
              </p:cNvSpPr>
              <p:nvPr/>
            </p:nvSpPr>
            <p:spPr bwMode="auto">
              <a:xfrm>
                <a:off x="3200157" y="3677444"/>
                <a:ext cx="356130" cy="138113"/>
              </a:xfrm>
              <a:custGeom>
                <a:avLst/>
                <a:gdLst>
                  <a:gd name="T0" fmla="*/ 0 w 221"/>
                  <a:gd name="T1" fmla="*/ 46 h 87"/>
                  <a:gd name="T2" fmla="*/ 0 w 221"/>
                  <a:gd name="T3" fmla="*/ 46 h 87"/>
                  <a:gd name="T4" fmla="*/ 23 w 221"/>
                  <a:gd name="T5" fmla="*/ 60 h 87"/>
                  <a:gd name="T6" fmla="*/ 46 w 221"/>
                  <a:gd name="T7" fmla="*/ 74 h 87"/>
                  <a:gd name="T8" fmla="*/ 78 w 221"/>
                  <a:gd name="T9" fmla="*/ 83 h 87"/>
                  <a:gd name="T10" fmla="*/ 115 w 221"/>
                  <a:gd name="T11" fmla="*/ 87 h 87"/>
                  <a:gd name="T12" fmla="*/ 134 w 221"/>
                  <a:gd name="T13" fmla="*/ 87 h 87"/>
                  <a:gd name="T14" fmla="*/ 152 w 221"/>
                  <a:gd name="T15" fmla="*/ 83 h 87"/>
                  <a:gd name="T16" fmla="*/ 170 w 221"/>
                  <a:gd name="T17" fmla="*/ 78 h 87"/>
                  <a:gd name="T18" fmla="*/ 189 w 221"/>
                  <a:gd name="T19" fmla="*/ 64 h 87"/>
                  <a:gd name="T20" fmla="*/ 203 w 221"/>
                  <a:gd name="T21" fmla="*/ 51 h 87"/>
                  <a:gd name="T22" fmla="*/ 221 w 221"/>
                  <a:gd name="T23" fmla="*/ 32 h 87"/>
                  <a:gd name="T24" fmla="*/ 221 w 221"/>
                  <a:gd name="T25" fmla="*/ 32 h 87"/>
                  <a:gd name="T26" fmla="*/ 207 w 221"/>
                  <a:gd name="T27" fmla="*/ 18 h 87"/>
                  <a:gd name="T28" fmla="*/ 193 w 221"/>
                  <a:gd name="T29" fmla="*/ 9 h 87"/>
                  <a:gd name="T30" fmla="*/ 166 w 221"/>
                  <a:gd name="T31" fmla="*/ 0 h 87"/>
                  <a:gd name="T32" fmla="*/ 138 w 221"/>
                  <a:gd name="T33" fmla="*/ 0 h 87"/>
                  <a:gd name="T34" fmla="*/ 101 w 221"/>
                  <a:gd name="T35" fmla="*/ 0 h 87"/>
                  <a:gd name="T36" fmla="*/ 55 w 221"/>
                  <a:gd name="T37" fmla="*/ 18 h 87"/>
                  <a:gd name="T38" fmla="*/ 0 w 221"/>
                  <a:gd name="T39" fmla="*/ 46 h 87"/>
                  <a:gd name="T40" fmla="*/ 0 w 221"/>
                  <a:gd name="T41" fmla="*/ 46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21" h="87">
                    <a:moveTo>
                      <a:pt x="0" y="46"/>
                    </a:moveTo>
                    <a:lnTo>
                      <a:pt x="0" y="46"/>
                    </a:lnTo>
                    <a:lnTo>
                      <a:pt x="23" y="60"/>
                    </a:lnTo>
                    <a:lnTo>
                      <a:pt x="46" y="74"/>
                    </a:lnTo>
                    <a:lnTo>
                      <a:pt x="78" y="83"/>
                    </a:lnTo>
                    <a:lnTo>
                      <a:pt x="115" y="87"/>
                    </a:lnTo>
                    <a:lnTo>
                      <a:pt x="134" y="87"/>
                    </a:lnTo>
                    <a:lnTo>
                      <a:pt x="152" y="83"/>
                    </a:lnTo>
                    <a:lnTo>
                      <a:pt x="170" y="78"/>
                    </a:lnTo>
                    <a:lnTo>
                      <a:pt x="189" y="64"/>
                    </a:lnTo>
                    <a:lnTo>
                      <a:pt x="203" y="51"/>
                    </a:lnTo>
                    <a:lnTo>
                      <a:pt x="221" y="32"/>
                    </a:lnTo>
                    <a:lnTo>
                      <a:pt x="221" y="32"/>
                    </a:lnTo>
                    <a:lnTo>
                      <a:pt x="207" y="18"/>
                    </a:lnTo>
                    <a:lnTo>
                      <a:pt x="193" y="9"/>
                    </a:lnTo>
                    <a:lnTo>
                      <a:pt x="166" y="0"/>
                    </a:lnTo>
                    <a:lnTo>
                      <a:pt x="138" y="0"/>
                    </a:lnTo>
                    <a:lnTo>
                      <a:pt x="101" y="0"/>
                    </a:lnTo>
                    <a:lnTo>
                      <a:pt x="55" y="18"/>
                    </a:lnTo>
                    <a:lnTo>
                      <a:pt x="0" y="46"/>
                    </a:lnTo>
                    <a:lnTo>
                      <a:pt x="0" y="46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12" name="Freeform 124"/>
              <p:cNvSpPr>
                <a:spLocks/>
              </p:cNvSpPr>
              <p:nvPr/>
            </p:nvSpPr>
            <p:spPr bwMode="auto">
              <a:xfrm>
                <a:off x="3325850" y="3517107"/>
                <a:ext cx="148253" cy="123825"/>
              </a:xfrm>
              <a:custGeom>
                <a:avLst/>
                <a:gdLst>
                  <a:gd name="T0" fmla="*/ 92 w 92"/>
                  <a:gd name="T1" fmla="*/ 78 h 78"/>
                  <a:gd name="T2" fmla="*/ 92 w 92"/>
                  <a:gd name="T3" fmla="*/ 78 h 78"/>
                  <a:gd name="T4" fmla="*/ 79 w 92"/>
                  <a:gd name="T5" fmla="*/ 78 h 78"/>
                  <a:gd name="T6" fmla="*/ 69 w 92"/>
                  <a:gd name="T7" fmla="*/ 78 h 78"/>
                  <a:gd name="T8" fmla="*/ 56 w 92"/>
                  <a:gd name="T9" fmla="*/ 73 h 78"/>
                  <a:gd name="T10" fmla="*/ 42 w 92"/>
                  <a:gd name="T11" fmla="*/ 64 h 78"/>
                  <a:gd name="T12" fmla="*/ 23 w 92"/>
                  <a:gd name="T13" fmla="*/ 50 h 78"/>
                  <a:gd name="T14" fmla="*/ 14 w 92"/>
                  <a:gd name="T15" fmla="*/ 27 h 78"/>
                  <a:gd name="T16" fmla="*/ 0 w 92"/>
                  <a:gd name="T17" fmla="*/ 0 h 78"/>
                  <a:gd name="T18" fmla="*/ 0 w 92"/>
                  <a:gd name="T19" fmla="*/ 0 h 78"/>
                  <a:gd name="T20" fmla="*/ 14 w 92"/>
                  <a:gd name="T21" fmla="*/ 0 h 78"/>
                  <a:gd name="T22" fmla="*/ 42 w 92"/>
                  <a:gd name="T23" fmla="*/ 9 h 78"/>
                  <a:gd name="T24" fmla="*/ 56 w 92"/>
                  <a:gd name="T25" fmla="*/ 18 h 78"/>
                  <a:gd name="T26" fmla="*/ 69 w 92"/>
                  <a:gd name="T27" fmla="*/ 32 h 78"/>
                  <a:gd name="T28" fmla="*/ 83 w 92"/>
                  <a:gd name="T29" fmla="*/ 55 h 78"/>
                  <a:gd name="T30" fmla="*/ 92 w 92"/>
                  <a:gd name="T31" fmla="*/ 78 h 78"/>
                  <a:gd name="T32" fmla="*/ 92 w 92"/>
                  <a:gd name="T33" fmla="*/ 78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2" h="78">
                    <a:moveTo>
                      <a:pt x="92" y="78"/>
                    </a:moveTo>
                    <a:lnTo>
                      <a:pt x="92" y="78"/>
                    </a:lnTo>
                    <a:lnTo>
                      <a:pt x="79" y="78"/>
                    </a:lnTo>
                    <a:lnTo>
                      <a:pt x="69" y="78"/>
                    </a:lnTo>
                    <a:lnTo>
                      <a:pt x="56" y="73"/>
                    </a:lnTo>
                    <a:lnTo>
                      <a:pt x="42" y="64"/>
                    </a:lnTo>
                    <a:lnTo>
                      <a:pt x="23" y="50"/>
                    </a:lnTo>
                    <a:lnTo>
                      <a:pt x="14" y="27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4" y="0"/>
                    </a:lnTo>
                    <a:lnTo>
                      <a:pt x="42" y="9"/>
                    </a:lnTo>
                    <a:lnTo>
                      <a:pt x="56" y="18"/>
                    </a:lnTo>
                    <a:lnTo>
                      <a:pt x="69" y="32"/>
                    </a:lnTo>
                    <a:lnTo>
                      <a:pt x="83" y="55"/>
                    </a:lnTo>
                    <a:lnTo>
                      <a:pt x="92" y="78"/>
                    </a:lnTo>
                    <a:lnTo>
                      <a:pt x="92" y="7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13" name="Freeform 125"/>
              <p:cNvSpPr>
                <a:spLocks/>
              </p:cNvSpPr>
              <p:nvPr/>
            </p:nvSpPr>
            <p:spPr bwMode="auto">
              <a:xfrm>
                <a:off x="3548230" y="3464719"/>
                <a:ext cx="119247" cy="300038"/>
              </a:xfrm>
              <a:custGeom>
                <a:avLst/>
                <a:gdLst>
                  <a:gd name="T0" fmla="*/ 56 w 74"/>
                  <a:gd name="T1" fmla="*/ 189 h 189"/>
                  <a:gd name="T2" fmla="*/ 56 w 74"/>
                  <a:gd name="T3" fmla="*/ 189 h 189"/>
                  <a:gd name="T4" fmla="*/ 42 w 74"/>
                  <a:gd name="T5" fmla="*/ 175 h 189"/>
                  <a:gd name="T6" fmla="*/ 28 w 74"/>
                  <a:gd name="T7" fmla="*/ 162 h 189"/>
                  <a:gd name="T8" fmla="*/ 14 w 74"/>
                  <a:gd name="T9" fmla="*/ 138 h 189"/>
                  <a:gd name="T10" fmla="*/ 0 w 74"/>
                  <a:gd name="T11" fmla="*/ 111 h 189"/>
                  <a:gd name="T12" fmla="*/ 0 w 74"/>
                  <a:gd name="T13" fmla="*/ 79 h 189"/>
                  <a:gd name="T14" fmla="*/ 0 w 74"/>
                  <a:gd name="T15" fmla="*/ 60 h 189"/>
                  <a:gd name="T16" fmla="*/ 5 w 74"/>
                  <a:gd name="T17" fmla="*/ 42 h 189"/>
                  <a:gd name="T18" fmla="*/ 14 w 74"/>
                  <a:gd name="T19" fmla="*/ 23 h 189"/>
                  <a:gd name="T20" fmla="*/ 28 w 74"/>
                  <a:gd name="T21" fmla="*/ 0 h 189"/>
                  <a:gd name="T22" fmla="*/ 28 w 74"/>
                  <a:gd name="T23" fmla="*/ 0 h 189"/>
                  <a:gd name="T24" fmla="*/ 37 w 74"/>
                  <a:gd name="T25" fmla="*/ 19 h 189"/>
                  <a:gd name="T26" fmla="*/ 51 w 74"/>
                  <a:gd name="T27" fmla="*/ 33 h 189"/>
                  <a:gd name="T28" fmla="*/ 65 w 74"/>
                  <a:gd name="T29" fmla="*/ 56 h 189"/>
                  <a:gd name="T30" fmla="*/ 70 w 74"/>
                  <a:gd name="T31" fmla="*/ 83 h 189"/>
                  <a:gd name="T32" fmla="*/ 74 w 74"/>
                  <a:gd name="T33" fmla="*/ 115 h 189"/>
                  <a:gd name="T34" fmla="*/ 70 w 74"/>
                  <a:gd name="T35" fmla="*/ 152 h 189"/>
                  <a:gd name="T36" fmla="*/ 56 w 74"/>
                  <a:gd name="T37" fmla="*/ 189 h 189"/>
                  <a:gd name="T38" fmla="*/ 56 w 74"/>
                  <a:gd name="T39" fmla="*/ 189 h 1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74" h="189">
                    <a:moveTo>
                      <a:pt x="56" y="189"/>
                    </a:moveTo>
                    <a:lnTo>
                      <a:pt x="56" y="189"/>
                    </a:lnTo>
                    <a:lnTo>
                      <a:pt x="42" y="175"/>
                    </a:lnTo>
                    <a:lnTo>
                      <a:pt x="28" y="162"/>
                    </a:lnTo>
                    <a:lnTo>
                      <a:pt x="14" y="138"/>
                    </a:lnTo>
                    <a:lnTo>
                      <a:pt x="0" y="111"/>
                    </a:lnTo>
                    <a:lnTo>
                      <a:pt x="0" y="79"/>
                    </a:lnTo>
                    <a:lnTo>
                      <a:pt x="0" y="60"/>
                    </a:lnTo>
                    <a:lnTo>
                      <a:pt x="5" y="42"/>
                    </a:lnTo>
                    <a:lnTo>
                      <a:pt x="14" y="23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37" y="19"/>
                    </a:lnTo>
                    <a:lnTo>
                      <a:pt x="51" y="33"/>
                    </a:lnTo>
                    <a:lnTo>
                      <a:pt x="65" y="56"/>
                    </a:lnTo>
                    <a:lnTo>
                      <a:pt x="70" y="83"/>
                    </a:lnTo>
                    <a:lnTo>
                      <a:pt x="74" y="115"/>
                    </a:lnTo>
                    <a:lnTo>
                      <a:pt x="70" y="152"/>
                    </a:lnTo>
                    <a:lnTo>
                      <a:pt x="56" y="189"/>
                    </a:lnTo>
                    <a:lnTo>
                      <a:pt x="56" y="18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5123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2123" y="5371617"/>
              <a:ext cx="3683000" cy="646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9" name="TextovéPole 118"/>
          <p:cNvSpPr txBox="1"/>
          <p:nvPr/>
        </p:nvSpPr>
        <p:spPr>
          <a:xfrm>
            <a:off x="207453" y="107297"/>
            <a:ext cx="3957670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 STROMY</a:t>
            </a:r>
          </a:p>
        </p:txBody>
      </p:sp>
      <p:sp>
        <p:nvSpPr>
          <p:cNvPr id="120" name="TextovéPole 119"/>
          <p:cNvSpPr txBox="1"/>
          <p:nvPr/>
        </p:nvSpPr>
        <p:spPr>
          <a:xfrm>
            <a:off x="4254980" y="121042"/>
            <a:ext cx="46844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Jaké dva typy stromů poznáte na obrázku?</a:t>
            </a:r>
          </a:p>
          <a:p>
            <a:r>
              <a:rPr lang="cs-CZ" sz="2000" b="1" dirty="0">
                <a:solidFill>
                  <a:prstClr val="black"/>
                </a:solidFill>
              </a:rPr>
              <a:t>Vyberte správně a napište do kopečků pod   </a:t>
            </a:r>
          </a:p>
          <a:p>
            <a:r>
              <a:rPr lang="cs-CZ" sz="2000" b="1" dirty="0">
                <a:solidFill>
                  <a:prstClr val="black"/>
                </a:solidFill>
              </a:rPr>
              <a:t>           stromy – nebo do rámečků.</a:t>
            </a:r>
          </a:p>
          <a:p>
            <a:endParaRPr lang="cs-CZ" sz="2000" b="1" dirty="0">
              <a:solidFill>
                <a:prstClr val="black"/>
              </a:solidFill>
            </a:endParaRPr>
          </a:p>
        </p:txBody>
      </p:sp>
      <p:grpSp>
        <p:nvGrpSpPr>
          <p:cNvPr id="122" name="Group 7"/>
          <p:cNvGrpSpPr>
            <a:grpSpLocks noChangeAspect="1"/>
          </p:cNvGrpSpPr>
          <p:nvPr/>
        </p:nvGrpSpPr>
        <p:grpSpPr bwMode="auto">
          <a:xfrm>
            <a:off x="3925535" y="3906936"/>
            <a:ext cx="1612900" cy="1844675"/>
            <a:chOff x="2372" y="1579"/>
            <a:chExt cx="1016" cy="1162"/>
          </a:xfrm>
        </p:grpSpPr>
        <p:sp>
          <p:nvSpPr>
            <p:cNvPr id="123" name="AutoShape 6"/>
            <p:cNvSpPr>
              <a:spLocks noChangeAspect="1" noChangeArrowheads="1" noTextEdit="1"/>
            </p:cNvSpPr>
            <p:nvPr/>
          </p:nvSpPr>
          <p:spPr bwMode="auto">
            <a:xfrm>
              <a:off x="2372" y="1579"/>
              <a:ext cx="1016" cy="11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4" name="Freeform 8"/>
            <p:cNvSpPr>
              <a:spLocks/>
            </p:cNvSpPr>
            <p:nvPr/>
          </p:nvSpPr>
          <p:spPr bwMode="auto">
            <a:xfrm>
              <a:off x="2763" y="2387"/>
              <a:ext cx="294" cy="241"/>
            </a:xfrm>
            <a:custGeom>
              <a:avLst/>
              <a:gdLst>
                <a:gd name="T0" fmla="*/ 37 w 589"/>
                <a:gd name="T1" fmla="*/ 35 h 482"/>
                <a:gd name="T2" fmla="*/ 55 w 589"/>
                <a:gd name="T3" fmla="*/ 95 h 482"/>
                <a:gd name="T4" fmla="*/ 83 w 589"/>
                <a:gd name="T5" fmla="*/ 155 h 482"/>
                <a:gd name="T6" fmla="*/ 107 w 589"/>
                <a:gd name="T7" fmla="*/ 212 h 482"/>
                <a:gd name="T8" fmla="*/ 112 w 589"/>
                <a:gd name="T9" fmla="*/ 263 h 482"/>
                <a:gd name="T10" fmla="*/ 76 w 589"/>
                <a:gd name="T11" fmla="*/ 313 h 482"/>
                <a:gd name="T12" fmla="*/ 28 w 589"/>
                <a:gd name="T13" fmla="*/ 358 h 482"/>
                <a:gd name="T14" fmla="*/ 0 w 589"/>
                <a:gd name="T15" fmla="*/ 394 h 482"/>
                <a:gd name="T16" fmla="*/ 10 w 589"/>
                <a:gd name="T17" fmla="*/ 413 h 482"/>
                <a:gd name="T18" fmla="*/ 27 w 589"/>
                <a:gd name="T19" fmla="*/ 422 h 482"/>
                <a:gd name="T20" fmla="*/ 48 w 589"/>
                <a:gd name="T21" fmla="*/ 430 h 482"/>
                <a:gd name="T22" fmla="*/ 73 w 589"/>
                <a:gd name="T23" fmla="*/ 436 h 482"/>
                <a:gd name="T24" fmla="*/ 99 w 589"/>
                <a:gd name="T25" fmla="*/ 438 h 482"/>
                <a:gd name="T26" fmla="*/ 128 w 589"/>
                <a:gd name="T27" fmla="*/ 437 h 482"/>
                <a:gd name="T28" fmla="*/ 157 w 589"/>
                <a:gd name="T29" fmla="*/ 430 h 482"/>
                <a:gd name="T30" fmla="*/ 187 w 589"/>
                <a:gd name="T31" fmla="*/ 419 h 482"/>
                <a:gd name="T32" fmla="*/ 229 w 589"/>
                <a:gd name="T33" fmla="*/ 390 h 482"/>
                <a:gd name="T34" fmla="*/ 272 w 589"/>
                <a:gd name="T35" fmla="*/ 339 h 482"/>
                <a:gd name="T36" fmla="*/ 302 w 589"/>
                <a:gd name="T37" fmla="*/ 291 h 482"/>
                <a:gd name="T38" fmla="*/ 316 w 589"/>
                <a:gd name="T39" fmla="*/ 258 h 482"/>
                <a:gd name="T40" fmla="*/ 320 w 589"/>
                <a:gd name="T41" fmla="*/ 264 h 482"/>
                <a:gd name="T42" fmla="*/ 338 w 589"/>
                <a:gd name="T43" fmla="*/ 330 h 482"/>
                <a:gd name="T44" fmla="*/ 369 w 589"/>
                <a:gd name="T45" fmla="*/ 415 h 482"/>
                <a:gd name="T46" fmla="*/ 412 w 589"/>
                <a:gd name="T47" fmla="*/ 476 h 482"/>
                <a:gd name="T48" fmla="*/ 464 w 589"/>
                <a:gd name="T49" fmla="*/ 477 h 482"/>
                <a:gd name="T50" fmla="*/ 511 w 589"/>
                <a:gd name="T51" fmla="*/ 468 h 482"/>
                <a:gd name="T52" fmla="*/ 549 w 589"/>
                <a:gd name="T53" fmla="*/ 454 h 482"/>
                <a:gd name="T54" fmla="*/ 575 w 589"/>
                <a:gd name="T55" fmla="*/ 430 h 482"/>
                <a:gd name="T56" fmla="*/ 584 w 589"/>
                <a:gd name="T57" fmla="*/ 386 h 482"/>
                <a:gd name="T58" fmla="*/ 589 w 589"/>
                <a:gd name="T59" fmla="*/ 326 h 482"/>
                <a:gd name="T60" fmla="*/ 581 w 589"/>
                <a:gd name="T61" fmla="*/ 257 h 482"/>
                <a:gd name="T62" fmla="*/ 551 w 589"/>
                <a:gd name="T63" fmla="*/ 185 h 482"/>
                <a:gd name="T64" fmla="*/ 498 w 589"/>
                <a:gd name="T65" fmla="*/ 119 h 482"/>
                <a:gd name="T66" fmla="*/ 453 w 589"/>
                <a:gd name="T67" fmla="*/ 69 h 482"/>
                <a:gd name="T68" fmla="*/ 417 w 589"/>
                <a:gd name="T69" fmla="*/ 39 h 482"/>
                <a:gd name="T70" fmla="*/ 379 w 589"/>
                <a:gd name="T71" fmla="*/ 24 h 482"/>
                <a:gd name="T72" fmla="*/ 342 w 589"/>
                <a:gd name="T73" fmla="*/ 23 h 482"/>
                <a:gd name="T74" fmla="*/ 302 w 589"/>
                <a:gd name="T75" fmla="*/ 21 h 482"/>
                <a:gd name="T76" fmla="*/ 251 w 589"/>
                <a:gd name="T77" fmla="*/ 17 h 482"/>
                <a:gd name="T78" fmla="*/ 195 w 589"/>
                <a:gd name="T79" fmla="*/ 14 h 482"/>
                <a:gd name="T80" fmla="*/ 139 w 589"/>
                <a:gd name="T81" fmla="*/ 9 h 482"/>
                <a:gd name="T82" fmla="*/ 90 w 589"/>
                <a:gd name="T83" fmla="*/ 6 h 482"/>
                <a:gd name="T84" fmla="*/ 52 w 589"/>
                <a:gd name="T85" fmla="*/ 3 h 482"/>
                <a:gd name="T86" fmla="*/ 30 w 589"/>
                <a:gd name="T87" fmla="*/ 0 h 482"/>
                <a:gd name="T88" fmla="*/ 33 w 589"/>
                <a:gd name="T89" fmla="*/ 7 h 4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89" h="482">
                  <a:moveTo>
                    <a:pt x="33" y="7"/>
                  </a:moveTo>
                  <a:lnTo>
                    <a:pt x="37" y="35"/>
                  </a:lnTo>
                  <a:lnTo>
                    <a:pt x="44" y="65"/>
                  </a:lnTo>
                  <a:lnTo>
                    <a:pt x="55" y="95"/>
                  </a:lnTo>
                  <a:lnTo>
                    <a:pt x="69" y="125"/>
                  </a:lnTo>
                  <a:lnTo>
                    <a:pt x="83" y="155"/>
                  </a:lnTo>
                  <a:lnTo>
                    <a:pt x="96" y="185"/>
                  </a:lnTo>
                  <a:lnTo>
                    <a:pt x="107" y="212"/>
                  </a:lnTo>
                  <a:lnTo>
                    <a:pt x="114" y="238"/>
                  </a:lnTo>
                  <a:lnTo>
                    <a:pt x="112" y="263"/>
                  </a:lnTo>
                  <a:lnTo>
                    <a:pt x="98" y="287"/>
                  </a:lnTo>
                  <a:lnTo>
                    <a:pt x="76" y="313"/>
                  </a:lnTo>
                  <a:lnTo>
                    <a:pt x="52" y="336"/>
                  </a:lnTo>
                  <a:lnTo>
                    <a:pt x="28" y="358"/>
                  </a:lnTo>
                  <a:lnTo>
                    <a:pt x="9" y="377"/>
                  </a:lnTo>
                  <a:lnTo>
                    <a:pt x="0" y="394"/>
                  </a:lnTo>
                  <a:lnTo>
                    <a:pt x="3" y="407"/>
                  </a:lnTo>
                  <a:lnTo>
                    <a:pt x="10" y="413"/>
                  </a:lnTo>
                  <a:lnTo>
                    <a:pt x="18" y="418"/>
                  </a:lnTo>
                  <a:lnTo>
                    <a:pt x="27" y="422"/>
                  </a:lnTo>
                  <a:lnTo>
                    <a:pt x="37" y="427"/>
                  </a:lnTo>
                  <a:lnTo>
                    <a:pt x="48" y="430"/>
                  </a:lnTo>
                  <a:lnTo>
                    <a:pt x="60" y="434"/>
                  </a:lnTo>
                  <a:lnTo>
                    <a:pt x="73" y="436"/>
                  </a:lnTo>
                  <a:lnTo>
                    <a:pt x="85" y="438"/>
                  </a:lnTo>
                  <a:lnTo>
                    <a:pt x="99" y="438"/>
                  </a:lnTo>
                  <a:lnTo>
                    <a:pt x="113" y="438"/>
                  </a:lnTo>
                  <a:lnTo>
                    <a:pt x="128" y="437"/>
                  </a:lnTo>
                  <a:lnTo>
                    <a:pt x="142" y="435"/>
                  </a:lnTo>
                  <a:lnTo>
                    <a:pt x="157" y="430"/>
                  </a:lnTo>
                  <a:lnTo>
                    <a:pt x="172" y="426"/>
                  </a:lnTo>
                  <a:lnTo>
                    <a:pt x="187" y="419"/>
                  </a:lnTo>
                  <a:lnTo>
                    <a:pt x="202" y="411"/>
                  </a:lnTo>
                  <a:lnTo>
                    <a:pt x="229" y="390"/>
                  </a:lnTo>
                  <a:lnTo>
                    <a:pt x="252" y="366"/>
                  </a:lnTo>
                  <a:lnTo>
                    <a:pt x="272" y="339"/>
                  </a:lnTo>
                  <a:lnTo>
                    <a:pt x="289" y="314"/>
                  </a:lnTo>
                  <a:lnTo>
                    <a:pt x="302" y="291"/>
                  </a:lnTo>
                  <a:lnTo>
                    <a:pt x="311" y="271"/>
                  </a:lnTo>
                  <a:lnTo>
                    <a:pt x="316" y="258"/>
                  </a:lnTo>
                  <a:lnTo>
                    <a:pt x="318" y="254"/>
                  </a:lnTo>
                  <a:lnTo>
                    <a:pt x="320" y="264"/>
                  </a:lnTo>
                  <a:lnTo>
                    <a:pt x="327" y="291"/>
                  </a:lnTo>
                  <a:lnTo>
                    <a:pt x="338" y="330"/>
                  </a:lnTo>
                  <a:lnTo>
                    <a:pt x="351" y="373"/>
                  </a:lnTo>
                  <a:lnTo>
                    <a:pt x="369" y="415"/>
                  </a:lnTo>
                  <a:lnTo>
                    <a:pt x="389" y="452"/>
                  </a:lnTo>
                  <a:lnTo>
                    <a:pt x="412" y="476"/>
                  </a:lnTo>
                  <a:lnTo>
                    <a:pt x="438" y="482"/>
                  </a:lnTo>
                  <a:lnTo>
                    <a:pt x="464" y="477"/>
                  </a:lnTo>
                  <a:lnTo>
                    <a:pt x="488" y="473"/>
                  </a:lnTo>
                  <a:lnTo>
                    <a:pt x="511" y="468"/>
                  </a:lnTo>
                  <a:lnTo>
                    <a:pt x="532" y="462"/>
                  </a:lnTo>
                  <a:lnTo>
                    <a:pt x="549" y="454"/>
                  </a:lnTo>
                  <a:lnTo>
                    <a:pt x="564" y="444"/>
                  </a:lnTo>
                  <a:lnTo>
                    <a:pt x="575" y="430"/>
                  </a:lnTo>
                  <a:lnTo>
                    <a:pt x="581" y="411"/>
                  </a:lnTo>
                  <a:lnTo>
                    <a:pt x="584" y="386"/>
                  </a:lnTo>
                  <a:lnTo>
                    <a:pt x="587" y="358"/>
                  </a:lnTo>
                  <a:lnTo>
                    <a:pt x="589" y="326"/>
                  </a:lnTo>
                  <a:lnTo>
                    <a:pt x="586" y="292"/>
                  </a:lnTo>
                  <a:lnTo>
                    <a:pt x="581" y="257"/>
                  </a:lnTo>
                  <a:lnTo>
                    <a:pt x="569" y="220"/>
                  </a:lnTo>
                  <a:lnTo>
                    <a:pt x="551" y="185"/>
                  </a:lnTo>
                  <a:lnTo>
                    <a:pt x="525" y="150"/>
                  </a:lnTo>
                  <a:lnTo>
                    <a:pt x="498" y="119"/>
                  </a:lnTo>
                  <a:lnTo>
                    <a:pt x="473" y="91"/>
                  </a:lnTo>
                  <a:lnTo>
                    <a:pt x="453" y="69"/>
                  </a:lnTo>
                  <a:lnTo>
                    <a:pt x="434" y="52"/>
                  </a:lnTo>
                  <a:lnTo>
                    <a:pt x="417" y="39"/>
                  </a:lnTo>
                  <a:lnTo>
                    <a:pt x="399" y="30"/>
                  </a:lnTo>
                  <a:lnTo>
                    <a:pt x="379" y="24"/>
                  </a:lnTo>
                  <a:lnTo>
                    <a:pt x="356" y="23"/>
                  </a:lnTo>
                  <a:lnTo>
                    <a:pt x="342" y="23"/>
                  </a:lnTo>
                  <a:lnTo>
                    <a:pt x="324" y="22"/>
                  </a:lnTo>
                  <a:lnTo>
                    <a:pt x="302" y="21"/>
                  </a:lnTo>
                  <a:lnTo>
                    <a:pt x="278" y="20"/>
                  </a:lnTo>
                  <a:lnTo>
                    <a:pt x="251" y="17"/>
                  </a:lnTo>
                  <a:lnTo>
                    <a:pt x="223" y="16"/>
                  </a:lnTo>
                  <a:lnTo>
                    <a:pt x="195" y="14"/>
                  </a:lnTo>
                  <a:lnTo>
                    <a:pt x="167" y="12"/>
                  </a:lnTo>
                  <a:lnTo>
                    <a:pt x="139" y="9"/>
                  </a:lnTo>
                  <a:lnTo>
                    <a:pt x="114" y="7"/>
                  </a:lnTo>
                  <a:lnTo>
                    <a:pt x="90" y="6"/>
                  </a:lnTo>
                  <a:lnTo>
                    <a:pt x="69" y="4"/>
                  </a:lnTo>
                  <a:lnTo>
                    <a:pt x="52" y="3"/>
                  </a:lnTo>
                  <a:lnTo>
                    <a:pt x="38" y="1"/>
                  </a:lnTo>
                  <a:lnTo>
                    <a:pt x="30" y="0"/>
                  </a:lnTo>
                  <a:lnTo>
                    <a:pt x="27" y="0"/>
                  </a:lnTo>
                  <a:lnTo>
                    <a:pt x="33" y="7"/>
                  </a:lnTo>
                  <a:close/>
                </a:path>
              </a:pathLst>
            </a:custGeom>
            <a:solidFill>
              <a:srgbClr val="DBED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5" name="Freeform 9"/>
            <p:cNvSpPr>
              <a:spLocks/>
            </p:cNvSpPr>
            <p:nvPr/>
          </p:nvSpPr>
          <p:spPr bwMode="auto">
            <a:xfrm>
              <a:off x="2783" y="2392"/>
              <a:ext cx="254" cy="216"/>
            </a:xfrm>
            <a:custGeom>
              <a:avLst/>
              <a:gdLst>
                <a:gd name="T0" fmla="*/ 136 w 508"/>
                <a:gd name="T1" fmla="*/ 12 h 432"/>
                <a:gd name="T2" fmla="*/ 84 w 508"/>
                <a:gd name="T3" fmla="*/ 3 h 432"/>
                <a:gd name="T4" fmla="*/ 52 w 508"/>
                <a:gd name="T5" fmla="*/ 1 h 432"/>
                <a:gd name="T6" fmla="*/ 39 w 508"/>
                <a:gd name="T7" fmla="*/ 23 h 432"/>
                <a:gd name="T8" fmla="*/ 49 w 508"/>
                <a:gd name="T9" fmla="*/ 79 h 432"/>
                <a:gd name="T10" fmla="*/ 68 w 508"/>
                <a:gd name="T11" fmla="*/ 137 h 432"/>
                <a:gd name="T12" fmla="*/ 89 w 508"/>
                <a:gd name="T13" fmla="*/ 186 h 432"/>
                <a:gd name="T14" fmla="*/ 99 w 508"/>
                <a:gd name="T15" fmla="*/ 227 h 432"/>
                <a:gd name="T16" fmla="*/ 87 w 508"/>
                <a:gd name="T17" fmla="*/ 260 h 432"/>
                <a:gd name="T18" fmla="*/ 44 w 508"/>
                <a:gd name="T19" fmla="*/ 304 h 432"/>
                <a:gd name="T20" fmla="*/ 6 w 508"/>
                <a:gd name="T21" fmla="*/ 347 h 432"/>
                <a:gd name="T22" fmla="*/ 10 w 508"/>
                <a:gd name="T23" fmla="*/ 374 h 432"/>
                <a:gd name="T24" fmla="*/ 58 w 508"/>
                <a:gd name="T25" fmla="*/ 373 h 432"/>
                <a:gd name="T26" fmla="*/ 97 w 508"/>
                <a:gd name="T27" fmla="*/ 357 h 432"/>
                <a:gd name="T28" fmla="*/ 135 w 508"/>
                <a:gd name="T29" fmla="*/ 330 h 432"/>
                <a:gd name="T30" fmla="*/ 170 w 508"/>
                <a:gd name="T31" fmla="*/ 299 h 432"/>
                <a:gd name="T32" fmla="*/ 201 w 508"/>
                <a:gd name="T33" fmla="*/ 268 h 432"/>
                <a:gd name="T34" fmla="*/ 230 w 508"/>
                <a:gd name="T35" fmla="*/ 242 h 432"/>
                <a:gd name="T36" fmla="*/ 253 w 508"/>
                <a:gd name="T37" fmla="*/ 223 h 432"/>
                <a:gd name="T38" fmla="*/ 271 w 508"/>
                <a:gd name="T39" fmla="*/ 219 h 432"/>
                <a:gd name="T40" fmla="*/ 289 w 508"/>
                <a:gd name="T41" fmla="*/ 243 h 432"/>
                <a:gd name="T42" fmla="*/ 311 w 508"/>
                <a:gd name="T43" fmla="*/ 307 h 432"/>
                <a:gd name="T44" fmla="*/ 341 w 508"/>
                <a:gd name="T45" fmla="*/ 379 h 432"/>
                <a:gd name="T46" fmla="*/ 387 w 508"/>
                <a:gd name="T47" fmla="*/ 427 h 432"/>
                <a:gd name="T48" fmla="*/ 453 w 508"/>
                <a:gd name="T49" fmla="*/ 426 h 432"/>
                <a:gd name="T50" fmla="*/ 492 w 508"/>
                <a:gd name="T51" fmla="*/ 407 h 432"/>
                <a:gd name="T52" fmla="*/ 507 w 508"/>
                <a:gd name="T53" fmla="*/ 373 h 432"/>
                <a:gd name="T54" fmla="*/ 506 w 508"/>
                <a:gd name="T55" fmla="*/ 325 h 432"/>
                <a:gd name="T56" fmla="*/ 493 w 508"/>
                <a:gd name="T57" fmla="*/ 260 h 432"/>
                <a:gd name="T58" fmla="*/ 460 w 508"/>
                <a:gd name="T59" fmla="*/ 182 h 432"/>
                <a:gd name="T60" fmla="*/ 413 w 508"/>
                <a:gd name="T61" fmla="*/ 106 h 432"/>
                <a:gd name="T62" fmla="*/ 359 w 508"/>
                <a:gd name="T63" fmla="*/ 55 h 432"/>
                <a:gd name="T64" fmla="*/ 306 w 508"/>
                <a:gd name="T65" fmla="*/ 41 h 432"/>
                <a:gd name="T66" fmla="*/ 250 w 508"/>
                <a:gd name="T67" fmla="*/ 32 h 432"/>
                <a:gd name="T68" fmla="*/ 202 w 508"/>
                <a:gd name="T69" fmla="*/ 23 h 432"/>
                <a:gd name="T70" fmla="*/ 173 w 508"/>
                <a:gd name="T71" fmla="*/ 17 h 4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508" h="432">
                  <a:moveTo>
                    <a:pt x="169" y="16"/>
                  </a:moveTo>
                  <a:lnTo>
                    <a:pt x="136" y="12"/>
                  </a:lnTo>
                  <a:lnTo>
                    <a:pt x="109" y="8"/>
                  </a:lnTo>
                  <a:lnTo>
                    <a:pt x="84" y="3"/>
                  </a:lnTo>
                  <a:lnTo>
                    <a:pt x="66" y="0"/>
                  </a:lnTo>
                  <a:lnTo>
                    <a:pt x="52" y="1"/>
                  </a:lnTo>
                  <a:lnTo>
                    <a:pt x="43" y="8"/>
                  </a:lnTo>
                  <a:lnTo>
                    <a:pt x="39" y="23"/>
                  </a:lnTo>
                  <a:lnTo>
                    <a:pt x="42" y="48"/>
                  </a:lnTo>
                  <a:lnTo>
                    <a:pt x="49" y="79"/>
                  </a:lnTo>
                  <a:lnTo>
                    <a:pt x="58" y="108"/>
                  </a:lnTo>
                  <a:lnTo>
                    <a:pt x="68" y="137"/>
                  </a:lnTo>
                  <a:lnTo>
                    <a:pt x="79" y="162"/>
                  </a:lnTo>
                  <a:lnTo>
                    <a:pt x="89" y="186"/>
                  </a:lnTo>
                  <a:lnTo>
                    <a:pt x="96" y="208"/>
                  </a:lnTo>
                  <a:lnTo>
                    <a:pt x="99" y="227"/>
                  </a:lnTo>
                  <a:lnTo>
                    <a:pt x="97" y="243"/>
                  </a:lnTo>
                  <a:lnTo>
                    <a:pt x="87" y="260"/>
                  </a:lnTo>
                  <a:lnTo>
                    <a:pt x="67" y="281"/>
                  </a:lnTo>
                  <a:lnTo>
                    <a:pt x="44" y="304"/>
                  </a:lnTo>
                  <a:lnTo>
                    <a:pt x="22" y="327"/>
                  </a:lnTo>
                  <a:lnTo>
                    <a:pt x="6" y="347"/>
                  </a:lnTo>
                  <a:lnTo>
                    <a:pt x="0" y="364"/>
                  </a:lnTo>
                  <a:lnTo>
                    <a:pt x="10" y="374"/>
                  </a:lnTo>
                  <a:lnTo>
                    <a:pt x="38" y="377"/>
                  </a:lnTo>
                  <a:lnTo>
                    <a:pt x="58" y="373"/>
                  </a:lnTo>
                  <a:lnTo>
                    <a:pt x="78" y="366"/>
                  </a:lnTo>
                  <a:lnTo>
                    <a:pt x="97" y="357"/>
                  </a:lnTo>
                  <a:lnTo>
                    <a:pt x="117" y="344"/>
                  </a:lnTo>
                  <a:lnTo>
                    <a:pt x="135" y="330"/>
                  </a:lnTo>
                  <a:lnTo>
                    <a:pt x="152" y="315"/>
                  </a:lnTo>
                  <a:lnTo>
                    <a:pt x="170" y="299"/>
                  </a:lnTo>
                  <a:lnTo>
                    <a:pt x="186" y="284"/>
                  </a:lnTo>
                  <a:lnTo>
                    <a:pt x="201" y="268"/>
                  </a:lnTo>
                  <a:lnTo>
                    <a:pt x="216" y="254"/>
                  </a:lnTo>
                  <a:lnTo>
                    <a:pt x="230" y="242"/>
                  </a:lnTo>
                  <a:lnTo>
                    <a:pt x="241" y="231"/>
                  </a:lnTo>
                  <a:lnTo>
                    <a:pt x="253" y="223"/>
                  </a:lnTo>
                  <a:lnTo>
                    <a:pt x="263" y="220"/>
                  </a:lnTo>
                  <a:lnTo>
                    <a:pt x="271" y="219"/>
                  </a:lnTo>
                  <a:lnTo>
                    <a:pt x="278" y="223"/>
                  </a:lnTo>
                  <a:lnTo>
                    <a:pt x="289" y="243"/>
                  </a:lnTo>
                  <a:lnTo>
                    <a:pt x="300" y="272"/>
                  </a:lnTo>
                  <a:lnTo>
                    <a:pt x="311" y="307"/>
                  </a:lnTo>
                  <a:lnTo>
                    <a:pt x="325" y="344"/>
                  </a:lnTo>
                  <a:lnTo>
                    <a:pt x="341" y="379"/>
                  </a:lnTo>
                  <a:lnTo>
                    <a:pt x="362" y="408"/>
                  </a:lnTo>
                  <a:lnTo>
                    <a:pt x="387" y="427"/>
                  </a:lnTo>
                  <a:lnTo>
                    <a:pt x="421" y="432"/>
                  </a:lnTo>
                  <a:lnTo>
                    <a:pt x="453" y="426"/>
                  </a:lnTo>
                  <a:lnTo>
                    <a:pt x="476" y="418"/>
                  </a:lnTo>
                  <a:lnTo>
                    <a:pt x="492" y="407"/>
                  </a:lnTo>
                  <a:lnTo>
                    <a:pt x="503" y="392"/>
                  </a:lnTo>
                  <a:lnTo>
                    <a:pt x="507" y="373"/>
                  </a:lnTo>
                  <a:lnTo>
                    <a:pt x="508" y="351"/>
                  </a:lnTo>
                  <a:lnTo>
                    <a:pt x="506" y="325"/>
                  </a:lnTo>
                  <a:lnTo>
                    <a:pt x="501" y="295"/>
                  </a:lnTo>
                  <a:lnTo>
                    <a:pt x="493" y="260"/>
                  </a:lnTo>
                  <a:lnTo>
                    <a:pt x="480" y="222"/>
                  </a:lnTo>
                  <a:lnTo>
                    <a:pt x="460" y="182"/>
                  </a:lnTo>
                  <a:lnTo>
                    <a:pt x="438" y="141"/>
                  </a:lnTo>
                  <a:lnTo>
                    <a:pt x="413" y="106"/>
                  </a:lnTo>
                  <a:lnTo>
                    <a:pt x="386" y="76"/>
                  </a:lnTo>
                  <a:lnTo>
                    <a:pt x="359" y="55"/>
                  </a:lnTo>
                  <a:lnTo>
                    <a:pt x="332" y="45"/>
                  </a:lnTo>
                  <a:lnTo>
                    <a:pt x="306" y="41"/>
                  </a:lnTo>
                  <a:lnTo>
                    <a:pt x="278" y="36"/>
                  </a:lnTo>
                  <a:lnTo>
                    <a:pt x="250" y="32"/>
                  </a:lnTo>
                  <a:lnTo>
                    <a:pt x="225" y="26"/>
                  </a:lnTo>
                  <a:lnTo>
                    <a:pt x="202" y="23"/>
                  </a:lnTo>
                  <a:lnTo>
                    <a:pt x="185" y="19"/>
                  </a:lnTo>
                  <a:lnTo>
                    <a:pt x="173" y="17"/>
                  </a:lnTo>
                  <a:lnTo>
                    <a:pt x="169" y="16"/>
                  </a:lnTo>
                  <a:close/>
                </a:path>
              </a:pathLst>
            </a:custGeom>
            <a:solidFill>
              <a:srgbClr val="B7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6" name="Freeform 10"/>
            <p:cNvSpPr>
              <a:spLocks/>
            </p:cNvSpPr>
            <p:nvPr/>
          </p:nvSpPr>
          <p:spPr bwMode="auto">
            <a:xfrm>
              <a:off x="2673" y="1980"/>
              <a:ext cx="403" cy="389"/>
            </a:xfrm>
            <a:custGeom>
              <a:avLst/>
              <a:gdLst>
                <a:gd name="T0" fmla="*/ 149 w 808"/>
                <a:gd name="T1" fmla="*/ 0 h 779"/>
                <a:gd name="T2" fmla="*/ 312 w 808"/>
                <a:gd name="T3" fmla="*/ 133 h 779"/>
                <a:gd name="T4" fmla="*/ 408 w 808"/>
                <a:gd name="T5" fmla="*/ 99 h 779"/>
                <a:gd name="T6" fmla="*/ 598 w 808"/>
                <a:gd name="T7" fmla="*/ 222 h 779"/>
                <a:gd name="T8" fmla="*/ 799 w 808"/>
                <a:gd name="T9" fmla="*/ 227 h 779"/>
                <a:gd name="T10" fmla="*/ 808 w 808"/>
                <a:gd name="T11" fmla="*/ 430 h 779"/>
                <a:gd name="T12" fmla="*/ 673 w 808"/>
                <a:gd name="T13" fmla="*/ 460 h 779"/>
                <a:gd name="T14" fmla="*/ 647 w 808"/>
                <a:gd name="T15" fmla="*/ 726 h 779"/>
                <a:gd name="T16" fmla="*/ 645 w 808"/>
                <a:gd name="T17" fmla="*/ 726 h 779"/>
                <a:gd name="T18" fmla="*/ 644 w 808"/>
                <a:gd name="T19" fmla="*/ 729 h 779"/>
                <a:gd name="T20" fmla="*/ 640 w 808"/>
                <a:gd name="T21" fmla="*/ 731 h 779"/>
                <a:gd name="T22" fmla="*/ 635 w 808"/>
                <a:gd name="T23" fmla="*/ 735 h 779"/>
                <a:gd name="T24" fmla="*/ 628 w 808"/>
                <a:gd name="T25" fmla="*/ 738 h 779"/>
                <a:gd name="T26" fmla="*/ 619 w 808"/>
                <a:gd name="T27" fmla="*/ 743 h 779"/>
                <a:gd name="T28" fmla="*/ 607 w 808"/>
                <a:gd name="T29" fmla="*/ 747 h 779"/>
                <a:gd name="T30" fmla="*/ 595 w 808"/>
                <a:gd name="T31" fmla="*/ 752 h 779"/>
                <a:gd name="T32" fmla="*/ 581 w 808"/>
                <a:gd name="T33" fmla="*/ 756 h 779"/>
                <a:gd name="T34" fmla="*/ 564 w 808"/>
                <a:gd name="T35" fmla="*/ 761 h 779"/>
                <a:gd name="T36" fmla="*/ 544 w 808"/>
                <a:gd name="T37" fmla="*/ 766 h 779"/>
                <a:gd name="T38" fmla="*/ 522 w 808"/>
                <a:gd name="T39" fmla="*/ 770 h 779"/>
                <a:gd name="T40" fmla="*/ 499 w 808"/>
                <a:gd name="T41" fmla="*/ 774 h 779"/>
                <a:gd name="T42" fmla="*/ 473 w 808"/>
                <a:gd name="T43" fmla="*/ 776 h 779"/>
                <a:gd name="T44" fmla="*/ 444 w 808"/>
                <a:gd name="T45" fmla="*/ 778 h 779"/>
                <a:gd name="T46" fmla="*/ 412 w 808"/>
                <a:gd name="T47" fmla="*/ 779 h 779"/>
                <a:gd name="T48" fmla="*/ 379 w 808"/>
                <a:gd name="T49" fmla="*/ 779 h 779"/>
                <a:gd name="T50" fmla="*/ 349 w 808"/>
                <a:gd name="T51" fmla="*/ 778 h 779"/>
                <a:gd name="T52" fmla="*/ 321 w 808"/>
                <a:gd name="T53" fmla="*/ 775 h 779"/>
                <a:gd name="T54" fmla="*/ 294 w 808"/>
                <a:gd name="T55" fmla="*/ 773 h 779"/>
                <a:gd name="T56" fmla="*/ 270 w 808"/>
                <a:gd name="T57" fmla="*/ 768 h 779"/>
                <a:gd name="T58" fmla="*/ 247 w 808"/>
                <a:gd name="T59" fmla="*/ 763 h 779"/>
                <a:gd name="T60" fmla="*/ 227 w 808"/>
                <a:gd name="T61" fmla="*/ 759 h 779"/>
                <a:gd name="T62" fmla="*/ 209 w 808"/>
                <a:gd name="T63" fmla="*/ 754 h 779"/>
                <a:gd name="T64" fmla="*/ 193 w 808"/>
                <a:gd name="T65" fmla="*/ 748 h 779"/>
                <a:gd name="T66" fmla="*/ 178 w 808"/>
                <a:gd name="T67" fmla="*/ 744 h 779"/>
                <a:gd name="T68" fmla="*/ 166 w 808"/>
                <a:gd name="T69" fmla="*/ 739 h 779"/>
                <a:gd name="T70" fmla="*/ 156 w 808"/>
                <a:gd name="T71" fmla="*/ 735 h 779"/>
                <a:gd name="T72" fmla="*/ 149 w 808"/>
                <a:gd name="T73" fmla="*/ 731 h 779"/>
                <a:gd name="T74" fmla="*/ 143 w 808"/>
                <a:gd name="T75" fmla="*/ 729 h 779"/>
                <a:gd name="T76" fmla="*/ 140 w 808"/>
                <a:gd name="T77" fmla="*/ 728 h 779"/>
                <a:gd name="T78" fmla="*/ 139 w 808"/>
                <a:gd name="T79" fmla="*/ 726 h 779"/>
                <a:gd name="T80" fmla="*/ 158 w 808"/>
                <a:gd name="T81" fmla="*/ 371 h 779"/>
                <a:gd name="T82" fmla="*/ 0 w 808"/>
                <a:gd name="T83" fmla="*/ 158 h 779"/>
                <a:gd name="T84" fmla="*/ 149 w 808"/>
                <a:gd name="T85" fmla="*/ 0 h 7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808" h="779">
                  <a:moveTo>
                    <a:pt x="149" y="0"/>
                  </a:moveTo>
                  <a:lnTo>
                    <a:pt x="312" y="133"/>
                  </a:lnTo>
                  <a:lnTo>
                    <a:pt x="408" y="99"/>
                  </a:lnTo>
                  <a:lnTo>
                    <a:pt x="598" y="222"/>
                  </a:lnTo>
                  <a:lnTo>
                    <a:pt x="799" y="227"/>
                  </a:lnTo>
                  <a:lnTo>
                    <a:pt x="808" y="430"/>
                  </a:lnTo>
                  <a:lnTo>
                    <a:pt x="673" y="460"/>
                  </a:lnTo>
                  <a:lnTo>
                    <a:pt x="647" y="726"/>
                  </a:lnTo>
                  <a:lnTo>
                    <a:pt x="645" y="726"/>
                  </a:lnTo>
                  <a:lnTo>
                    <a:pt x="644" y="729"/>
                  </a:lnTo>
                  <a:lnTo>
                    <a:pt x="640" y="731"/>
                  </a:lnTo>
                  <a:lnTo>
                    <a:pt x="635" y="735"/>
                  </a:lnTo>
                  <a:lnTo>
                    <a:pt x="628" y="738"/>
                  </a:lnTo>
                  <a:lnTo>
                    <a:pt x="619" y="743"/>
                  </a:lnTo>
                  <a:lnTo>
                    <a:pt x="607" y="747"/>
                  </a:lnTo>
                  <a:lnTo>
                    <a:pt x="595" y="752"/>
                  </a:lnTo>
                  <a:lnTo>
                    <a:pt x="581" y="756"/>
                  </a:lnTo>
                  <a:lnTo>
                    <a:pt x="564" y="761"/>
                  </a:lnTo>
                  <a:lnTo>
                    <a:pt x="544" y="766"/>
                  </a:lnTo>
                  <a:lnTo>
                    <a:pt x="522" y="770"/>
                  </a:lnTo>
                  <a:lnTo>
                    <a:pt x="499" y="774"/>
                  </a:lnTo>
                  <a:lnTo>
                    <a:pt x="473" y="776"/>
                  </a:lnTo>
                  <a:lnTo>
                    <a:pt x="444" y="778"/>
                  </a:lnTo>
                  <a:lnTo>
                    <a:pt x="412" y="779"/>
                  </a:lnTo>
                  <a:lnTo>
                    <a:pt x="379" y="779"/>
                  </a:lnTo>
                  <a:lnTo>
                    <a:pt x="349" y="778"/>
                  </a:lnTo>
                  <a:lnTo>
                    <a:pt x="321" y="775"/>
                  </a:lnTo>
                  <a:lnTo>
                    <a:pt x="294" y="773"/>
                  </a:lnTo>
                  <a:lnTo>
                    <a:pt x="270" y="768"/>
                  </a:lnTo>
                  <a:lnTo>
                    <a:pt x="247" y="763"/>
                  </a:lnTo>
                  <a:lnTo>
                    <a:pt x="227" y="759"/>
                  </a:lnTo>
                  <a:lnTo>
                    <a:pt x="209" y="754"/>
                  </a:lnTo>
                  <a:lnTo>
                    <a:pt x="193" y="748"/>
                  </a:lnTo>
                  <a:lnTo>
                    <a:pt x="178" y="744"/>
                  </a:lnTo>
                  <a:lnTo>
                    <a:pt x="166" y="739"/>
                  </a:lnTo>
                  <a:lnTo>
                    <a:pt x="156" y="735"/>
                  </a:lnTo>
                  <a:lnTo>
                    <a:pt x="149" y="731"/>
                  </a:lnTo>
                  <a:lnTo>
                    <a:pt x="143" y="729"/>
                  </a:lnTo>
                  <a:lnTo>
                    <a:pt x="140" y="728"/>
                  </a:lnTo>
                  <a:lnTo>
                    <a:pt x="139" y="726"/>
                  </a:lnTo>
                  <a:lnTo>
                    <a:pt x="158" y="371"/>
                  </a:lnTo>
                  <a:lnTo>
                    <a:pt x="0" y="158"/>
                  </a:lnTo>
                  <a:lnTo>
                    <a:pt x="149" y="0"/>
                  </a:lnTo>
                  <a:close/>
                </a:path>
              </a:pathLst>
            </a:custGeom>
            <a:solidFill>
              <a:srgbClr val="F2F9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7" name="Freeform 11"/>
            <p:cNvSpPr>
              <a:spLocks/>
            </p:cNvSpPr>
            <p:nvPr/>
          </p:nvSpPr>
          <p:spPr bwMode="auto">
            <a:xfrm>
              <a:off x="2692" y="1998"/>
              <a:ext cx="366" cy="353"/>
            </a:xfrm>
            <a:custGeom>
              <a:avLst/>
              <a:gdLst>
                <a:gd name="T0" fmla="*/ 134 w 733"/>
                <a:gd name="T1" fmla="*/ 0 h 706"/>
                <a:gd name="T2" fmla="*/ 284 w 733"/>
                <a:gd name="T3" fmla="*/ 119 h 706"/>
                <a:gd name="T4" fmla="*/ 370 w 733"/>
                <a:gd name="T5" fmla="*/ 89 h 706"/>
                <a:gd name="T6" fmla="*/ 542 w 733"/>
                <a:gd name="T7" fmla="*/ 200 h 706"/>
                <a:gd name="T8" fmla="*/ 724 w 733"/>
                <a:gd name="T9" fmla="*/ 205 h 706"/>
                <a:gd name="T10" fmla="*/ 733 w 733"/>
                <a:gd name="T11" fmla="*/ 390 h 706"/>
                <a:gd name="T12" fmla="*/ 611 w 733"/>
                <a:gd name="T13" fmla="*/ 416 h 706"/>
                <a:gd name="T14" fmla="*/ 587 w 733"/>
                <a:gd name="T15" fmla="*/ 658 h 706"/>
                <a:gd name="T16" fmla="*/ 585 w 733"/>
                <a:gd name="T17" fmla="*/ 658 h 706"/>
                <a:gd name="T18" fmla="*/ 584 w 733"/>
                <a:gd name="T19" fmla="*/ 661 h 706"/>
                <a:gd name="T20" fmla="*/ 581 w 733"/>
                <a:gd name="T21" fmla="*/ 663 h 706"/>
                <a:gd name="T22" fmla="*/ 575 w 733"/>
                <a:gd name="T23" fmla="*/ 665 h 706"/>
                <a:gd name="T24" fmla="*/ 569 w 733"/>
                <a:gd name="T25" fmla="*/ 669 h 706"/>
                <a:gd name="T26" fmla="*/ 561 w 733"/>
                <a:gd name="T27" fmla="*/ 672 h 706"/>
                <a:gd name="T28" fmla="*/ 551 w 733"/>
                <a:gd name="T29" fmla="*/ 677 h 706"/>
                <a:gd name="T30" fmla="*/ 539 w 733"/>
                <a:gd name="T31" fmla="*/ 681 h 706"/>
                <a:gd name="T32" fmla="*/ 526 w 733"/>
                <a:gd name="T33" fmla="*/ 685 h 706"/>
                <a:gd name="T34" fmla="*/ 511 w 733"/>
                <a:gd name="T35" fmla="*/ 689 h 706"/>
                <a:gd name="T36" fmla="*/ 493 w 733"/>
                <a:gd name="T37" fmla="*/ 694 h 706"/>
                <a:gd name="T38" fmla="*/ 474 w 733"/>
                <a:gd name="T39" fmla="*/ 698 h 706"/>
                <a:gd name="T40" fmla="*/ 452 w 733"/>
                <a:gd name="T41" fmla="*/ 700 h 706"/>
                <a:gd name="T42" fmla="*/ 428 w 733"/>
                <a:gd name="T43" fmla="*/ 703 h 706"/>
                <a:gd name="T44" fmla="*/ 401 w 733"/>
                <a:gd name="T45" fmla="*/ 704 h 706"/>
                <a:gd name="T46" fmla="*/ 372 w 733"/>
                <a:gd name="T47" fmla="*/ 706 h 706"/>
                <a:gd name="T48" fmla="*/ 344 w 733"/>
                <a:gd name="T49" fmla="*/ 706 h 706"/>
                <a:gd name="T50" fmla="*/ 316 w 733"/>
                <a:gd name="T51" fmla="*/ 704 h 706"/>
                <a:gd name="T52" fmla="*/ 291 w 733"/>
                <a:gd name="T53" fmla="*/ 702 h 706"/>
                <a:gd name="T54" fmla="*/ 266 w 733"/>
                <a:gd name="T55" fmla="*/ 700 h 706"/>
                <a:gd name="T56" fmla="*/ 245 w 733"/>
                <a:gd name="T57" fmla="*/ 696 h 706"/>
                <a:gd name="T58" fmla="*/ 224 w 733"/>
                <a:gd name="T59" fmla="*/ 692 h 706"/>
                <a:gd name="T60" fmla="*/ 205 w 733"/>
                <a:gd name="T61" fmla="*/ 688 h 706"/>
                <a:gd name="T62" fmla="*/ 189 w 733"/>
                <a:gd name="T63" fmla="*/ 684 h 706"/>
                <a:gd name="T64" fmla="*/ 174 w 733"/>
                <a:gd name="T65" fmla="*/ 679 h 706"/>
                <a:gd name="T66" fmla="*/ 162 w 733"/>
                <a:gd name="T67" fmla="*/ 674 h 706"/>
                <a:gd name="T68" fmla="*/ 151 w 733"/>
                <a:gd name="T69" fmla="*/ 670 h 706"/>
                <a:gd name="T70" fmla="*/ 142 w 733"/>
                <a:gd name="T71" fmla="*/ 666 h 706"/>
                <a:gd name="T72" fmla="*/ 135 w 733"/>
                <a:gd name="T73" fmla="*/ 663 h 706"/>
                <a:gd name="T74" fmla="*/ 129 w 733"/>
                <a:gd name="T75" fmla="*/ 661 h 706"/>
                <a:gd name="T76" fmla="*/ 127 w 733"/>
                <a:gd name="T77" fmla="*/ 658 h 706"/>
                <a:gd name="T78" fmla="*/ 126 w 733"/>
                <a:gd name="T79" fmla="*/ 658 h 706"/>
                <a:gd name="T80" fmla="*/ 143 w 733"/>
                <a:gd name="T81" fmla="*/ 336 h 706"/>
                <a:gd name="T82" fmla="*/ 0 w 733"/>
                <a:gd name="T83" fmla="*/ 143 h 706"/>
                <a:gd name="T84" fmla="*/ 134 w 733"/>
                <a:gd name="T85" fmla="*/ 0 h 7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733" h="706">
                  <a:moveTo>
                    <a:pt x="134" y="0"/>
                  </a:moveTo>
                  <a:lnTo>
                    <a:pt x="284" y="119"/>
                  </a:lnTo>
                  <a:lnTo>
                    <a:pt x="370" y="89"/>
                  </a:lnTo>
                  <a:lnTo>
                    <a:pt x="542" y="200"/>
                  </a:lnTo>
                  <a:lnTo>
                    <a:pt x="724" y="205"/>
                  </a:lnTo>
                  <a:lnTo>
                    <a:pt x="733" y="390"/>
                  </a:lnTo>
                  <a:lnTo>
                    <a:pt x="611" y="416"/>
                  </a:lnTo>
                  <a:lnTo>
                    <a:pt x="587" y="658"/>
                  </a:lnTo>
                  <a:lnTo>
                    <a:pt x="585" y="658"/>
                  </a:lnTo>
                  <a:lnTo>
                    <a:pt x="584" y="661"/>
                  </a:lnTo>
                  <a:lnTo>
                    <a:pt x="581" y="663"/>
                  </a:lnTo>
                  <a:lnTo>
                    <a:pt x="575" y="665"/>
                  </a:lnTo>
                  <a:lnTo>
                    <a:pt x="569" y="669"/>
                  </a:lnTo>
                  <a:lnTo>
                    <a:pt x="561" y="672"/>
                  </a:lnTo>
                  <a:lnTo>
                    <a:pt x="551" y="677"/>
                  </a:lnTo>
                  <a:lnTo>
                    <a:pt x="539" y="681"/>
                  </a:lnTo>
                  <a:lnTo>
                    <a:pt x="526" y="685"/>
                  </a:lnTo>
                  <a:lnTo>
                    <a:pt x="511" y="689"/>
                  </a:lnTo>
                  <a:lnTo>
                    <a:pt x="493" y="694"/>
                  </a:lnTo>
                  <a:lnTo>
                    <a:pt x="474" y="698"/>
                  </a:lnTo>
                  <a:lnTo>
                    <a:pt x="452" y="700"/>
                  </a:lnTo>
                  <a:lnTo>
                    <a:pt x="428" y="703"/>
                  </a:lnTo>
                  <a:lnTo>
                    <a:pt x="401" y="704"/>
                  </a:lnTo>
                  <a:lnTo>
                    <a:pt x="372" y="706"/>
                  </a:lnTo>
                  <a:lnTo>
                    <a:pt x="344" y="706"/>
                  </a:lnTo>
                  <a:lnTo>
                    <a:pt x="316" y="704"/>
                  </a:lnTo>
                  <a:lnTo>
                    <a:pt x="291" y="702"/>
                  </a:lnTo>
                  <a:lnTo>
                    <a:pt x="266" y="700"/>
                  </a:lnTo>
                  <a:lnTo>
                    <a:pt x="245" y="696"/>
                  </a:lnTo>
                  <a:lnTo>
                    <a:pt x="224" y="692"/>
                  </a:lnTo>
                  <a:lnTo>
                    <a:pt x="205" y="688"/>
                  </a:lnTo>
                  <a:lnTo>
                    <a:pt x="189" y="684"/>
                  </a:lnTo>
                  <a:lnTo>
                    <a:pt x="174" y="679"/>
                  </a:lnTo>
                  <a:lnTo>
                    <a:pt x="162" y="674"/>
                  </a:lnTo>
                  <a:lnTo>
                    <a:pt x="151" y="670"/>
                  </a:lnTo>
                  <a:lnTo>
                    <a:pt x="142" y="666"/>
                  </a:lnTo>
                  <a:lnTo>
                    <a:pt x="135" y="663"/>
                  </a:lnTo>
                  <a:lnTo>
                    <a:pt x="129" y="661"/>
                  </a:lnTo>
                  <a:lnTo>
                    <a:pt x="127" y="658"/>
                  </a:lnTo>
                  <a:lnTo>
                    <a:pt x="126" y="658"/>
                  </a:lnTo>
                  <a:lnTo>
                    <a:pt x="143" y="336"/>
                  </a:lnTo>
                  <a:lnTo>
                    <a:pt x="0" y="143"/>
                  </a:lnTo>
                  <a:lnTo>
                    <a:pt x="134" y="0"/>
                  </a:lnTo>
                  <a:close/>
                </a:path>
              </a:pathLst>
            </a:custGeom>
            <a:solidFill>
              <a:srgbClr val="DBF2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0" name="Freeform 12"/>
            <p:cNvSpPr>
              <a:spLocks/>
            </p:cNvSpPr>
            <p:nvPr/>
          </p:nvSpPr>
          <p:spPr bwMode="auto">
            <a:xfrm>
              <a:off x="2820" y="1777"/>
              <a:ext cx="264" cy="106"/>
            </a:xfrm>
            <a:custGeom>
              <a:avLst/>
              <a:gdLst>
                <a:gd name="T0" fmla="*/ 15 w 529"/>
                <a:gd name="T1" fmla="*/ 190 h 212"/>
                <a:gd name="T2" fmla="*/ 14 w 529"/>
                <a:gd name="T3" fmla="*/ 189 h 212"/>
                <a:gd name="T4" fmla="*/ 10 w 529"/>
                <a:gd name="T5" fmla="*/ 185 h 212"/>
                <a:gd name="T6" fmla="*/ 6 w 529"/>
                <a:gd name="T7" fmla="*/ 181 h 212"/>
                <a:gd name="T8" fmla="*/ 2 w 529"/>
                <a:gd name="T9" fmla="*/ 172 h 212"/>
                <a:gd name="T10" fmla="*/ 0 w 529"/>
                <a:gd name="T11" fmla="*/ 163 h 212"/>
                <a:gd name="T12" fmla="*/ 1 w 529"/>
                <a:gd name="T13" fmla="*/ 151 h 212"/>
                <a:gd name="T14" fmla="*/ 7 w 529"/>
                <a:gd name="T15" fmla="*/ 137 h 212"/>
                <a:gd name="T16" fmla="*/ 17 w 529"/>
                <a:gd name="T17" fmla="*/ 121 h 212"/>
                <a:gd name="T18" fmla="*/ 25 w 529"/>
                <a:gd name="T19" fmla="*/ 111 h 212"/>
                <a:gd name="T20" fmla="*/ 37 w 529"/>
                <a:gd name="T21" fmla="*/ 102 h 212"/>
                <a:gd name="T22" fmla="*/ 51 w 529"/>
                <a:gd name="T23" fmla="*/ 92 h 212"/>
                <a:gd name="T24" fmla="*/ 66 w 529"/>
                <a:gd name="T25" fmla="*/ 81 h 212"/>
                <a:gd name="T26" fmla="*/ 83 w 529"/>
                <a:gd name="T27" fmla="*/ 72 h 212"/>
                <a:gd name="T28" fmla="*/ 101 w 529"/>
                <a:gd name="T29" fmla="*/ 62 h 212"/>
                <a:gd name="T30" fmla="*/ 121 w 529"/>
                <a:gd name="T31" fmla="*/ 51 h 212"/>
                <a:gd name="T32" fmla="*/ 141 w 529"/>
                <a:gd name="T33" fmla="*/ 42 h 212"/>
                <a:gd name="T34" fmla="*/ 160 w 529"/>
                <a:gd name="T35" fmla="*/ 33 h 212"/>
                <a:gd name="T36" fmla="*/ 181 w 529"/>
                <a:gd name="T37" fmla="*/ 25 h 212"/>
                <a:gd name="T38" fmla="*/ 200 w 529"/>
                <a:gd name="T39" fmla="*/ 17 h 212"/>
                <a:gd name="T40" fmla="*/ 219 w 529"/>
                <a:gd name="T41" fmla="*/ 11 h 212"/>
                <a:gd name="T42" fmla="*/ 236 w 529"/>
                <a:gd name="T43" fmla="*/ 6 h 212"/>
                <a:gd name="T44" fmla="*/ 252 w 529"/>
                <a:gd name="T45" fmla="*/ 2 h 212"/>
                <a:gd name="T46" fmla="*/ 266 w 529"/>
                <a:gd name="T47" fmla="*/ 0 h 212"/>
                <a:gd name="T48" fmla="*/ 278 w 529"/>
                <a:gd name="T49" fmla="*/ 0 h 212"/>
                <a:gd name="T50" fmla="*/ 298 w 529"/>
                <a:gd name="T51" fmla="*/ 2 h 212"/>
                <a:gd name="T52" fmla="*/ 319 w 529"/>
                <a:gd name="T53" fmla="*/ 6 h 212"/>
                <a:gd name="T54" fmla="*/ 339 w 529"/>
                <a:gd name="T55" fmla="*/ 13 h 212"/>
                <a:gd name="T56" fmla="*/ 357 w 529"/>
                <a:gd name="T57" fmla="*/ 20 h 212"/>
                <a:gd name="T58" fmla="*/ 372 w 529"/>
                <a:gd name="T59" fmla="*/ 27 h 212"/>
                <a:gd name="T60" fmla="*/ 382 w 529"/>
                <a:gd name="T61" fmla="*/ 34 h 212"/>
                <a:gd name="T62" fmla="*/ 389 w 529"/>
                <a:gd name="T63" fmla="*/ 39 h 212"/>
                <a:gd name="T64" fmla="*/ 391 w 529"/>
                <a:gd name="T65" fmla="*/ 40 h 212"/>
                <a:gd name="T66" fmla="*/ 391 w 529"/>
                <a:gd name="T67" fmla="*/ 39 h 212"/>
                <a:gd name="T68" fmla="*/ 394 w 529"/>
                <a:gd name="T69" fmla="*/ 35 h 212"/>
                <a:gd name="T70" fmla="*/ 401 w 529"/>
                <a:gd name="T71" fmla="*/ 31 h 212"/>
                <a:gd name="T72" fmla="*/ 409 w 529"/>
                <a:gd name="T73" fmla="*/ 25 h 212"/>
                <a:gd name="T74" fmla="*/ 417 w 529"/>
                <a:gd name="T75" fmla="*/ 20 h 212"/>
                <a:gd name="T76" fmla="*/ 424 w 529"/>
                <a:gd name="T77" fmla="*/ 16 h 212"/>
                <a:gd name="T78" fmla="*/ 429 w 529"/>
                <a:gd name="T79" fmla="*/ 12 h 212"/>
                <a:gd name="T80" fmla="*/ 431 w 529"/>
                <a:gd name="T81" fmla="*/ 11 h 212"/>
                <a:gd name="T82" fmla="*/ 468 w 529"/>
                <a:gd name="T83" fmla="*/ 68 h 212"/>
                <a:gd name="T84" fmla="*/ 529 w 529"/>
                <a:gd name="T85" fmla="*/ 42 h 212"/>
                <a:gd name="T86" fmla="*/ 526 w 529"/>
                <a:gd name="T87" fmla="*/ 155 h 212"/>
                <a:gd name="T88" fmla="*/ 487 w 529"/>
                <a:gd name="T89" fmla="*/ 212 h 212"/>
                <a:gd name="T90" fmla="*/ 15 w 529"/>
                <a:gd name="T91" fmla="*/ 190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29" h="212">
                  <a:moveTo>
                    <a:pt x="15" y="190"/>
                  </a:moveTo>
                  <a:lnTo>
                    <a:pt x="14" y="189"/>
                  </a:lnTo>
                  <a:lnTo>
                    <a:pt x="10" y="185"/>
                  </a:lnTo>
                  <a:lnTo>
                    <a:pt x="6" y="181"/>
                  </a:lnTo>
                  <a:lnTo>
                    <a:pt x="2" y="172"/>
                  </a:lnTo>
                  <a:lnTo>
                    <a:pt x="0" y="163"/>
                  </a:lnTo>
                  <a:lnTo>
                    <a:pt x="1" y="151"/>
                  </a:lnTo>
                  <a:lnTo>
                    <a:pt x="7" y="137"/>
                  </a:lnTo>
                  <a:lnTo>
                    <a:pt x="17" y="121"/>
                  </a:lnTo>
                  <a:lnTo>
                    <a:pt x="25" y="111"/>
                  </a:lnTo>
                  <a:lnTo>
                    <a:pt x="37" y="102"/>
                  </a:lnTo>
                  <a:lnTo>
                    <a:pt x="51" y="92"/>
                  </a:lnTo>
                  <a:lnTo>
                    <a:pt x="66" y="81"/>
                  </a:lnTo>
                  <a:lnTo>
                    <a:pt x="83" y="72"/>
                  </a:lnTo>
                  <a:lnTo>
                    <a:pt x="101" y="62"/>
                  </a:lnTo>
                  <a:lnTo>
                    <a:pt x="121" y="51"/>
                  </a:lnTo>
                  <a:lnTo>
                    <a:pt x="141" y="42"/>
                  </a:lnTo>
                  <a:lnTo>
                    <a:pt x="160" y="33"/>
                  </a:lnTo>
                  <a:lnTo>
                    <a:pt x="181" y="25"/>
                  </a:lnTo>
                  <a:lnTo>
                    <a:pt x="200" y="17"/>
                  </a:lnTo>
                  <a:lnTo>
                    <a:pt x="219" y="11"/>
                  </a:lnTo>
                  <a:lnTo>
                    <a:pt x="236" y="6"/>
                  </a:lnTo>
                  <a:lnTo>
                    <a:pt x="252" y="2"/>
                  </a:lnTo>
                  <a:lnTo>
                    <a:pt x="266" y="0"/>
                  </a:lnTo>
                  <a:lnTo>
                    <a:pt x="278" y="0"/>
                  </a:lnTo>
                  <a:lnTo>
                    <a:pt x="298" y="2"/>
                  </a:lnTo>
                  <a:lnTo>
                    <a:pt x="319" y="6"/>
                  </a:lnTo>
                  <a:lnTo>
                    <a:pt x="339" y="13"/>
                  </a:lnTo>
                  <a:lnTo>
                    <a:pt x="357" y="20"/>
                  </a:lnTo>
                  <a:lnTo>
                    <a:pt x="372" y="27"/>
                  </a:lnTo>
                  <a:lnTo>
                    <a:pt x="382" y="34"/>
                  </a:lnTo>
                  <a:lnTo>
                    <a:pt x="389" y="39"/>
                  </a:lnTo>
                  <a:lnTo>
                    <a:pt x="391" y="40"/>
                  </a:lnTo>
                  <a:lnTo>
                    <a:pt x="391" y="39"/>
                  </a:lnTo>
                  <a:lnTo>
                    <a:pt x="394" y="35"/>
                  </a:lnTo>
                  <a:lnTo>
                    <a:pt x="401" y="31"/>
                  </a:lnTo>
                  <a:lnTo>
                    <a:pt x="409" y="25"/>
                  </a:lnTo>
                  <a:lnTo>
                    <a:pt x="417" y="20"/>
                  </a:lnTo>
                  <a:lnTo>
                    <a:pt x="424" y="16"/>
                  </a:lnTo>
                  <a:lnTo>
                    <a:pt x="429" y="12"/>
                  </a:lnTo>
                  <a:lnTo>
                    <a:pt x="431" y="11"/>
                  </a:lnTo>
                  <a:lnTo>
                    <a:pt x="468" y="68"/>
                  </a:lnTo>
                  <a:lnTo>
                    <a:pt x="529" y="42"/>
                  </a:lnTo>
                  <a:lnTo>
                    <a:pt x="526" y="155"/>
                  </a:lnTo>
                  <a:lnTo>
                    <a:pt x="487" y="212"/>
                  </a:lnTo>
                  <a:lnTo>
                    <a:pt x="15" y="190"/>
                  </a:lnTo>
                  <a:close/>
                </a:path>
              </a:pathLst>
            </a:custGeom>
            <a:solidFill>
              <a:srgbClr val="DDB7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1" name="Freeform 13"/>
            <p:cNvSpPr>
              <a:spLocks/>
            </p:cNvSpPr>
            <p:nvPr/>
          </p:nvSpPr>
          <p:spPr bwMode="auto">
            <a:xfrm>
              <a:off x="2797" y="1827"/>
              <a:ext cx="279" cy="243"/>
            </a:xfrm>
            <a:custGeom>
              <a:avLst/>
              <a:gdLst>
                <a:gd name="T0" fmla="*/ 506 w 559"/>
                <a:gd name="T1" fmla="*/ 68 h 486"/>
                <a:gd name="T2" fmla="*/ 505 w 559"/>
                <a:gd name="T3" fmla="*/ 67 h 486"/>
                <a:gd name="T4" fmla="*/ 493 w 559"/>
                <a:gd name="T5" fmla="*/ 60 h 486"/>
                <a:gd name="T6" fmla="*/ 474 w 559"/>
                <a:gd name="T7" fmla="*/ 46 h 486"/>
                <a:gd name="T8" fmla="*/ 454 w 559"/>
                <a:gd name="T9" fmla="*/ 33 h 486"/>
                <a:gd name="T10" fmla="*/ 433 w 559"/>
                <a:gd name="T11" fmla="*/ 22 h 486"/>
                <a:gd name="T12" fmla="*/ 410 w 559"/>
                <a:gd name="T13" fmla="*/ 12 h 486"/>
                <a:gd name="T14" fmla="*/ 385 w 559"/>
                <a:gd name="T15" fmla="*/ 5 h 486"/>
                <a:gd name="T16" fmla="*/ 356 w 559"/>
                <a:gd name="T17" fmla="*/ 1 h 486"/>
                <a:gd name="T18" fmla="*/ 323 w 559"/>
                <a:gd name="T19" fmla="*/ 0 h 486"/>
                <a:gd name="T20" fmla="*/ 269 w 559"/>
                <a:gd name="T21" fmla="*/ 5 h 486"/>
                <a:gd name="T22" fmla="*/ 218 w 559"/>
                <a:gd name="T23" fmla="*/ 19 h 486"/>
                <a:gd name="T24" fmla="*/ 190 w 559"/>
                <a:gd name="T25" fmla="*/ 34 h 486"/>
                <a:gd name="T26" fmla="*/ 180 w 559"/>
                <a:gd name="T27" fmla="*/ 45 h 486"/>
                <a:gd name="T28" fmla="*/ 192 w 559"/>
                <a:gd name="T29" fmla="*/ 101 h 486"/>
                <a:gd name="T30" fmla="*/ 81 w 559"/>
                <a:gd name="T31" fmla="*/ 166 h 486"/>
                <a:gd name="T32" fmla="*/ 80 w 559"/>
                <a:gd name="T33" fmla="*/ 160 h 486"/>
                <a:gd name="T34" fmla="*/ 73 w 559"/>
                <a:gd name="T35" fmla="*/ 148 h 486"/>
                <a:gd name="T36" fmla="*/ 59 w 559"/>
                <a:gd name="T37" fmla="*/ 145 h 486"/>
                <a:gd name="T38" fmla="*/ 34 w 559"/>
                <a:gd name="T39" fmla="*/ 160 h 486"/>
                <a:gd name="T40" fmla="*/ 9 w 559"/>
                <a:gd name="T41" fmla="*/ 183 h 486"/>
                <a:gd name="T42" fmla="*/ 0 w 559"/>
                <a:gd name="T43" fmla="*/ 203 h 486"/>
                <a:gd name="T44" fmla="*/ 5 w 559"/>
                <a:gd name="T45" fmla="*/ 223 h 486"/>
                <a:gd name="T46" fmla="*/ 22 w 559"/>
                <a:gd name="T47" fmla="*/ 251 h 486"/>
                <a:gd name="T48" fmla="*/ 46 w 559"/>
                <a:gd name="T49" fmla="*/ 281 h 486"/>
                <a:gd name="T50" fmla="*/ 72 w 559"/>
                <a:gd name="T51" fmla="*/ 306 h 486"/>
                <a:gd name="T52" fmla="*/ 91 w 559"/>
                <a:gd name="T53" fmla="*/ 324 h 486"/>
                <a:gd name="T54" fmla="*/ 99 w 559"/>
                <a:gd name="T55" fmla="*/ 329 h 486"/>
                <a:gd name="T56" fmla="*/ 111 w 559"/>
                <a:gd name="T57" fmla="*/ 356 h 486"/>
                <a:gd name="T58" fmla="*/ 140 w 559"/>
                <a:gd name="T59" fmla="*/ 412 h 486"/>
                <a:gd name="T60" fmla="*/ 178 w 559"/>
                <a:gd name="T61" fmla="*/ 467 h 486"/>
                <a:gd name="T62" fmla="*/ 217 w 559"/>
                <a:gd name="T63" fmla="*/ 486 h 486"/>
                <a:gd name="T64" fmla="*/ 257 w 559"/>
                <a:gd name="T65" fmla="*/ 472 h 486"/>
                <a:gd name="T66" fmla="*/ 297 w 559"/>
                <a:gd name="T67" fmla="*/ 455 h 486"/>
                <a:gd name="T68" fmla="*/ 328 w 559"/>
                <a:gd name="T69" fmla="*/ 440 h 486"/>
                <a:gd name="T70" fmla="*/ 341 w 559"/>
                <a:gd name="T71" fmla="*/ 434 h 486"/>
                <a:gd name="T72" fmla="*/ 361 w 559"/>
                <a:gd name="T73" fmla="*/ 432 h 486"/>
                <a:gd name="T74" fmla="*/ 408 w 559"/>
                <a:gd name="T75" fmla="*/ 424 h 486"/>
                <a:gd name="T76" fmla="*/ 463 w 559"/>
                <a:gd name="T77" fmla="*/ 403 h 486"/>
                <a:gd name="T78" fmla="*/ 510 w 559"/>
                <a:gd name="T79" fmla="*/ 366 h 486"/>
                <a:gd name="T80" fmla="*/ 539 w 559"/>
                <a:gd name="T81" fmla="*/ 313 h 486"/>
                <a:gd name="T82" fmla="*/ 555 w 559"/>
                <a:gd name="T83" fmla="*/ 254 h 486"/>
                <a:gd name="T84" fmla="*/ 559 w 559"/>
                <a:gd name="T85" fmla="*/ 197 h 486"/>
                <a:gd name="T86" fmla="*/ 550 w 559"/>
                <a:gd name="T87" fmla="*/ 147 h 4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559" h="486">
                  <a:moveTo>
                    <a:pt x="507" y="68"/>
                  </a:moveTo>
                  <a:lnTo>
                    <a:pt x="506" y="68"/>
                  </a:lnTo>
                  <a:lnTo>
                    <a:pt x="506" y="67"/>
                  </a:lnTo>
                  <a:lnTo>
                    <a:pt x="505" y="67"/>
                  </a:lnTo>
                  <a:lnTo>
                    <a:pt x="504" y="67"/>
                  </a:lnTo>
                  <a:lnTo>
                    <a:pt x="493" y="60"/>
                  </a:lnTo>
                  <a:lnTo>
                    <a:pt x="483" y="53"/>
                  </a:lnTo>
                  <a:lnTo>
                    <a:pt x="474" y="46"/>
                  </a:lnTo>
                  <a:lnTo>
                    <a:pt x="463" y="39"/>
                  </a:lnTo>
                  <a:lnTo>
                    <a:pt x="454" y="33"/>
                  </a:lnTo>
                  <a:lnTo>
                    <a:pt x="444" y="27"/>
                  </a:lnTo>
                  <a:lnTo>
                    <a:pt x="433" y="22"/>
                  </a:lnTo>
                  <a:lnTo>
                    <a:pt x="422" y="17"/>
                  </a:lnTo>
                  <a:lnTo>
                    <a:pt x="410" y="12"/>
                  </a:lnTo>
                  <a:lnTo>
                    <a:pt x="399" y="9"/>
                  </a:lnTo>
                  <a:lnTo>
                    <a:pt x="385" y="5"/>
                  </a:lnTo>
                  <a:lnTo>
                    <a:pt x="371" y="3"/>
                  </a:lnTo>
                  <a:lnTo>
                    <a:pt x="356" y="1"/>
                  </a:lnTo>
                  <a:lnTo>
                    <a:pt x="340" y="0"/>
                  </a:lnTo>
                  <a:lnTo>
                    <a:pt x="323" y="0"/>
                  </a:lnTo>
                  <a:lnTo>
                    <a:pt x="304" y="1"/>
                  </a:lnTo>
                  <a:lnTo>
                    <a:pt x="269" y="5"/>
                  </a:lnTo>
                  <a:lnTo>
                    <a:pt x="240" y="11"/>
                  </a:lnTo>
                  <a:lnTo>
                    <a:pt x="218" y="19"/>
                  </a:lnTo>
                  <a:lnTo>
                    <a:pt x="202" y="26"/>
                  </a:lnTo>
                  <a:lnTo>
                    <a:pt x="190" y="34"/>
                  </a:lnTo>
                  <a:lnTo>
                    <a:pt x="183" y="40"/>
                  </a:lnTo>
                  <a:lnTo>
                    <a:pt x="180" y="45"/>
                  </a:lnTo>
                  <a:lnTo>
                    <a:pt x="179" y="46"/>
                  </a:lnTo>
                  <a:lnTo>
                    <a:pt x="192" y="101"/>
                  </a:lnTo>
                  <a:lnTo>
                    <a:pt x="168" y="141"/>
                  </a:lnTo>
                  <a:lnTo>
                    <a:pt x="81" y="166"/>
                  </a:lnTo>
                  <a:lnTo>
                    <a:pt x="81" y="163"/>
                  </a:lnTo>
                  <a:lnTo>
                    <a:pt x="80" y="160"/>
                  </a:lnTo>
                  <a:lnTo>
                    <a:pt x="77" y="154"/>
                  </a:lnTo>
                  <a:lnTo>
                    <a:pt x="73" y="148"/>
                  </a:lnTo>
                  <a:lnTo>
                    <a:pt x="67" y="146"/>
                  </a:lnTo>
                  <a:lnTo>
                    <a:pt x="59" y="145"/>
                  </a:lnTo>
                  <a:lnTo>
                    <a:pt x="47" y="150"/>
                  </a:lnTo>
                  <a:lnTo>
                    <a:pt x="34" y="160"/>
                  </a:lnTo>
                  <a:lnTo>
                    <a:pt x="20" y="173"/>
                  </a:lnTo>
                  <a:lnTo>
                    <a:pt x="9" y="183"/>
                  </a:lnTo>
                  <a:lnTo>
                    <a:pt x="2" y="193"/>
                  </a:lnTo>
                  <a:lnTo>
                    <a:pt x="0" y="203"/>
                  </a:lnTo>
                  <a:lnTo>
                    <a:pt x="1" y="213"/>
                  </a:lnTo>
                  <a:lnTo>
                    <a:pt x="5" y="223"/>
                  </a:lnTo>
                  <a:lnTo>
                    <a:pt x="12" y="236"/>
                  </a:lnTo>
                  <a:lnTo>
                    <a:pt x="22" y="251"/>
                  </a:lnTo>
                  <a:lnTo>
                    <a:pt x="34" y="267"/>
                  </a:lnTo>
                  <a:lnTo>
                    <a:pt x="46" y="281"/>
                  </a:lnTo>
                  <a:lnTo>
                    <a:pt x="60" y="295"/>
                  </a:lnTo>
                  <a:lnTo>
                    <a:pt x="72" y="306"/>
                  </a:lnTo>
                  <a:lnTo>
                    <a:pt x="83" y="316"/>
                  </a:lnTo>
                  <a:lnTo>
                    <a:pt x="91" y="324"/>
                  </a:lnTo>
                  <a:lnTo>
                    <a:pt x="97" y="328"/>
                  </a:lnTo>
                  <a:lnTo>
                    <a:pt x="99" y="329"/>
                  </a:lnTo>
                  <a:lnTo>
                    <a:pt x="103" y="336"/>
                  </a:lnTo>
                  <a:lnTo>
                    <a:pt x="111" y="356"/>
                  </a:lnTo>
                  <a:lnTo>
                    <a:pt x="123" y="382"/>
                  </a:lnTo>
                  <a:lnTo>
                    <a:pt x="140" y="412"/>
                  </a:lnTo>
                  <a:lnTo>
                    <a:pt x="158" y="441"/>
                  </a:lnTo>
                  <a:lnTo>
                    <a:pt x="178" y="467"/>
                  </a:lnTo>
                  <a:lnTo>
                    <a:pt x="198" y="483"/>
                  </a:lnTo>
                  <a:lnTo>
                    <a:pt x="217" y="486"/>
                  </a:lnTo>
                  <a:lnTo>
                    <a:pt x="236" y="480"/>
                  </a:lnTo>
                  <a:lnTo>
                    <a:pt x="257" y="472"/>
                  </a:lnTo>
                  <a:lnTo>
                    <a:pt x="278" y="464"/>
                  </a:lnTo>
                  <a:lnTo>
                    <a:pt x="297" y="455"/>
                  </a:lnTo>
                  <a:lnTo>
                    <a:pt x="315" y="447"/>
                  </a:lnTo>
                  <a:lnTo>
                    <a:pt x="328" y="440"/>
                  </a:lnTo>
                  <a:lnTo>
                    <a:pt x="338" y="435"/>
                  </a:lnTo>
                  <a:lnTo>
                    <a:pt x="341" y="434"/>
                  </a:lnTo>
                  <a:lnTo>
                    <a:pt x="347" y="434"/>
                  </a:lnTo>
                  <a:lnTo>
                    <a:pt x="361" y="432"/>
                  </a:lnTo>
                  <a:lnTo>
                    <a:pt x="381" y="430"/>
                  </a:lnTo>
                  <a:lnTo>
                    <a:pt x="408" y="424"/>
                  </a:lnTo>
                  <a:lnTo>
                    <a:pt x="436" y="415"/>
                  </a:lnTo>
                  <a:lnTo>
                    <a:pt x="463" y="403"/>
                  </a:lnTo>
                  <a:lnTo>
                    <a:pt x="490" y="387"/>
                  </a:lnTo>
                  <a:lnTo>
                    <a:pt x="510" y="366"/>
                  </a:lnTo>
                  <a:lnTo>
                    <a:pt x="527" y="341"/>
                  </a:lnTo>
                  <a:lnTo>
                    <a:pt x="539" y="313"/>
                  </a:lnTo>
                  <a:lnTo>
                    <a:pt x="550" y="284"/>
                  </a:lnTo>
                  <a:lnTo>
                    <a:pt x="555" y="254"/>
                  </a:lnTo>
                  <a:lnTo>
                    <a:pt x="559" y="226"/>
                  </a:lnTo>
                  <a:lnTo>
                    <a:pt x="559" y="197"/>
                  </a:lnTo>
                  <a:lnTo>
                    <a:pt x="555" y="171"/>
                  </a:lnTo>
                  <a:lnTo>
                    <a:pt x="550" y="147"/>
                  </a:lnTo>
                  <a:lnTo>
                    <a:pt x="507" y="68"/>
                  </a:lnTo>
                  <a:close/>
                </a:path>
              </a:pathLst>
            </a:custGeom>
            <a:solidFill>
              <a:srgbClr val="F9ED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5" name="Freeform 14"/>
            <p:cNvSpPr>
              <a:spLocks/>
            </p:cNvSpPr>
            <p:nvPr/>
          </p:nvSpPr>
          <p:spPr bwMode="auto">
            <a:xfrm>
              <a:off x="2816" y="1844"/>
              <a:ext cx="241" cy="209"/>
            </a:xfrm>
            <a:custGeom>
              <a:avLst/>
              <a:gdLst>
                <a:gd name="T0" fmla="*/ 437 w 483"/>
                <a:gd name="T1" fmla="*/ 58 h 420"/>
                <a:gd name="T2" fmla="*/ 437 w 483"/>
                <a:gd name="T3" fmla="*/ 58 h 420"/>
                <a:gd name="T4" fmla="*/ 418 w 483"/>
                <a:gd name="T5" fmla="*/ 45 h 420"/>
                <a:gd name="T6" fmla="*/ 384 w 483"/>
                <a:gd name="T7" fmla="*/ 23 h 420"/>
                <a:gd name="T8" fmla="*/ 345 w 483"/>
                <a:gd name="T9" fmla="*/ 7 h 420"/>
                <a:gd name="T10" fmla="*/ 294 w 483"/>
                <a:gd name="T11" fmla="*/ 0 h 420"/>
                <a:gd name="T12" fmla="*/ 232 w 483"/>
                <a:gd name="T13" fmla="*/ 5 h 420"/>
                <a:gd name="T14" fmla="*/ 188 w 483"/>
                <a:gd name="T15" fmla="*/ 16 h 420"/>
                <a:gd name="T16" fmla="*/ 164 w 483"/>
                <a:gd name="T17" fmla="*/ 29 h 420"/>
                <a:gd name="T18" fmla="*/ 154 w 483"/>
                <a:gd name="T19" fmla="*/ 38 h 420"/>
                <a:gd name="T20" fmla="*/ 166 w 483"/>
                <a:gd name="T21" fmla="*/ 87 h 420"/>
                <a:gd name="T22" fmla="*/ 69 w 483"/>
                <a:gd name="T23" fmla="*/ 143 h 420"/>
                <a:gd name="T24" fmla="*/ 68 w 483"/>
                <a:gd name="T25" fmla="*/ 137 h 420"/>
                <a:gd name="T26" fmla="*/ 63 w 483"/>
                <a:gd name="T27" fmla="*/ 128 h 420"/>
                <a:gd name="T28" fmla="*/ 51 w 483"/>
                <a:gd name="T29" fmla="*/ 125 h 420"/>
                <a:gd name="T30" fmla="*/ 29 w 483"/>
                <a:gd name="T31" fmla="*/ 137 h 420"/>
                <a:gd name="T32" fmla="*/ 8 w 483"/>
                <a:gd name="T33" fmla="*/ 158 h 420"/>
                <a:gd name="T34" fmla="*/ 0 w 483"/>
                <a:gd name="T35" fmla="*/ 175 h 420"/>
                <a:gd name="T36" fmla="*/ 4 w 483"/>
                <a:gd name="T37" fmla="*/ 194 h 420"/>
                <a:gd name="T38" fmla="*/ 19 w 483"/>
                <a:gd name="T39" fmla="*/ 217 h 420"/>
                <a:gd name="T40" fmla="*/ 39 w 483"/>
                <a:gd name="T41" fmla="*/ 243 h 420"/>
                <a:gd name="T42" fmla="*/ 61 w 483"/>
                <a:gd name="T43" fmla="*/ 264 h 420"/>
                <a:gd name="T44" fmla="*/ 77 w 483"/>
                <a:gd name="T45" fmla="*/ 279 h 420"/>
                <a:gd name="T46" fmla="*/ 84 w 483"/>
                <a:gd name="T47" fmla="*/ 285 h 420"/>
                <a:gd name="T48" fmla="*/ 95 w 483"/>
                <a:gd name="T49" fmla="*/ 308 h 420"/>
                <a:gd name="T50" fmla="*/ 120 w 483"/>
                <a:gd name="T51" fmla="*/ 356 h 420"/>
                <a:gd name="T52" fmla="*/ 153 w 483"/>
                <a:gd name="T53" fmla="*/ 404 h 420"/>
                <a:gd name="T54" fmla="*/ 187 w 483"/>
                <a:gd name="T55" fmla="*/ 420 h 420"/>
                <a:gd name="T56" fmla="*/ 221 w 483"/>
                <a:gd name="T57" fmla="*/ 408 h 420"/>
                <a:gd name="T58" fmla="*/ 256 w 483"/>
                <a:gd name="T59" fmla="*/ 394 h 420"/>
                <a:gd name="T60" fmla="*/ 284 w 483"/>
                <a:gd name="T61" fmla="*/ 382 h 420"/>
                <a:gd name="T62" fmla="*/ 294 w 483"/>
                <a:gd name="T63" fmla="*/ 376 h 420"/>
                <a:gd name="T64" fmla="*/ 311 w 483"/>
                <a:gd name="T65" fmla="*/ 375 h 420"/>
                <a:gd name="T66" fmla="*/ 351 w 483"/>
                <a:gd name="T67" fmla="*/ 367 h 420"/>
                <a:gd name="T68" fmla="*/ 400 w 483"/>
                <a:gd name="T69" fmla="*/ 349 h 420"/>
                <a:gd name="T70" fmla="*/ 441 w 483"/>
                <a:gd name="T71" fmla="*/ 317 h 420"/>
                <a:gd name="T72" fmla="*/ 467 w 483"/>
                <a:gd name="T73" fmla="*/ 271 h 420"/>
                <a:gd name="T74" fmla="*/ 480 w 483"/>
                <a:gd name="T75" fmla="*/ 220 h 420"/>
                <a:gd name="T76" fmla="*/ 483 w 483"/>
                <a:gd name="T77" fmla="*/ 171 h 420"/>
                <a:gd name="T78" fmla="*/ 475 w 483"/>
                <a:gd name="T79" fmla="*/ 127 h 4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83" h="420">
                  <a:moveTo>
                    <a:pt x="438" y="59"/>
                  </a:moveTo>
                  <a:lnTo>
                    <a:pt x="437" y="58"/>
                  </a:lnTo>
                  <a:lnTo>
                    <a:pt x="437" y="58"/>
                  </a:lnTo>
                  <a:lnTo>
                    <a:pt x="437" y="58"/>
                  </a:lnTo>
                  <a:lnTo>
                    <a:pt x="436" y="57"/>
                  </a:lnTo>
                  <a:lnTo>
                    <a:pt x="418" y="45"/>
                  </a:lnTo>
                  <a:lnTo>
                    <a:pt x="401" y="34"/>
                  </a:lnTo>
                  <a:lnTo>
                    <a:pt x="384" y="23"/>
                  </a:lnTo>
                  <a:lnTo>
                    <a:pt x="365" y="14"/>
                  </a:lnTo>
                  <a:lnTo>
                    <a:pt x="345" y="7"/>
                  </a:lnTo>
                  <a:lnTo>
                    <a:pt x="320" y="2"/>
                  </a:lnTo>
                  <a:lnTo>
                    <a:pt x="294" y="0"/>
                  </a:lnTo>
                  <a:lnTo>
                    <a:pt x="263" y="1"/>
                  </a:lnTo>
                  <a:lnTo>
                    <a:pt x="232" y="5"/>
                  </a:lnTo>
                  <a:lnTo>
                    <a:pt x="207" y="11"/>
                  </a:lnTo>
                  <a:lnTo>
                    <a:pt x="188" y="16"/>
                  </a:lnTo>
                  <a:lnTo>
                    <a:pt x="174" y="23"/>
                  </a:lnTo>
                  <a:lnTo>
                    <a:pt x="164" y="29"/>
                  </a:lnTo>
                  <a:lnTo>
                    <a:pt x="158" y="35"/>
                  </a:lnTo>
                  <a:lnTo>
                    <a:pt x="154" y="38"/>
                  </a:lnTo>
                  <a:lnTo>
                    <a:pt x="153" y="39"/>
                  </a:lnTo>
                  <a:lnTo>
                    <a:pt x="166" y="87"/>
                  </a:lnTo>
                  <a:lnTo>
                    <a:pt x="145" y="122"/>
                  </a:lnTo>
                  <a:lnTo>
                    <a:pt x="69" y="143"/>
                  </a:lnTo>
                  <a:lnTo>
                    <a:pt x="69" y="142"/>
                  </a:lnTo>
                  <a:lnTo>
                    <a:pt x="68" y="137"/>
                  </a:lnTo>
                  <a:lnTo>
                    <a:pt x="66" y="133"/>
                  </a:lnTo>
                  <a:lnTo>
                    <a:pt x="63" y="128"/>
                  </a:lnTo>
                  <a:lnTo>
                    <a:pt x="58" y="126"/>
                  </a:lnTo>
                  <a:lnTo>
                    <a:pt x="51" y="125"/>
                  </a:lnTo>
                  <a:lnTo>
                    <a:pt x="42" y="128"/>
                  </a:lnTo>
                  <a:lnTo>
                    <a:pt x="29" y="137"/>
                  </a:lnTo>
                  <a:lnTo>
                    <a:pt x="16" y="149"/>
                  </a:lnTo>
                  <a:lnTo>
                    <a:pt x="8" y="158"/>
                  </a:lnTo>
                  <a:lnTo>
                    <a:pt x="2" y="167"/>
                  </a:lnTo>
                  <a:lnTo>
                    <a:pt x="0" y="175"/>
                  </a:lnTo>
                  <a:lnTo>
                    <a:pt x="0" y="183"/>
                  </a:lnTo>
                  <a:lnTo>
                    <a:pt x="4" y="194"/>
                  </a:lnTo>
                  <a:lnTo>
                    <a:pt x="9" y="204"/>
                  </a:lnTo>
                  <a:lnTo>
                    <a:pt x="19" y="217"/>
                  </a:lnTo>
                  <a:lnTo>
                    <a:pt x="29" y="231"/>
                  </a:lnTo>
                  <a:lnTo>
                    <a:pt x="39" y="243"/>
                  </a:lnTo>
                  <a:lnTo>
                    <a:pt x="51" y="255"/>
                  </a:lnTo>
                  <a:lnTo>
                    <a:pt x="61" y="264"/>
                  </a:lnTo>
                  <a:lnTo>
                    <a:pt x="70" y="273"/>
                  </a:lnTo>
                  <a:lnTo>
                    <a:pt x="77" y="279"/>
                  </a:lnTo>
                  <a:lnTo>
                    <a:pt x="82" y="284"/>
                  </a:lnTo>
                  <a:lnTo>
                    <a:pt x="84" y="285"/>
                  </a:lnTo>
                  <a:lnTo>
                    <a:pt x="87" y="291"/>
                  </a:lnTo>
                  <a:lnTo>
                    <a:pt x="95" y="308"/>
                  </a:lnTo>
                  <a:lnTo>
                    <a:pt x="106" y="331"/>
                  </a:lnTo>
                  <a:lnTo>
                    <a:pt x="120" y="356"/>
                  </a:lnTo>
                  <a:lnTo>
                    <a:pt x="136" y="382"/>
                  </a:lnTo>
                  <a:lnTo>
                    <a:pt x="153" y="404"/>
                  </a:lnTo>
                  <a:lnTo>
                    <a:pt x="171" y="417"/>
                  </a:lnTo>
                  <a:lnTo>
                    <a:pt x="187" y="420"/>
                  </a:lnTo>
                  <a:lnTo>
                    <a:pt x="204" y="415"/>
                  </a:lnTo>
                  <a:lnTo>
                    <a:pt x="221" y="408"/>
                  </a:lnTo>
                  <a:lnTo>
                    <a:pt x="240" y="401"/>
                  </a:lnTo>
                  <a:lnTo>
                    <a:pt x="256" y="394"/>
                  </a:lnTo>
                  <a:lnTo>
                    <a:pt x="271" y="387"/>
                  </a:lnTo>
                  <a:lnTo>
                    <a:pt x="284" y="382"/>
                  </a:lnTo>
                  <a:lnTo>
                    <a:pt x="292" y="377"/>
                  </a:lnTo>
                  <a:lnTo>
                    <a:pt x="294" y="376"/>
                  </a:lnTo>
                  <a:lnTo>
                    <a:pt x="298" y="376"/>
                  </a:lnTo>
                  <a:lnTo>
                    <a:pt x="311" y="375"/>
                  </a:lnTo>
                  <a:lnTo>
                    <a:pt x="330" y="371"/>
                  </a:lnTo>
                  <a:lnTo>
                    <a:pt x="351" y="367"/>
                  </a:lnTo>
                  <a:lnTo>
                    <a:pt x="376" y="360"/>
                  </a:lnTo>
                  <a:lnTo>
                    <a:pt x="400" y="349"/>
                  </a:lnTo>
                  <a:lnTo>
                    <a:pt x="423" y="336"/>
                  </a:lnTo>
                  <a:lnTo>
                    <a:pt x="441" y="317"/>
                  </a:lnTo>
                  <a:lnTo>
                    <a:pt x="455" y="295"/>
                  </a:lnTo>
                  <a:lnTo>
                    <a:pt x="467" y="271"/>
                  </a:lnTo>
                  <a:lnTo>
                    <a:pt x="475" y="246"/>
                  </a:lnTo>
                  <a:lnTo>
                    <a:pt x="480" y="220"/>
                  </a:lnTo>
                  <a:lnTo>
                    <a:pt x="483" y="195"/>
                  </a:lnTo>
                  <a:lnTo>
                    <a:pt x="483" y="171"/>
                  </a:lnTo>
                  <a:lnTo>
                    <a:pt x="480" y="148"/>
                  </a:lnTo>
                  <a:lnTo>
                    <a:pt x="475" y="127"/>
                  </a:lnTo>
                  <a:lnTo>
                    <a:pt x="438" y="59"/>
                  </a:lnTo>
                  <a:close/>
                </a:path>
              </a:pathLst>
            </a:custGeom>
            <a:solidFill>
              <a:srgbClr val="F7DDD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6" name="Freeform 15"/>
            <p:cNvSpPr>
              <a:spLocks/>
            </p:cNvSpPr>
            <p:nvPr/>
          </p:nvSpPr>
          <p:spPr bwMode="auto">
            <a:xfrm>
              <a:off x="2896" y="1928"/>
              <a:ext cx="36" cy="35"/>
            </a:xfrm>
            <a:custGeom>
              <a:avLst/>
              <a:gdLst>
                <a:gd name="T0" fmla="*/ 72 w 72"/>
                <a:gd name="T1" fmla="*/ 36 h 72"/>
                <a:gd name="T2" fmla="*/ 71 w 72"/>
                <a:gd name="T3" fmla="*/ 43 h 72"/>
                <a:gd name="T4" fmla="*/ 69 w 72"/>
                <a:gd name="T5" fmla="*/ 50 h 72"/>
                <a:gd name="T6" fmla="*/ 66 w 72"/>
                <a:gd name="T7" fmla="*/ 56 h 72"/>
                <a:gd name="T8" fmla="*/ 61 w 72"/>
                <a:gd name="T9" fmla="*/ 62 h 72"/>
                <a:gd name="T10" fmla="*/ 56 w 72"/>
                <a:gd name="T11" fmla="*/ 66 h 72"/>
                <a:gd name="T12" fmla="*/ 50 w 72"/>
                <a:gd name="T13" fmla="*/ 70 h 72"/>
                <a:gd name="T14" fmla="*/ 43 w 72"/>
                <a:gd name="T15" fmla="*/ 71 h 72"/>
                <a:gd name="T16" fmla="*/ 36 w 72"/>
                <a:gd name="T17" fmla="*/ 72 h 72"/>
                <a:gd name="T18" fmla="*/ 29 w 72"/>
                <a:gd name="T19" fmla="*/ 71 h 72"/>
                <a:gd name="T20" fmla="*/ 22 w 72"/>
                <a:gd name="T21" fmla="*/ 70 h 72"/>
                <a:gd name="T22" fmla="*/ 16 w 72"/>
                <a:gd name="T23" fmla="*/ 66 h 72"/>
                <a:gd name="T24" fmla="*/ 11 w 72"/>
                <a:gd name="T25" fmla="*/ 62 h 72"/>
                <a:gd name="T26" fmla="*/ 6 w 72"/>
                <a:gd name="T27" fmla="*/ 56 h 72"/>
                <a:gd name="T28" fmla="*/ 3 w 72"/>
                <a:gd name="T29" fmla="*/ 50 h 72"/>
                <a:gd name="T30" fmla="*/ 1 w 72"/>
                <a:gd name="T31" fmla="*/ 43 h 72"/>
                <a:gd name="T32" fmla="*/ 0 w 72"/>
                <a:gd name="T33" fmla="*/ 36 h 72"/>
                <a:gd name="T34" fmla="*/ 1 w 72"/>
                <a:gd name="T35" fmla="*/ 29 h 72"/>
                <a:gd name="T36" fmla="*/ 3 w 72"/>
                <a:gd name="T37" fmla="*/ 22 h 72"/>
                <a:gd name="T38" fmla="*/ 6 w 72"/>
                <a:gd name="T39" fmla="*/ 17 h 72"/>
                <a:gd name="T40" fmla="*/ 11 w 72"/>
                <a:gd name="T41" fmla="*/ 11 h 72"/>
                <a:gd name="T42" fmla="*/ 16 w 72"/>
                <a:gd name="T43" fmla="*/ 6 h 72"/>
                <a:gd name="T44" fmla="*/ 22 w 72"/>
                <a:gd name="T45" fmla="*/ 3 h 72"/>
                <a:gd name="T46" fmla="*/ 29 w 72"/>
                <a:gd name="T47" fmla="*/ 2 h 72"/>
                <a:gd name="T48" fmla="*/ 36 w 72"/>
                <a:gd name="T49" fmla="*/ 0 h 72"/>
                <a:gd name="T50" fmla="*/ 43 w 72"/>
                <a:gd name="T51" fmla="*/ 2 h 72"/>
                <a:gd name="T52" fmla="*/ 50 w 72"/>
                <a:gd name="T53" fmla="*/ 3 h 72"/>
                <a:gd name="T54" fmla="*/ 56 w 72"/>
                <a:gd name="T55" fmla="*/ 6 h 72"/>
                <a:gd name="T56" fmla="*/ 61 w 72"/>
                <a:gd name="T57" fmla="*/ 11 h 72"/>
                <a:gd name="T58" fmla="*/ 66 w 72"/>
                <a:gd name="T59" fmla="*/ 17 h 72"/>
                <a:gd name="T60" fmla="*/ 69 w 72"/>
                <a:gd name="T61" fmla="*/ 22 h 72"/>
                <a:gd name="T62" fmla="*/ 71 w 72"/>
                <a:gd name="T63" fmla="*/ 29 h 72"/>
                <a:gd name="T64" fmla="*/ 72 w 72"/>
                <a:gd name="T65" fmla="*/ 36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72">
                  <a:moveTo>
                    <a:pt x="72" y="36"/>
                  </a:moveTo>
                  <a:lnTo>
                    <a:pt x="71" y="43"/>
                  </a:lnTo>
                  <a:lnTo>
                    <a:pt x="69" y="50"/>
                  </a:lnTo>
                  <a:lnTo>
                    <a:pt x="66" y="56"/>
                  </a:lnTo>
                  <a:lnTo>
                    <a:pt x="61" y="62"/>
                  </a:lnTo>
                  <a:lnTo>
                    <a:pt x="56" y="66"/>
                  </a:lnTo>
                  <a:lnTo>
                    <a:pt x="50" y="70"/>
                  </a:lnTo>
                  <a:lnTo>
                    <a:pt x="43" y="71"/>
                  </a:lnTo>
                  <a:lnTo>
                    <a:pt x="36" y="72"/>
                  </a:lnTo>
                  <a:lnTo>
                    <a:pt x="29" y="71"/>
                  </a:lnTo>
                  <a:lnTo>
                    <a:pt x="22" y="70"/>
                  </a:lnTo>
                  <a:lnTo>
                    <a:pt x="16" y="66"/>
                  </a:lnTo>
                  <a:lnTo>
                    <a:pt x="11" y="62"/>
                  </a:lnTo>
                  <a:lnTo>
                    <a:pt x="6" y="56"/>
                  </a:lnTo>
                  <a:lnTo>
                    <a:pt x="3" y="50"/>
                  </a:lnTo>
                  <a:lnTo>
                    <a:pt x="1" y="43"/>
                  </a:lnTo>
                  <a:lnTo>
                    <a:pt x="0" y="36"/>
                  </a:lnTo>
                  <a:lnTo>
                    <a:pt x="1" y="29"/>
                  </a:lnTo>
                  <a:lnTo>
                    <a:pt x="3" y="22"/>
                  </a:lnTo>
                  <a:lnTo>
                    <a:pt x="6" y="17"/>
                  </a:lnTo>
                  <a:lnTo>
                    <a:pt x="11" y="11"/>
                  </a:lnTo>
                  <a:lnTo>
                    <a:pt x="16" y="6"/>
                  </a:lnTo>
                  <a:lnTo>
                    <a:pt x="22" y="3"/>
                  </a:lnTo>
                  <a:lnTo>
                    <a:pt x="29" y="2"/>
                  </a:lnTo>
                  <a:lnTo>
                    <a:pt x="36" y="0"/>
                  </a:lnTo>
                  <a:lnTo>
                    <a:pt x="43" y="2"/>
                  </a:lnTo>
                  <a:lnTo>
                    <a:pt x="50" y="3"/>
                  </a:lnTo>
                  <a:lnTo>
                    <a:pt x="56" y="6"/>
                  </a:lnTo>
                  <a:lnTo>
                    <a:pt x="61" y="11"/>
                  </a:lnTo>
                  <a:lnTo>
                    <a:pt x="66" y="17"/>
                  </a:lnTo>
                  <a:lnTo>
                    <a:pt x="69" y="22"/>
                  </a:lnTo>
                  <a:lnTo>
                    <a:pt x="71" y="29"/>
                  </a:lnTo>
                  <a:lnTo>
                    <a:pt x="72" y="36"/>
                  </a:lnTo>
                  <a:close/>
                </a:path>
              </a:pathLst>
            </a:custGeom>
            <a:solidFill>
              <a:srgbClr val="FF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7" name="Freeform 16"/>
            <p:cNvSpPr>
              <a:spLocks/>
            </p:cNvSpPr>
            <p:nvPr/>
          </p:nvSpPr>
          <p:spPr bwMode="auto">
            <a:xfrm>
              <a:off x="2453" y="1657"/>
              <a:ext cx="209" cy="66"/>
            </a:xfrm>
            <a:custGeom>
              <a:avLst/>
              <a:gdLst>
                <a:gd name="T0" fmla="*/ 45 w 420"/>
                <a:gd name="T1" fmla="*/ 106 h 130"/>
                <a:gd name="T2" fmla="*/ 0 w 420"/>
                <a:gd name="T3" fmla="*/ 12 h 130"/>
                <a:gd name="T4" fmla="*/ 3 w 420"/>
                <a:gd name="T5" fmla="*/ 12 h 130"/>
                <a:gd name="T6" fmla="*/ 9 w 420"/>
                <a:gd name="T7" fmla="*/ 10 h 130"/>
                <a:gd name="T8" fmla="*/ 20 w 420"/>
                <a:gd name="T9" fmla="*/ 9 h 130"/>
                <a:gd name="T10" fmla="*/ 35 w 420"/>
                <a:gd name="T11" fmla="*/ 6 h 130"/>
                <a:gd name="T12" fmla="*/ 53 w 420"/>
                <a:gd name="T13" fmla="*/ 3 h 130"/>
                <a:gd name="T14" fmla="*/ 76 w 420"/>
                <a:gd name="T15" fmla="*/ 2 h 130"/>
                <a:gd name="T16" fmla="*/ 102 w 420"/>
                <a:gd name="T17" fmla="*/ 0 h 130"/>
                <a:gd name="T18" fmla="*/ 132 w 420"/>
                <a:gd name="T19" fmla="*/ 0 h 130"/>
                <a:gd name="T20" fmla="*/ 149 w 420"/>
                <a:gd name="T21" fmla="*/ 0 h 130"/>
                <a:gd name="T22" fmla="*/ 167 w 420"/>
                <a:gd name="T23" fmla="*/ 1 h 130"/>
                <a:gd name="T24" fmla="*/ 189 w 420"/>
                <a:gd name="T25" fmla="*/ 1 h 130"/>
                <a:gd name="T26" fmla="*/ 211 w 420"/>
                <a:gd name="T27" fmla="*/ 2 h 130"/>
                <a:gd name="T28" fmla="*/ 235 w 420"/>
                <a:gd name="T29" fmla="*/ 4 h 130"/>
                <a:gd name="T30" fmla="*/ 259 w 420"/>
                <a:gd name="T31" fmla="*/ 6 h 130"/>
                <a:gd name="T32" fmla="*/ 284 w 420"/>
                <a:gd name="T33" fmla="*/ 8 h 130"/>
                <a:gd name="T34" fmla="*/ 307 w 420"/>
                <a:gd name="T35" fmla="*/ 9 h 130"/>
                <a:gd name="T36" fmla="*/ 330 w 420"/>
                <a:gd name="T37" fmla="*/ 10 h 130"/>
                <a:gd name="T38" fmla="*/ 350 w 420"/>
                <a:gd name="T39" fmla="*/ 12 h 130"/>
                <a:gd name="T40" fmla="*/ 370 w 420"/>
                <a:gd name="T41" fmla="*/ 14 h 130"/>
                <a:gd name="T42" fmla="*/ 386 w 420"/>
                <a:gd name="T43" fmla="*/ 15 h 130"/>
                <a:gd name="T44" fmla="*/ 400 w 420"/>
                <a:gd name="T45" fmla="*/ 17 h 130"/>
                <a:gd name="T46" fmla="*/ 410 w 420"/>
                <a:gd name="T47" fmla="*/ 17 h 130"/>
                <a:gd name="T48" fmla="*/ 417 w 420"/>
                <a:gd name="T49" fmla="*/ 18 h 130"/>
                <a:gd name="T50" fmla="*/ 420 w 420"/>
                <a:gd name="T51" fmla="*/ 18 h 130"/>
                <a:gd name="T52" fmla="*/ 377 w 420"/>
                <a:gd name="T53" fmla="*/ 114 h 130"/>
                <a:gd name="T54" fmla="*/ 284 w 420"/>
                <a:gd name="T55" fmla="*/ 130 h 130"/>
                <a:gd name="T56" fmla="*/ 118 w 420"/>
                <a:gd name="T57" fmla="*/ 117 h 130"/>
                <a:gd name="T58" fmla="*/ 45 w 420"/>
                <a:gd name="T59" fmla="*/ 106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420" h="130">
                  <a:moveTo>
                    <a:pt x="45" y="106"/>
                  </a:moveTo>
                  <a:lnTo>
                    <a:pt x="0" y="12"/>
                  </a:lnTo>
                  <a:lnTo>
                    <a:pt x="3" y="12"/>
                  </a:lnTo>
                  <a:lnTo>
                    <a:pt x="9" y="10"/>
                  </a:lnTo>
                  <a:lnTo>
                    <a:pt x="20" y="9"/>
                  </a:lnTo>
                  <a:lnTo>
                    <a:pt x="35" y="6"/>
                  </a:lnTo>
                  <a:lnTo>
                    <a:pt x="53" y="3"/>
                  </a:lnTo>
                  <a:lnTo>
                    <a:pt x="76" y="2"/>
                  </a:lnTo>
                  <a:lnTo>
                    <a:pt x="102" y="0"/>
                  </a:lnTo>
                  <a:lnTo>
                    <a:pt x="132" y="0"/>
                  </a:lnTo>
                  <a:lnTo>
                    <a:pt x="149" y="0"/>
                  </a:lnTo>
                  <a:lnTo>
                    <a:pt x="167" y="1"/>
                  </a:lnTo>
                  <a:lnTo>
                    <a:pt x="189" y="1"/>
                  </a:lnTo>
                  <a:lnTo>
                    <a:pt x="211" y="2"/>
                  </a:lnTo>
                  <a:lnTo>
                    <a:pt x="235" y="4"/>
                  </a:lnTo>
                  <a:lnTo>
                    <a:pt x="259" y="6"/>
                  </a:lnTo>
                  <a:lnTo>
                    <a:pt x="284" y="8"/>
                  </a:lnTo>
                  <a:lnTo>
                    <a:pt x="307" y="9"/>
                  </a:lnTo>
                  <a:lnTo>
                    <a:pt x="330" y="10"/>
                  </a:lnTo>
                  <a:lnTo>
                    <a:pt x="350" y="12"/>
                  </a:lnTo>
                  <a:lnTo>
                    <a:pt x="370" y="14"/>
                  </a:lnTo>
                  <a:lnTo>
                    <a:pt x="386" y="15"/>
                  </a:lnTo>
                  <a:lnTo>
                    <a:pt x="400" y="17"/>
                  </a:lnTo>
                  <a:lnTo>
                    <a:pt x="410" y="17"/>
                  </a:lnTo>
                  <a:lnTo>
                    <a:pt x="417" y="18"/>
                  </a:lnTo>
                  <a:lnTo>
                    <a:pt x="420" y="18"/>
                  </a:lnTo>
                  <a:lnTo>
                    <a:pt x="377" y="114"/>
                  </a:lnTo>
                  <a:lnTo>
                    <a:pt x="284" y="130"/>
                  </a:lnTo>
                  <a:lnTo>
                    <a:pt x="118" y="117"/>
                  </a:lnTo>
                  <a:lnTo>
                    <a:pt x="45" y="106"/>
                  </a:lnTo>
                  <a:close/>
                </a:path>
              </a:pathLst>
            </a:custGeom>
            <a:solidFill>
              <a:srgbClr val="F9D3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8" name="Freeform 17"/>
            <p:cNvSpPr>
              <a:spLocks/>
            </p:cNvSpPr>
            <p:nvPr/>
          </p:nvSpPr>
          <p:spPr bwMode="auto">
            <a:xfrm>
              <a:off x="2713" y="1612"/>
              <a:ext cx="119" cy="106"/>
            </a:xfrm>
            <a:custGeom>
              <a:avLst/>
              <a:gdLst>
                <a:gd name="T0" fmla="*/ 64 w 238"/>
                <a:gd name="T1" fmla="*/ 198 h 213"/>
                <a:gd name="T2" fmla="*/ 62 w 238"/>
                <a:gd name="T3" fmla="*/ 190 h 213"/>
                <a:gd name="T4" fmla="*/ 56 w 238"/>
                <a:gd name="T5" fmla="*/ 170 h 213"/>
                <a:gd name="T6" fmla="*/ 48 w 238"/>
                <a:gd name="T7" fmla="*/ 142 h 213"/>
                <a:gd name="T8" fmla="*/ 38 w 238"/>
                <a:gd name="T9" fmla="*/ 109 h 213"/>
                <a:gd name="T10" fmla="*/ 29 w 238"/>
                <a:gd name="T11" fmla="*/ 77 h 213"/>
                <a:gd name="T12" fmla="*/ 20 w 238"/>
                <a:gd name="T13" fmla="*/ 48 h 213"/>
                <a:gd name="T14" fmla="*/ 13 w 238"/>
                <a:gd name="T15" fmla="*/ 29 h 213"/>
                <a:gd name="T16" fmla="*/ 8 w 238"/>
                <a:gd name="T17" fmla="*/ 22 h 213"/>
                <a:gd name="T18" fmla="*/ 3 w 238"/>
                <a:gd name="T19" fmla="*/ 19 h 213"/>
                <a:gd name="T20" fmla="*/ 1 w 238"/>
                <a:gd name="T21" fmla="*/ 11 h 213"/>
                <a:gd name="T22" fmla="*/ 0 w 238"/>
                <a:gd name="T23" fmla="*/ 3 h 213"/>
                <a:gd name="T24" fmla="*/ 0 w 238"/>
                <a:gd name="T25" fmla="*/ 0 h 213"/>
                <a:gd name="T26" fmla="*/ 238 w 238"/>
                <a:gd name="T27" fmla="*/ 5 h 213"/>
                <a:gd name="T28" fmla="*/ 208 w 238"/>
                <a:gd name="T29" fmla="*/ 48 h 213"/>
                <a:gd name="T30" fmla="*/ 193 w 238"/>
                <a:gd name="T31" fmla="*/ 213 h 213"/>
                <a:gd name="T32" fmla="*/ 64 w 238"/>
                <a:gd name="T33" fmla="*/ 198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8" h="213">
                  <a:moveTo>
                    <a:pt x="64" y="198"/>
                  </a:moveTo>
                  <a:lnTo>
                    <a:pt x="62" y="190"/>
                  </a:lnTo>
                  <a:lnTo>
                    <a:pt x="56" y="170"/>
                  </a:lnTo>
                  <a:lnTo>
                    <a:pt x="48" y="142"/>
                  </a:lnTo>
                  <a:lnTo>
                    <a:pt x="38" y="109"/>
                  </a:lnTo>
                  <a:lnTo>
                    <a:pt x="29" y="77"/>
                  </a:lnTo>
                  <a:lnTo>
                    <a:pt x="20" y="48"/>
                  </a:lnTo>
                  <a:lnTo>
                    <a:pt x="13" y="29"/>
                  </a:lnTo>
                  <a:lnTo>
                    <a:pt x="8" y="22"/>
                  </a:lnTo>
                  <a:lnTo>
                    <a:pt x="3" y="19"/>
                  </a:lnTo>
                  <a:lnTo>
                    <a:pt x="1" y="11"/>
                  </a:lnTo>
                  <a:lnTo>
                    <a:pt x="0" y="3"/>
                  </a:lnTo>
                  <a:lnTo>
                    <a:pt x="0" y="0"/>
                  </a:lnTo>
                  <a:lnTo>
                    <a:pt x="238" y="5"/>
                  </a:lnTo>
                  <a:lnTo>
                    <a:pt x="208" y="48"/>
                  </a:lnTo>
                  <a:lnTo>
                    <a:pt x="193" y="213"/>
                  </a:lnTo>
                  <a:lnTo>
                    <a:pt x="64" y="198"/>
                  </a:lnTo>
                  <a:close/>
                </a:path>
              </a:pathLst>
            </a:custGeom>
            <a:solidFill>
              <a:srgbClr val="EDBF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9" name="Freeform 18"/>
            <p:cNvSpPr>
              <a:spLocks/>
            </p:cNvSpPr>
            <p:nvPr/>
          </p:nvSpPr>
          <p:spPr bwMode="auto">
            <a:xfrm>
              <a:off x="2967" y="1886"/>
              <a:ext cx="18" cy="28"/>
            </a:xfrm>
            <a:custGeom>
              <a:avLst/>
              <a:gdLst>
                <a:gd name="T0" fmla="*/ 11 w 36"/>
                <a:gd name="T1" fmla="*/ 9 h 57"/>
                <a:gd name="T2" fmla="*/ 8 w 36"/>
                <a:gd name="T3" fmla="*/ 17 h 57"/>
                <a:gd name="T4" fmla="*/ 6 w 36"/>
                <a:gd name="T5" fmla="*/ 25 h 57"/>
                <a:gd name="T6" fmla="*/ 2 w 36"/>
                <a:gd name="T7" fmla="*/ 34 h 57"/>
                <a:gd name="T8" fmla="*/ 0 w 36"/>
                <a:gd name="T9" fmla="*/ 42 h 57"/>
                <a:gd name="T10" fmla="*/ 1 w 36"/>
                <a:gd name="T11" fmla="*/ 52 h 57"/>
                <a:gd name="T12" fmla="*/ 9 w 36"/>
                <a:gd name="T13" fmla="*/ 57 h 57"/>
                <a:gd name="T14" fmla="*/ 18 w 36"/>
                <a:gd name="T15" fmla="*/ 57 h 57"/>
                <a:gd name="T16" fmla="*/ 25 w 36"/>
                <a:gd name="T17" fmla="*/ 49 h 57"/>
                <a:gd name="T18" fmla="*/ 28 w 36"/>
                <a:gd name="T19" fmla="*/ 41 h 57"/>
                <a:gd name="T20" fmla="*/ 31 w 36"/>
                <a:gd name="T21" fmla="*/ 32 h 57"/>
                <a:gd name="T22" fmla="*/ 33 w 36"/>
                <a:gd name="T23" fmla="*/ 23 h 57"/>
                <a:gd name="T24" fmla="*/ 36 w 36"/>
                <a:gd name="T25" fmla="*/ 15 h 57"/>
                <a:gd name="T26" fmla="*/ 34 w 36"/>
                <a:gd name="T27" fmla="*/ 5 h 57"/>
                <a:gd name="T28" fmla="*/ 28 w 36"/>
                <a:gd name="T29" fmla="*/ 0 h 57"/>
                <a:gd name="T30" fmla="*/ 18 w 36"/>
                <a:gd name="T31" fmla="*/ 0 h 57"/>
                <a:gd name="T32" fmla="*/ 11 w 36"/>
                <a:gd name="T33" fmla="*/ 9 h 57"/>
                <a:gd name="T34" fmla="*/ 11 w 36"/>
                <a:gd name="T35" fmla="*/ 9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6" h="57">
                  <a:moveTo>
                    <a:pt x="11" y="9"/>
                  </a:moveTo>
                  <a:lnTo>
                    <a:pt x="8" y="17"/>
                  </a:lnTo>
                  <a:lnTo>
                    <a:pt x="6" y="25"/>
                  </a:lnTo>
                  <a:lnTo>
                    <a:pt x="2" y="34"/>
                  </a:lnTo>
                  <a:lnTo>
                    <a:pt x="0" y="42"/>
                  </a:lnTo>
                  <a:lnTo>
                    <a:pt x="1" y="52"/>
                  </a:lnTo>
                  <a:lnTo>
                    <a:pt x="9" y="57"/>
                  </a:lnTo>
                  <a:lnTo>
                    <a:pt x="18" y="57"/>
                  </a:lnTo>
                  <a:lnTo>
                    <a:pt x="25" y="49"/>
                  </a:lnTo>
                  <a:lnTo>
                    <a:pt x="28" y="41"/>
                  </a:lnTo>
                  <a:lnTo>
                    <a:pt x="31" y="32"/>
                  </a:lnTo>
                  <a:lnTo>
                    <a:pt x="33" y="23"/>
                  </a:lnTo>
                  <a:lnTo>
                    <a:pt x="36" y="15"/>
                  </a:lnTo>
                  <a:lnTo>
                    <a:pt x="34" y="5"/>
                  </a:lnTo>
                  <a:lnTo>
                    <a:pt x="28" y="0"/>
                  </a:lnTo>
                  <a:lnTo>
                    <a:pt x="18" y="0"/>
                  </a:lnTo>
                  <a:lnTo>
                    <a:pt x="11" y="9"/>
                  </a:lnTo>
                  <a:lnTo>
                    <a:pt x="11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0" name="Freeform 19"/>
            <p:cNvSpPr>
              <a:spLocks/>
            </p:cNvSpPr>
            <p:nvPr/>
          </p:nvSpPr>
          <p:spPr bwMode="auto">
            <a:xfrm>
              <a:off x="3006" y="1898"/>
              <a:ext cx="60" cy="80"/>
            </a:xfrm>
            <a:custGeom>
              <a:avLst/>
              <a:gdLst>
                <a:gd name="T0" fmla="*/ 110 w 120"/>
                <a:gd name="T1" fmla="*/ 0 h 160"/>
                <a:gd name="T2" fmla="*/ 99 w 120"/>
                <a:gd name="T3" fmla="*/ 1 h 160"/>
                <a:gd name="T4" fmla="*/ 92 w 120"/>
                <a:gd name="T5" fmla="*/ 15 h 160"/>
                <a:gd name="T6" fmla="*/ 84 w 120"/>
                <a:gd name="T7" fmla="*/ 34 h 160"/>
                <a:gd name="T8" fmla="*/ 79 w 120"/>
                <a:gd name="T9" fmla="*/ 46 h 160"/>
                <a:gd name="T10" fmla="*/ 79 w 120"/>
                <a:gd name="T11" fmla="*/ 49 h 160"/>
                <a:gd name="T12" fmla="*/ 74 w 120"/>
                <a:gd name="T13" fmla="*/ 47 h 160"/>
                <a:gd name="T14" fmla="*/ 65 w 120"/>
                <a:gd name="T15" fmla="*/ 39 h 160"/>
                <a:gd name="T16" fmla="*/ 53 w 120"/>
                <a:gd name="T17" fmla="*/ 33 h 160"/>
                <a:gd name="T18" fmla="*/ 42 w 120"/>
                <a:gd name="T19" fmla="*/ 27 h 160"/>
                <a:gd name="T20" fmla="*/ 27 w 120"/>
                <a:gd name="T21" fmla="*/ 22 h 160"/>
                <a:gd name="T22" fmla="*/ 19 w 120"/>
                <a:gd name="T23" fmla="*/ 38 h 160"/>
                <a:gd name="T24" fmla="*/ 31 w 120"/>
                <a:gd name="T25" fmla="*/ 50 h 160"/>
                <a:gd name="T26" fmla="*/ 45 w 120"/>
                <a:gd name="T27" fmla="*/ 58 h 160"/>
                <a:gd name="T28" fmla="*/ 56 w 120"/>
                <a:gd name="T29" fmla="*/ 65 h 160"/>
                <a:gd name="T30" fmla="*/ 60 w 120"/>
                <a:gd name="T31" fmla="*/ 68 h 160"/>
                <a:gd name="T32" fmla="*/ 60 w 120"/>
                <a:gd name="T33" fmla="*/ 68 h 160"/>
                <a:gd name="T34" fmla="*/ 64 w 120"/>
                <a:gd name="T35" fmla="*/ 75 h 160"/>
                <a:gd name="T36" fmla="*/ 68 w 120"/>
                <a:gd name="T37" fmla="*/ 83 h 160"/>
                <a:gd name="T38" fmla="*/ 74 w 120"/>
                <a:gd name="T39" fmla="*/ 92 h 160"/>
                <a:gd name="T40" fmla="*/ 76 w 120"/>
                <a:gd name="T41" fmla="*/ 96 h 160"/>
                <a:gd name="T42" fmla="*/ 76 w 120"/>
                <a:gd name="T43" fmla="*/ 96 h 160"/>
                <a:gd name="T44" fmla="*/ 76 w 120"/>
                <a:gd name="T45" fmla="*/ 98 h 160"/>
                <a:gd name="T46" fmla="*/ 76 w 120"/>
                <a:gd name="T47" fmla="*/ 98 h 160"/>
                <a:gd name="T48" fmla="*/ 75 w 120"/>
                <a:gd name="T49" fmla="*/ 105 h 160"/>
                <a:gd name="T50" fmla="*/ 74 w 120"/>
                <a:gd name="T51" fmla="*/ 117 h 160"/>
                <a:gd name="T52" fmla="*/ 66 w 120"/>
                <a:gd name="T53" fmla="*/ 126 h 160"/>
                <a:gd name="T54" fmla="*/ 51 w 120"/>
                <a:gd name="T55" fmla="*/ 133 h 160"/>
                <a:gd name="T56" fmla="*/ 48 w 120"/>
                <a:gd name="T57" fmla="*/ 135 h 160"/>
                <a:gd name="T58" fmla="*/ 38 w 120"/>
                <a:gd name="T59" fmla="*/ 133 h 160"/>
                <a:gd name="T60" fmla="*/ 28 w 120"/>
                <a:gd name="T61" fmla="*/ 132 h 160"/>
                <a:gd name="T62" fmla="*/ 18 w 120"/>
                <a:gd name="T63" fmla="*/ 132 h 160"/>
                <a:gd name="T64" fmla="*/ 3 w 120"/>
                <a:gd name="T65" fmla="*/ 135 h 160"/>
                <a:gd name="T66" fmla="*/ 3 w 120"/>
                <a:gd name="T67" fmla="*/ 152 h 160"/>
                <a:gd name="T68" fmla="*/ 19 w 120"/>
                <a:gd name="T69" fmla="*/ 158 h 160"/>
                <a:gd name="T70" fmla="*/ 31 w 120"/>
                <a:gd name="T71" fmla="*/ 159 h 160"/>
                <a:gd name="T72" fmla="*/ 44 w 120"/>
                <a:gd name="T73" fmla="*/ 160 h 160"/>
                <a:gd name="T74" fmla="*/ 57 w 120"/>
                <a:gd name="T75" fmla="*/ 158 h 160"/>
                <a:gd name="T76" fmla="*/ 72 w 120"/>
                <a:gd name="T77" fmla="*/ 153 h 160"/>
                <a:gd name="T78" fmla="*/ 88 w 120"/>
                <a:gd name="T79" fmla="*/ 146 h 160"/>
                <a:gd name="T80" fmla="*/ 97 w 120"/>
                <a:gd name="T81" fmla="*/ 135 h 160"/>
                <a:gd name="T82" fmla="*/ 99 w 120"/>
                <a:gd name="T83" fmla="*/ 117 h 160"/>
                <a:gd name="T84" fmla="*/ 100 w 120"/>
                <a:gd name="T85" fmla="*/ 105 h 160"/>
                <a:gd name="T86" fmla="*/ 102 w 120"/>
                <a:gd name="T87" fmla="*/ 93 h 160"/>
                <a:gd name="T88" fmla="*/ 97 w 120"/>
                <a:gd name="T89" fmla="*/ 80 h 160"/>
                <a:gd name="T90" fmla="*/ 89 w 120"/>
                <a:gd name="T91" fmla="*/ 68 h 160"/>
                <a:gd name="T92" fmla="*/ 90 w 120"/>
                <a:gd name="T93" fmla="*/ 63 h 160"/>
                <a:gd name="T94" fmla="*/ 99 w 120"/>
                <a:gd name="T95" fmla="*/ 61 h 160"/>
                <a:gd name="T96" fmla="*/ 106 w 120"/>
                <a:gd name="T97" fmla="*/ 48 h 160"/>
                <a:gd name="T98" fmla="*/ 114 w 120"/>
                <a:gd name="T99" fmla="*/ 27 h 160"/>
                <a:gd name="T100" fmla="*/ 120 w 120"/>
                <a:gd name="T101" fmla="*/ 13 h 160"/>
                <a:gd name="T102" fmla="*/ 118 w 120"/>
                <a:gd name="T103" fmla="*/ 4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20" h="160">
                  <a:moveTo>
                    <a:pt x="114" y="1"/>
                  </a:moveTo>
                  <a:lnTo>
                    <a:pt x="110" y="0"/>
                  </a:lnTo>
                  <a:lnTo>
                    <a:pt x="104" y="0"/>
                  </a:lnTo>
                  <a:lnTo>
                    <a:pt x="99" y="1"/>
                  </a:lnTo>
                  <a:lnTo>
                    <a:pt x="97" y="5"/>
                  </a:lnTo>
                  <a:lnTo>
                    <a:pt x="92" y="15"/>
                  </a:lnTo>
                  <a:lnTo>
                    <a:pt x="89" y="25"/>
                  </a:lnTo>
                  <a:lnTo>
                    <a:pt x="84" y="34"/>
                  </a:lnTo>
                  <a:lnTo>
                    <a:pt x="80" y="45"/>
                  </a:lnTo>
                  <a:lnTo>
                    <a:pt x="79" y="46"/>
                  </a:lnTo>
                  <a:lnTo>
                    <a:pt x="79" y="48"/>
                  </a:lnTo>
                  <a:lnTo>
                    <a:pt x="79" y="49"/>
                  </a:lnTo>
                  <a:lnTo>
                    <a:pt x="79" y="52"/>
                  </a:lnTo>
                  <a:lnTo>
                    <a:pt x="74" y="47"/>
                  </a:lnTo>
                  <a:lnTo>
                    <a:pt x="69" y="43"/>
                  </a:lnTo>
                  <a:lnTo>
                    <a:pt x="65" y="39"/>
                  </a:lnTo>
                  <a:lnTo>
                    <a:pt x="59" y="35"/>
                  </a:lnTo>
                  <a:lnTo>
                    <a:pt x="53" y="33"/>
                  </a:lnTo>
                  <a:lnTo>
                    <a:pt x="48" y="30"/>
                  </a:lnTo>
                  <a:lnTo>
                    <a:pt x="42" y="27"/>
                  </a:lnTo>
                  <a:lnTo>
                    <a:pt x="37" y="24"/>
                  </a:lnTo>
                  <a:lnTo>
                    <a:pt x="27" y="22"/>
                  </a:lnTo>
                  <a:lnTo>
                    <a:pt x="20" y="27"/>
                  </a:lnTo>
                  <a:lnTo>
                    <a:pt x="19" y="38"/>
                  </a:lnTo>
                  <a:lnTo>
                    <a:pt x="24" y="46"/>
                  </a:lnTo>
                  <a:lnTo>
                    <a:pt x="31" y="50"/>
                  </a:lnTo>
                  <a:lnTo>
                    <a:pt x="38" y="54"/>
                  </a:lnTo>
                  <a:lnTo>
                    <a:pt x="45" y="58"/>
                  </a:lnTo>
                  <a:lnTo>
                    <a:pt x="52" y="63"/>
                  </a:lnTo>
                  <a:lnTo>
                    <a:pt x="56" y="65"/>
                  </a:lnTo>
                  <a:lnTo>
                    <a:pt x="59" y="68"/>
                  </a:lnTo>
                  <a:lnTo>
                    <a:pt x="60" y="68"/>
                  </a:lnTo>
                  <a:lnTo>
                    <a:pt x="58" y="64"/>
                  </a:lnTo>
                  <a:lnTo>
                    <a:pt x="60" y="68"/>
                  </a:lnTo>
                  <a:lnTo>
                    <a:pt x="61" y="71"/>
                  </a:lnTo>
                  <a:lnTo>
                    <a:pt x="64" y="75"/>
                  </a:lnTo>
                  <a:lnTo>
                    <a:pt x="66" y="78"/>
                  </a:lnTo>
                  <a:lnTo>
                    <a:pt x="68" y="83"/>
                  </a:lnTo>
                  <a:lnTo>
                    <a:pt x="72" y="87"/>
                  </a:lnTo>
                  <a:lnTo>
                    <a:pt x="74" y="92"/>
                  </a:lnTo>
                  <a:lnTo>
                    <a:pt x="76" y="96"/>
                  </a:lnTo>
                  <a:lnTo>
                    <a:pt x="76" y="96"/>
                  </a:lnTo>
                  <a:lnTo>
                    <a:pt x="76" y="96"/>
                  </a:lnTo>
                  <a:lnTo>
                    <a:pt x="76" y="96"/>
                  </a:lnTo>
                  <a:lnTo>
                    <a:pt x="76" y="96"/>
                  </a:lnTo>
                  <a:lnTo>
                    <a:pt x="76" y="98"/>
                  </a:lnTo>
                  <a:lnTo>
                    <a:pt x="76" y="98"/>
                  </a:lnTo>
                  <a:lnTo>
                    <a:pt x="76" y="98"/>
                  </a:lnTo>
                  <a:lnTo>
                    <a:pt x="76" y="99"/>
                  </a:lnTo>
                  <a:lnTo>
                    <a:pt x="75" y="105"/>
                  </a:lnTo>
                  <a:lnTo>
                    <a:pt x="75" y="110"/>
                  </a:lnTo>
                  <a:lnTo>
                    <a:pt x="74" y="117"/>
                  </a:lnTo>
                  <a:lnTo>
                    <a:pt x="73" y="123"/>
                  </a:lnTo>
                  <a:lnTo>
                    <a:pt x="66" y="126"/>
                  </a:lnTo>
                  <a:lnTo>
                    <a:pt x="59" y="130"/>
                  </a:lnTo>
                  <a:lnTo>
                    <a:pt x="51" y="133"/>
                  </a:lnTo>
                  <a:lnTo>
                    <a:pt x="44" y="137"/>
                  </a:lnTo>
                  <a:lnTo>
                    <a:pt x="48" y="135"/>
                  </a:lnTo>
                  <a:lnTo>
                    <a:pt x="45" y="133"/>
                  </a:lnTo>
                  <a:lnTo>
                    <a:pt x="38" y="133"/>
                  </a:lnTo>
                  <a:lnTo>
                    <a:pt x="33" y="133"/>
                  </a:lnTo>
                  <a:lnTo>
                    <a:pt x="28" y="132"/>
                  </a:lnTo>
                  <a:lnTo>
                    <a:pt x="22" y="132"/>
                  </a:lnTo>
                  <a:lnTo>
                    <a:pt x="18" y="132"/>
                  </a:lnTo>
                  <a:lnTo>
                    <a:pt x="12" y="131"/>
                  </a:lnTo>
                  <a:lnTo>
                    <a:pt x="3" y="135"/>
                  </a:lnTo>
                  <a:lnTo>
                    <a:pt x="0" y="143"/>
                  </a:lnTo>
                  <a:lnTo>
                    <a:pt x="3" y="152"/>
                  </a:lnTo>
                  <a:lnTo>
                    <a:pt x="12" y="156"/>
                  </a:lnTo>
                  <a:lnTo>
                    <a:pt x="19" y="158"/>
                  </a:lnTo>
                  <a:lnTo>
                    <a:pt x="26" y="159"/>
                  </a:lnTo>
                  <a:lnTo>
                    <a:pt x="31" y="159"/>
                  </a:lnTo>
                  <a:lnTo>
                    <a:pt x="38" y="160"/>
                  </a:lnTo>
                  <a:lnTo>
                    <a:pt x="44" y="160"/>
                  </a:lnTo>
                  <a:lnTo>
                    <a:pt x="51" y="159"/>
                  </a:lnTo>
                  <a:lnTo>
                    <a:pt x="57" y="158"/>
                  </a:lnTo>
                  <a:lnTo>
                    <a:pt x="64" y="155"/>
                  </a:lnTo>
                  <a:lnTo>
                    <a:pt x="72" y="153"/>
                  </a:lnTo>
                  <a:lnTo>
                    <a:pt x="80" y="150"/>
                  </a:lnTo>
                  <a:lnTo>
                    <a:pt x="88" y="146"/>
                  </a:lnTo>
                  <a:lnTo>
                    <a:pt x="94" y="141"/>
                  </a:lnTo>
                  <a:lnTo>
                    <a:pt x="97" y="135"/>
                  </a:lnTo>
                  <a:lnTo>
                    <a:pt x="99" y="126"/>
                  </a:lnTo>
                  <a:lnTo>
                    <a:pt x="99" y="117"/>
                  </a:lnTo>
                  <a:lnTo>
                    <a:pt x="100" y="110"/>
                  </a:lnTo>
                  <a:lnTo>
                    <a:pt x="100" y="105"/>
                  </a:lnTo>
                  <a:lnTo>
                    <a:pt x="102" y="99"/>
                  </a:lnTo>
                  <a:lnTo>
                    <a:pt x="102" y="93"/>
                  </a:lnTo>
                  <a:lnTo>
                    <a:pt x="100" y="87"/>
                  </a:lnTo>
                  <a:lnTo>
                    <a:pt x="97" y="80"/>
                  </a:lnTo>
                  <a:lnTo>
                    <a:pt x="94" y="75"/>
                  </a:lnTo>
                  <a:lnTo>
                    <a:pt x="89" y="68"/>
                  </a:lnTo>
                  <a:lnTo>
                    <a:pt x="86" y="62"/>
                  </a:lnTo>
                  <a:lnTo>
                    <a:pt x="90" y="63"/>
                  </a:lnTo>
                  <a:lnTo>
                    <a:pt x="95" y="63"/>
                  </a:lnTo>
                  <a:lnTo>
                    <a:pt x="99" y="61"/>
                  </a:lnTo>
                  <a:lnTo>
                    <a:pt x="102" y="57"/>
                  </a:lnTo>
                  <a:lnTo>
                    <a:pt x="106" y="48"/>
                  </a:lnTo>
                  <a:lnTo>
                    <a:pt x="111" y="38"/>
                  </a:lnTo>
                  <a:lnTo>
                    <a:pt x="114" y="27"/>
                  </a:lnTo>
                  <a:lnTo>
                    <a:pt x="119" y="18"/>
                  </a:lnTo>
                  <a:lnTo>
                    <a:pt x="120" y="13"/>
                  </a:lnTo>
                  <a:lnTo>
                    <a:pt x="120" y="9"/>
                  </a:lnTo>
                  <a:lnTo>
                    <a:pt x="118" y="4"/>
                  </a:lnTo>
                  <a:lnTo>
                    <a:pt x="114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1" name="Freeform 20"/>
            <p:cNvSpPr>
              <a:spLocks/>
            </p:cNvSpPr>
            <p:nvPr/>
          </p:nvSpPr>
          <p:spPr bwMode="auto">
            <a:xfrm>
              <a:off x="2926" y="1974"/>
              <a:ext cx="65" cy="47"/>
            </a:xfrm>
            <a:custGeom>
              <a:avLst/>
              <a:gdLst>
                <a:gd name="T0" fmla="*/ 120 w 129"/>
                <a:gd name="T1" fmla="*/ 19 h 93"/>
                <a:gd name="T2" fmla="*/ 106 w 129"/>
                <a:gd name="T3" fmla="*/ 16 h 93"/>
                <a:gd name="T4" fmla="*/ 93 w 129"/>
                <a:gd name="T5" fmla="*/ 13 h 93"/>
                <a:gd name="T6" fmla="*/ 80 w 129"/>
                <a:gd name="T7" fmla="*/ 10 h 93"/>
                <a:gd name="T8" fmla="*/ 66 w 129"/>
                <a:gd name="T9" fmla="*/ 8 h 93"/>
                <a:gd name="T10" fmla="*/ 53 w 129"/>
                <a:gd name="T11" fmla="*/ 5 h 93"/>
                <a:gd name="T12" fmla="*/ 39 w 129"/>
                <a:gd name="T13" fmla="*/ 3 h 93"/>
                <a:gd name="T14" fmla="*/ 25 w 129"/>
                <a:gd name="T15" fmla="*/ 1 h 93"/>
                <a:gd name="T16" fmla="*/ 12 w 129"/>
                <a:gd name="T17" fmla="*/ 0 h 93"/>
                <a:gd name="T18" fmla="*/ 6 w 129"/>
                <a:gd name="T19" fmla="*/ 1 h 93"/>
                <a:gd name="T20" fmla="*/ 2 w 129"/>
                <a:gd name="T21" fmla="*/ 5 h 93"/>
                <a:gd name="T22" fmla="*/ 0 w 129"/>
                <a:gd name="T23" fmla="*/ 10 h 93"/>
                <a:gd name="T24" fmla="*/ 0 w 129"/>
                <a:gd name="T25" fmla="*/ 16 h 93"/>
                <a:gd name="T26" fmla="*/ 1 w 129"/>
                <a:gd name="T27" fmla="*/ 27 h 93"/>
                <a:gd name="T28" fmla="*/ 4 w 129"/>
                <a:gd name="T29" fmla="*/ 39 h 93"/>
                <a:gd name="T30" fmla="*/ 6 w 129"/>
                <a:gd name="T31" fmla="*/ 50 h 93"/>
                <a:gd name="T32" fmla="*/ 9 w 129"/>
                <a:gd name="T33" fmla="*/ 61 h 93"/>
                <a:gd name="T34" fmla="*/ 13 w 129"/>
                <a:gd name="T35" fmla="*/ 65 h 93"/>
                <a:gd name="T36" fmla="*/ 17 w 129"/>
                <a:gd name="T37" fmla="*/ 70 h 93"/>
                <a:gd name="T38" fmla="*/ 22 w 129"/>
                <a:gd name="T39" fmla="*/ 73 h 93"/>
                <a:gd name="T40" fmla="*/ 28 w 129"/>
                <a:gd name="T41" fmla="*/ 77 h 93"/>
                <a:gd name="T42" fmla="*/ 34 w 129"/>
                <a:gd name="T43" fmla="*/ 82 h 93"/>
                <a:gd name="T44" fmla="*/ 39 w 129"/>
                <a:gd name="T45" fmla="*/ 85 h 93"/>
                <a:gd name="T46" fmla="*/ 44 w 129"/>
                <a:gd name="T47" fmla="*/ 87 h 93"/>
                <a:gd name="T48" fmla="*/ 49 w 129"/>
                <a:gd name="T49" fmla="*/ 91 h 93"/>
                <a:gd name="T50" fmla="*/ 58 w 129"/>
                <a:gd name="T51" fmla="*/ 93 h 93"/>
                <a:gd name="T52" fmla="*/ 66 w 129"/>
                <a:gd name="T53" fmla="*/ 86 h 93"/>
                <a:gd name="T54" fmla="*/ 67 w 129"/>
                <a:gd name="T55" fmla="*/ 77 h 93"/>
                <a:gd name="T56" fmla="*/ 62 w 129"/>
                <a:gd name="T57" fmla="*/ 69 h 93"/>
                <a:gd name="T58" fmla="*/ 54 w 129"/>
                <a:gd name="T59" fmla="*/ 63 h 93"/>
                <a:gd name="T60" fmla="*/ 47 w 129"/>
                <a:gd name="T61" fmla="*/ 57 h 93"/>
                <a:gd name="T62" fmla="*/ 39 w 129"/>
                <a:gd name="T63" fmla="*/ 53 h 93"/>
                <a:gd name="T64" fmla="*/ 32 w 129"/>
                <a:gd name="T65" fmla="*/ 47 h 93"/>
                <a:gd name="T66" fmla="*/ 32 w 129"/>
                <a:gd name="T67" fmla="*/ 47 h 93"/>
                <a:gd name="T68" fmla="*/ 32 w 129"/>
                <a:gd name="T69" fmla="*/ 46 h 93"/>
                <a:gd name="T70" fmla="*/ 32 w 129"/>
                <a:gd name="T71" fmla="*/ 46 h 93"/>
                <a:gd name="T72" fmla="*/ 31 w 129"/>
                <a:gd name="T73" fmla="*/ 45 h 93"/>
                <a:gd name="T74" fmla="*/ 30 w 129"/>
                <a:gd name="T75" fmla="*/ 41 h 93"/>
                <a:gd name="T76" fmla="*/ 30 w 129"/>
                <a:gd name="T77" fmla="*/ 38 h 93"/>
                <a:gd name="T78" fmla="*/ 30 w 129"/>
                <a:gd name="T79" fmla="*/ 34 h 93"/>
                <a:gd name="T80" fmla="*/ 29 w 129"/>
                <a:gd name="T81" fmla="*/ 31 h 93"/>
                <a:gd name="T82" fmla="*/ 29 w 129"/>
                <a:gd name="T83" fmla="*/ 30 h 93"/>
                <a:gd name="T84" fmla="*/ 29 w 129"/>
                <a:gd name="T85" fmla="*/ 28 h 93"/>
                <a:gd name="T86" fmla="*/ 28 w 129"/>
                <a:gd name="T87" fmla="*/ 28 h 93"/>
                <a:gd name="T88" fmla="*/ 28 w 129"/>
                <a:gd name="T89" fmla="*/ 27 h 93"/>
                <a:gd name="T90" fmla="*/ 36 w 129"/>
                <a:gd name="T91" fmla="*/ 28 h 93"/>
                <a:gd name="T92" fmla="*/ 44 w 129"/>
                <a:gd name="T93" fmla="*/ 28 h 93"/>
                <a:gd name="T94" fmla="*/ 52 w 129"/>
                <a:gd name="T95" fmla="*/ 30 h 93"/>
                <a:gd name="T96" fmla="*/ 61 w 129"/>
                <a:gd name="T97" fmla="*/ 32 h 93"/>
                <a:gd name="T98" fmla="*/ 68 w 129"/>
                <a:gd name="T99" fmla="*/ 33 h 93"/>
                <a:gd name="T100" fmla="*/ 74 w 129"/>
                <a:gd name="T101" fmla="*/ 34 h 93"/>
                <a:gd name="T102" fmla="*/ 81 w 129"/>
                <a:gd name="T103" fmla="*/ 37 h 93"/>
                <a:gd name="T104" fmla="*/ 88 w 129"/>
                <a:gd name="T105" fmla="*/ 38 h 93"/>
                <a:gd name="T106" fmla="*/ 93 w 129"/>
                <a:gd name="T107" fmla="*/ 39 h 93"/>
                <a:gd name="T108" fmla="*/ 100 w 129"/>
                <a:gd name="T109" fmla="*/ 41 h 93"/>
                <a:gd name="T110" fmla="*/ 106 w 129"/>
                <a:gd name="T111" fmla="*/ 42 h 93"/>
                <a:gd name="T112" fmla="*/ 113 w 129"/>
                <a:gd name="T113" fmla="*/ 43 h 93"/>
                <a:gd name="T114" fmla="*/ 123 w 129"/>
                <a:gd name="T115" fmla="*/ 41 h 93"/>
                <a:gd name="T116" fmla="*/ 129 w 129"/>
                <a:gd name="T117" fmla="*/ 34 h 93"/>
                <a:gd name="T118" fmla="*/ 128 w 129"/>
                <a:gd name="T119" fmla="*/ 25 h 93"/>
                <a:gd name="T120" fmla="*/ 120 w 129"/>
                <a:gd name="T121" fmla="*/ 19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9" h="93">
                  <a:moveTo>
                    <a:pt x="120" y="19"/>
                  </a:moveTo>
                  <a:lnTo>
                    <a:pt x="106" y="16"/>
                  </a:lnTo>
                  <a:lnTo>
                    <a:pt x="93" y="13"/>
                  </a:lnTo>
                  <a:lnTo>
                    <a:pt x="80" y="10"/>
                  </a:lnTo>
                  <a:lnTo>
                    <a:pt x="66" y="8"/>
                  </a:lnTo>
                  <a:lnTo>
                    <a:pt x="53" y="5"/>
                  </a:lnTo>
                  <a:lnTo>
                    <a:pt x="39" y="3"/>
                  </a:lnTo>
                  <a:lnTo>
                    <a:pt x="25" y="1"/>
                  </a:lnTo>
                  <a:lnTo>
                    <a:pt x="12" y="0"/>
                  </a:lnTo>
                  <a:lnTo>
                    <a:pt x="6" y="1"/>
                  </a:lnTo>
                  <a:lnTo>
                    <a:pt x="2" y="5"/>
                  </a:lnTo>
                  <a:lnTo>
                    <a:pt x="0" y="10"/>
                  </a:lnTo>
                  <a:lnTo>
                    <a:pt x="0" y="16"/>
                  </a:lnTo>
                  <a:lnTo>
                    <a:pt x="1" y="27"/>
                  </a:lnTo>
                  <a:lnTo>
                    <a:pt x="4" y="39"/>
                  </a:lnTo>
                  <a:lnTo>
                    <a:pt x="6" y="50"/>
                  </a:lnTo>
                  <a:lnTo>
                    <a:pt x="9" y="61"/>
                  </a:lnTo>
                  <a:lnTo>
                    <a:pt x="13" y="65"/>
                  </a:lnTo>
                  <a:lnTo>
                    <a:pt x="17" y="70"/>
                  </a:lnTo>
                  <a:lnTo>
                    <a:pt x="22" y="73"/>
                  </a:lnTo>
                  <a:lnTo>
                    <a:pt x="28" y="77"/>
                  </a:lnTo>
                  <a:lnTo>
                    <a:pt x="34" y="82"/>
                  </a:lnTo>
                  <a:lnTo>
                    <a:pt x="39" y="85"/>
                  </a:lnTo>
                  <a:lnTo>
                    <a:pt x="44" y="87"/>
                  </a:lnTo>
                  <a:lnTo>
                    <a:pt x="49" y="91"/>
                  </a:lnTo>
                  <a:lnTo>
                    <a:pt x="58" y="93"/>
                  </a:lnTo>
                  <a:lnTo>
                    <a:pt x="66" y="86"/>
                  </a:lnTo>
                  <a:lnTo>
                    <a:pt x="67" y="77"/>
                  </a:lnTo>
                  <a:lnTo>
                    <a:pt x="62" y="69"/>
                  </a:lnTo>
                  <a:lnTo>
                    <a:pt x="54" y="63"/>
                  </a:lnTo>
                  <a:lnTo>
                    <a:pt x="47" y="57"/>
                  </a:lnTo>
                  <a:lnTo>
                    <a:pt x="39" y="53"/>
                  </a:lnTo>
                  <a:lnTo>
                    <a:pt x="32" y="47"/>
                  </a:lnTo>
                  <a:lnTo>
                    <a:pt x="32" y="47"/>
                  </a:lnTo>
                  <a:lnTo>
                    <a:pt x="32" y="46"/>
                  </a:lnTo>
                  <a:lnTo>
                    <a:pt x="32" y="46"/>
                  </a:lnTo>
                  <a:lnTo>
                    <a:pt x="31" y="45"/>
                  </a:lnTo>
                  <a:lnTo>
                    <a:pt x="30" y="41"/>
                  </a:lnTo>
                  <a:lnTo>
                    <a:pt x="30" y="38"/>
                  </a:lnTo>
                  <a:lnTo>
                    <a:pt x="30" y="34"/>
                  </a:lnTo>
                  <a:lnTo>
                    <a:pt x="29" y="31"/>
                  </a:lnTo>
                  <a:lnTo>
                    <a:pt x="29" y="30"/>
                  </a:lnTo>
                  <a:lnTo>
                    <a:pt x="29" y="28"/>
                  </a:lnTo>
                  <a:lnTo>
                    <a:pt x="28" y="28"/>
                  </a:lnTo>
                  <a:lnTo>
                    <a:pt x="28" y="27"/>
                  </a:lnTo>
                  <a:lnTo>
                    <a:pt x="36" y="28"/>
                  </a:lnTo>
                  <a:lnTo>
                    <a:pt x="44" y="28"/>
                  </a:lnTo>
                  <a:lnTo>
                    <a:pt x="52" y="30"/>
                  </a:lnTo>
                  <a:lnTo>
                    <a:pt x="61" y="32"/>
                  </a:lnTo>
                  <a:lnTo>
                    <a:pt x="68" y="33"/>
                  </a:lnTo>
                  <a:lnTo>
                    <a:pt x="74" y="34"/>
                  </a:lnTo>
                  <a:lnTo>
                    <a:pt x="81" y="37"/>
                  </a:lnTo>
                  <a:lnTo>
                    <a:pt x="88" y="38"/>
                  </a:lnTo>
                  <a:lnTo>
                    <a:pt x="93" y="39"/>
                  </a:lnTo>
                  <a:lnTo>
                    <a:pt x="100" y="41"/>
                  </a:lnTo>
                  <a:lnTo>
                    <a:pt x="106" y="42"/>
                  </a:lnTo>
                  <a:lnTo>
                    <a:pt x="113" y="43"/>
                  </a:lnTo>
                  <a:lnTo>
                    <a:pt x="123" y="41"/>
                  </a:lnTo>
                  <a:lnTo>
                    <a:pt x="129" y="34"/>
                  </a:lnTo>
                  <a:lnTo>
                    <a:pt x="128" y="25"/>
                  </a:lnTo>
                  <a:lnTo>
                    <a:pt x="120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2" name="Freeform 21"/>
            <p:cNvSpPr>
              <a:spLocks/>
            </p:cNvSpPr>
            <p:nvPr/>
          </p:nvSpPr>
          <p:spPr bwMode="auto">
            <a:xfrm>
              <a:off x="2756" y="1860"/>
              <a:ext cx="143" cy="63"/>
            </a:xfrm>
            <a:custGeom>
              <a:avLst/>
              <a:gdLst>
                <a:gd name="T0" fmla="*/ 256 w 287"/>
                <a:gd name="T1" fmla="*/ 5 h 124"/>
                <a:gd name="T2" fmla="*/ 223 w 287"/>
                <a:gd name="T3" fmla="*/ 12 h 124"/>
                <a:gd name="T4" fmla="*/ 188 w 287"/>
                <a:gd name="T5" fmla="*/ 18 h 124"/>
                <a:gd name="T6" fmla="*/ 153 w 287"/>
                <a:gd name="T7" fmla="*/ 23 h 124"/>
                <a:gd name="T8" fmla="*/ 119 w 287"/>
                <a:gd name="T9" fmla="*/ 27 h 124"/>
                <a:gd name="T10" fmla="*/ 84 w 287"/>
                <a:gd name="T11" fmla="*/ 34 h 124"/>
                <a:gd name="T12" fmla="*/ 52 w 287"/>
                <a:gd name="T13" fmla="*/ 43 h 124"/>
                <a:gd name="T14" fmla="*/ 21 w 287"/>
                <a:gd name="T15" fmla="*/ 57 h 124"/>
                <a:gd name="T16" fmla="*/ 2 w 287"/>
                <a:gd name="T17" fmla="*/ 69 h 124"/>
                <a:gd name="T18" fmla="*/ 0 w 287"/>
                <a:gd name="T19" fmla="*/ 76 h 124"/>
                <a:gd name="T20" fmla="*/ 2 w 287"/>
                <a:gd name="T21" fmla="*/ 88 h 124"/>
                <a:gd name="T22" fmla="*/ 8 w 287"/>
                <a:gd name="T23" fmla="*/ 106 h 124"/>
                <a:gd name="T24" fmla="*/ 13 w 287"/>
                <a:gd name="T25" fmla="*/ 119 h 124"/>
                <a:gd name="T26" fmla="*/ 22 w 287"/>
                <a:gd name="T27" fmla="*/ 124 h 124"/>
                <a:gd name="T28" fmla="*/ 32 w 287"/>
                <a:gd name="T29" fmla="*/ 123 h 124"/>
                <a:gd name="T30" fmla="*/ 45 w 287"/>
                <a:gd name="T31" fmla="*/ 121 h 124"/>
                <a:gd name="T32" fmla="*/ 57 w 287"/>
                <a:gd name="T33" fmla="*/ 117 h 124"/>
                <a:gd name="T34" fmla="*/ 69 w 287"/>
                <a:gd name="T35" fmla="*/ 114 h 124"/>
                <a:gd name="T36" fmla="*/ 84 w 287"/>
                <a:gd name="T37" fmla="*/ 107 h 124"/>
                <a:gd name="T38" fmla="*/ 80 w 287"/>
                <a:gd name="T39" fmla="*/ 91 h 124"/>
                <a:gd name="T40" fmla="*/ 65 w 287"/>
                <a:gd name="T41" fmla="*/ 89 h 124"/>
                <a:gd name="T42" fmla="*/ 55 w 287"/>
                <a:gd name="T43" fmla="*/ 92 h 124"/>
                <a:gd name="T44" fmla="*/ 46 w 287"/>
                <a:gd name="T45" fmla="*/ 93 h 124"/>
                <a:gd name="T46" fmla="*/ 37 w 287"/>
                <a:gd name="T47" fmla="*/ 95 h 124"/>
                <a:gd name="T48" fmla="*/ 31 w 287"/>
                <a:gd name="T49" fmla="*/ 95 h 124"/>
                <a:gd name="T50" fmla="*/ 31 w 287"/>
                <a:gd name="T51" fmla="*/ 92 h 124"/>
                <a:gd name="T52" fmla="*/ 29 w 287"/>
                <a:gd name="T53" fmla="*/ 88 h 124"/>
                <a:gd name="T54" fmla="*/ 29 w 287"/>
                <a:gd name="T55" fmla="*/ 84 h 124"/>
                <a:gd name="T56" fmla="*/ 35 w 287"/>
                <a:gd name="T57" fmla="*/ 78 h 124"/>
                <a:gd name="T58" fmla="*/ 49 w 287"/>
                <a:gd name="T59" fmla="*/ 69 h 124"/>
                <a:gd name="T60" fmla="*/ 66 w 287"/>
                <a:gd name="T61" fmla="*/ 63 h 124"/>
                <a:gd name="T62" fmla="*/ 84 w 287"/>
                <a:gd name="T63" fmla="*/ 61 h 124"/>
                <a:gd name="T64" fmla="*/ 103 w 287"/>
                <a:gd name="T65" fmla="*/ 60 h 124"/>
                <a:gd name="T66" fmla="*/ 121 w 287"/>
                <a:gd name="T67" fmla="*/ 57 h 124"/>
                <a:gd name="T68" fmla="*/ 149 w 287"/>
                <a:gd name="T69" fmla="*/ 53 h 124"/>
                <a:gd name="T70" fmla="*/ 187 w 287"/>
                <a:gd name="T71" fmla="*/ 47 h 124"/>
                <a:gd name="T72" fmla="*/ 225 w 287"/>
                <a:gd name="T73" fmla="*/ 40 h 124"/>
                <a:gd name="T74" fmla="*/ 261 w 287"/>
                <a:gd name="T75" fmla="*/ 31 h 124"/>
                <a:gd name="T76" fmla="*/ 286 w 287"/>
                <a:gd name="T77" fmla="*/ 18 h 124"/>
                <a:gd name="T78" fmla="*/ 281 w 287"/>
                <a:gd name="T79" fmla="*/ 1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87" h="124">
                  <a:moveTo>
                    <a:pt x="272" y="0"/>
                  </a:moveTo>
                  <a:lnTo>
                    <a:pt x="256" y="5"/>
                  </a:lnTo>
                  <a:lnTo>
                    <a:pt x="240" y="9"/>
                  </a:lnTo>
                  <a:lnTo>
                    <a:pt x="223" y="12"/>
                  </a:lnTo>
                  <a:lnTo>
                    <a:pt x="205" y="16"/>
                  </a:lnTo>
                  <a:lnTo>
                    <a:pt x="188" y="18"/>
                  </a:lnTo>
                  <a:lnTo>
                    <a:pt x="171" y="20"/>
                  </a:lnTo>
                  <a:lnTo>
                    <a:pt x="153" y="23"/>
                  </a:lnTo>
                  <a:lnTo>
                    <a:pt x="136" y="25"/>
                  </a:lnTo>
                  <a:lnTo>
                    <a:pt x="119" y="27"/>
                  </a:lnTo>
                  <a:lnTo>
                    <a:pt x="102" y="31"/>
                  </a:lnTo>
                  <a:lnTo>
                    <a:pt x="84" y="34"/>
                  </a:lnTo>
                  <a:lnTo>
                    <a:pt x="68" y="38"/>
                  </a:lnTo>
                  <a:lnTo>
                    <a:pt x="52" y="43"/>
                  </a:lnTo>
                  <a:lnTo>
                    <a:pt x="36" y="49"/>
                  </a:lnTo>
                  <a:lnTo>
                    <a:pt x="21" y="57"/>
                  </a:lnTo>
                  <a:lnTo>
                    <a:pt x="6" y="66"/>
                  </a:lnTo>
                  <a:lnTo>
                    <a:pt x="2" y="69"/>
                  </a:lnTo>
                  <a:lnTo>
                    <a:pt x="1" y="72"/>
                  </a:lnTo>
                  <a:lnTo>
                    <a:pt x="0" y="76"/>
                  </a:lnTo>
                  <a:lnTo>
                    <a:pt x="0" y="80"/>
                  </a:lnTo>
                  <a:lnTo>
                    <a:pt x="2" y="88"/>
                  </a:lnTo>
                  <a:lnTo>
                    <a:pt x="6" y="98"/>
                  </a:lnTo>
                  <a:lnTo>
                    <a:pt x="8" y="106"/>
                  </a:lnTo>
                  <a:lnTo>
                    <a:pt x="11" y="115"/>
                  </a:lnTo>
                  <a:lnTo>
                    <a:pt x="13" y="119"/>
                  </a:lnTo>
                  <a:lnTo>
                    <a:pt x="17" y="123"/>
                  </a:lnTo>
                  <a:lnTo>
                    <a:pt x="22" y="124"/>
                  </a:lnTo>
                  <a:lnTo>
                    <a:pt x="27" y="124"/>
                  </a:lnTo>
                  <a:lnTo>
                    <a:pt x="32" y="123"/>
                  </a:lnTo>
                  <a:lnTo>
                    <a:pt x="39" y="122"/>
                  </a:lnTo>
                  <a:lnTo>
                    <a:pt x="45" y="121"/>
                  </a:lnTo>
                  <a:lnTo>
                    <a:pt x="51" y="118"/>
                  </a:lnTo>
                  <a:lnTo>
                    <a:pt x="57" y="117"/>
                  </a:lnTo>
                  <a:lnTo>
                    <a:pt x="64" y="116"/>
                  </a:lnTo>
                  <a:lnTo>
                    <a:pt x="69" y="114"/>
                  </a:lnTo>
                  <a:lnTo>
                    <a:pt x="76" y="113"/>
                  </a:lnTo>
                  <a:lnTo>
                    <a:pt x="84" y="107"/>
                  </a:lnTo>
                  <a:lnTo>
                    <a:pt x="85" y="98"/>
                  </a:lnTo>
                  <a:lnTo>
                    <a:pt x="80" y="91"/>
                  </a:lnTo>
                  <a:lnTo>
                    <a:pt x="69" y="88"/>
                  </a:lnTo>
                  <a:lnTo>
                    <a:pt x="65" y="89"/>
                  </a:lnTo>
                  <a:lnTo>
                    <a:pt x="60" y="91"/>
                  </a:lnTo>
                  <a:lnTo>
                    <a:pt x="55" y="92"/>
                  </a:lnTo>
                  <a:lnTo>
                    <a:pt x="51" y="92"/>
                  </a:lnTo>
                  <a:lnTo>
                    <a:pt x="46" y="93"/>
                  </a:lnTo>
                  <a:lnTo>
                    <a:pt x="42" y="94"/>
                  </a:lnTo>
                  <a:lnTo>
                    <a:pt x="37" y="95"/>
                  </a:lnTo>
                  <a:lnTo>
                    <a:pt x="32" y="96"/>
                  </a:lnTo>
                  <a:lnTo>
                    <a:pt x="31" y="95"/>
                  </a:lnTo>
                  <a:lnTo>
                    <a:pt x="31" y="94"/>
                  </a:lnTo>
                  <a:lnTo>
                    <a:pt x="31" y="92"/>
                  </a:lnTo>
                  <a:lnTo>
                    <a:pt x="30" y="91"/>
                  </a:lnTo>
                  <a:lnTo>
                    <a:pt x="29" y="88"/>
                  </a:lnTo>
                  <a:lnTo>
                    <a:pt x="29" y="86"/>
                  </a:lnTo>
                  <a:lnTo>
                    <a:pt x="29" y="84"/>
                  </a:lnTo>
                  <a:lnTo>
                    <a:pt x="28" y="83"/>
                  </a:lnTo>
                  <a:lnTo>
                    <a:pt x="35" y="78"/>
                  </a:lnTo>
                  <a:lnTo>
                    <a:pt x="42" y="72"/>
                  </a:lnTo>
                  <a:lnTo>
                    <a:pt x="49" y="69"/>
                  </a:lnTo>
                  <a:lnTo>
                    <a:pt x="57" y="65"/>
                  </a:lnTo>
                  <a:lnTo>
                    <a:pt x="66" y="63"/>
                  </a:lnTo>
                  <a:lnTo>
                    <a:pt x="75" y="62"/>
                  </a:lnTo>
                  <a:lnTo>
                    <a:pt x="84" y="61"/>
                  </a:lnTo>
                  <a:lnTo>
                    <a:pt x="93" y="60"/>
                  </a:lnTo>
                  <a:lnTo>
                    <a:pt x="103" y="60"/>
                  </a:lnTo>
                  <a:lnTo>
                    <a:pt x="112" y="58"/>
                  </a:lnTo>
                  <a:lnTo>
                    <a:pt x="121" y="57"/>
                  </a:lnTo>
                  <a:lnTo>
                    <a:pt x="130" y="56"/>
                  </a:lnTo>
                  <a:lnTo>
                    <a:pt x="149" y="53"/>
                  </a:lnTo>
                  <a:lnTo>
                    <a:pt x="168" y="50"/>
                  </a:lnTo>
                  <a:lnTo>
                    <a:pt x="187" y="47"/>
                  </a:lnTo>
                  <a:lnTo>
                    <a:pt x="206" y="43"/>
                  </a:lnTo>
                  <a:lnTo>
                    <a:pt x="225" y="40"/>
                  </a:lnTo>
                  <a:lnTo>
                    <a:pt x="243" y="35"/>
                  </a:lnTo>
                  <a:lnTo>
                    <a:pt x="261" y="31"/>
                  </a:lnTo>
                  <a:lnTo>
                    <a:pt x="279" y="25"/>
                  </a:lnTo>
                  <a:lnTo>
                    <a:pt x="286" y="18"/>
                  </a:lnTo>
                  <a:lnTo>
                    <a:pt x="287" y="9"/>
                  </a:lnTo>
                  <a:lnTo>
                    <a:pt x="281" y="1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3" name="Freeform 22"/>
            <p:cNvSpPr>
              <a:spLocks/>
            </p:cNvSpPr>
            <p:nvPr/>
          </p:nvSpPr>
          <p:spPr bwMode="auto">
            <a:xfrm>
              <a:off x="2877" y="1871"/>
              <a:ext cx="18" cy="27"/>
            </a:xfrm>
            <a:custGeom>
              <a:avLst/>
              <a:gdLst>
                <a:gd name="T0" fmla="*/ 14 w 37"/>
                <a:gd name="T1" fmla="*/ 6 h 56"/>
                <a:gd name="T2" fmla="*/ 10 w 37"/>
                <a:gd name="T3" fmla="*/ 14 h 56"/>
                <a:gd name="T4" fmla="*/ 8 w 37"/>
                <a:gd name="T5" fmla="*/ 21 h 56"/>
                <a:gd name="T6" fmla="*/ 5 w 37"/>
                <a:gd name="T7" fmla="*/ 29 h 56"/>
                <a:gd name="T8" fmla="*/ 1 w 37"/>
                <a:gd name="T9" fmla="*/ 37 h 56"/>
                <a:gd name="T10" fmla="*/ 0 w 37"/>
                <a:gd name="T11" fmla="*/ 42 h 56"/>
                <a:gd name="T12" fmla="*/ 0 w 37"/>
                <a:gd name="T13" fmla="*/ 46 h 56"/>
                <a:gd name="T14" fmla="*/ 2 w 37"/>
                <a:gd name="T15" fmla="*/ 51 h 56"/>
                <a:gd name="T16" fmla="*/ 6 w 37"/>
                <a:gd name="T17" fmla="*/ 54 h 56"/>
                <a:gd name="T18" fmla="*/ 10 w 37"/>
                <a:gd name="T19" fmla="*/ 56 h 56"/>
                <a:gd name="T20" fmla="*/ 15 w 37"/>
                <a:gd name="T21" fmla="*/ 56 h 56"/>
                <a:gd name="T22" fmla="*/ 20 w 37"/>
                <a:gd name="T23" fmla="*/ 53 h 56"/>
                <a:gd name="T24" fmla="*/ 23 w 37"/>
                <a:gd name="T25" fmla="*/ 50 h 56"/>
                <a:gd name="T26" fmla="*/ 25 w 37"/>
                <a:gd name="T27" fmla="*/ 42 h 56"/>
                <a:gd name="T28" fmla="*/ 29 w 37"/>
                <a:gd name="T29" fmla="*/ 34 h 56"/>
                <a:gd name="T30" fmla="*/ 32 w 37"/>
                <a:gd name="T31" fmla="*/ 27 h 56"/>
                <a:gd name="T32" fmla="*/ 36 w 37"/>
                <a:gd name="T33" fmla="*/ 19 h 56"/>
                <a:gd name="T34" fmla="*/ 37 w 37"/>
                <a:gd name="T35" fmla="*/ 14 h 56"/>
                <a:gd name="T36" fmla="*/ 37 w 37"/>
                <a:gd name="T37" fmla="*/ 10 h 56"/>
                <a:gd name="T38" fmla="*/ 36 w 37"/>
                <a:gd name="T39" fmla="*/ 5 h 56"/>
                <a:gd name="T40" fmla="*/ 31 w 37"/>
                <a:gd name="T41" fmla="*/ 1 h 56"/>
                <a:gd name="T42" fmla="*/ 27 w 37"/>
                <a:gd name="T43" fmla="*/ 0 h 56"/>
                <a:gd name="T44" fmla="*/ 21 w 37"/>
                <a:gd name="T45" fmla="*/ 0 h 56"/>
                <a:gd name="T46" fmla="*/ 16 w 37"/>
                <a:gd name="T47" fmla="*/ 3 h 56"/>
                <a:gd name="T48" fmla="*/ 14 w 37"/>
                <a:gd name="T49" fmla="*/ 6 h 56"/>
                <a:gd name="T50" fmla="*/ 14 w 37"/>
                <a:gd name="T51" fmla="*/ 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7" h="56">
                  <a:moveTo>
                    <a:pt x="14" y="6"/>
                  </a:moveTo>
                  <a:lnTo>
                    <a:pt x="10" y="14"/>
                  </a:lnTo>
                  <a:lnTo>
                    <a:pt x="8" y="21"/>
                  </a:lnTo>
                  <a:lnTo>
                    <a:pt x="5" y="29"/>
                  </a:lnTo>
                  <a:lnTo>
                    <a:pt x="1" y="37"/>
                  </a:lnTo>
                  <a:lnTo>
                    <a:pt x="0" y="42"/>
                  </a:lnTo>
                  <a:lnTo>
                    <a:pt x="0" y="46"/>
                  </a:lnTo>
                  <a:lnTo>
                    <a:pt x="2" y="51"/>
                  </a:lnTo>
                  <a:lnTo>
                    <a:pt x="6" y="54"/>
                  </a:lnTo>
                  <a:lnTo>
                    <a:pt x="10" y="56"/>
                  </a:lnTo>
                  <a:lnTo>
                    <a:pt x="15" y="56"/>
                  </a:lnTo>
                  <a:lnTo>
                    <a:pt x="20" y="53"/>
                  </a:lnTo>
                  <a:lnTo>
                    <a:pt x="23" y="50"/>
                  </a:lnTo>
                  <a:lnTo>
                    <a:pt x="25" y="42"/>
                  </a:lnTo>
                  <a:lnTo>
                    <a:pt x="29" y="34"/>
                  </a:lnTo>
                  <a:lnTo>
                    <a:pt x="32" y="27"/>
                  </a:lnTo>
                  <a:lnTo>
                    <a:pt x="36" y="19"/>
                  </a:lnTo>
                  <a:lnTo>
                    <a:pt x="37" y="14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1" y="1"/>
                  </a:lnTo>
                  <a:lnTo>
                    <a:pt x="27" y="0"/>
                  </a:lnTo>
                  <a:lnTo>
                    <a:pt x="21" y="0"/>
                  </a:lnTo>
                  <a:lnTo>
                    <a:pt x="16" y="3"/>
                  </a:lnTo>
                  <a:lnTo>
                    <a:pt x="14" y="6"/>
                  </a:lnTo>
                  <a:lnTo>
                    <a:pt x="14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4" name="Freeform 23"/>
            <p:cNvSpPr>
              <a:spLocks/>
            </p:cNvSpPr>
            <p:nvPr/>
          </p:nvSpPr>
          <p:spPr bwMode="auto">
            <a:xfrm>
              <a:off x="2893" y="1872"/>
              <a:ext cx="23" cy="25"/>
            </a:xfrm>
            <a:custGeom>
              <a:avLst/>
              <a:gdLst>
                <a:gd name="T0" fmla="*/ 44 w 48"/>
                <a:gd name="T1" fmla="*/ 15 h 49"/>
                <a:gd name="T2" fmla="*/ 41 w 48"/>
                <a:gd name="T3" fmla="*/ 12 h 49"/>
                <a:gd name="T4" fmla="*/ 38 w 48"/>
                <a:gd name="T5" fmla="*/ 9 h 49"/>
                <a:gd name="T6" fmla="*/ 35 w 48"/>
                <a:gd name="T7" fmla="*/ 7 h 49"/>
                <a:gd name="T8" fmla="*/ 33 w 48"/>
                <a:gd name="T9" fmla="*/ 3 h 49"/>
                <a:gd name="T10" fmla="*/ 23 w 48"/>
                <a:gd name="T11" fmla="*/ 0 h 49"/>
                <a:gd name="T12" fmla="*/ 15 w 48"/>
                <a:gd name="T13" fmla="*/ 3 h 49"/>
                <a:gd name="T14" fmla="*/ 11 w 48"/>
                <a:gd name="T15" fmla="*/ 11 h 49"/>
                <a:gd name="T16" fmla="*/ 14 w 48"/>
                <a:gd name="T17" fmla="*/ 22 h 49"/>
                <a:gd name="T18" fmla="*/ 12 w 48"/>
                <a:gd name="T19" fmla="*/ 23 h 49"/>
                <a:gd name="T20" fmla="*/ 11 w 48"/>
                <a:gd name="T21" fmla="*/ 24 h 49"/>
                <a:gd name="T22" fmla="*/ 8 w 48"/>
                <a:gd name="T23" fmla="*/ 25 h 49"/>
                <a:gd name="T24" fmla="*/ 6 w 48"/>
                <a:gd name="T25" fmla="*/ 26 h 49"/>
                <a:gd name="T26" fmla="*/ 0 w 48"/>
                <a:gd name="T27" fmla="*/ 34 h 49"/>
                <a:gd name="T28" fmla="*/ 3 w 48"/>
                <a:gd name="T29" fmla="*/ 43 h 49"/>
                <a:gd name="T30" fmla="*/ 10 w 48"/>
                <a:gd name="T31" fmla="*/ 49 h 49"/>
                <a:gd name="T32" fmla="*/ 19 w 48"/>
                <a:gd name="T33" fmla="*/ 48 h 49"/>
                <a:gd name="T34" fmla="*/ 25 w 48"/>
                <a:gd name="T35" fmla="*/ 45 h 49"/>
                <a:gd name="T36" fmla="*/ 30 w 48"/>
                <a:gd name="T37" fmla="*/ 41 h 49"/>
                <a:gd name="T38" fmla="*/ 35 w 48"/>
                <a:gd name="T39" fmla="*/ 38 h 49"/>
                <a:gd name="T40" fmla="*/ 41 w 48"/>
                <a:gd name="T41" fmla="*/ 34 h 49"/>
                <a:gd name="T42" fmla="*/ 45 w 48"/>
                <a:gd name="T43" fmla="*/ 31 h 49"/>
                <a:gd name="T44" fmla="*/ 48 w 48"/>
                <a:gd name="T45" fmla="*/ 25 h 49"/>
                <a:gd name="T46" fmla="*/ 46 w 48"/>
                <a:gd name="T47" fmla="*/ 19 h 49"/>
                <a:gd name="T48" fmla="*/ 44 w 48"/>
                <a:gd name="T49" fmla="*/ 15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8" h="49">
                  <a:moveTo>
                    <a:pt x="44" y="15"/>
                  </a:moveTo>
                  <a:lnTo>
                    <a:pt x="41" y="12"/>
                  </a:lnTo>
                  <a:lnTo>
                    <a:pt x="38" y="9"/>
                  </a:lnTo>
                  <a:lnTo>
                    <a:pt x="35" y="7"/>
                  </a:lnTo>
                  <a:lnTo>
                    <a:pt x="33" y="3"/>
                  </a:lnTo>
                  <a:lnTo>
                    <a:pt x="23" y="0"/>
                  </a:lnTo>
                  <a:lnTo>
                    <a:pt x="15" y="3"/>
                  </a:lnTo>
                  <a:lnTo>
                    <a:pt x="11" y="11"/>
                  </a:lnTo>
                  <a:lnTo>
                    <a:pt x="14" y="22"/>
                  </a:lnTo>
                  <a:lnTo>
                    <a:pt x="12" y="23"/>
                  </a:lnTo>
                  <a:lnTo>
                    <a:pt x="11" y="24"/>
                  </a:lnTo>
                  <a:lnTo>
                    <a:pt x="8" y="25"/>
                  </a:lnTo>
                  <a:lnTo>
                    <a:pt x="6" y="26"/>
                  </a:lnTo>
                  <a:lnTo>
                    <a:pt x="0" y="34"/>
                  </a:lnTo>
                  <a:lnTo>
                    <a:pt x="3" y="43"/>
                  </a:lnTo>
                  <a:lnTo>
                    <a:pt x="10" y="49"/>
                  </a:lnTo>
                  <a:lnTo>
                    <a:pt x="19" y="48"/>
                  </a:lnTo>
                  <a:lnTo>
                    <a:pt x="25" y="45"/>
                  </a:lnTo>
                  <a:lnTo>
                    <a:pt x="30" y="41"/>
                  </a:lnTo>
                  <a:lnTo>
                    <a:pt x="35" y="38"/>
                  </a:lnTo>
                  <a:lnTo>
                    <a:pt x="41" y="34"/>
                  </a:lnTo>
                  <a:lnTo>
                    <a:pt x="45" y="31"/>
                  </a:lnTo>
                  <a:lnTo>
                    <a:pt x="48" y="25"/>
                  </a:lnTo>
                  <a:lnTo>
                    <a:pt x="46" y="19"/>
                  </a:lnTo>
                  <a:lnTo>
                    <a:pt x="44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5" name="Freeform 24"/>
            <p:cNvSpPr>
              <a:spLocks/>
            </p:cNvSpPr>
            <p:nvPr/>
          </p:nvSpPr>
          <p:spPr bwMode="auto">
            <a:xfrm>
              <a:off x="2845" y="1809"/>
              <a:ext cx="120" cy="59"/>
            </a:xfrm>
            <a:custGeom>
              <a:avLst/>
              <a:gdLst>
                <a:gd name="T0" fmla="*/ 214 w 238"/>
                <a:gd name="T1" fmla="*/ 2 h 119"/>
                <a:gd name="T2" fmla="*/ 191 w 238"/>
                <a:gd name="T3" fmla="*/ 1 h 119"/>
                <a:gd name="T4" fmla="*/ 168 w 238"/>
                <a:gd name="T5" fmla="*/ 0 h 119"/>
                <a:gd name="T6" fmla="*/ 146 w 238"/>
                <a:gd name="T7" fmla="*/ 0 h 119"/>
                <a:gd name="T8" fmla="*/ 123 w 238"/>
                <a:gd name="T9" fmla="*/ 1 h 119"/>
                <a:gd name="T10" fmla="*/ 100 w 238"/>
                <a:gd name="T11" fmla="*/ 5 h 119"/>
                <a:gd name="T12" fmla="*/ 77 w 238"/>
                <a:gd name="T13" fmla="*/ 10 h 119"/>
                <a:gd name="T14" fmla="*/ 55 w 238"/>
                <a:gd name="T15" fmla="*/ 18 h 119"/>
                <a:gd name="T16" fmla="*/ 39 w 238"/>
                <a:gd name="T17" fmla="*/ 25 h 119"/>
                <a:gd name="T18" fmla="*/ 36 w 238"/>
                <a:gd name="T19" fmla="*/ 33 h 119"/>
                <a:gd name="T20" fmla="*/ 36 w 238"/>
                <a:gd name="T21" fmla="*/ 38 h 119"/>
                <a:gd name="T22" fmla="*/ 36 w 238"/>
                <a:gd name="T23" fmla="*/ 38 h 119"/>
                <a:gd name="T24" fmla="*/ 30 w 238"/>
                <a:gd name="T25" fmla="*/ 37 h 119"/>
                <a:gd name="T26" fmla="*/ 17 w 238"/>
                <a:gd name="T27" fmla="*/ 37 h 119"/>
                <a:gd name="T28" fmla="*/ 2 w 238"/>
                <a:gd name="T29" fmla="*/ 38 h 119"/>
                <a:gd name="T30" fmla="*/ 2 w 238"/>
                <a:gd name="T31" fmla="*/ 55 h 119"/>
                <a:gd name="T32" fmla="*/ 17 w 238"/>
                <a:gd name="T33" fmla="*/ 62 h 119"/>
                <a:gd name="T34" fmla="*/ 28 w 238"/>
                <a:gd name="T35" fmla="*/ 62 h 119"/>
                <a:gd name="T36" fmla="*/ 36 w 238"/>
                <a:gd name="T37" fmla="*/ 65 h 119"/>
                <a:gd name="T38" fmla="*/ 44 w 238"/>
                <a:gd name="T39" fmla="*/ 65 h 119"/>
                <a:gd name="T40" fmla="*/ 48 w 238"/>
                <a:gd name="T41" fmla="*/ 66 h 119"/>
                <a:gd name="T42" fmla="*/ 49 w 238"/>
                <a:gd name="T43" fmla="*/ 66 h 119"/>
                <a:gd name="T44" fmla="*/ 54 w 238"/>
                <a:gd name="T45" fmla="*/ 68 h 119"/>
                <a:gd name="T46" fmla="*/ 62 w 238"/>
                <a:gd name="T47" fmla="*/ 71 h 119"/>
                <a:gd name="T48" fmla="*/ 60 w 238"/>
                <a:gd name="T49" fmla="*/ 77 h 119"/>
                <a:gd name="T50" fmla="*/ 48 w 238"/>
                <a:gd name="T51" fmla="*/ 83 h 119"/>
                <a:gd name="T52" fmla="*/ 36 w 238"/>
                <a:gd name="T53" fmla="*/ 88 h 119"/>
                <a:gd name="T54" fmla="*/ 24 w 238"/>
                <a:gd name="T55" fmla="*/ 93 h 119"/>
                <a:gd name="T56" fmla="*/ 11 w 238"/>
                <a:gd name="T57" fmla="*/ 104 h 119"/>
                <a:gd name="T58" fmla="*/ 21 w 238"/>
                <a:gd name="T59" fmla="*/ 119 h 119"/>
                <a:gd name="T60" fmla="*/ 39 w 238"/>
                <a:gd name="T61" fmla="*/ 114 h 119"/>
                <a:gd name="T62" fmla="*/ 56 w 238"/>
                <a:gd name="T63" fmla="*/ 106 h 119"/>
                <a:gd name="T64" fmla="*/ 74 w 238"/>
                <a:gd name="T65" fmla="*/ 98 h 119"/>
                <a:gd name="T66" fmla="*/ 91 w 238"/>
                <a:gd name="T67" fmla="*/ 90 h 119"/>
                <a:gd name="T68" fmla="*/ 105 w 238"/>
                <a:gd name="T69" fmla="*/ 82 h 119"/>
                <a:gd name="T70" fmla="*/ 105 w 238"/>
                <a:gd name="T71" fmla="*/ 69 h 119"/>
                <a:gd name="T72" fmla="*/ 95 w 238"/>
                <a:gd name="T73" fmla="*/ 62 h 119"/>
                <a:gd name="T74" fmla="*/ 85 w 238"/>
                <a:gd name="T75" fmla="*/ 56 h 119"/>
                <a:gd name="T76" fmla="*/ 76 w 238"/>
                <a:gd name="T77" fmla="*/ 52 h 119"/>
                <a:gd name="T78" fmla="*/ 67 w 238"/>
                <a:gd name="T79" fmla="*/ 46 h 119"/>
                <a:gd name="T80" fmla="*/ 71 w 238"/>
                <a:gd name="T81" fmla="*/ 39 h 119"/>
                <a:gd name="T82" fmla="*/ 91 w 238"/>
                <a:gd name="T83" fmla="*/ 33 h 119"/>
                <a:gd name="T84" fmla="*/ 110 w 238"/>
                <a:gd name="T85" fmla="*/ 29 h 119"/>
                <a:gd name="T86" fmla="*/ 130 w 238"/>
                <a:gd name="T87" fmla="*/ 26 h 119"/>
                <a:gd name="T88" fmla="*/ 151 w 238"/>
                <a:gd name="T89" fmla="*/ 25 h 119"/>
                <a:gd name="T90" fmla="*/ 173 w 238"/>
                <a:gd name="T91" fmla="*/ 26 h 119"/>
                <a:gd name="T92" fmla="*/ 193 w 238"/>
                <a:gd name="T93" fmla="*/ 28 h 119"/>
                <a:gd name="T94" fmla="*/ 215 w 238"/>
                <a:gd name="T95" fmla="*/ 29 h 119"/>
                <a:gd name="T96" fmla="*/ 235 w 238"/>
                <a:gd name="T97" fmla="*/ 24 h 119"/>
                <a:gd name="T98" fmla="*/ 235 w 238"/>
                <a:gd name="T99" fmla="*/ 7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38" h="119">
                  <a:moveTo>
                    <a:pt x="226" y="2"/>
                  </a:moveTo>
                  <a:lnTo>
                    <a:pt x="214" y="2"/>
                  </a:lnTo>
                  <a:lnTo>
                    <a:pt x="203" y="2"/>
                  </a:lnTo>
                  <a:lnTo>
                    <a:pt x="191" y="1"/>
                  </a:lnTo>
                  <a:lnTo>
                    <a:pt x="180" y="1"/>
                  </a:lnTo>
                  <a:lnTo>
                    <a:pt x="168" y="0"/>
                  </a:lnTo>
                  <a:lnTo>
                    <a:pt x="158" y="0"/>
                  </a:lnTo>
                  <a:lnTo>
                    <a:pt x="146" y="0"/>
                  </a:lnTo>
                  <a:lnTo>
                    <a:pt x="135" y="0"/>
                  </a:lnTo>
                  <a:lnTo>
                    <a:pt x="123" y="1"/>
                  </a:lnTo>
                  <a:lnTo>
                    <a:pt x="112" y="2"/>
                  </a:lnTo>
                  <a:lnTo>
                    <a:pt x="100" y="5"/>
                  </a:lnTo>
                  <a:lnTo>
                    <a:pt x="89" y="7"/>
                  </a:lnTo>
                  <a:lnTo>
                    <a:pt x="77" y="10"/>
                  </a:lnTo>
                  <a:lnTo>
                    <a:pt x="66" y="14"/>
                  </a:lnTo>
                  <a:lnTo>
                    <a:pt x="55" y="18"/>
                  </a:lnTo>
                  <a:lnTo>
                    <a:pt x="44" y="22"/>
                  </a:lnTo>
                  <a:lnTo>
                    <a:pt x="39" y="25"/>
                  </a:lnTo>
                  <a:lnTo>
                    <a:pt x="37" y="29"/>
                  </a:lnTo>
                  <a:lnTo>
                    <a:pt x="36" y="33"/>
                  </a:lnTo>
                  <a:lnTo>
                    <a:pt x="36" y="38"/>
                  </a:lnTo>
                  <a:lnTo>
                    <a:pt x="36" y="38"/>
                  </a:lnTo>
                  <a:lnTo>
                    <a:pt x="36" y="38"/>
                  </a:lnTo>
                  <a:lnTo>
                    <a:pt x="36" y="38"/>
                  </a:lnTo>
                  <a:lnTo>
                    <a:pt x="36" y="38"/>
                  </a:lnTo>
                  <a:lnTo>
                    <a:pt x="30" y="37"/>
                  </a:lnTo>
                  <a:lnTo>
                    <a:pt x="24" y="37"/>
                  </a:lnTo>
                  <a:lnTo>
                    <a:pt x="17" y="37"/>
                  </a:lnTo>
                  <a:lnTo>
                    <a:pt x="11" y="36"/>
                  </a:lnTo>
                  <a:lnTo>
                    <a:pt x="2" y="38"/>
                  </a:lnTo>
                  <a:lnTo>
                    <a:pt x="0" y="46"/>
                  </a:lnTo>
                  <a:lnTo>
                    <a:pt x="2" y="55"/>
                  </a:lnTo>
                  <a:lnTo>
                    <a:pt x="11" y="61"/>
                  </a:lnTo>
                  <a:lnTo>
                    <a:pt x="17" y="62"/>
                  </a:lnTo>
                  <a:lnTo>
                    <a:pt x="22" y="62"/>
                  </a:lnTo>
                  <a:lnTo>
                    <a:pt x="28" y="62"/>
                  </a:lnTo>
                  <a:lnTo>
                    <a:pt x="32" y="63"/>
                  </a:lnTo>
                  <a:lnTo>
                    <a:pt x="36" y="65"/>
                  </a:lnTo>
                  <a:lnTo>
                    <a:pt x="40" y="65"/>
                  </a:lnTo>
                  <a:lnTo>
                    <a:pt x="44" y="65"/>
                  </a:lnTo>
                  <a:lnTo>
                    <a:pt x="47" y="66"/>
                  </a:lnTo>
                  <a:lnTo>
                    <a:pt x="48" y="66"/>
                  </a:lnTo>
                  <a:lnTo>
                    <a:pt x="49" y="66"/>
                  </a:lnTo>
                  <a:lnTo>
                    <a:pt x="49" y="66"/>
                  </a:lnTo>
                  <a:lnTo>
                    <a:pt x="51" y="66"/>
                  </a:lnTo>
                  <a:lnTo>
                    <a:pt x="54" y="68"/>
                  </a:lnTo>
                  <a:lnTo>
                    <a:pt x="59" y="70"/>
                  </a:lnTo>
                  <a:lnTo>
                    <a:pt x="62" y="71"/>
                  </a:lnTo>
                  <a:lnTo>
                    <a:pt x="66" y="74"/>
                  </a:lnTo>
                  <a:lnTo>
                    <a:pt x="60" y="77"/>
                  </a:lnTo>
                  <a:lnTo>
                    <a:pt x="54" y="80"/>
                  </a:lnTo>
                  <a:lnTo>
                    <a:pt x="48" y="83"/>
                  </a:lnTo>
                  <a:lnTo>
                    <a:pt x="43" y="85"/>
                  </a:lnTo>
                  <a:lnTo>
                    <a:pt x="36" y="88"/>
                  </a:lnTo>
                  <a:lnTo>
                    <a:pt x="30" y="91"/>
                  </a:lnTo>
                  <a:lnTo>
                    <a:pt x="24" y="93"/>
                  </a:lnTo>
                  <a:lnTo>
                    <a:pt x="18" y="97"/>
                  </a:lnTo>
                  <a:lnTo>
                    <a:pt x="11" y="104"/>
                  </a:lnTo>
                  <a:lnTo>
                    <a:pt x="14" y="113"/>
                  </a:lnTo>
                  <a:lnTo>
                    <a:pt x="21" y="119"/>
                  </a:lnTo>
                  <a:lnTo>
                    <a:pt x="31" y="119"/>
                  </a:lnTo>
                  <a:lnTo>
                    <a:pt x="39" y="114"/>
                  </a:lnTo>
                  <a:lnTo>
                    <a:pt x="48" y="111"/>
                  </a:lnTo>
                  <a:lnTo>
                    <a:pt x="56" y="106"/>
                  </a:lnTo>
                  <a:lnTo>
                    <a:pt x="66" y="103"/>
                  </a:lnTo>
                  <a:lnTo>
                    <a:pt x="74" y="98"/>
                  </a:lnTo>
                  <a:lnTo>
                    <a:pt x="83" y="94"/>
                  </a:lnTo>
                  <a:lnTo>
                    <a:pt x="91" y="90"/>
                  </a:lnTo>
                  <a:lnTo>
                    <a:pt x="100" y="86"/>
                  </a:lnTo>
                  <a:lnTo>
                    <a:pt x="105" y="82"/>
                  </a:lnTo>
                  <a:lnTo>
                    <a:pt x="106" y="75"/>
                  </a:lnTo>
                  <a:lnTo>
                    <a:pt x="105" y="69"/>
                  </a:lnTo>
                  <a:lnTo>
                    <a:pt x="100" y="65"/>
                  </a:lnTo>
                  <a:lnTo>
                    <a:pt x="95" y="62"/>
                  </a:lnTo>
                  <a:lnTo>
                    <a:pt x="90" y="59"/>
                  </a:lnTo>
                  <a:lnTo>
                    <a:pt x="85" y="56"/>
                  </a:lnTo>
                  <a:lnTo>
                    <a:pt x="81" y="54"/>
                  </a:lnTo>
                  <a:lnTo>
                    <a:pt x="76" y="52"/>
                  </a:lnTo>
                  <a:lnTo>
                    <a:pt x="71" y="48"/>
                  </a:lnTo>
                  <a:lnTo>
                    <a:pt x="67" y="46"/>
                  </a:lnTo>
                  <a:lnTo>
                    <a:pt x="62" y="43"/>
                  </a:lnTo>
                  <a:lnTo>
                    <a:pt x="71" y="39"/>
                  </a:lnTo>
                  <a:lnTo>
                    <a:pt x="82" y="36"/>
                  </a:lnTo>
                  <a:lnTo>
                    <a:pt x="91" y="33"/>
                  </a:lnTo>
                  <a:lnTo>
                    <a:pt x="100" y="31"/>
                  </a:lnTo>
                  <a:lnTo>
                    <a:pt x="110" y="29"/>
                  </a:lnTo>
                  <a:lnTo>
                    <a:pt x="120" y="28"/>
                  </a:lnTo>
                  <a:lnTo>
                    <a:pt x="130" y="26"/>
                  </a:lnTo>
                  <a:lnTo>
                    <a:pt x="140" y="25"/>
                  </a:lnTo>
                  <a:lnTo>
                    <a:pt x="151" y="25"/>
                  </a:lnTo>
                  <a:lnTo>
                    <a:pt x="162" y="25"/>
                  </a:lnTo>
                  <a:lnTo>
                    <a:pt x="173" y="26"/>
                  </a:lnTo>
                  <a:lnTo>
                    <a:pt x="183" y="26"/>
                  </a:lnTo>
                  <a:lnTo>
                    <a:pt x="193" y="28"/>
                  </a:lnTo>
                  <a:lnTo>
                    <a:pt x="204" y="28"/>
                  </a:lnTo>
                  <a:lnTo>
                    <a:pt x="215" y="29"/>
                  </a:lnTo>
                  <a:lnTo>
                    <a:pt x="226" y="29"/>
                  </a:lnTo>
                  <a:lnTo>
                    <a:pt x="235" y="24"/>
                  </a:lnTo>
                  <a:lnTo>
                    <a:pt x="238" y="15"/>
                  </a:lnTo>
                  <a:lnTo>
                    <a:pt x="235" y="7"/>
                  </a:lnTo>
                  <a:lnTo>
                    <a:pt x="226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6" name="Freeform 25"/>
            <p:cNvSpPr>
              <a:spLocks/>
            </p:cNvSpPr>
            <p:nvPr/>
          </p:nvSpPr>
          <p:spPr bwMode="auto">
            <a:xfrm>
              <a:off x="2871" y="1842"/>
              <a:ext cx="1" cy="0"/>
            </a:xfrm>
            <a:custGeom>
              <a:avLst/>
              <a:gdLst>
                <a:gd name="T0" fmla="*/ 0 w 2"/>
                <a:gd name="T1" fmla="*/ 0 h 1"/>
                <a:gd name="T2" fmla="*/ 1 w 2"/>
                <a:gd name="T3" fmla="*/ 1 h 1"/>
                <a:gd name="T4" fmla="*/ 2 w 2"/>
                <a:gd name="T5" fmla="*/ 1 h 1"/>
                <a:gd name="T6" fmla="*/ 1 w 2"/>
                <a:gd name="T7" fmla="*/ 1 h 1"/>
                <a:gd name="T8" fmla="*/ 0 w 2"/>
                <a:gd name="T9" fmla="*/ 0 h 1"/>
                <a:gd name="T10" fmla="*/ 0 w 2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" h="1">
                  <a:moveTo>
                    <a:pt x="0" y="0"/>
                  </a:moveTo>
                  <a:lnTo>
                    <a:pt x="1" y="1"/>
                  </a:lnTo>
                  <a:lnTo>
                    <a:pt x="2" y="1"/>
                  </a:lnTo>
                  <a:lnTo>
                    <a:pt x="1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7" name="Freeform 26"/>
            <p:cNvSpPr>
              <a:spLocks/>
            </p:cNvSpPr>
            <p:nvPr/>
          </p:nvSpPr>
          <p:spPr bwMode="auto">
            <a:xfrm>
              <a:off x="2802" y="1761"/>
              <a:ext cx="220" cy="124"/>
            </a:xfrm>
            <a:custGeom>
              <a:avLst/>
              <a:gdLst>
                <a:gd name="T0" fmla="*/ 429 w 439"/>
                <a:gd name="T1" fmla="*/ 46 h 249"/>
                <a:gd name="T2" fmla="*/ 421 w 439"/>
                <a:gd name="T3" fmla="*/ 36 h 249"/>
                <a:gd name="T4" fmla="*/ 421 w 439"/>
                <a:gd name="T5" fmla="*/ 25 h 249"/>
                <a:gd name="T6" fmla="*/ 416 w 439"/>
                <a:gd name="T7" fmla="*/ 11 h 249"/>
                <a:gd name="T8" fmla="*/ 392 w 439"/>
                <a:gd name="T9" fmla="*/ 5 h 249"/>
                <a:gd name="T10" fmla="*/ 361 w 439"/>
                <a:gd name="T11" fmla="*/ 1 h 249"/>
                <a:gd name="T12" fmla="*/ 331 w 439"/>
                <a:gd name="T13" fmla="*/ 0 h 249"/>
                <a:gd name="T14" fmla="*/ 300 w 439"/>
                <a:gd name="T15" fmla="*/ 1 h 249"/>
                <a:gd name="T16" fmla="*/ 267 w 439"/>
                <a:gd name="T17" fmla="*/ 6 h 249"/>
                <a:gd name="T18" fmla="*/ 230 w 439"/>
                <a:gd name="T19" fmla="*/ 14 h 249"/>
                <a:gd name="T20" fmla="*/ 194 w 439"/>
                <a:gd name="T21" fmla="*/ 23 h 249"/>
                <a:gd name="T22" fmla="*/ 159 w 439"/>
                <a:gd name="T23" fmla="*/ 35 h 249"/>
                <a:gd name="T24" fmla="*/ 127 w 439"/>
                <a:gd name="T25" fmla="*/ 46 h 249"/>
                <a:gd name="T26" fmla="*/ 98 w 439"/>
                <a:gd name="T27" fmla="*/ 64 h 249"/>
                <a:gd name="T28" fmla="*/ 70 w 439"/>
                <a:gd name="T29" fmla="*/ 84 h 249"/>
                <a:gd name="T30" fmla="*/ 44 w 439"/>
                <a:gd name="T31" fmla="*/ 107 h 249"/>
                <a:gd name="T32" fmla="*/ 22 w 439"/>
                <a:gd name="T33" fmla="*/ 134 h 249"/>
                <a:gd name="T34" fmla="*/ 6 w 439"/>
                <a:gd name="T35" fmla="*/ 162 h 249"/>
                <a:gd name="T36" fmla="*/ 0 w 439"/>
                <a:gd name="T37" fmla="*/ 190 h 249"/>
                <a:gd name="T38" fmla="*/ 5 w 439"/>
                <a:gd name="T39" fmla="*/ 223 h 249"/>
                <a:gd name="T40" fmla="*/ 18 w 439"/>
                <a:gd name="T41" fmla="*/ 248 h 249"/>
                <a:gd name="T42" fmla="*/ 35 w 439"/>
                <a:gd name="T43" fmla="*/ 243 h 249"/>
                <a:gd name="T44" fmla="*/ 30 w 439"/>
                <a:gd name="T45" fmla="*/ 217 h 249"/>
                <a:gd name="T46" fmla="*/ 27 w 439"/>
                <a:gd name="T47" fmla="*/ 187 h 249"/>
                <a:gd name="T48" fmla="*/ 34 w 439"/>
                <a:gd name="T49" fmla="*/ 162 h 249"/>
                <a:gd name="T50" fmla="*/ 52 w 439"/>
                <a:gd name="T51" fmla="*/ 137 h 249"/>
                <a:gd name="T52" fmla="*/ 78 w 439"/>
                <a:gd name="T53" fmla="*/ 113 h 249"/>
                <a:gd name="T54" fmla="*/ 105 w 439"/>
                <a:gd name="T55" fmla="*/ 91 h 249"/>
                <a:gd name="T56" fmla="*/ 135 w 439"/>
                <a:gd name="T57" fmla="*/ 74 h 249"/>
                <a:gd name="T58" fmla="*/ 165 w 439"/>
                <a:gd name="T59" fmla="*/ 59 h 249"/>
                <a:gd name="T60" fmla="*/ 194 w 439"/>
                <a:gd name="T61" fmla="*/ 47 h 249"/>
                <a:gd name="T62" fmla="*/ 218 w 439"/>
                <a:gd name="T63" fmla="*/ 40 h 249"/>
                <a:gd name="T64" fmla="*/ 244 w 439"/>
                <a:gd name="T65" fmla="*/ 35 h 249"/>
                <a:gd name="T66" fmla="*/ 269 w 439"/>
                <a:gd name="T67" fmla="*/ 31 h 249"/>
                <a:gd name="T68" fmla="*/ 294 w 439"/>
                <a:gd name="T69" fmla="*/ 28 h 249"/>
                <a:gd name="T70" fmla="*/ 320 w 439"/>
                <a:gd name="T71" fmla="*/ 28 h 249"/>
                <a:gd name="T72" fmla="*/ 345 w 439"/>
                <a:gd name="T73" fmla="*/ 28 h 249"/>
                <a:gd name="T74" fmla="*/ 370 w 439"/>
                <a:gd name="T75" fmla="*/ 29 h 249"/>
                <a:gd name="T76" fmla="*/ 378 w 439"/>
                <a:gd name="T77" fmla="*/ 40 h 249"/>
                <a:gd name="T78" fmla="*/ 370 w 439"/>
                <a:gd name="T79" fmla="*/ 61 h 249"/>
                <a:gd name="T80" fmla="*/ 362 w 439"/>
                <a:gd name="T81" fmla="*/ 85 h 249"/>
                <a:gd name="T82" fmla="*/ 358 w 439"/>
                <a:gd name="T83" fmla="*/ 110 h 249"/>
                <a:gd name="T84" fmla="*/ 358 w 439"/>
                <a:gd name="T85" fmla="*/ 133 h 249"/>
                <a:gd name="T86" fmla="*/ 375 w 439"/>
                <a:gd name="T87" fmla="*/ 137 h 249"/>
                <a:gd name="T88" fmla="*/ 382 w 439"/>
                <a:gd name="T89" fmla="*/ 118 h 249"/>
                <a:gd name="T90" fmla="*/ 386 w 439"/>
                <a:gd name="T91" fmla="*/ 95 h 249"/>
                <a:gd name="T92" fmla="*/ 393 w 439"/>
                <a:gd name="T93" fmla="*/ 74 h 249"/>
                <a:gd name="T94" fmla="*/ 398 w 439"/>
                <a:gd name="T95" fmla="*/ 60 h 249"/>
                <a:gd name="T96" fmla="*/ 403 w 439"/>
                <a:gd name="T97" fmla="*/ 55 h 249"/>
                <a:gd name="T98" fmla="*/ 406 w 439"/>
                <a:gd name="T99" fmla="*/ 61 h 249"/>
                <a:gd name="T100" fmla="*/ 408 w 439"/>
                <a:gd name="T101" fmla="*/ 64 h 249"/>
                <a:gd name="T102" fmla="*/ 409 w 439"/>
                <a:gd name="T103" fmla="*/ 65 h 249"/>
                <a:gd name="T104" fmla="*/ 411 w 439"/>
                <a:gd name="T105" fmla="*/ 69 h 249"/>
                <a:gd name="T106" fmla="*/ 411 w 439"/>
                <a:gd name="T107" fmla="*/ 75 h 249"/>
                <a:gd name="T108" fmla="*/ 413 w 439"/>
                <a:gd name="T109" fmla="*/ 83 h 249"/>
                <a:gd name="T110" fmla="*/ 414 w 439"/>
                <a:gd name="T111" fmla="*/ 91 h 249"/>
                <a:gd name="T112" fmla="*/ 420 w 439"/>
                <a:gd name="T113" fmla="*/ 104 h 249"/>
                <a:gd name="T114" fmla="*/ 437 w 439"/>
                <a:gd name="T115" fmla="*/ 99 h 249"/>
                <a:gd name="T116" fmla="*/ 438 w 439"/>
                <a:gd name="T117" fmla="*/ 80 h 249"/>
                <a:gd name="T118" fmla="*/ 436 w 439"/>
                <a:gd name="T119" fmla="*/ 60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39" h="249">
                  <a:moveTo>
                    <a:pt x="432" y="52"/>
                  </a:moveTo>
                  <a:lnTo>
                    <a:pt x="429" y="46"/>
                  </a:lnTo>
                  <a:lnTo>
                    <a:pt x="424" y="42"/>
                  </a:lnTo>
                  <a:lnTo>
                    <a:pt x="421" y="36"/>
                  </a:lnTo>
                  <a:lnTo>
                    <a:pt x="416" y="31"/>
                  </a:lnTo>
                  <a:lnTo>
                    <a:pt x="421" y="25"/>
                  </a:lnTo>
                  <a:lnTo>
                    <a:pt x="421" y="17"/>
                  </a:lnTo>
                  <a:lnTo>
                    <a:pt x="416" y="11"/>
                  </a:lnTo>
                  <a:lnTo>
                    <a:pt x="408" y="7"/>
                  </a:lnTo>
                  <a:lnTo>
                    <a:pt x="392" y="5"/>
                  </a:lnTo>
                  <a:lnTo>
                    <a:pt x="376" y="4"/>
                  </a:lnTo>
                  <a:lnTo>
                    <a:pt x="361" y="1"/>
                  </a:lnTo>
                  <a:lnTo>
                    <a:pt x="346" y="0"/>
                  </a:lnTo>
                  <a:lnTo>
                    <a:pt x="331" y="0"/>
                  </a:lnTo>
                  <a:lnTo>
                    <a:pt x="316" y="0"/>
                  </a:lnTo>
                  <a:lnTo>
                    <a:pt x="300" y="1"/>
                  </a:lnTo>
                  <a:lnTo>
                    <a:pt x="284" y="4"/>
                  </a:lnTo>
                  <a:lnTo>
                    <a:pt x="267" y="6"/>
                  </a:lnTo>
                  <a:lnTo>
                    <a:pt x="248" y="9"/>
                  </a:lnTo>
                  <a:lnTo>
                    <a:pt x="230" y="14"/>
                  </a:lnTo>
                  <a:lnTo>
                    <a:pt x="211" y="19"/>
                  </a:lnTo>
                  <a:lnTo>
                    <a:pt x="194" y="23"/>
                  </a:lnTo>
                  <a:lnTo>
                    <a:pt x="176" y="29"/>
                  </a:lnTo>
                  <a:lnTo>
                    <a:pt x="159" y="35"/>
                  </a:lnTo>
                  <a:lnTo>
                    <a:pt x="142" y="40"/>
                  </a:lnTo>
                  <a:lnTo>
                    <a:pt x="127" y="46"/>
                  </a:lnTo>
                  <a:lnTo>
                    <a:pt x="113" y="54"/>
                  </a:lnTo>
                  <a:lnTo>
                    <a:pt x="98" y="64"/>
                  </a:lnTo>
                  <a:lnTo>
                    <a:pt x="83" y="74"/>
                  </a:lnTo>
                  <a:lnTo>
                    <a:pt x="70" y="84"/>
                  </a:lnTo>
                  <a:lnTo>
                    <a:pt x="57" y="96"/>
                  </a:lnTo>
                  <a:lnTo>
                    <a:pt x="44" y="107"/>
                  </a:lnTo>
                  <a:lnTo>
                    <a:pt x="34" y="119"/>
                  </a:lnTo>
                  <a:lnTo>
                    <a:pt x="22" y="134"/>
                  </a:lnTo>
                  <a:lnTo>
                    <a:pt x="13" y="148"/>
                  </a:lnTo>
                  <a:lnTo>
                    <a:pt x="6" y="162"/>
                  </a:lnTo>
                  <a:lnTo>
                    <a:pt x="2" y="177"/>
                  </a:lnTo>
                  <a:lnTo>
                    <a:pt x="0" y="190"/>
                  </a:lnTo>
                  <a:lnTo>
                    <a:pt x="2" y="206"/>
                  </a:lnTo>
                  <a:lnTo>
                    <a:pt x="5" y="223"/>
                  </a:lnTo>
                  <a:lnTo>
                    <a:pt x="11" y="241"/>
                  </a:lnTo>
                  <a:lnTo>
                    <a:pt x="18" y="248"/>
                  </a:lnTo>
                  <a:lnTo>
                    <a:pt x="28" y="249"/>
                  </a:lnTo>
                  <a:lnTo>
                    <a:pt x="35" y="243"/>
                  </a:lnTo>
                  <a:lnTo>
                    <a:pt x="36" y="234"/>
                  </a:lnTo>
                  <a:lnTo>
                    <a:pt x="30" y="217"/>
                  </a:lnTo>
                  <a:lnTo>
                    <a:pt x="28" y="201"/>
                  </a:lnTo>
                  <a:lnTo>
                    <a:pt x="27" y="187"/>
                  </a:lnTo>
                  <a:lnTo>
                    <a:pt x="29" y="174"/>
                  </a:lnTo>
                  <a:lnTo>
                    <a:pt x="34" y="162"/>
                  </a:lnTo>
                  <a:lnTo>
                    <a:pt x="42" y="150"/>
                  </a:lnTo>
                  <a:lnTo>
                    <a:pt x="52" y="137"/>
                  </a:lnTo>
                  <a:lnTo>
                    <a:pt x="65" y="125"/>
                  </a:lnTo>
                  <a:lnTo>
                    <a:pt x="78" y="113"/>
                  </a:lnTo>
                  <a:lnTo>
                    <a:pt x="91" y="102"/>
                  </a:lnTo>
                  <a:lnTo>
                    <a:pt x="105" y="91"/>
                  </a:lnTo>
                  <a:lnTo>
                    <a:pt x="120" y="82"/>
                  </a:lnTo>
                  <a:lnTo>
                    <a:pt x="135" y="74"/>
                  </a:lnTo>
                  <a:lnTo>
                    <a:pt x="150" y="66"/>
                  </a:lnTo>
                  <a:lnTo>
                    <a:pt x="165" y="59"/>
                  </a:lnTo>
                  <a:lnTo>
                    <a:pt x="181" y="52"/>
                  </a:lnTo>
                  <a:lnTo>
                    <a:pt x="194" y="47"/>
                  </a:lnTo>
                  <a:lnTo>
                    <a:pt x="206" y="44"/>
                  </a:lnTo>
                  <a:lnTo>
                    <a:pt x="218" y="40"/>
                  </a:lnTo>
                  <a:lnTo>
                    <a:pt x="231" y="37"/>
                  </a:lnTo>
                  <a:lnTo>
                    <a:pt x="244" y="35"/>
                  </a:lnTo>
                  <a:lnTo>
                    <a:pt x="256" y="32"/>
                  </a:lnTo>
                  <a:lnTo>
                    <a:pt x="269" y="31"/>
                  </a:lnTo>
                  <a:lnTo>
                    <a:pt x="282" y="29"/>
                  </a:lnTo>
                  <a:lnTo>
                    <a:pt x="294" y="28"/>
                  </a:lnTo>
                  <a:lnTo>
                    <a:pt x="307" y="28"/>
                  </a:lnTo>
                  <a:lnTo>
                    <a:pt x="320" y="28"/>
                  </a:lnTo>
                  <a:lnTo>
                    <a:pt x="332" y="27"/>
                  </a:lnTo>
                  <a:lnTo>
                    <a:pt x="345" y="28"/>
                  </a:lnTo>
                  <a:lnTo>
                    <a:pt x="358" y="28"/>
                  </a:lnTo>
                  <a:lnTo>
                    <a:pt x="370" y="29"/>
                  </a:lnTo>
                  <a:lnTo>
                    <a:pt x="383" y="30"/>
                  </a:lnTo>
                  <a:lnTo>
                    <a:pt x="378" y="40"/>
                  </a:lnTo>
                  <a:lnTo>
                    <a:pt x="375" y="51"/>
                  </a:lnTo>
                  <a:lnTo>
                    <a:pt x="370" y="61"/>
                  </a:lnTo>
                  <a:lnTo>
                    <a:pt x="366" y="73"/>
                  </a:lnTo>
                  <a:lnTo>
                    <a:pt x="362" y="85"/>
                  </a:lnTo>
                  <a:lnTo>
                    <a:pt x="360" y="97"/>
                  </a:lnTo>
                  <a:lnTo>
                    <a:pt x="358" y="110"/>
                  </a:lnTo>
                  <a:lnTo>
                    <a:pt x="355" y="122"/>
                  </a:lnTo>
                  <a:lnTo>
                    <a:pt x="358" y="133"/>
                  </a:lnTo>
                  <a:lnTo>
                    <a:pt x="367" y="137"/>
                  </a:lnTo>
                  <a:lnTo>
                    <a:pt x="375" y="137"/>
                  </a:lnTo>
                  <a:lnTo>
                    <a:pt x="381" y="129"/>
                  </a:lnTo>
                  <a:lnTo>
                    <a:pt x="382" y="118"/>
                  </a:lnTo>
                  <a:lnTo>
                    <a:pt x="384" y="106"/>
                  </a:lnTo>
                  <a:lnTo>
                    <a:pt x="386" y="95"/>
                  </a:lnTo>
                  <a:lnTo>
                    <a:pt x="390" y="83"/>
                  </a:lnTo>
                  <a:lnTo>
                    <a:pt x="393" y="74"/>
                  </a:lnTo>
                  <a:lnTo>
                    <a:pt x="396" y="66"/>
                  </a:lnTo>
                  <a:lnTo>
                    <a:pt x="398" y="60"/>
                  </a:lnTo>
                  <a:lnTo>
                    <a:pt x="400" y="53"/>
                  </a:lnTo>
                  <a:lnTo>
                    <a:pt x="403" y="55"/>
                  </a:lnTo>
                  <a:lnTo>
                    <a:pt x="405" y="58"/>
                  </a:lnTo>
                  <a:lnTo>
                    <a:pt x="406" y="61"/>
                  </a:lnTo>
                  <a:lnTo>
                    <a:pt x="408" y="64"/>
                  </a:lnTo>
                  <a:lnTo>
                    <a:pt x="408" y="64"/>
                  </a:lnTo>
                  <a:lnTo>
                    <a:pt x="409" y="65"/>
                  </a:lnTo>
                  <a:lnTo>
                    <a:pt x="409" y="65"/>
                  </a:lnTo>
                  <a:lnTo>
                    <a:pt x="409" y="66"/>
                  </a:lnTo>
                  <a:lnTo>
                    <a:pt x="411" y="69"/>
                  </a:lnTo>
                  <a:lnTo>
                    <a:pt x="411" y="72"/>
                  </a:lnTo>
                  <a:lnTo>
                    <a:pt x="411" y="75"/>
                  </a:lnTo>
                  <a:lnTo>
                    <a:pt x="412" y="79"/>
                  </a:lnTo>
                  <a:lnTo>
                    <a:pt x="413" y="83"/>
                  </a:lnTo>
                  <a:lnTo>
                    <a:pt x="413" y="87"/>
                  </a:lnTo>
                  <a:lnTo>
                    <a:pt x="414" y="91"/>
                  </a:lnTo>
                  <a:lnTo>
                    <a:pt x="414" y="96"/>
                  </a:lnTo>
                  <a:lnTo>
                    <a:pt x="420" y="104"/>
                  </a:lnTo>
                  <a:lnTo>
                    <a:pt x="429" y="104"/>
                  </a:lnTo>
                  <a:lnTo>
                    <a:pt x="437" y="99"/>
                  </a:lnTo>
                  <a:lnTo>
                    <a:pt x="439" y="89"/>
                  </a:lnTo>
                  <a:lnTo>
                    <a:pt x="438" y="80"/>
                  </a:lnTo>
                  <a:lnTo>
                    <a:pt x="437" y="69"/>
                  </a:lnTo>
                  <a:lnTo>
                    <a:pt x="436" y="60"/>
                  </a:lnTo>
                  <a:lnTo>
                    <a:pt x="432" y="5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8" name="Freeform 27"/>
            <p:cNvSpPr>
              <a:spLocks/>
            </p:cNvSpPr>
            <p:nvPr/>
          </p:nvSpPr>
          <p:spPr bwMode="auto">
            <a:xfrm>
              <a:off x="3015" y="1766"/>
              <a:ext cx="76" cy="69"/>
            </a:xfrm>
            <a:custGeom>
              <a:avLst/>
              <a:gdLst>
                <a:gd name="T0" fmla="*/ 128 w 152"/>
                <a:gd name="T1" fmla="*/ 39 h 138"/>
                <a:gd name="T2" fmla="*/ 117 w 152"/>
                <a:gd name="T3" fmla="*/ 44 h 138"/>
                <a:gd name="T4" fmla="*/ 107 w 152"/>
                <a:gd name="T5" fmla="*/ 50 h 138"/>
                <a:gd name="T6" fmla="*/ 98 w 152"/>
                <a:gd name="T7" fmla="*/ 57 h 138"/>
                <a:gd name="T8" fmla="*/ 90 w 152"/>
                <a:gd name="T9" fmla="*/ 64 h 138"/>
                <a:gd name="T10" fmla="*/ 83 w 152"/>
                <a:gd name="T11" fmla="*/ 72 h 138"/>
                <a:gd name="T12" fmla="*/ 78 w 152"/>
                <a:gd name="T13" fmla="*/ 58 h 138"/>
                <a:gd name="T14" fmla="*/ 73 w 152"/>
                <a:gd name="T15" fmla="*/ 25 h 138"/>
                <a:gd name="T16" fmla="*/ 68 w 152"/>
                <a:gd name="T17" fmla="*/ 3 h 138"/>
                <a:gd name="T18" fmla="*/ 55 w 152"/>
                <a:gd name="T19" fmla="*/ 0 h 138"/>
                <a:gd name="T20" fmla="*/ 41 w 152"/>
                <a:gd name="T21" fmla="*/ 12 h 138"/>
                <a:gd name="T22" fmla="*/ 24 w 152"/>
                <a:gd name="T23" fmla="*/ 33 h 138"/>
                <a:gd name="T24" fmla="*/ 14 w 152"/>
                <a:gd name="T25" fmla="*/ 56 h 138"/>
                <a:gd name="T26" fmla="*/ 4 w 152"/>
                <a:gd name="T27" fmla="*/ 80 h 138"/>
                <a:gd name="T28" fmla="*/ 0 w 152"/>
                <a:gd name="T29" fmla="*/ 101 h 138"/>
                <a:gd name="T30" fmla="*/ 17 w 152"/>
                <a:gd name="T31" fmla="*/ 106 h 138"/>
                <a:gd name="T32" fmla="*/ 29 w 152"/>
                <a:gd name="T33" fmla="*/ 87 h 138"/>
                <a:gd name="T34" fmla="*/ 38 w 152"/>
                <a:gd name="T35" fmla="*/ 65 h 138"/>
                <a:gd name="T36" fmla="*/ 42 w 152"/>
                <a:gd name="T37" fmla="*/ 54 h 138"/>
                <a:gd name="T38" fmla="*/ 42 w 152"/>
                <a:gd name="T39" fmla="*/ 54 h 138"/>
                <a:gd name="T40" fmla="*/ 45 w 152"/>
                <a:gd name="T41" fmla="*/ 51 h 138"/>
                <a:gd name="T42" fmla="*/ 49 w 152"/>
                <a:gd name="T43" fmla="*/ 44 h 138"/>
                <a:gd name="T44" fmla="*/ 52 w 152"/>
                <a:gd name="T45" fmla="*/ 44 h 138"/>
                <a:gd name="T46" fmla="*/ 53 w 152"/>
                <a:gd name="T47" fmla="*/ 51 h 138"/>
                <a:gd name="T48" fmla="*/ 53 w 152"/>
                <a:gd name="T49" fmla="*/ 54 h 138"/>
                <a:gd name="T50" fmla="*/ 53 w 152"/>
                <a:gd name="T51" fmla="*/ 54 h 138"/>
                <a:gd name="T52" fmla="*/ 53 w 152"/>
                <a:gd name="T53" fmla="*/ 57 h 138"/>
                <a:gd name="T54" fmla="*/ 54 w 152"/>
                <a:gd name="T55" fmla="*/ 64 h 138"/>
                <a:gd name="T56" fmla="*/ 54 w 152"/>
                <a:gd name="T57" fmla="*/ 71 h 138"/>
                <a:gd name="T58" fmla="*/ 54 w 152"/>
                <a:gd name="T59" fmla="*/ 81 h 138"/>
                <a:gd name="T60" fmla="*/ 55 w 152"/>
                <a:gd name="T61" fmla="*/ 91 h 138"/>
                <a:gd name="T62" fmla="*/ 58 w 152"/>
                <a:gd name="T63" fmla="*/ 94 h 138"/>
                <a:gd name="T64" fmla="*/ 57 w 152"/>
                <a:gd name="T65" fmla="*/ 106 h 138"/>
                <a:gd name="T66" fmla="*/ 71 w 152"/>
                <a:gd name="T67" fmla="*/ 116 h 138"/>
                <a:gd name="T68" fmla="*/ 87 w 152"/>
                <a:gd name="T69" fmla="*/ 104 h 138"/>
                <a:gd name="T70" fmla="*/ 102 w 152"/>
                <a:gd name="T71" fmla="*/ 87 h 138"/>
                <a:gd name="T72" fmla="*/ 111 w 152"/>
                <a:gd name="T73" fmla="*/ 79 h 138"/>
                <a:gd name="T74" fmla="*/ 111 w 152"/>
                <a:gd name="T75" fmla="*/ 79 h 138"/>
                <a:gd name="T76" fmla="*/ 114 w 152"/>
                <a:gd name="T77" fmla="*/ 77 h 138"/>
                <a:gd name="T78" fmla="*/ 117 w 152"/>
                <a:gd name="T79" fmla="*/ 76 h 138"/>
                <a:gd name="T80" fmla="*/ 117 w 152"/>
                <a:gd name="T81" fmla="*/ 77 h 138"/>
                <a:gd name="T82" fmla="*/ 116 w 152"/>
                <a:gd name="T83" fmla="*/ 84 h 138"/>
                <a:gd name="T84" fmla="*/ 115 w 152"/>
                <a:gd name="T85" fmla="*/ 86 h 138"/>
                <a:gd name="T86" fmla="*/ 115 w 152"/>
                <a:gd name="T87" fmla="*/ 86 h 138"/>
                <a:gd name="T88" fmla="*/ 114 w 152"/>
                <a:gd name="T89" fmla="*/ 91 h 138"/>
                <a:gd name="T90" fmla="*/ 110 w 152"/>
                <a:gd name="T91" fmla="*/ 96 h 138"/>
                <a:gd name="T92" fmla="*/ 106 w 152"/>
                <a:gd name="T93" fmla="*/ 103 h 138"/>
                <a:gd name="T94" fmla="*/ 100 w 152"/>
                <a:gd name="T95" fmla="*/ 114 h 138"/>
                <a:gd name="T96" fmla="*/ 96 w 152"/>
                <a:gd name="T97" fmla="*/ 129 h 138"/>
                <a:gd name="T98" fmla="*/ 111 w 152"/>
                <a:gd name="T99" fmla="*/ 138 h 138"/>
                <a:gd name="T100" fmla="*/ 125 w 152"/>
                <a:gd name="T101" fmla="*/ 123 h 138"/>
                <a:gd name="T102" fmla="*/ 137 w 152"/>
                <a:gd name="T103" fmla="*/ 103 h 138"/>
                <a:gd name="T104" fmla="*/ 143 w 152"/>
                <a:gd name="T105" fmla="*/ 83 h 138"/>
                <a:gd name="T106" fmla="*/ 148 w 152"/>
                <a:gd name="T107" fmla="*/ 62 h 138"/>
                <a:gd name="T108" fmla="*/ 151 w 152"/>
                <a:gd name="T109" fmla="*/ 43 h 138"/>
                <a:gd name="T110" fmla="*/ 140 w 152"/>
                <a:gd name="T111" fmla="*/ 35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52" h="138">
                  <a:moveTo>
                    <a:pt x="132" y="36"/>
                  </a:moveTo>
                  <a:lnTo>
                    <a:pt x="128" y="39"/>
                  </a:lnTo>
                  <a:lnTo>
                    <a:pt x="123" y="42"/>
                  </a:lnTo>
                  <a:lnTo>
                    <a:pt x="117" y="44"/>
                  </a:lnTo>
                  <a:lnTo>
                    <a:pt x="113" y="47"/>
                  </a:lnTo>
                  <a:lnTo>
                    <a:pt x="107" y="50"/>
                  </a:lnTo>
                  <a:lnTo>
                    <a:pt x="102" y="54"/>
                  </a:lnTo>
                  <a:lnTo>
                    <a:pt x="98" y="57"/>
                  </a:lnTo>
                  <a:lnTo>
                    <a:pt x="93" y="61"/>
                  </a:lnTo>
                  <a:lnTo>
                    <a:pt x="90" y="64"/>
                  </a:lnTo>
                  <a:lnTo>
                    <a:pt x="86" y="68"/>
                  </a:lnTo>
                  <a:lnTo>
                    <a:pt x="83" y="72"/>
                  </a:lnTo>
                  <a:lnTo>
                    <a:pt x="79" y="76"/>
                  </a:lnTo>
                  <a:lnTo>
                    <a:pt x="78" y="58"/>
                  </a:lnTo>
                  <a:lnTo>
                    <a:pt x="76" y="42"/>
                  </a:lnTo>
                  <a:lnTo>
                    <a:pt x="73" y="25"/>
                  </a:lnTo>
                  <a:lnTo>
                    <a:pt x="71" y="9"/>
                  </a:lnTo>
                  <a:lnTo>
                    <a:pt x="68" y="3"/>
                  </a:lnTo>
                  <a:lnTo>
                    <a:pt x="62" y="0"/>
                  </a:lnTo>
                  <a:lnTo>
                    <a:pt x="55" y="0"/>
                  </a:lnTo>
                  <a:lnTo>
                    <a:pt x="49" y="3"/>
                  </a:lnTo>
                  <a:lnTo>
                    <a:pt x="41" y="12"/>
                  </a:lnTo>
                  <a:lnTo>
                    <a:pt x="32" y="23"/>
                  </a:lnTo>
                  <a:lnTo>
                    <a:pt x="24" y="33"/>
                  </a:lnTo>
                  <a:lnTo>
                    <a:pt x="18" y="44"/>
                  </a:lnTo>
                  <a:lnTo>
                    <a:pt x="14" y="56"/>
                  </a:lnTo>
                  <a:lnTo>
                    <a:pt x="9" y="68"/>
                  </a:lnTo>
                  <a:lnTo>
                    <a:pt x="4" y="80"/>
                  </a:lnTo>
                  <a:lnTo>
                    <a:pt x="0" y="92"/>
                  </a:lnTo>
                  <a:lnTo>
                    <a:pt x="0" y="101"/>
                  </a:lnTo>
                  <a:lnTo>
                    <a:pt x="8" y="107"/>
                  </a:lnTo>
                  <a:lnTo>
                    <a:pt x="17" y="106"/>
                  </a:lnTo>
                  <a:lnTo>
                    <a:pt x="24" y="99"/>
                  </a:lnTo>
                  <a:lnTo>
                    <a:pt x="29" y="87"/>
                  </a:lnTo>
                  <a:lnTo>
                    <a:pt x="33" y="76"/>
                  </a:lnTo>
                  <a:lnTo>
                    <a:pt x="38" y="65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5" y="51"/>
                  </a:lnTo>
                  <a:lnTo>
                    <a:pt x="47" y="48"/>
                  </a:lnTo>
                  <a:lnTo>
                    <a:pt x="49" y="44"/>
                  </a:lnTo>
                  <a:lnTo>
                    <a:pt x="52" y="42"/>
                  </a:lnTo>
                  <a:lnTo>
                    <a:pt x="52" y="44"/>
                  </a:lnTo>
                  <a:lnTo>
                    <a:pt x="53" y="48"/>
                  </a:lnTo>
                  <a:lnTo>
                    <a:pt x="53" y="51"/>
                  </a:lnTo>
                  <a:lnTo>
                    <a:pt x="53" y="54"/>
                  </a:lnTo>
                  <a:lnTo>
                    <a:pt x="53" y="54"/>
                  </a:lnTo>
                  <a:lnTo>
                    <a:pt x="53" y="54"/>
                  </a:lnTo>
                  <a:lnTo>
                    <a:pt x="53" y="54"/>
                  </a:lnTo>
                  <a:lnTo>
                    <a:pt x="53" y="55"/>
                  </a:lnTo>
                  <a:lnTo>
                    <a:pt x="53" y="57"/>
                  </a:lnTo>
                  <a:lnTo>
                    <a:pt x="54" y="61"/>
                  </a:lnTo>
                  <a:lnTo>
                    <a:pt x="54" y="64"/>
                  </a:lnTo>
                  <a:lnTo>
                    <a:pt x="54" y="66"/>
                  </a:lnTo>
                  <a:lnTo>
                    <a:pt x="54" y="71"/>
                  </a:lnTo>
                  <a:lnTo>
                    <a:pt x="54" y="77"/>
                  </a:lnTo>
                  <a:lnTo>
                    <a:pt x="54" y="81"/>
                  </a:lnTo>
                  <a:lnTo>
                    <a:pt x="55" y="87"/>
                  </a:lnTo>
                  <a:lnTo>
                    <a:pt x="55" y="91"/>
                  </a:lnTo>
                  <a:lnTo>
                    <a:pt x="56" y="93"/>
                  </a:lnTo>
                  <a:lnTo>
                    <a:pt x="58" y="94"/>
                  </a:lnTo>
                  <a:lnTo>
                    <a:pt x="60" y="96"/>
                  </a:lnTo>
                  <a:lnTo>
                    <a:pt x="57" y="106"/>
                  </a:lnTo>
                  <a:lnTo>
                    <a:pt x="63" y="112"/>
                  </a:lnTo>
                  <a:lnTo>
                    <a:pt x="71" y="116"/>
                  </a:lnTo>
                  <a:lnTo>
                    <a:pt x="79" y="112"/>
                  </a:lnTo>
                  <a:lnTo>
                    <a:pt x="87" y="104"/>
                  </a:lnTo>
                  <a:lnTo>
                    <a:pt x="95" y="96"/>
                  </a:lnTo>
                  <a:lnTo>
                    <a:pt x="102" y="87"/>
                  </a:lnTo>
                  <a:lnTo>
                    <a:pt x="110" y="79"/>
                  </a:lnTo>
                  <a:lnTo>
                    <a:pt x="111" y="79"/>
                  </a:lnTo>
                  <a:lnTo>
                    <a:pt x="111" y="79"/>
                  </a:lnTo>
                  <a:lnTo>
                    <a:pt x="111" y="79"/>
                  </a:lnTo>
                  <a:lnTo>
                    <a:pt x="113" y="78"/>
                  </a:lnTo>
                  <a:lnTo>
                    <a:pt x="114" y="77"/>
                  </a:lnTo>
                  <a:lnTo>
                    <a:pt x="116" y="76"/>
                  </a:lnTo>
                  <a:lnTo>
                    <a:pt x="117" y="76"/>
                  </a:lnTo>
                  <a:lnTo>
                    <a:pt x="118" y="74"/>
                  </a:lnTo>
                  <a:lnTo>
                    <a:pt x="117" y="77"/>
                  </a:lnTo>
                  <a:lnTo>
                    <a:pt x="117" y="80"/>
                  </a:lnTo>
                  <a:lnTo>
                    <a:pt x="116" y="84"/>
                  </a:lnTo>
                  <a:lnTo>
                    <a:pt x="115" y="86"/>
                  </a:lnTo>
                  <a:lnTo>
                    <a:pt x="115" y="86"/>
                  </a:lnTo>
                  <a:lnTo>
                    <a:pt x="115" y="86"/>
                  </a:lnTo>
                  <a:lnTo>
                    <a:pt x="115" y="86"/>
                  </a:lnTo>
                  <a:lnTo>
                    <a:pt x="115" y="87"/>
                  </a:lnTo>
                  <a:lnTo>
                    <a:pt x="114" y="91"/>
                  </a:lnTo>
                  <a:lnTo>
                    <a:pt x="111" y="93"/>
                  </a:lnTo>
                  <a:lnTo>
                    <a:pt x="110" y="96"/>
                  </a:lnTo>
                  <a:lnTo>
                    <a:pt x="108" y="99"/>
                  </a:lnTo>
                  <a:lnTo>
                    <a:pt x="106" y="103"/>
                  </a:lnTo>
                  <a:lnTo>
                    <a:pt x="103" y="109"/>
                  </a:lnTo>
                  <a:lnTo>
                    <a:pt x="100" y="114"/>
                  </a:lnTo>
                  <a:lnTo>
                    <a:pt x="98" y="119"/>
                  </a:lnTo>
                  <a:lnTo>
                    <a:pt x="96" y="129"/>
                  </a:lnTo>
                  <a:lnTo>
                    <a:pt x="102" y="136"/>
                  </a:lnTo>
                  <a:lnTo>
                    <a:pt x="111" y="138"/>
                  </a:lnTo>
                  <a:lnTo>
                    <a:pt x="120" y="132"/>
                  </a:lnTo>
                  <a:lnTo>
                    <a:pt x="125" y="123"/>
                  </a:lnTo>
                  <a:lnTo>
                    <a:pt x="131" y="112"/>
                  </a:lnTo>
                  <a:lnTo>
                    <a:pt x="137" y="103"/>
                  </a:lnTo>
                  <a:lnTo>
                    <a:pt x="140" y="94"/>
                  </a:lnTo>
                  <a:lnTo>
                    <a:pt x="143" y="83"/>
                  </a:lnTo>
                  <a:lnTo>
                    <a:pt x="146" y="72"/>
                  </a:lnTo>
                  <a:lnTo>
                    <a:pt x="148" y="62"/>
                  </a:lnTo>
                  <a:lnTo>
                    <a:pt x="152" y="51"/>
                  </a:lnTo>
                  <a:lnTo>
                    <a:pt x="151" y="43"/>
                  </a:lnTo>
                  <a:lnTo>
                    <a:pt x="147" y="38"/>
                  </a:lnTo>
                  <a:lnTo>
                    <a:pt x="140" y="35"/>
                  </a:lnTo>
                  <a:lnTo>
                    <a:pt x="132" y="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9" name="Freeform 28"/>
            <p:cNvSpPr>
              <a:spLocks/>
            </p:cNvSpPr>
            <p:nvPr/>
          </p:nvSpPr>
          <p:spPr bwMode="auto">
            <a:xfrm>
              <a:off x="2910" y="1831"/>
              <a:ext cx="196" cy="251"/>
            </a:xfrm>
            <a:custGeom>
              <a:avLst/>
              <a:gdLst>
                <a:gd name="T0" fmla="*/ 369 w 393"/>
                <a:gd name="T1" fmla="*/ 1 h 502"/>
                <a:gd name="T2" fmla="*/ 351 w 393"/>
                <a:gd name="T3" fmla="*/ 4 h 502"/>
                <a:gd name="T4" fmla="*/ 335 w 393"/>
                <a:gd name="T5" fmla="*/ 9 h 502"/>
                <a:gd name="T6" fmla="*/ 318 w 393"/>
                <a:gd name="T7" fmla="*/ 14 h 502"/>
                <a:gd name="T8" fmla="*/ 302 w 393"/>
                <a:gd name="T9" fmla="*/ 23 h 502"/>
                <a:gd name="T10" fmla="*/ 306 w 393"/>
                <a:gd name="T11" fmla="*/ 39 h 502"/>
                <a:gd name="T12" fmla="*/ 325 w 393"/>
                <a:gd name="T13" fmla="*/ 38 h 502"/>
                <a:gd name="T14" fmla="*/ 339 w 393"/>
                <a:gd name="T15" fmla="*/ 34 h 502"/>
                <a:gd name="T16" fmla="*/ 339 w 393"/>
                <a:gd name="T17" fmla="*/ 41 h 502"/>
                <a:gd name="T18" fmla="*/ 321 w 393"/>
                <a:gd name="T19" fmla="*/ 60 h 502"/>
                <a:gd name="T20" fmla="*/ 310 w 393"/>
                <a:gd name="T21" fmla="*/ 75 h 502"/>
                <a:gd name="T22" fmla="*/ 313 w 393"/>
                <a:gd name="T23" fmla="*/ 86 h 502"/>
                <a:gd name="T24" fmla="*/ 317 w 393"/>
                <a:gd name="T25" fmla="*/ 93 h 502"/>
                <a:gd name="T26" fmla="*/ 317 w 393"/>
                <a:gd name="T27" fmla="*/ 100 h 502"/>
                <a:gd name="T28" fmla="*/ 332 w 393"/>
                <a:gd name="T29" fmla="*/ 123 h 502"/>
                <a:gd name="T30" fmla="*/ 347 w 393"/>
                <a:gd name="T31" fmla="*/ 160 h 502"/>
                <a:gd name="T32" fmla="*/ 350 w 393"/>
                <a:gd name="T33" fmla="*/ 195 h 502"/>
                <a:gd name="T34" fmla="*/ 347 w 393"/>
                <a:gd name="T35" fmla="*/ 234 h 502"/>
                <a:gd name="T36" fmla="*/ 339 w 393"/>
                <a:gd name="T37" fmla="*/ 276 h 502"/>
                <a:gd name="T38" fmla="*/ 324 w 393"/>
                <a:gd name="T39" fmla="*/ 318 h 502"/>
                <a:gd name="T40" fmla="*/ 302 w 393"/>
                <a:gd name="T41" fmla="*/ 356 h 502"/>
                <a:gd name="T42" fmla="*/ 273 w 393"/>
                <a:gd name="T43" fmla="*/ 388 h 502"/>
                <a:gd name="T44" fmla="*/ 243 w 393"/>
                <a:gd name="T45" fmla="*/ 407 h 502"/>
                <a:gd name="T46" fmla="*/ 208 w 393"/>
                <a:gd name="T47" fmla="*/ 416 h 502"/>
                <a:gd name="T48" fmla="*/ 168 w 393"/>
                <a:gd name="T49" fmla="*/ 423 h 502"/>
                <a:gd name="T50" fmla="*/ 130 w 393"/>
                <a:gd name="T51" fmla="*/ 425 h 502"/>
                <a:gd name="T52" fmla="*/ 98 w 393"/>
                <a:gd name="T53" fmla="*/ 427 h 502"/>
                <a:gd name="T54" fmla="*/ 66 w 393"/>
                <a:gd name="T55" fmla="*/ 436 h 502"/>
                <a:gd name="T56" fmla="*/ 37 w 393"/>
                <a:gd name="T57" fmla="*/ 449 h 502"/>
                <a:gd name="T58" fmla="*/ 13 w 393"/>
                <a:gd name="T59" fmla="*/ 470 h 502"/>
                <a:gd name="T60" fmla="*/ 0 w 393"/>
                <a:gd name="T61" fmla="*/ 493 h 502"/>
                <a:gd name="T62" fmla="*/ 15 w 393"/>
                <a:gd name="T63" fmla="*/ 502 h 502"/>
                <a:gd name="T64" fmla="*/ 37 w 393"/>
                <a:gd name="T65" fmla="*/ 483 h 502"/>
                <a:gd name="T66" fmla="*/ 67 w 393"/>
                <a:gd name="T67" fmla="*/ 462 h 502"/>
                <a:gd name="T68" fmla="*/ 102 w 393"/>
                <a:gd name="T69" fmla="*/ 452 h 502"/>
                <a:gd name="T70" fmla="*/ 142 w 393"/>
                <a:gd name="T71" fmla="*/ 446 h 502"/>
                <a:gd name="T72" fmla="*/ 182 w 393"/>
                <a:gd name="T73" fmla="*/ 442 h 502"/>
                <a:gd name="T74" fmla="*/ 222 w 393"/>
                <a:gd name="T75" fmla="*/ 437 h 502"/>
                <a:gd name="T76" fmla="*/ 259 w 393"/>
                <a:gd name="T77" fmla="*/ 426 h 502"/>
                <a:gd name="T78" fmla="*/ 292 w 393"/>
                <a:gd name="T79" fmla="*/ 407 h 502"/>
                <a:gd name="T80" fmla="*/ 319 w 393"/>
                <a:gd name="T81" fmla="*/ 376 h 502"/>
                <a:gd name="T82" fmla="*/ 340 w 393"/>
                <a:gd name="T83" fmla="*/ 341 h 502"/>
                <a:gd name="T84" fmla="*/ 356 w 393"/>
                <a:gd name="T85" fmla="*/ 304 h 502"/>
                <a:gd name="T86" fmla="*/ 367 w 393"/>
                <a:gd name="T87" fmla="*/ 265 h 502"/>
                <a:gd name="T88" fmla="*/ 377 w 393"/>
                <a:gd name="T89" fmla="*/ 221 h 502"/>
                <a:gd name="T90" fmla="*/ 378 w 393"/>
                <a:gd name="T91" fmla="*/ 182 h 502"/>
                <a:gd name="T92" fmla="*/ 371 w 393"/>
                <a:gd name="T93" fmla="*/ 146 h 502"/>
                <a:gd name="T94" fmla="*/ 354 w 393"/>
                <a:gd name="T95" fmla="*/ 110 h 502"/>
                <a:gd name="T96" fmla="*/ 339 w 393"/>
                <a:gd name="T97" fmla="*/ 89 h 502"/>
                <a:gd name="T98" fmla="*/ 335 w 393"/>
                <a:gd name="T99" fmla="*/ 86 h 502"/>
                <a:gd name="T100" fmla="*/ 340 w 393"/>
                <a:gd name="T101" fmla="*/ 77 h 502"/>
                <a:gd name="T102" fmla="*/ 355 w 393"/>
                <a:gd name="T103" fmla="*/ 62 h 502"/>
                <a:gd name="T104" fmla="*/ 369 w 393"/>
                <a:gd name="T105" fmla="*/ 46 h 502"/>
                <a:gd name="T106" fmla="*/ 382 w 393"/>
                <a:gd name="T107" fmla="*/ 29 h 502"/>
                <a:gd name="T108" fmla="*/ 393 w 393"/>
                <a:gd name="T109" fmla="*/ 12 h 502"/>
                <a:gd name="T110" fmla="*/ 385 w 393"/>
                <a:gd name="T111" fmla="*/ 1 h 5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3" h="502">
                  <a:moveTo>
                    <a:pt x="377" y="0"/>
                  </a:moveTo>
                  <a:lnTo>
                    <a:pt x="369" y="1"/>
                  </a:lnTo>
                  <a:lnTo>
                    <a:pt x="359" y="3"/>
                  </a:lnTo>
                  <a:lnTo>
                    <a:pt x="351" y="4"/>
                  </a:lnTo>
                  <a:lnTo>
                    <a:pt x="343" y="7"/>
                  </a:lnTo>
                  <a:lnTo>
                    <a:pt x="335" y="9"/>
                  </a:lnTo>
                  <a:lnTo>
                    <a:pt x="327" y="11"/>
                  </a:lnTo>
                  <a:lnTo>
                    <a:pt x="318" y="14"/>
                  </a:lnTo>
                  <a:lnTo>
                    <a:pt x="310" y="16"/>
                  </a:lnTo>
                  <a:lnTo>
                    <a:pt x="302" y="23"/>
                  </a:lnTo>
                  <a:lnTo>
                    <a:pt x="302" y="31"/>
                  </a:lnTo>
                  <a:lnTo>
                    <a:pt x="306" y="39"/>
                  </a:lnTo>
                  <a:lnTo>
                    <a:pt x="317" y="40"/>
                  </a:lnTo>
                  <a:lnTo>
                    <a:pt x="325" y="38"/>
                  </a:lnTo>
                  <a:lnTo>
                    <a:pt x="332" y="36"/>
                  </a:lnTo>
                  <a:lnTo>
                    <a:pt x="339" y="34"/>
                  </a:lnTo>
                  <a:lnTo>
                    <a:pt x="347" y="32"/>
                  </a:lnTo>
                  <a:lnTo>
                    <a:pt x="339" y="41"/>
                  </a:lnTo>
                  <a:lnTo>
                    <a:pt x="331" y="50"/>
                  </a:lnTo>
                  <a:lnTo>
                    <a:pt x="321" y="60"/>
                  </a:lnTo>
                  <a:lnTo>
                    <a:pt x="313" y="69"/>
                  </a:lnTo>
                  <a:lnTo>
                    <a:pt x="310" y="75"/>
                  </a:lnTo>
                  <a:lnTo>
                    <a:pt x="310" y="82"/>
                  </a:lnTo>
                  <a:lnTo>
                    <a:pt x="313" y="86"/>
                  </a:lnTo>
                  <a:lnTo>
                    <a:pt x="319" y="90"/>
                  </a:lnTo>
                  <a:lnTo>
                    <a:pt x="317" y="93"/>
                  </a:lnTo>
                  <a:lnTo>
                    <a:pt x="317" y="97"/>
                  </a:lnTo>
                  <a:lnTo>
                    <a:pt x="317" y="100"/>
                  </a:lnTo>
                  <a:lnTo>
                    <a:pt x="319" y="104"/>
                  </a:lnTo>
                  <a:lnTo>
                    <a:pt x="332" y="123"/>
                  </a:lnTo>
                  <a:lnTo>
                    <a:pt x="341" y="142"/>
                  </a:lnTo>
                  <a:lnTo>
                    <a:pt x="347" y="160"/>
                  </a:lnTo>
                  <a:lnTo>
                    <a:pt x="350" y="176"/>
                  </a:lnTo>
                  <a:lnTo>
                    <a:pt x="350" y="195"/>
                  </a:lnTo>
                  <a:lnTo>
                    <a:pt x="349" y="213"/>
                  </a:lnTo>
                  <a:lnTo>
                    <a:pt x="347" y="234"/>
                  </a:lnTo>
                  <a:lnTo>
                    <a:pt x="343" y="257"/>
                  </a:lnTo>
                  <a:lnTo>
                    <a:pt x="339" y="276"/>
                  </a:lnTo>
                  <a:lnTo>
                    <a:pt x="333" y="297"/>
                  </a:lnTo>
                  <a:lnTo>
                    <a:pt x="324" y="318"/>
                  </a:lnTo>
                  <a:lnTo>
                    <a:pt x="314" y="338"/>
                  </a:lnTo>
                  <a:lnTo>
                    <a:pt x="302" y="356"/>
                  </a:lnTo>
                  <a:lnTo>
                    <a:pt x="288" y="373"/>
                  </a:lnTo>
                  <a:lnTo>
                    <a:pt x="273" y="388"/>
                  </a:lnTo>
                  <a:lnTo>
                    <a:pt x="257" y="400"/>
                  </a:lnTo>
                  <a:lnTo>
                    <a:pt x="243" y="407"/>
                  </a:lnTo>
                  <a:lnTo>
                    <a:pt x="227" y="412"/>
                  </a:lnTo>
                  <a:lnTo>
                    <a:pt x="208" y="416"/>
                  </a:lnTo>
                  <a:lnTo>
                    <a:pt x="188" y="419"/>
                  </a:lnTo>
                  <a:lnTo>
                    <a:pt x="168" y="423"/>
                  </a:lnTo>
                  <a:lnTo>
                    <a:pt x="148" y="424"/>
                  </a:lnTo>
                  <a:lnTo>
                    <a:pt x="130" y="425"/>
                  </a:lnTo>
                  <a:lnTo>
                    <a:pt x="115" y="426"/>
                  </a:lnTo>
                  <a:lnTo>
                    <a:pt x="98" y="427"/>
                  </a:lnTo>
                  <a:lnTo>
                    <a:pt x="81" y="431"/>
                  </a:lnTo>
                  <a:lnTo>
                    <a:pt x="66" y="436"/>
                  </a:lnTo>
                  <a:lnTo>
                    <a:pt x="51" y="441"/>
                  </a:lnTo>
                  <a:lnTo>
                    <a:pt x="37" y="449"/>
                  </a:lnTo>
                  <a:lnTo>
                    <a:pt x="24" y="459"/>
                  </a:lnTo>
                  <a:lnTo>
                    <a:pt x="13" y="470"/>
                  </a:lnTo>
                  <a:lnTo>
                    <a:pt x="2" y="484"/>
                  </a:lnTo>
                  <a:lnTo>
                    <a:pt x="0" y="493"/>
                  </a:lnTo>
                  <a:lnTo>
                    <a:pt x="6" y="500"/>
                  </a:lnTo>
                  <a:lnTo>
                    <a:pt x="15" y="502"/>
                  </a:lnTo>
                  <a:lnTo>
                    <a:pt x="24" y="497"/>
                  </a:lnTo>
                  <a:lnTo>
                    <a:pt x="37" y="483"/>
                  </a:lnTo>
                  <a:lnTo>
                    <a:pt x="51" y="471"/>
                  </a:lnTo>
                  <a:lnTo>
                    <a:pt x="67" y="462"/>
                  </a:lnTo>
                  <a:lnTo>
                    <a:pt x="84" y="456"/>
                  </a:lnTo>
                  <a:lnTo>
                    <a:pt x="102" y="452"/>
                  </a:lnTo>
                  <a:lnTo>
                    <a:pt x="121" y="448"/>
                  </a:lnTo>
                  <a:lnTo>
                    <a:pt x="142" y="446"/>
                  </a:lnTo>
                  <a:lnTo>
                    <a:pt x="161" y="445"/>
                  </a:lnTo>
                  <a:lnTo>
                    <a:pt x="182" y="442"/>
                  </a:lnTo>
                  <a:lnTo>
                    <a:pt x="201" y="440"/>
                  </a:lnTo>
                  <a:lnTo>
                    <a:pt x="222" y="437"/>
                  </a:lnTo>
                  <a:lnTo>
                    <a:pt x="241" y="432"/>
                  </a:lnTo>
                  <a:lnTo>
                    <a:pt x="259" y="426"/>
                  </a:lnTo>
                  <a:lnTo>
                    <a:pt x="276" y="418"/>
                  </a:lnTo>
                  <a:lnTo>
                    <a:pt x="292" y="407"/>
                  </a:lnTo>
                  <a:lnTo>
                    <a:pt x="306" y="393"/>
                  </a:lnTo>
                  <a:lnTo>
                    <a:pt x="319" y="376"/>
                  </a:lnTo>
                  <a:lnTo>
                    <a:pt x="331" y="358"/>
                  </a:lnTo>
                  <a:lnTo>
                    <a:pt x="340" y="341"/>
                  </a:lnTo>
                  <a:lnTo>
                    <a:pt x="348" y="323"/>
                  </a:lnTo>
                  <a:lnTo>
                    <a:pt x="356" y="304"/>
                  </a:lnTo>
                  <a:lnTo>
                    <a:pt x="362" y="285"/>
                  </a:lnTo>
                  <a:lnTo>
                    <a:pt x="367" y="265"/>
                  </a:lnTo>
                  <a:lnTo>
                    <a:pt x="372" y="244"/>
                  </a:lnTo>
                  <a:lnTo>
                    <a:pt x="377" y="221"/>
                  </a:lnTo>
                  <a:lnTo>
                    <a:pt x="378" y="200"/>
                  </a:lnTo>
                  <a:lnTo>
                    <a:pt x="378" y="182"/>
                  </a:lnTo>
                  <a:lnTo>
                    <a:pt x="375" y="163"/>
                  </a:lnTo>
                  <a:lnTo>
                    <a:pt x="371" y="146"/>
                  </a:lnTo>
                  <a:lnTo>
                    <a:pt x="363" y="128"/>
                  </a:lnTo>
                  <a:lnTo>
                    <a:pt x="354" y="110"/>
                  </a:lnTo>
                  <a:lnTo>
                    <a:pt x="341" y="91"/>
                  </a:lnTo>
                  <a:lnTo>
                    <a:pt x="339" y="89"/>
                  </a:lnTo>
                  <a:lnTo>
                    <a:pt x="337" y="87"/>
                  </a:lnTo>
                  <a:lnTo>
                    <a:pt x="335" y="86"/>
                  </a:lnTo>
                  <a:lnTo>
                    <a:pt x="333" y="85"/>
                  </a:lnTo>
                  <a:lnTo>
                    <a:pt x="340" y="77"/>
                  </a:lnTo>
                  <a:lnTo>
                    <a:pt x="348" y="69"/>
                  </a:lnTo>
                  <a:lnTo>
                    <a:pt x="355" y="62"/>
                  </a:lnTo>
                  <a:lnTo>
                    <a:pt x="362" y="54"/>
                  </a:lnTo>
                  <a:lnTo>
                    <a:pt x="369" y="46"/>
                  </a:lnTo>
                  <a:lnTo>
                    <a:pt x="375" y="38"/>
                  </a:lnTo>
                  <a:lnTo>
                    <a:pt x="382" y="29"/>
                  </a:lnTo>
                  <a:lnTo>
                    <a:pt x="389" y="21"/>
                  </a:lnTo>
                  <a:lnTo>
                    <a:pt x="393" y="12"/>
                  </a:lnTo>
                  <a:lnTo>
                    <a:pt x="390" y="6"/>
                  </a:lnTo>
                  <a:lnTo>
                    <a:pt x="385" y="1"/>
                  </a:lnTo>
                  <a:lnTo>
                    <a:pt x="37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0" name="Freeform 29"/>
            <p:cNvSpPr>
              <a:spLocks/>
            </p:cNvSpPr>
            <p:nvPr/>
          </p:nvSpPr>
          <p:spPr bwMode="auto">
            <a:xfrm>
              <a:off x="2822" y="2018"/>
              <a:ext cx="71" cy="94"/>
            </a:xfrm>
            <a:custGeom>
              <a:avLst/>
              <a:gdLst>
                <a:gd name="T0" fmla="*/ 130 w 141"/>
                <a:gd name="T1" fmla="*/ 160 h 188"/>
                <a:gd name="T2" fmla="*/ 117 w 141"/>
                <a:gd name="T3" fmla="*/ 146 h 188"/>
                <a:gd name="T4" fmla="*/ 108 w 141"/>
                <a:gd name="T5" fmla="*/ 136 h 188"/>
                <a:gd name="T6" fmla="*/ 100 w 141"/>
                <a:gd name="T7" fmla="*/ 133 h 188"/>
                <a:gd name="T8" fmla="*/ 91 w 141"/>
                <a:gd name="T9" fmla="*/ 130 h 188"/>
                <a:gd name="T10" fmla="*/ 82 w 141"/>
                <a:gd name="T11" fmla="*/ 128 h 188"/>
                <a:gd name="T12" fmla="*/ 69 w 141"/>
                <a:gd name="T13" fmla="*/ 125 h 188"/>
                <a:gd name="T14" fmla="*/ 53 w 141"/>
                <a:gd name="T15" fmla="*/ 123 h 188"/>
                <a:gd name="T16" fmla="*/ 40 w 141"/>
                <a:gd name="T17" fmla="*/ 127 h 188"/>
                <a:gd name="T18" fmla="*/ 31 w 141"/>
                <a:gd name="T19" fmla="*/ 133 h 188"/>
                <a:gd name="T20" fmla="*/ 25 w 141"/>
                <a:gd name="T21" fmla="*/ 119 h 188"/>
                <a:gd name="T22" fmla="*/ 26 w 141"/>
                <a:gd name="T23" fmla="*/ 93 h 188"/>
                <a:gd name="T24" fmla="*/ 33 w 141"/>
                <a:gd name="T25" fmla="*/ 64 h 188"/>
                <a:gd name="T26" fmla="*/ 45 w 141"/>
                <a:gd name="T27" fmla="*/ 36 h 188"/>
                <a:gd name="T28" fmla="*/ 53 w 141"/>
                <a:gd name="T29" fmla="*/ 10 h 188"/>
                <a:gd name="T30" fmla="*/ 38 w 141"/>
                <a:gd name="T31" fmla="*/ 0 h 188"/>
                <a:gd name="T32" fmla="*/ 23 w 141"/>
                <a:gd name="T33" fmla="*/ 22 h 188"/>
                <a:gd name="T34" fmla="*/ 10 w 141"/>
                <a:gd name="T35" fmla="*/ 51 h 188"/>
                <a:gd name="T36" fmla="*/ 2 w 141"/>
                <a:gd name="T37" fmla="*/ 86 h 188"/>
                <a:gd name="T38" fmla="*/ 0 w 141"/>
                <a:gd name="T39" fmla="*/ 120 h 188"/>
                <a:gd name="T40" fmla="*/ 1 w 141"/>
                <a:gd name="T41" fmla="*/ 142 h 188"/>
                <a:gd name="T42" fmla="*/ 4 w 141"/>
                <a:gd name="T43" fmla="*/ 147 h 188"/>
                <a:gd name="T44" fmla="*/ 3 w 141"/>
                <a:gd name="T45" fmla="*/ 157 h 188"/>
                <a:gd name="T46" fmla="*/ 15 w 141"/>
                <a:gd name="T47" fmla="*/ 169 h 188"/>
                <a:gd name="T48" fmla="*/ 32 w 141"/>
                <a:gd name="T49" fmla="*/ 163 h 188"/>
                <a:gd name="T50" fmla="*/ 46 w 141"/>
                <a:gd name="T51" fmla="*/ 155 h 188"/>
                <a:gd name="T52" fmla="*/ 55 w 141"/>
                <a:gd name="T53" fmla="*/ 149 h 188"/>
                <a:gd name="T54" fmla="*/ 56 w 141"/>
                <a:gd name="T55" fmla="*/ 149 h 188"/>
                <a:gd name="T56" fmla="*/ 60 w 141"/>
                <a:gd name="T57" fmla="*/ 149 h 188"/>
                <a:gd name="T58" fmla="*/ 67 w 141"/>
                <a:gd name="T59" fmla="*/ 150 h 188"/>
                <a:gd name="T60" fmla="*/ 74 w 141"/>
                <a:gd name="T61" fmla="*/ 153 h 188"/>
                <a:gd name="T62" fmla="*/ 84 w 141"/>
                <a:gd name="T63" fmla="*/ 156 h 188"/>
                <a:gd name="T64" fmla="*/ 90 w 141"/>
                <a:gd name="T65" fmla="*/ 157 h 188"/>
                <a:gd name="T66" fmla="*/ 91 w 141"/>
                <a:gd name="T67" fmla="*/ 157 h 188"/>
                <a:gd name="T68" fmla="*/ 92 w 141"/>
                <a:gd name="T69" fmla="*/ 158 h 188"/>
                <a:gd name="T70" fmla="*/ 92 w 141"/>
                <a:gd name="T71" fmla="*/ 158 h 188"/>
                <a:gd name="T72" fmla="*/ 99 w 141"/>
                <a:gd name="T73" fmla="*/ 165 h 188"/>
                <a:gd name="T74" fmla="*/ 112 w 141"/>
                <a:gd name="T75" fmla="*/ 178 h 188"/>
                <a:gd name="T76" fmla="*/ 128 w 141"/>
                <a:gd name="T77" fmla="*/ 188 h 188"/>
                <a:gd name="T78" fmla="*/ 141 w 141"/>
                <a:gd name="T79" fmla="*/ 176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41" h="188">
                  <a:moveTo>
                    <a:pt x="137" y="166"/>
                  </a:moveTo>
                  <a:lnTo>
                    <a:pt x="130" y="160"/>
                  </a:lnTo>
                  <a:lnTo>
                    <a:pt x="124" y="153"/>
                  </a:lnTo>
                  <a:lnTo>
                    <a:pt x="117" y="146"/>
                  </a:lnTo>
                  <a:lnTo>
                    <a:pt x="112" y="139"/>
                  </a:lnTo>
                  <a:lnTo>
                    <a:pt x="108" y="136"/>
                  </a:lnTo>
                  <a:lnTo>
                    <a:pt x="105" y="134"/>
                  </a:lnTo>
                  <a:lnTo>
                    <a:pt x="100" y="133"/>
                  </a:lnTo>
                  <a:lnTo>
                    <a:pt x="95" y="131"/>
                  </a:lnTo>
                  <a:lnTo>
                    <a:pt x="91" y="130"/>
                  </a:lnTo>
                  <a:lnTo>
                    <a:pt x="86" y="130"/>
                  </a:lnTo>
                  <a:lnTo>
                    <a:pt x="82" y="128"/>
                  </a:lnTo>
                  <a:lnTo>
                    <a:pt x="77" y="127"/>
                  </a:lnTo>
                  <a:lnTo>
                    <a:pt x="69" y="125"/>
                  </a:lnTo>
                  <a:lnTo>
                    <a:pt x="61" y="123"/>
                  </a:lnTo>
                  <a:lnTo>
                    <a:pt x="53" y="123"/>
                  </a:lnTo>
                  <a:lnTo>
                    <a:pt x="45" y="125"/>
                  </a:lnTo>
                  <a:lnTo>
                    <a:pt x="40" y="127"/>
                  </a:lnTo>
                  <a:lnTo>
                    <a:pt x="36" y="130"/>
                  </a:lnTo>
                  <a:lnTo>
                    <a:pt x="31" y="133"/>
                  </a:lnTo>
                  <a:lnTo>
                    <a:pt x="26" y="135"/>
                  </a:lnTo>
                  <a:lnTo>
                    <a:pt x="25" y="119"/>
                  </a:lnTo>
                  <a:lnTo>
                    <a:pt x="25" y="106"/>
                  </a:lnTo>
                  <a:lnTo>
                    <a:pt x="26" y="93"/>
                  </a:lnTo>
                  <a:lnTo>
                    <a:pt x="29" y="79"/>
                  </a:lnTo>
                  <a:lnTo>
                    <a:pt x="33" y="64"/>
                  </a:lnTo>
                  <a:lnTo>
                    <a:pt x="39" y="50"/>
                  </a:lnTo>
                  <a:lnTo>
                    <a:pt x="45" y="36"/>
                  </a:lnTo>
                  <a:lnTo>
                    <a:pt x="53" y="20"/>
                  </a:lnTo>
                  <a:lnTo>
                    <a:pt x="53" y="10"/>
                  </a:lnTo>
                  <a:lnTo>
                    <a:pt x="47" y="3"/>
                  </a:lnTo>
                  <a:lnTo>
                    <a:pt x="38" y="0"/>
                  </a:lnTo>
                  <a:lnTo>
                    <a:pt x="31" y="7"/>
                  </a:lnTo>
                  <a:lnTo>
                    <a:pt x="23" y="22"/>
                  </a:lnTo>
                  <a:lnTo>
                    <a:pt x="17" y="36"/>
                  </a:lnTo>
                  <a:lnTo>
                    <a:pt x="10" y="51"/>
                  </a:lnTo>
                  <a:lnTo>
                    <a:pt x="6" y="67"/>
                  </a:lnTo>
                  <a:lnTo>
                    <a:pt x="2" y="86"/>
                  </a:lnTo>
                  <a:lnTo>
                    <a:pt x="0" y="103"/>
                  </a:lnTo>
                  <a:lnTo>
                    <a:pt x="0" y="120"/>
                  </a:lnTo>
                  <a:lnTo>
                    <a:pt x="1" y="140"/>
                  </a:lnTo>
                  <a:lnTo>
                    <a:pt x="1" y="142"/>
                  </a:lnTo>
                  <a:lnTo>
                    <a:pt x="2" y="145"/>
                  </a:lnTo>
                  <a:lnTo>
                    <a:pt x="4" y="147"/>
                  </a:lnTo>
                  <a:lnTo>
                    <a:pt x="6" y="149"/>
                  </a:lnTo>
                  <a:lnTo>
                    <a:pt x="3" y="157"/>
                  </a:lnTo>
                  <a:lnTo>
                    <a:pt x="8" y="165"/>
                  </a:lnTo>
                  <a:lnTo>
                    <a:pt x="15" y="169"/>
                  </a:lnTo>
                  <a:lnTo>
                    <a:pt x="25" y="168"/>
                  </a:lnTo>
                  <a:lnTo>
                    <a:pt x="32" y="163"/>
                  </a:lnTo>
                  <a:lnTo>
                    <a:pt x="39" y="158"/>
                  </a:lnTo>
                  <a:lnTo>
                    <a:pt x="46" y="155"/>
                  </a:lnTo>
                  <a:lnTo>
                    <a:pt x="54" y="150"/>
                  </a:lnTo>
                  <a:lnTo>
                    <a:pt x="55" y="149"/>
                  </a:lnTo>
                  <a:lnTo>
                    <a:pt x="56" y="149"/>
                  </a:lnTo>
                  <a:lnTo>
                    <a:pt x="56" y="149"/>
                  </a:lnTo>
                  <a:lnTo>
                    <a:pt x="57" y="148"/>
                  </a:lnTo>
                  <a:lnTo>
                    <a:pt x="60" y="149"/>
                  </a:lnTo>
                  <a:lnTo>
                    <a:pt x="63" y="149"/>
                  </a:lnTo>
                  <a:lnTo>
                    <a:pt x="67" y="150"/>
                  </a:lnTo>
                  <a:lnTo>
                    <a:pt x="69" y="151"/>
                  </a:lnTo>
                  <a:lnTo>
                    <a:pt x="74" y="153"/>
                  </a:lnTo>
                  <a:lnTo>
                    <a:pt x="79" y="154"/>
                  </a:lnTo>
                  <a:lnTo>
                    <a:pt x="84" y="156"/>
                  </a:lnTo>
                  <a:lnTo>
                    <a:pt x="89" y="157"/>
                  </a:lnTo>
                  <a:lnTo>
                    <a:pt x="90" y="157"/>
                  </a:lnTo>
                  <a:lnTo>
                    <a:pt x="91" y="157"/>
                  </a:lnTo>
                  <a:lnTo>
                    <a:pt x="91" y="157"/>
                  </a:lnTo>
                  <a:lnTo>
                    <a:pt x="92" y="157"/>
                  </a:lnTo>
                  <a:lnTo>
                    <a:pt x="92" y="158"/>
                  </a:lnTo>
                  <a:lnTo>
                    <a:pt x="92" y="158"/>
                  </a:lnTo>
                  <a:lnTo>
                    <a:pt x="92" y="158"/>
                  </a:lnTo>
                  <a:lnTo>
                    <a:pt x="93" y="158"/>
                  </a:lnTo>
                  <a:lnTo>
                    <a:pt x="99" y="165"/>
                  </a:lnTo>
                  <a:lnTo>
                    <a:pt x="106" y="171"/>
                  </a:lnTo>
                  <a:lnTo>
                    <a:pt x="112" y="178"/>
                  </a:lnTo>
                  <a:lnTo>
                    <a:pt x="117" y="185"/>
                  </a:lnTo>
                  <a:lnTo>
                    <a:pt x="128" y="188"/>
                  </a:lnTo>
                  <a:lnTo>
                    <a:pt x="137" y="184"/>
                  </a:lnTo>
                  <a:lnTo>
                    <a:pt x="141" y="176"/>
                  </a:lnTo>
                  <a:lnTo>
                    <a:pt x="137" y="16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1" name="Freeform 30"/>
            <p:cNvSpPr>
              <a:spLocks/>
            </p:cNvSpPr>
            <p:nvPr/>
          </p:nvSpPr>
          <p:spPr bwMode="auto">
            <a:xfrm>
              <a:off x="2852" y="2091"/>
              <a:ext cx="1" cy="0"/>
            </a:xfrm>
            <a:custGeom>
              <a:avLst/>
              <a:gdLst>
                <a:gd name="T0" fmla="*/ 0 w 1"/>
                <a:gd name="T1" fmla="*/ 1 w 1"/>
                <a:gd name="T2" fmla="*/ 1 w 1"/>
                <a:gd name="T3" fmla="*/ 1 w 1"/>
                <a:gd name="T4" fmla="*/ 0 w 1"/>
                <a:gd name="T5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2" name="Freeform 31"/>
            <p:cNvSpPr>
              <a:spLocks/>
            </p:cNvSpPr>
            <p:nvPr/>
          </p:nvSpPr>
          <p:spPr bwMode="auto">
            <a:xfrm>
              <a:off x="2906" y="2051"/>
              <a:ext cx="82" cy="71"/>
            </a:xfrm>
            <a:custGeom>
              <a:avLst/>
              <a:gdLst>
                <a:gd name="T0" fmla="*/ 164 w 164"/>
                <a:gd name="T1" fmla="*/ 13 h 142"/>
                <a:gd name="T2" fmla="*/ 159 w 164"/>
                <a:gd name="T3" fmla="*/ 4 h 142"/>
                <a:gd name="T4" fmla="*/ 150 w 164"/>
                <a:gd name="T5" fmla="*/ 0 h 142"/>
                <a:gd name="T6" fmla="*/ 141 w 164"/>
                <a:gd name="T7" fmla="*/ 4 h 142"/>
                <a:gd name="T8" fmla="*/ 137 w 164"/>
                <a:gd name="T9" fmla="*/ 13 h 142"/>
                <a:gd name="T10" fmla="*/ 138 w 164"/>
                <a:gd name="T11" fmla="*/ 29 h 142"/>
                <a:gd name="T12" fmla="*/ 138 w 164"/>
                <a:gd name="T13" fmla="*/ 43 h 142"/>
                <a:gd name="T14" fmla="*/ 136 w 164"/>
                <a:gd name="T15" fmla="*/ 55 h 142"/>
                <a:gd name="T16" fmla="*/ 131 w 164"/>
                <a:gd name="T17" fmla="*/ 69 h 142"/>
                <a:gd name="T18" fmla="*/ 123 w 164"/>
                <a:gd name="T19" fmla="*/ 69 h 142"/>
                <a:gd name="T20" fmla="*/ 114 w 164"/>
                <a:gd name="T21" fmla="*/ 70 h 142"/>
                <a:gd name="T22" fmla="*/ 106 w 164"/>
                <a:gd name="T23" fmla="*/ 70 h 142"/>
                <a:gd name="T24" fmla="*/ 97 w 164"/>
                <a:gd name="T25" fmla="*/ 70 h 142"/>
                <a:gd name="T26" fmla="*/ 89 w 164"/>
                <a:gd name="T27" fmla="*/ 70 h 142"/>
                <a:gd name="T28" fmla="*/ 79 w 164"/>
                <a:gd name="T29" fmla="*/ 70 h 142"/>
                <a:gd name="T30" fmla="*/ 71 w 164"/>
                <a:gd name="T31" fmla="*/ 72 h 142"/>
                <a:gd name="T32" fmla="*/ 62 w 164"/>
                <a:gd name="T33" fmla="*/ 72 h 142"/>
                <a:gd name="T34" fmla="*/ 54 w 164"/>
                <a:gd name="T35" fmla="*/ 74 h 142"/>
                <a:gd name="T36" fmla="*/ 46 w 164"/>
                <a:gd name="T37" fmla="*/ 77 h 142"/>
                <a:gd name="T38" fmla="*/ 37 w 164"/>
                <a:gd name="T39" fmla="*/ 83 h 142"/>
                <a:gd name="T40" fmla="*/ 30 w 164"/>
                <a:gd name="T41" fmla="*/ 90 h 142"/>
                <a:gd name="T42" fmla="*/ 22 w 164"/>
                <a:gd name="T43" fmla="*/ 98 h 142"/>
                <a:gd name="T44" fmla="*/ 15 w 164"/>
                <a:gd name="T45" fmla="*/ 106 h 142"/>
                <a:gd name="T46" fmla="*/ 9 w 164"/>
                <a:gd name="T47" fmla="*/ 114 h 142"/>
                <a:gd name="T48" fmla="*/ 3 w 164"/>
                <a:gd name="T49" fmla="*/ 120 h 142"/>
                <a:gd name="T50" fmla="*/ 0 w 164"/>
                <a:gd name="T51" fmla="*/ 130 h 142"/>
                <a:gd name="T52" fmla="*/ 5 w 164"/>
                <a:gd name="T53" fmla="*/ 138 h 142"/>
                <a:gd name="T54" fmla="*/ 13 w 164"/>
                <a:gd name="T55" fmla="*/ 142 h 142"/>
                <a:gd name="T56" fmla="*/ 22 w 164"/>
                <a:gd name="T57" fmla="*/ 138 h 142"/>
                <a:gd name="T58" fmla="*/ 28 w 164"/>
                <a:gd name="T59" fmla="*/ 133 h 142"/>
                <a:gd name="T60" fmla="*/ 32 w 164"/>
                <a:gd name="T61" fmla="*/ 126 h 142"/>
                <a:gd name="T62" fmla="*/ 38 w 164"/>
                <a:gd name="T63" fmla="*/ 119 h 142"/>
                <a:gd name="T64" fmla="*/ 44 w 164"/>
                <a:gd name="T65" fmla="*/ 113 h 142"/>
                <a:gd name="T66" fmla="*/ 45 w 164"/>
                <a:gd name="T67" fmla="*/ 112 h 142"/>
                <a:gd name="T68" fmla="*/ 50 w 164"/>
                <a:gd name="T69" fmla="*/ 110 h 142"/>
                <a:gd name="T70" fmla="*/ 54 w 164"/>
                <a:gd name="T71" fmla="*/ 106 h 142"/>
                <a:gd name="T72" fmla="*/ 58 w 164"/>
                <a:gd name="T73" fmla="*/ 104 h 142"/>
                <a:gd name="T74" fmla="*/ 60 w 164"/>
                <a:gd name="T75" fmla="*/ 103 h 142"/>
                <a:gd name="T76" fmla="*/ 61 w 164"/>
                <a:gd name="T77" fmla="*/ 100 h 142"/>
                <a:gd name="T78" fmla="*/ 63 w 164"/>
                <a:gd name="T79" fmla="*/ 99 h 142"/>
                <a:gd name="T80" fmla="*/ 64 w 164"/>
                <a:gd name="T81" fmla="*/ 98 h 142"/>
                <a:gd name="T82" fmla="*/ 66 w 164"/>
                <a:gd name="T83" fmla="*/ 98 h 142"/>
                <a:gd name="T84" fmla="*/ 66 w 164"/>
                <a:gd name="T85" fmla="*/ 98 h 142"/>
                <a:gd name="T86" fmla="*/ 66 w 164"/>
                <a:gd name="T87" fmla="*/ 98 h 142"/>
                <a:gd name="T88" fmla="*/ 66 w 164"/>
                <a:gd name="T89" fmla="*/ 97 h 142"/>
                <a:gd name="T90" fmla="*/ 75 w 164"/>
                <a:gd name="T91" fmla="*/ 97 h 142"/>
                <a:gd name="T92" fmla="*/ 85 w 164"/>
                <a:gd name="T93" fmla="*/ 96 h 142"/>
                <a:gd name="T94" fmla="*/ 94 w 164"/>
                <a:gd name="T95" fmla="*/ 96 h 142"/>
                <a:gd name="T96" fmla="*/ 104 w 164"/>
                <a:gd name="T97" fmla="*/ 96 h 142"/>
                <a:gd name="T98" fmla="*/ 113 w 164"/>
                <a:gd name="T99" fmla="*/ 95 h 142"/>
                <a:gd name="T100" fmla="*/ 123 w 164"/>
                <a:gd name="T101" fmla="*/ 95 h 142"/>
                <a:gd name="T102" fmla="*/ 132 w 164"/>
                <a:gd name="T103" fmla="*/ 95 h 142"/>
                <a:gd name="T104" fmla="*/ 142 w 164"/>
                <a:gd name="T105" fmla="*/ 95 h 142"/>
                <a:gd name="T106" fmla="*/ 146 w 164"/>
                <a:gd name="T107" fmla="*/ 94 h 142"/>
                <a:gd name="T108" fmla="*/ 150 w 164"/>
                <a:gd name="T109" fmla="*/ 92 h 142"/>
                <a:gd name="T110" fmla="*/ 152 w 164"/>
                <a:gd name="T111" fmla="*/ 89 h 142"/>
                <a:gd name="T112" fmla="*/ 153 w 164"/>
                <a:gd name="T113" fmla="*/ 85 h 142"/>
                <a:gd name="T114" fmla="*/ 159 w 164"/>
                <a:gd name="T115" fmla="*/ 67 h 142"/>
                <a:gd name="T116" fmla="*/ 162 w 164"/>
                <a:gd name="T117" fmla="*/ 50 h 142"/>
                <a:gd name="T118" fmla="*/ 164 w 164"/>
                <a:gd name="T119" fmla="*/ 32 h 142"/>
                <a:gd name="T120" fmla="*/ 164 w 164"/>
                <a:gd name="T121" fmla="*/ 13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64" h="142">
                  <a:moveTo>
                    <a:pt x="164" y="13"/>
                  </a:moveTo>
                  <a:lnTo>
                    <a:pt x="159" y="4"/>
                  </a:lnTo>
                  <a:lnTo>
                    <a:pt x="150" y="0"/>
                  </a:lnTo>
                  <a:lnTo>
                    <a:pt x="141" y="4"/>
                  </a:lnTo>
                  <a:lnTo>
                    <a:pt x="137" y="13"/>
                  </a:lnTo>
                  <a:lnTo>
                    <a:pt x="138" y="29"/>
                  </a:lnTo>
                  <a:lnTo>
                    <a:pt x="138" y="43"/>
                  </a:lnTo>
                  <a:lnTo>
                    <a:pt x="136" y="55"/>
                  </a:lnTo>
                  <a:lnTo>
                    <a:pt x="131" y="69"/>
                  </a:lnTo>
                  <a:lnTo>
                    <a:pt x="123" y="69"/>
                  </a:lnTo>
                  <a:lnTo>
                    <a:pt x="114" y="70"/>
                  </a:lnTo>
                  <a:lnTo>
                    <a:pt x="106" y="70"/>
                  </a:lnTo>
                  <a:lnTo>
                    <a:pt x="97" y="70"/>
                  </a:lnTo>
                  <a:lnTo>
                    <a:pt x="89" y="70"/>
                  </a:lnTo>
                  <a:lnTo>
                    <a:pt x="79" y="70"/>
                  </a:lnTo>
                  <a:lnTo>
                    <a:pt x="71" y="72"/>
                  </a:lnTo>
                  <a:lnTo>
                    <a:pt x="62" y="72"/>
                  </a:lnTo>
                  <a:lnTo>
                    <a:pt x="54" y="74"/>
                  </a:lnTo>
                  <a:lnTo>
                    <a:pt x="46" y="77"/>
                  </a:lnTo>
                  <a:lnTo>
                    <a:pt x="37" y="83"/>
                  </a:lnTo>
                  <a:lnTo>
                    <a:pt x="30" y="90"/>
                  </a:lnTo>
                  <a:lnTo>
                    <a:pt x="22" y="98"/>
                  </a:lnTo>
                  <a:lnTo>
                    <a:pt x="15" y="106"/>
                  </a:lnTo>
                  <a:lnTo>
                    <a:pt x="9" y="114"/>
                  </a:lnTo>
                  <a:lnTo>
                    <a:pt x="3" y="120"/>
                  </a:lnTo>
                  <a:lnTo>
                    <a:pt x="0" y="130"/>
                  </a:lnTo>
                  <a:lnTo>
                    <a:pt x="5" y="138"/>
                  </a:lnTo>
                  <a:lnTo>
                    <a:pt x="13" y="142"/>
                  </a:lnTo>
                  <a:lnTo>
                    <a:pt x="22" y="138"/>
                  </a:lnTo>
                  <a:lnTo>
                    <a:pt x="28" y="133"/>
                  </a:lnTo>
                  <a:lnTo>
                    <a:pt x="32" y="126"/>
                  </a:lnTo>
                  <a:lnTo>
                    <a:pt x="38" y="119"/>
                  </a:lnTo>
                  <a:lnTo>
                    <a:pt x="44" y="113"/>
                  </a:lnTo>
                  <a:lnTo>
                    <a:pt x="45" y="112"/>
                  </a:lnTo>
                  <a:lnTo>
                    <a:pt x="50" y="110"/>
                  </a:lnTo>
                  <a:lnTo>
                    <a:pt x="54" y="106"/>
                  </a:lnTo>
                  <a:lnTo>
                    <a:pt x="58" y="104"/>
                  </a:lnTo>
                  <a:lnTo>
                    <a:pt x="60" y="103"/>
                  </a:lnTo>
                  <a:lnTo>
                    <a:pt x="61" y="100"/>
                  </a:lnTo>
                  <a:lnTo>
                    <a:pt x="63" y="99"/>
                  </a:lnTo>
                  <a:lnTo>
                    <a:pt x="64" y="98"/>
                  </a:lnTo>
                  <a:lnTo>
                    <a:pt x="66" y="98"/>
                  </a:lnTo>
                  <a:lnTo>
                    <a:pt x="66" y="98"/>
                  </a:lnTo>
                  <a:lnTo>
                    <a:pt x="66" y="98"/>
                  </a:lnTo>
                  <a:lnTo>
                    <a:pt x="66" y="97"/>
                  </a:lnTo>
                  <a:lnTo>
                    <a:pt x="75" y="97"/>
                  </a:lnTo>
                  <a:lnTo>
                    <a:pt x="85" y="96"/>
                  </a:lnTo>
                  <a:lnTo>
                    <a:pt x="94" y="96"/>
                  </a:lnTo>
                  <a:lnTo>
                    <a:pt x="104" y="96"/>
                  </a:lnTo>
                  <a:lnTo>
                    <a:pt x="113" y="95"/>
                  </a:lnTo>
                  <a:lnTo>
                    <a:pt x="123" y="95"/>
                  </a:lnTo>
                  <a:lnTo>
                    <a:pt x="132" y="95"/>
                  </a:lnTo>
                  <a:lnTo>
                    <a:pt x="142" y="95"/>
                  </a:lnTo>
                  <a:lnTo>
                    <a:pt x="146" y="94"/>
                  </a:lnTo>
                  <a:lnTo>
                    <a:pt x="150" y="92"/>
                  </a:lnTo>
                  <a:lnTo>
                    <a:pt x="152" y="89"/>
                  </a:lnTo>
                  <a:lnTo>
                    <a:pt x="153" y="85"/>
                  </a:lnTo>
                  <a:lnTo>
                    <a:pt x="159" y="67"/>
                  </a:lnTo>
                  <a:lnTo>
                    <a:pt x="162" y="50"/>
                  </a:lnTo>
                  <a:lnTo>
                    <a:pt x="164" y="32"/>
                  </a:lnTo>
                  <a:lnTo>
                    <a:pt x="164" y="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3" name="Freeform 32"/>
            <p:cNvSpPr>
              <a:spLocks/>
            </p:cNvSpPr>
            <p:nvPr/>
          </p:nvSpPr>
          <p:spPr bwMode="auto">
            <a:xfrm>
              <a:off x="2779" y="1893"/>
              <a:ext cx="99" cy="153"/>
            </a:xfrm>
            <a:custGeom>
              <a:avLst/>
              <a:gdLst>
                <a:gd name="T0" fmla="*/ 165 w 199"/>
                <a:gd name="T1" fmla="*/ 2 h 307"/>
                <a:gd name="T2" fmla="*/ 133 w 199"/>
                <a:gd name="T3" fmla="*/ 6 h 307"/>
                <a:gd name="T4" fmla="*/ 102 w 199"/>
                <a:gd name="T5" fmla="*/ 10 h 307"/>
                <a:gd name="T6" fmla="*/ 97 w 199"/>
                <a:gd name="T7" fmla="*/ 13 h 307"/>
                <a:gd name="T8" fmla="*/ 83 w 199"/>
                <a:gd name="T9" fmla="*/ 10 h 307"/>
                <a:gd name="T10" fmla="*/ 66 w 199"/>
                <a:gd name="T11" fmla="*/ 8 h 307"/>
                <a:gd name="T12" fmla="*/ 48 w 199"/>
                <a:gd name="T13" fmla="*/ 17 h 307"/>
                <a:gd name="T14" fmla="*/ 26 w 199"/>
                <a:gd name="T15" fmla="*/ 34 h 307"/>
                <a:gd name="T16" fmla="*/ 12 w 199"/>
                <a:gd name="T17" fmla="*/ 59 h 307"/>
                <a:gd name="T18" fmla="*/ 0 w 199"/>
                <a:gd name="T19" fmla="*/ 91 h 307"/>
                <a:gd name="T20" fmla="*/ 12 w 199"/>
                <a:gd name="T21" fmla="*/ 138 h 307"/>
                <a:gd name="T22" fmla="*/ 33 w 199"/>
                <a:gd name="T23" fmla="*/ 163 h 307"/>
                <a:gd name="T24" fmla="*/ 53 w 199"/>
                <a:gd name="T25" fmla="*/ 171 h 307"/>
                <a:gd name="T26" fmla="*/ 65 w 199"/>
                <a:gd name="T27" fmla="*/ 178 h 307"/>
                <a:gd name="T28" fmla="*/ 70 w 199"/>
                <a:gd name="T29" fmla="*/ 188 h 307"/>
                <a:gd name="T30" fmla="*/ 109 w 199"/>
                <a:gd name="T31" fmla="*/ 226 h 307"/>
                <a:gd name="T32" fmla="*/ 140 w 199"/>
                <a:gd name="T33" fmla="*/ 268 h 307"/>
                <a:gd name="T34" fmla="*/ 166 w 199"/>
                <a:gd name="T35" fmla="*/ 307 h 307"/>
                <a:gd name="T36" fmla="*/ 180 w 199"/>
                <a:gd name="T37" fmla="*/ 287 h 307"/>
                <a:gd name="T38" fmla="*/ 151 w 199"/>
                <a:gd name="T39" fmla="*/ 241 h 307"/>
                <a:gd name="T40" fmla="*/ 118 w 199"/>
                <a:gd name="T41" fmla="*/ 198 h 307"/>
                <a:gd name="T42" fmla="*/ 93 w 199"/>
                <a:gd name="T43" fmla="*/ 168 h 307"/>
                <a:gd name="T44" fmla="*/ 85 w 199"/>
                <a:gd name="T45" fmla="*/ 155 h 307"/>
                <a:gd name="T46" fmla="*/ 66 w 199"/>
                <a:gd name="T47" fmla="*/ 149 h 307"/>
                <a:gd name="T48" fmla="*/ 55 w 199"/>
                <a:gd name="T49" fmla="*/ 144 h 307"/>
                <a:gd name="T50" fmla="*/ 52 w 199"/>
                <a:gd name="T51" fmla="*/ 144 h 307"/>
                <a:gd name="T52" fmla="*/ 48 w 199"/>
                <a:gd name="T53" fmla="*/ 140 h 307"/>
                <a:gd name="T54" fmla="*/ 35 w 199"/>
                <a:gd name="T55" fmla="*/ 125 h 307"/>
                <a:gd name="T56" fmla="*/ 30 w 199"/>
                <a:gd name="T57" fmla="*/ 119 h 307"/>
                <a:gd name="T58" fmla="*/ 29 w 199"/>
                <a:gd name="T59" fmla="*/ 113 h 307"/>
                <a:gd name="T60" fmla="*/ 28 w 199"/>
                <a:gd name="T61" fmla="*/ 97 h 307"/>
                <a:gd name="T62" fmla="*/ 27 w 199"/>
                <a:gd name="T63" fmla="*/ 90 h 307"/>
                <a:gd name="T64" fmla="*/ 28 w 199"/>
                <a:gd name="T65" fmla="*/ 87 h 307"/>
                <a:gd name="T66" fmla="*/ 32 w 199"/>
                <a:gd name="T67" fmla="*/ 77 h 307"/>
                <a:gd name="T68" fmla="*/ 42 w 199"/>
                <a:gd name="T69" fmla="*/ 57 h 307"/>
                <a:gd name="T70" fmla="*/ 60 w 199"/>
                <a:gd name="T71" fmla="*/ 39 h 307"/>
                <a:gd name="T72" fmla="*/ 86 w 199"/>
                <a:gd name="T73" fmla="*/ 37 h 307"/>
                <a:gd name="T74" fmla="*/ 106 w 199"/>
                <a:gd name="T75" fmla="*/ 43 h 307"/>
                <a:gd name="T76" fmla="*/ 117 w 199"/>
                <a:gd name="T77" fmla="*/ 35 h 307"/>
                <a:gd name="T78" fmla="*/ 142 w 199"/>
                <a:gd name="T79" fmla="*/ 29 h 307"/>
                <a:gd name="T80" fmla="*/ 151 w 199"/>
                <a:gd name="T81" fmla="*/ 28 h 307"/>
                <a:gd name="T82" fmla="*/ 155 w 199"/>
                <a:gd name="T83" fmla="*/ 28 h 307"/>
                <a:gd name="T84" fmla="*/ 164 w 199"/>
                <a:gd name="T85" fmla="*/ 27 h 307"/>
                <a:gd name="T86" fmla="*/ 180 w 199"/>
                <a:gd name="T87" fmla="*/ 25 h 307"/>
                <a:gd name="T88" fmla="*/ 199 w 199"/>
                <a:gd name="T89" fmla="*/ 12 h 3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9" h="307">
                  <a:moveTo>
                    <a:pt x="186" y="0"/>
                  </a:moveTo>
                  <a:lnTo>
                    <a:pt x="176" y="1"/>
                  </a:lnTo>
                  <a:lnTo>
                    <a:pt x="165" y="2"/>
                  </a:lnTo>
                  <a:lnTo>
                    <a:pt x="155" y="4"/>
                  </a:lnTo>
                  <a:lnTo>
                    <a:pt x="144" y="5"/>
                  </a:lnTo>
                  <a:lnTo>
                    <a:pt x="133" y="6"/>
                  </a:lnTo>
                  <a:lnTo>
                    <a:pt x="123" y="7"/>
                  </a:lnTo>
                  <a:lnTo>
                    <a:pt x="112" y="9"/>
                  </a:lnTo>
                  <a:lnTo>
                    <a:pt x="102" y="10"/>
                  </a:lnTo>
                  <a:lnTo>
                    <a:pt x="101" y="12"/>
                  </a:lnTo>
                  <a:lnTo>
                    <a:pt x="98" y="12"/>
                  </a:lnTo>
                  <a:lnTo>
                    <a:pt x="97" y="13"/>
                  </a:lnTo>
                  <a:lnTo>
                    <a:pt x="96" y="14"/>
                  </a:lnTo>
                  <a:lnTo>
                    <a:pt x="90" y="12"/>
                  </a:lnTo>
                  <a:lnTo>
                    <a:pt x="83" y="10"/>
                  </a:lnTo>
                  <a:lnTo>
                    <a:pt x="78" y="9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0" y="10"/>
                  </a:lnTo>
                  <a:lnTo>
                    <a:pt x="53" y="13"/>
                  </a:lnTo>
                  <a:lnTo>
                    <a:pt x="48" y="17"/>
                  </a:lnTo>
                  <a:lnTo>
                    <a:pt x="41" y="22"/>
                  </a:lnTo>
                  <a:lnTo>
                    <a:pt x="34" y="28"/>
                  </a:lnTo>
                  <a:lnTo>
                    <a:pt x="26" y="34"/>
                  </a:lnTo>
                  <a:lnTo>
                    <a:pt x="21" y="40"/>
                  </a:lnTo>
                  <a:lnTo>
                    <a:pt x="17" y="50"/>
                  </a:lnTo>
                  <a:lnTo>
                    <a:pt x="12" y="59"/>
                  </a:lnTo>
                  <a:lnTo>
                    <a:pt x="7" y="69"/>
                  </a:lnTo>
                  <a:lnTo>
                    <a:pt x="3" y="79"/>
                  </a:lnTo>
                  <a:lnTo>
                    <a:pt x="0" y="91"/>
                  </a:lnTo>
                  <a:lnTo>
                    <a:pt x="2" y="108"/>
                  </a:lnTo>
                  <a:lnTo>
                    <a:pt x="5" y="126"/>
                  </a:lnTo>
                  <a:lnTo>
                    <a:pt x="12" y="138"/>
                  </a:lnTo>
                  <a:lnTo>
                    <a:pt x="18" y="145"/>
                  </a:lnTo>
                  <a:lnTo>
                    <a:pt x="25" y="155"/>
                  </a:lnTo>
                  <a:lnTo>
                    <a:pt x="33" y="163"/>
                  </a:lnTo>
                  <a:lnTo>
                    <a:pt x="41" y="167"/>
                  </a:lnTo>
                  <a:lnTo>
                    <a:pt x="46" y="170"/>
                  </a:lnTo>
                  <a:lnTo>
                    <a:pt x="53" y="171"/>
                  </a:lnTo>
                  <a:lnTo>
                    <a:pt x="59" y="173"/>
                  </a:lnTo>
                  <a:lnTo>
                    <a:pt x="66" y="175"/>
                  </a:lnTo>
                  <a:lnTo>
                    <a:pt x="65" y="178"/>
                  </a:lnTo>
                  <a:lnTo>
                    <a:pt x="65" y="181"/>
                  </a:lnTo>
                  <a:lnTo>
                    <a:pt x="67" y="185"/>
                  </a:lnTo>
                  <a:lnTo>
                    <a:pt x="70" y="188"/>
                  </a:lnTo>
                  <a:lnTo>
                    <a:pt x="85" y="201"/>
                  </a:lnTo>
                  <a:lnTo>
                    <a:pt x="97" y="213"/>
                  </a:lnTo>
                  <a:lnTo>
                    <a:pt x="109" y="226"/>
                  </a:lnTo>
                  <a:lnTo>
                    <a:pt x="120" y="239"/>
                  </a:lnTo>
                  <a:lnTo>
                    <a:pt x="129" y="253"/>
                  </a:lnTo>
                  <a:lnTo>
                    <a:pt x="140" y="268"/>
                  </a:lnTo>
                  <a:lnTo>
                    <a:pt x="149" y="283"/>
                  </a:lnTo>
                  <a:lnTo>
                    <a:pt x="158" y="300"/>
                  </a:lnTo>
                  <a:lnTo>
                    <a:pt x="166" y="307"/>
                  </a:lnTo>
                  <a:lnTo>
                    <a:pt x="176" y="304"/>
                  </a:lnTo>
                  <a:lnTo>
                    <a:pt x="181" y="298"/>
                  </a:lnTo>
                  <a:lnTo>
                    <a:pt x="180" y="287"/>
                  </a:lnTo>
                  <a:lnTo>
                    <a:pt x="171" y="271"/>
                  </a:lnTo>
                  <a:lnTo>
                    <a:pt x="162" y="256"/>
                  </a:lnTo>
                  <a:lnTo>
                    <a:pt x="151" y="241"/>
                  </a:lnTo>
                  <a:lnTo>
                    <a:pt x="141" y="226"/>
                  </a:lnTo>
                  <a:lnTo>
                    <a:pt x="129" y="212"/>
                  </a:lnTo>
                  <a:lnTo>
                    <a:pt x="118" y="198"/>
                  </a:lnTo>
                  <a:lnTo>
                    <a:pt x="105" y="186"/>
                  </a:lnTo>
                  <a:lnTo>
                    <a:pt x="91" y="173"/>
                  </a:lnTo>
                  <a:lnTo>
                    <a:pt x="93" y="168"/>
                  </a:lnTo>
                  <a:lnTo>
                    <a:pt x="93" y="163"/>
                  </a:lnTo>
                  <a:lnTo>
                    <a:pt x="90" y="158"/>
                  </a:lnTo>
                  <a:lnTo>
                    <a:pt x="85" y="155"/>
                  </a:lnTo>
                  <a:lnTo>
                    <a:pt x="79" y="152"/>
                  </a:lnTo>
                  <a:lnTo>
                    <a:pt x="73" y="150"/>
                  </a:lnTo>
                  <a:lnTo>
                    <a:pt x="66" y="149"/>
                  </a:lnTo>
                  <a:lnTo>
                    <a:pt x="60" y="147"/>
                  </a:lnTo>
                  <a:lnTo>
                    <a:pt x="58" y="145"/>
                  </a:lnTo>
                  <a:lnTo>
                    <a:pt x="55" y="144"/>
                  </a:lnTo>
                  <a:lnTo>
                    <a:pt x="51" y="144"/>
                  </a:lnTo>
                  <a:lnTo>
                    <a:pt x="49" y="143"/>
                  </a:lnTo>
                  <a:lnTo>
                    <a:pt x="52" y="144"/>
                  </a:lnTo>
                  <a:lnTo>
                    <a:pt x="52" y="143"/>
                  </a:lnTo>
                  <a:lnTo>
                    <a:pt x="50" y="142"/>
                  </a:lnTo>
                  <a:lnTo>
                    <a:pt x="48" y="140"/>
                  </a:lnTo>
                  <a:lnTo>
                    <a:pt x="43" y="135"/>
                  </a:lnTo>
                  <a:lnTo>
                    <a:pt x="40" y="129"/>
                  </a:lnTo>
                  <a:lnTo>
                    <a:pt x="35" y="125"/>
                  </a:lnTo>
                  <a:lnTo>
                    <a:pt x="30" y="120"/>
                  </a:lnTo>
                  <a:lnTo>
                    <a:pt x="30" y="120"/>
                  </a:lnTo>
                  <a:lnTo>
                    <a:pt x="30" y="119"/>
                  </a:lnTo>
                  <a:lnTo>
                    <a:pt x="30" y="119"/>
                  </a:lnTo>
                  <a:lnTo>
                    <a:pt x="30" y="119"/>
                  </a:lnTo>
                  <a:lnTo>
                    <a:pt x="29" y="113"/>
                  </a:lnTo>
                  <a:lnTo>
                    <a:pt x="29" y="108"/>
                  </a:lnTo>
                  <a:lnTo>
                    <a:pt x="28" y="103"/>
                  </a:lnTo>
                  <a:lnTo>
                    <a:pt x="28" y="97"/>
                  </a:lnTo>
                  <a:lnTo>
                    <a:pt x="28" y="95"/>
                  </a:lnTo>
                  <a:lnTo>
                    <a:pt x="28" y="92"/>
                  </a:lnTo>
                  <a:lnTo>
                    <a:pt x="27" y="90"/>
                  </a:lnTo>
                  <a:lnTo>
                    <a:pt x="27" y="88"/>
                  </a:lnTo>
                  <a:lnTo>
                    <a:pt x="27" y="88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8" y="84"/>
                  </a:lnTo>
                  <a:lnTo>
                    <a:pt x="32" y="77"/>
                  </a:lnTo>
                  <a:lnTo>
                    <a:pt x="35" y="70"/>
                  </a:lnTo>
                  <a:lnTo>
                    <a:pt x="38" y="64"/>
                  </a:lnTo>
                  <a:lnTo>
                    <a:pt x="42" y="57"/>
                  </a:lnTo>
                  <a:lnTo>
                    <a:pt x="45" y="52"/>
                  </a:lnTo>
                  <a:lnTo>
                    <a:pt x="52" y="45"/>
                  </a:lnTo>
                  <a:lnTo>
                    <a:pt x="60" y="39"/>
                  </a:lnTo>
                  <a:lnTo>
                    <a:pt x="68" y="32"/>
                  </a:lnTo>
                  <a:lnTo>
                    <a:pt x="76" y="35"/>
                  </a:lnTo>
                  <a:lnTo>
                    <a:pt x="86" y="37"/>
                  </a:lnTo>
                  <a:lnTo>
                    <a:pt x="94" y="40"/>
                  </a:lnTo>
                  <a:lnTo>
                    <a:pt x="102" y="43"/>
                  </a:lnTo>
                  <a:lnTo>
                    <a:pt x="106" y="43"/>
                  </a:lnTo>
                  <a:lnTo>
                    <a:pt x="111" y="42"/>
                  </a:lnTo>
                  <a:lnTo>
                    <a:pt x="114" y="38"/>
                  </a:lnTo>
                  <a:lnTo>
                    <a:pt x="117" y="35"/>
                  </a:lnTo>
                  <a:lnTo>
                    <a:pt x="125" y="32"/>
                  </a:lnTo>
                  <a:lnTo>
                    <a:pt x="134" y="31"/>
                  </a:lnTo>
                  <a:lnTo>
                    <a:pt x="142" y="29"/>
                  </a:lnTo>
                  <a:lnTo>
                    <a:pt x="150" y="28"/>
                  </a:lnTo>
                  <a:lnTo>
                    <a:pt x="150" y="28"/>
                  </a:lnTo>
                  <a:lnTo>
                    <a:pt x="151" y="28"/>
                  </a:lnTo>
                  <a:lnTo>
                    <a:pt x="151" y="28"/>
                  </a:lnTo>
                  <a:lnTo>
                    <a:pt x="151" y="28"/>
                  </a:lnTo>
                  <a:lnTo>
                    <a:pt x="155" y="28"/>
                  </a:lnTo>
                  <a:lnTo>
                    <a:pt x="158" y="28"/>
                  </a:lnTo>
                  <a:lnTo>
                    <a:pt x="161" y="28"/>
                  </a:lnTo>
                  <a:lnTo>
                    <a:pt x="164" y="27"/>
                  </a:lnTo>
                  <a:lnTo>
                    <a:pt x="170" y="27"/>
                  </a:lnTo>
                  <a:lnTo>
                    <a:pt x="174" y="25"/>
                  </a:lnTo>
                  <a:lnTo>
                    <a:pt x="180" y="25"/>
                  </a:lnTo>
                  <a:lnTo>
                    <a:pt x="186" y="25"/>
                  </a:lnTo>
                  <a:lnTo>
                    <a:pt x="195" y="21"/>
                  </a:lnTo>
                  <a:lnTo>
                    <a:pt x="199" y="12"/>
                  </a:lnTo>
                  <a:lnTo>
                    <a:pt x="195" y="4"/>
                  </a:lnTo>
                  <a:lnTo>
                    <a:pt x="18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4" name="Freeform 33"/>
            <p:cNvSpPr>
              <a:spLocks/>
            </p:cNvSpPr>
            <p:nvPr/>
          </p:nvSpPr>
          <p:spPr bwMode="auto">
            <a:xfrm>
              <a:off x="2794" y="1953"/>
              <a:ext cx="0" cy="1"/>
            </a:xfrm>
            <a:custGeom>
              <a:avLst/>
              <a:gdLst>
                <a:gd name="T0" fmla="*/ 0 h 2"/>
                <a:gd name="T1" fmla="*/ 2 h 2"/>
                <a:gd name="T2" fmla="*/ 2 h 2"/>
                <a:gd name="T3" fmla="*/ 2 h 2"/>
                <a:gd name="T4" fmla="*/ 0 h 2"/>
                <a:gd name="T5" fmla="*/ 0 h 2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  <a:cxn ang="0">
                  <a:pos x="0" y="T4"/>
                </a:cxn>
                <a:cxn ang="0">
                  <a:pos x="0" y="T5"/>
                </a:cxn>
              </a:cxnLst>
              <a:rect l="0" t="0" r="r" b="b"/>
              <a:pathLst>
                <a:path h="2">
                  <a:moveTo>
                    <a:pt x="0" y="0"/>
                  </a:move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5" name="Freeform 34"/>
            <p:cNvSpPr>
              <a:spLocks/>
            </p:cNvSpPr>
            <p:nvPr/>
          </p:nvSpPr>
          <p:spPr bwMode="auto">
            <a:xfrm>
              <a:off x="2740" y="1951"/>
              <a:ext cx="91" cy="79"/>
            </a:xfrm>
            <a:custGeom>
              <a:avLst/>
              <a:gdLst>
                <a:gd name="T0" fmla="*/ 179 w 182"/>
                <a:gd name="T1" fmla="*/ 136 h 157"/>
                <a:gd name="T2" fmla="*/ 159 w 182"/>
                <a:gd name="T3" fmla="*/ 118 h 157"/>
                <a:gd name="T4" fmla="*/ 141 w 182"/>
                <a:gd name="T5" fmla="*/ 100 h 157"/>
                <a:gd name="T6" fmla="*/ 121 w 182"/>
                <a:gd name="T7" fmla="*/ 81 h 157"/>
                <a:gd name="T8" fmla="*/ 101 w 182"/>
                <a:gd name="T9" fmla="*/ 64 h 157"/>
                <a:gd name="T10" fmla="*/ 82 w 182"/>
                <a:gd name="T11" fmla="*/ 48 h 157"/>
                <a:gd name="T12" fmla="*/ 61 w 182"/>
                <a:gd name="T13" fmla="*/ 31 h 157"/>
                <a:gd name="T14" fmla="*/ 40 w 182"/>
                <a:gd name="T15" fmla="*/ 16 h 157"/>
                <a:gd name="T16" fmla="*/ 19 w 182"/>
                <a:gd name="T17" fmla="*/ 2 h 157"/>
                <a:gd name="T18" fmla="*/ 9 w 182"/>
                <a:gd name="T19" fmla="*/ 0 h 157"/>
                <a:gd name="T20" fmla="*/ 2 w 182"/>
                <a:gd name="T21" fmla="*/ 5 h 157"/>
                <a:gd name="T22" fmla="*/ 0 w 182"/>
                <a:gd name="T23" fmla="*/ 16 h 157"/>
                <a:gd name="T24" fmla="*/ 6 w 182"/>
                <a:gd name="T25" fmla="*/ 24 h 157"/>
                <a:gd name="T26" fmla="*/ 27 w 182"/>
                <a:gd name="T27" fmla="*/ 38 h 157"/>
                <a:gd name="T28" fmla="*/ 46 w 182"/>
                <a:gd name="T29" fmla="*/ 53 h 157"/>
                <a:gd name="T30" fmla="*/ 66 w 182"/>
                <a:gd name="T31" fmla="*/ 68 h 157"/>
                <a:gd name="T32" fmla="*/ 85 w 182"/>
                <a:gd name="T33" fmla="*/ 85 h 157"/>
                <a:gd name="T34" fmla="*/ 104 w 182"/>
                <a:gd name="T35" fmla="*/ 102 h 157"/>
                <a:gd name="T36" fmla="*/ 123 w 182"/>
                <a:gd name="T37" fmla="*/ 119 h 157"/>
                <a:gd name="T38" fmla="*/ 142 w 182"/>
                <a:gd name="T39" fmla="*/ 137 h 157"/>
                <a:gd name="T40" fmla="*/ 160 w 182"/>
                <a:gd name="T41" fmla="*/ 154 h 157"/>
                <a:gd name="T42" fmla="*/ 171 w 182"/>
                <a:gd name="T43" fmla="*/ 157 h 157"/>
                <a:gd name="T44" fmla="*/ 179 w 182"/>
                <a:gd name="T45" fmla="*/ 153 h 157"/>
                <a:gd name="T46" fmla="*/ 182 w 182"/>
                <a:gd name="T47" fmla="*/ 145 h 157"/>
                <a:gd name="T48" fmla="*/ 179 w 182"/>
                <a:gd name="T49" fmla="*/ 136 h 157"/>
                <a:gd name="T50" fmla="*/ 179 w 182"/>
                <a:gd name="T51" fmla="*/ 136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2" h="157">
                  <a:moveTo>
                    <a:pt x="179" y="136"/>
                  </a:moveTo>
                  <a:lnTo>
                    <a:pt x="159" y="118"/>
                  </a:lnTo>
                  <a:lnTo>
                    <a:pt x="141" y="100"/>
                  </a:lnTo>
                  <a:lnTo>
                    <a:pt x="121" y="81"/>
                  </a:lnTo>
                  <a:lnTo>
                    <a:pt x="101" y="64"/>
                  </a:lnTo>
                  <a:lnTo>
                    <a:pt x="82" y="48"/>
                  </a:lnTo>
                  <a:lnTo>
                    <a:pt x="61" y="31"/>
                  </a:lnTo>
                  <a:lnTo>
                    <a:pt x="40" y="16"/>
                  </a:lnTo>
                  <a:lnTo>
                    <a:pt x="19" y="2"/>
                  </a:lnTo>
                  <a:lnTo>
                    <a:pt x="9" y="0"/>
                  </a:lnTo>
                  <a:lnTo>
                    <a:pt x="2" y="5"/>
                  </a:lnTo>
                  <a:lnTo>
                    <a:pt x="0" y="16"/>
                  </a:lnTo>
                  <a:lnTo>
                    <a:pt x="6" y="24"/>
                  </a:lnTo>
                  <a:lnTo>
                    <a:pt x="27" y="38"/>
                  </a:lnTo>
                  <a:lnTo>
                    <a:pt x="46" y="53"/>
                  </a:lnTo>
                  <a:lnTo>
                    <a:pt x="66" y="68"/>
                  </a:lnTo>
                  <a:lnTo>
                    <a:pt x="85" y="85"/>
                  </a:lnTo>
                  <a:lnTo>
                    <a:pt x="104" y="102"/>
                  </a:lnTo>
                  <a:lnTo>
                    <a:pt x="123" y="119"/>
                  </a:lnTo>
                  <a:lnTo>
                    <a:pt x="142" y="137"/>
                  </a:lnTo>
                  <a:lnTo>
                    <a:pt x="160" y="154"/>
                  </a:lnTo>
                  <a:lnTo>
                    <a:pt x="171" y="157"/>
                  </a:lnTo>
                  <a:lnTo>
                    <a:pt x="179" y="153"/>
                  </a:lnTo>
                  <a:lnTo>
                    <a:pt x="182" y="145"/>
                  </a:lnTo>
                  <a:lnTo>
                    <a:pt x="179" y="136"/>
                  </a:lnTo>
                  <a:lnTo>
                    <a:pt x="179" y="1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6" name="Freeform 35"/>
            <p:cNvSpPr>
              <a:spLocks/>
            </p:cNvSpPr>
            <p:nvPr/>
          </p:nvSpPr>
          <p:spPr bwMode="auto">
            <a:xfrm>
              <a:off x="2640" y="1945"/>
              <a:ext cx="116" cy="225"/>
            </a:xfrm>
            <a:custGeom>
              <a:avLst/>
              <a:gdLst>
                <a:gd name="T0" fmla="*/ 231 w 231"/>
                <a:gd name="T1" fmla="*/ 9 h 450"/>
                <a:gd name="T2" fmla="*/ 216 w 231"/>
                <a:gd name="T3" fmla="*/ 0 h 450"/>
                <a:gd name="T4" fmla="*/ 195 w 231"/>
                <a:gd name="T5" fmla="*/ 35 h 450"/>
                <a:gd name="T6" fmla="*/ 160 w 231"/>
                <a:gd name="T7" fmla="*/ 90 h 450"/>
                <a:gd name="T8" fmla="*/ 116 w 231"/>
                <a:gd name="T9" fmla="*/ 140 h 450"/>
                <a:gd name="T10" fmla="*/ 63 w 231"/>
                <a:gd name="T11" fmla="*/ 178 h 450"/>
                <a:gd name="T12" fmla="*/ 33 w 231"/>
                <a:gd name="T13" fmla="*/ 188 h 450"/>
                <a:gd name="T14" fmla="*/ 32 w 231"/>
                <a:gd name="T15" fmla="*/ 181 h 450"/>
                <a:gd name="T16" fmla="*/ 25 w 231"/>
                <a:gd name="T17" fmla="*/ 169 h 450"/>
                <a:gd name="T18" fmla="*/ 9 w 231"/>
                <a:gd name="T19" fmla="*/ 174 h 450"/>
                <a:gd name="T20" fmla="*/ 8 w 231"/>
                <a:gd name="T21" fmla="*/ 188 h 450"/>
                <a:gd name="T22" fmla="*/ 9 w 231"/>
                <a:gd name="T23" fmla="*/ 195 h 450"/>
                <a:gd name="T24" fmla="*/ 10 w 231"/>
                <a:gd name="T25" fmla="*/ 199 h 450"/>
                <a:gd name="T26" fmla="*/ 9 w 231"/>
                <a:gd name="T27" fmla="*/ 199 h 450"/>
                <a:gd name="T28" fmla="*/ 1 w 231"/>
                <a:gd name="T29" fmla="*/ 205 h 450"/>
                <a:gd name="T30" fmla="*/ 4 w 231"/>
                <a:gd name="T31" fmla="*/ 223 h 450"/>
                <a:gd name="T32" fmla="*/ 16 w 231"/>
                <a:gd name="T33" fmla="*/ 224 h 450"/>
                <a:gd name="T34" fmla="*/ 17 w 231"/>
                <a:gd name="T35" fmla="*/ 224 h 450"/>
                <a:gd name="T36" fmla="*/ 23 w 231"/>
                <a:gd name="T37" fmla="*/ 239 h 450"/>
                <a:gd name="T38" fmla="*/ 34 w 231"/>
                <a:gd name="T39" fmla="*/ 267 h 450"/>
                <a:gd name="T40" fmla="*/ 49 w 231"/>
                <a:gd name="T41" fmla="*/ 295 h 450"/>
                <a:gd name="T42" fmla="*/ 66 w 231"/>
                <a:gd name="T43" fmla="*/ 322 h 450"/>
                <a:gd name="T44" fmla="*/ 89 w 231"/>
                <a:gd name="T45" fmla="*/ 352 h 450"/>
                <a:gd name="T46" fmla="*/ 117 w 231"/>
                <a:gd name="T47" fmla="*/ 380 h 450"/>
                <a:gd name="T48" fmla="*/ 147 w 231"/>
                <a:gd name="T49" fmla="*/ 407 h 450"/>
                <a:gd name="T50" fmla="*/ 177 w 231"/>
                <a:gd name="T51" fmla="*/ 433 h 450"/>
                <a:gd name="T52" fmla="*/ 202 w 231"/>
                <a:gd name="T53" fmla="*/ 450 h 450"/>
                <a:gd name="T54" fmla="*/ 214 w 231"/>
                <a:gd name="T55" fmla="*/ 437 h 450"/>
                <a:gd name="T56" fmla="*/ 197 w 231"/>
                <a:gd name="T57" fmla="*/ 415 h 450"/>
                <a:gd name="T58" fmla="*/ 169 w 231"/>
                <a:gd name="T59" fmla="*/ 390 h 450"/>
                <a:gd name="T60" fmla="*/ 141 w 231"/>
                <a:gd name="T61" fmla="*/ 364 h 450"/>
                <a:gd name="T62" fmla="*/ 115 w 231"/>
                <a:gd name="T63" fmla="*/ 338 h 450"/>
                <a:gd name="T64" fmla="*/ 89 w 231"/>
                <a:gd name="T65" fmla="*/ 312 h 450"/>
                <a:gd name="T66" fmla="*/ 71 w 231"/>
                <a:gd name="T67" fmla="*/ 287 h 450"/>
                <a:gd name="T68" fmla="*/ 57 w 231"/>
                <a:gd name="T69" fmla="*/ 261 h 450"/>
                <a:gd name="T70" fmla="*/ 46 w 231"/>
                <a:gd name="T71" fmla="*/ 232 h 450"/>
                <a:gd name="T72" fmla="*/ 57 w 231"/>
                <a:gd name="T73" fmla="*/ 210 h 450"/>
                <a:gd name="T74" fmla="*/ 87 w 231"/>
                <a:gd name="T75" fmla="*/ 194 h 450"/>
                <a:gd name="T76" fmla="*/ 116 w 231"/>
                <a:gd name="T77" fmla="*/ 173 h 450"/>
                <a:gd name="T78" fmla="*/ 142 w 231"/>
                <a:gd name="T79" fmla="*/ 150 h 450"/>
                <a:gd name="T80" fmla="*/ 167 w 231"/>
                <a:gd name="T81" fmla="*/ 123 h 450"/>
                <a:gd name="T82" fmla="*/ 189 w 231"/>
                <a:gd name="T83" fmla="*/ 95 h 450"/>
                <a:gd name="T84" fmla="*/ 207 w 231"/>
                <a:gd name="T85" fmla="*/ 65 h 450"/>
                <a:gd name="T86" fmla="*/ 224 w 231"/>
                <a:gd name="T87" fmla="*/ 35 h 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31" h="450">
                  <a:moveTo>
                    <a:pt x="231" y="20"/>
                  </a:moveTo>
                  <a:lnTo>
                    <a:pt x="231" y="9"/>
                  </a:lnTo>
                  <a:lnTo>
                    <a:pt x="225" y="2"/>
                  </a:lnTo>
                  <a:lnTo>
                    <a:pt x="216" y="0"/>
                  </a:lnTo>
                  <a:lnTo>
                    <a:pt x="209" y="7"/>
                  </a:lnTo>
                  <a:lnTo>
                    <a:pt x="195" y="35"/>
                  </a:lnTo>
                  <a:lnTo>
                    <a:pt x="178" y="63"/>
                  </a:lnTo>
                  <a:lnTo>
                    <a:pt x="160" y="90"/>
                  </a:lnTo>
                  <a:lnTo>
                    <a:pt x="139" y="116"/>
                  </a:lnTo>
                  <a:lnTo>
                    <a:pt x="116" y="140"/>
                  </a:lnTo>
                  <a:lnTo>
                    <a:pt x="91" y="160"/>
                  </a:lnTo>
                  <a:lnTo>
                    <a:pt x="63" y="178"/>
                  </a:lnTo>
                  <a:lnTo>
                    <a:pt x="34" y="191"/>
                  </a:lnTo>
                  <a:lnTo>
                    <a:pt x="33" y="188"/>
                  </a:lnTo>
                  <a:lnTo>
                    <a:pt x="33" y="184"/>
                  </a:lnTo>
                  <a:lnTo>
                    <a:pt x="32" y="181"/>
                  </a:lnTo>
                  <a:lnTo>
                    <a:pt x="31" y="178"/>
                  </a:lnTo>
                  <a:lnTo>
                    <a:pt x="25" y="169"/>
                  </a:lnTo>
                  <a:lnTo>
                    <a:pt x="16" y="168"/>
                  </a:lnTo>
                  <a:lnTo>
                    <a:pt x="9" y="174"/>
                  </a:lnTo>
                  <a:lnTo>
                    <a:pt x="7" y="184"/>
                  </a:lnTo>
                  <a:lnTo>
                    <a:pt x="8" y="188"/>
                  </a:lnTo>
                  <a:lnTo>
                    <a:pt x="9" y="191"/>
                  </a:lnTo>
                  <a:lnTo>
                    <a:pt x="9" y="195"/>
                  </a:lnTo>
                  <a:lnTo>
                    <a:pt x="10" y="199"/>
                  </a:lnTo>
                  <a:lnTo>
                    <a:pt x="10" y="199"/>
                  </a:lnTo>
                  <a:lnTo>
                    <a:pt x="10" y="199"/>
                  </a:lnTo>
                  <a:lnTo>
                    <a:pt x="9" y="199"/>
                  </a:lnTo>
                  <a:lnTo>
                    <a:pt x="9" y="199"/>
                  </a:lnTo>
                  <a:lnTo>
                    <a:pt x="1" y="205"/>
                  </a:lnTo>
                  <a:lnTo>
                    <a:pt x="0" y="214"/>
                  </a:lnTo>
                  <a:lnTo>
                    <a:pt x="4" y="223"/>
                  </a:lnTo>
                  <a:lnTo>
                    <a:pt x="15" y="225"/>
                  </a:lnTo>
                  <a:lnTo>
                    <a:pt x="16" y="224"/>
                  </a:lnTo>
                  <a:lnTo>
                    <a:pt x="16" y="224"/>
                  </a:lnTo>
                  <a:lnTo>
                    <a:pt x="17" y="224"/>
                  </a:lnTo>
                  <a:lnTo>
                    <a:pt x="17" y="224"/>
                  </a:lnTo>
                  <a:lnTo>
                    <a:pt x="23" y="239"/>
                  </a:lnTo>
                  <a:lnTo>
                    <a:pt x="28" y="254"/>
                  </a:lnTo>
                  <a:lnTo>
                    <a:pt x="34" y="267"/>
                  </a:lnTo>
                  <a:lnTo>
                    <a:pt x="41" y="281"/>
                  </a:lnTo>
                  <a:lnTo>
                    <a:pt x="49" y="295"/>
                  </a:lnTo>
                  <a:lnTo>
                    <a:pt x="57" y="309"/>
                  </a:lnTo>
                  <a:lnTo>
                    <a:pt x="66" y="322"/>
                  </a:lnTo>
                  <a:lnTo>
                    <a:pt x="77" y="335"/>
                  </a:lnTo>
                  <a:lnTo>
                    <a:pt x="89" y="352"/>
                  </a:lnTo>
                  <a:lnTo>
                    <a:pt x="103" y="365"/>
                  </a:lnTo>
                  <a:lnTo>
                    <a:pt x="117" y="380"/>
                  </a:lnTo>
                  <a:lnTo>
                    <a:pt x="132" y="394"/>
                  </a:lnTo>
                  <a:lnTo>
                    <a:pt x="147" y="407"/>
                  </a:lnTo>
                  <a:lnTo>
                    <a:pt x="162" y="421"/>
                  </a:lnTo>
                  <a:lnTo>
                    <a:pt x="177" y="433"/>
                  </a:lnTo>
                  <a:lnTo>
                    <a:pt x="192" y="446"/>
                  </a:lnTo>
                  <a:lnTo>
                    <a:pt x="202" y="450"/>
                  </a:lnTo>
                  <a:lnTo>
                    <a:pt x="210" y="445"/>
                  </a:lnTo>
                  <a:lnTo>
                    <a:pt x="214" y="437"/>
                  </a:lnTo>
                  <a:lnTo>
                    <a:pt x="210" y="428"/>
                  </a:lnTo>
                  <a:lnTo>
                    <a:pt x="197" y="415"/>
                  </a:lnTo>
                  <a:lnTo>
                    <a:pt x="183" y="402"/>
                  </a:lnTo>
                  <a:lnTo>
                    <a:pt x="169" y="390"/>
                  </a:lnTo>
                  <a:lnTo>
                    <a:pt x="155" y="377"/>
                  </a:lnTo>
                  <a:lnTo>
                    <a:pt x="141" y="364"/>
                  </a:lnTo>
                  <a:lnTo>
                    <a:pt x="128" y="350"/>
                  </a:lnTo>
                  <a:lnTo>
                    <a:pt x="115" y="338"/>
                  </a:lnTo>
                  <a:lnTo>
                    <a:pt x="101" y="324"/>
                  </a:lnTo>
                  <a:lnTo>
                    <a:pt x="89" y="312"/>
                  </a:lnTo>
                  <a:lnTo>
                    <a:pt x="80" y="300"/>
                  </a:lnTo>
                  <a:lnTo>
                    <a:pt x="71" y="287"/>
                  </a:lnTo>
                  <a:lnTo>
                    <a:pt x="64" y="273"/>
                  </a:lnTo>
                  <a:lnTo>
                    <a:pt x="57" y="261"/>
                  </a:lnTo>
                  <a:lnTo>
                    <a:pt x="51" y="246"/>
                  </a:lnTo>
                  <a:lnTo>
                    <a:pt x="46" y="232"/>
                  </a:lnTo>
                  <a:lnTo>
                    <a:pt x="41" y="217"/>
                  </a:lnTo>
                  <a:lnTo>
                    <a:pt x="57" y="210"/>
                  </a:lnTo>
                  <a:lnTo>
                    <a:pt x="72" y="203"/>
                  </a:lnTo>
                  <a:lnTo>
                    <a:pt x="87" y="194"/>
                  </a:lnTo>
                  <a:lnTo>
                    <a:pt x="102" y="184"/>
                  </a:lnTo>
                  <a:lnTo>
                    <a:pt x="116" y="173"/>
                  </a:lnTo>
                  <a:lnTo>
                    <a:pt x="130" y="161"/>
                  </a:lnTo>
                  <a:lnTo>
                    <a:pt x="142" y="150"/>
                  </a:lnTo>
                  <a:lnTo>
                    <a:pt x="155" y="137"/>
                  </a:lnTo>
                  <a:lnTo>
                    <a:pt x="167" y="123"/>
                  </a:lnTo>
                  <a:lnTo>
                    <a:pt x="178" y="110"/>
                  </a:lnTo>
                  <a:lnTo>
                    <a:pt x="189" y="95"/>
                  </a:lnTo>
                  <a:lnTo>
                    <a:pt x="198" y="80"/>
                  </a:lnTo>
                  <a:lnTo>
                    <a:pt x="207" y="65"/>
                  </a:lnTo>
                  <a:lnTo>
                    <a:pt x="216" y="50"/>
                  </a:lnTo>
                  <a:lnTo>
                    <a:pt x="224" y="35"/>
                  </a:lnTo>
                  <a:lnTo>
                    <a:pt x="231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7" name="Freeform 36"/>
            <p:cNvSpPr>
              <a:spLocks/>
            </p:cNvSpPr>
            <p:nvPr/>
          </p:nvSpPr>
          <p:spPr bwMode="auto">
            <a:xfrm>
              <a:off x="2540" y="1752"/>
              <a:ext cx="144" cy="287"/>
            </a:xfrm>
            <a:custGeom>
              <a:avLst/>
              <a:gdLst>
                <a:gd name="T0" fmla="*/ 261 w 288"/>
                <a:gd name="T1" fmla="*/ 539 h 573"/>
                <a:gd name="T2" fmla="*/ 231 w 288"/>
                <a:gd name="T3" fmla="*/ 520 h 573"/>
                <a:gd name="T4" fmla="*/ 209 w 288"/>
                <a:gd name="T5" fmla="*/ 493 h 573"/>
                <a:gd name="T6" fmla="*/ 193 w 288"/>
                <a:gd name="T7" fmla="*/ 461 h 573"/>
                <a:gd name="T8" fmla="*/ 178 w 288"/>
                <a:gd name="T9" fmla="*/ 410 h 573"/>
                <a:gd name="T10" fmla="*/ 175 w 288"/>
                <a:gd name="T11" fmla="*/ 352 h 573"/>
                <a:gd name="T12" fmla="*/ 172 w 288"/>
                <a:gd name="T13" fmla="*/ 288 h 573"/>
                <a:gd name="T14" fmla="*/ 174 w 288"/>
                <a:gd name="T15" fmla="*/ 220 h 573"/>
                <a:gd name="T16" fmla="*/ 175 w 288"/>
                <a:gd name="T17" fmla="*/ 152 h 573"/>
                <a:gd name="T18" fmla="*/ 161 w 288"/>
                <a:gd name="T19" fmla="*/ 88 h 573"/>
                <a:gd name="T20" fmla="*/ 140 w 288"/>
                <a:gd name="T21" fmla="*/ 54 h 573"/>
                <a:gd name="T22" fmla="*/ 126 w 288"/>
                <a:gd name="T23" fmla="*/ 58 h 573"/>
                <a:gd name="T24" fmla="*/ 114 w 288"/>
                <a:gd name="T25" fmla="*/ 63 h 573"/>
                <a:gd name="T26" fmla="*/ 100 w 288"/>
                <a:gd name="T27" fmla="*/ 60 h 573"/>
                <a:gd name="T28" fmla="*/ 88 w 288"/>
                <a:gd name="T29" fmla="*/ 56 h 573"/>
                <a:gd name="T30" fmla="*/ 75 w 288"/>
                <a:gd name="T31" fmla="*/ 52 h 573"/>
                <a:gd name="T32" fmla="*/ 65 w 288"/>
                <a:gd name="T33" fmla="*/ 46 h 573"/>
                <a:gd name="T34" fmla="*/ 57 w 288"/>
                <a:gd name="T35" fmla="*/ 41 h 573"/>
                <a:gd name="T36" fmla="*/ 51 w 288"/>
                <a:gd name="T37" fmla="*/ 39 h 573"/>
                <a:gd name="T38" fmla="*/ 51 w 288"/>
                <a:gd name="T39" fmla="*/ 38 h 573"/>
                <a:gd name="T40" fmla="*/ 50 w 288"/>
                <a:gd name="T41" fmla="*/ 38 h 573"/>
                <a:gd name="T42" fmla="*/ 50 w 288"/>
                <a:gd name="T43" fmla="*/ 37 h 573"/>
                <a:gd name="T44" fmla="*/ 43 w 288"/>
                <a:gd name="T45" fmla="*/ 28 h 573"/>
                <a:gd name="T46" fmla="*/ 31 w 288"/>
                <a:gd name="T47" fmla="*/ 14 h 573"/>
                <a:gd name="T48" fmla="*/ 16 w 288"/>
                <a:gd name="T49" fmla="*/ 0 h 573"/>
                <a:gd name="T50" fmla="*/ 0 w 288"/>
                <a:gd name="T51" fmla="*/ 9 h 573"/>
                <a:gd name="T52" fmla="*/ 8 w 288"/>
                <a:gd name="T53" fmla="*/ 27 h 573"/>
                <a:gd name="T54" fmla="*/ 21 w 288"/>
                <a:gd name="T55" fmla="*/ 41 h 573"/>
                <a:gd name="T56" fmla="*/ 32 w 288"/>
                <a:gd name="T57" fmla="*/ 55 h 573"/>
                <a:gd name="T58" fmla="*/ 45 w 288"/>
                <a:gd name="T59" fmla="*/ 65 h 573"/>
                <a:gd name="T60" fmla="*/ 59 w 288"/>
                <a:gd name="T61" fmla="*/ 71 h 573"/>
                <a:gd name="T62" fmla="*/ 73 w 288"/>
                <a:gd name="T63" fmla="*/ 80 h 573"/>
                <a:gd name="T64" fmla="*/ 85 w 288"/>
                <a:gd name="T65" fmla="*/ 83 h 573"/>
                <a:gd name="T66" fmla="*/ 96 w 288"/>
                <a:gd name="T67" fmla="*/ 85 h 573"/>
                <a:gd name="T68" fmla="*/ 106 w 288"/>
                <a:gd name="T69" fmla="*/ 88 h 573"/>
                <a:gd name="T70" fmla="*/ 117 w 288"/>
                <a:gd name="T71" fmla="*/ 89 h 573"/>
                <a:gd name="T72" fmla="*/ 125 w 288"/>
                <a:gd name="T73" fmla="*/ 90 h 573"/>
                <a:gd name="T74" fmla="*/ 130 w 288"/>
                <a:gd name="T75" fmla="*/ 88 h 573"/>
                <a:gd name="T76" fmla="*/ 143 w 288"/>
                <a:gd name="T77" fmla="*/ 118 h 573"/>
                <a:gd name="T78" fmla="*/ 148 w 288"/>
                <a:gd name="T79" fmla="*/ 184 h 573"/>
                <a:gd name="T80" fmla="*/ 149 w 288"/>
                <a:gd name="T81" fmla="*/ 255 h 573"/>
                <a:gd name="T82" fmla="*/ 147 w 288"/>
                <a:gd name="T83" fmla="*/ 327 h 573"/>
                <a:gd name="T84" fmla="*/ 143 w 288"/>
                <a:gd name="T85" fmla="*/ 377 h 573"/>
                <a:gd name="T86" fmla="*/ 148 w 288"/>
                <a:gd name="T87" fmla="*/ 409 h 573"/>
                <a:gd name="T88" fmla="*/ 157 w 288"/>
                <a:gd name="T89" fmla="*/ 444 h 573"/>
                <a:gd name="T90" fmla="*/ 168 w 288"/>
                <a:gd name="T91" fmla="*/ 474 h 573"/>
                <a:gd name="T92" fmla="*/ 183 w 288"/>
                <a:gd name="T93" fmla="*/ 503 h 573"/>
                <a:gd name="T94" fmla="*/ 204 w 288"/>
                <a:gd name="T95" fmla="*/ 529 h 573"/>
                <a:gd name="T96" fmla="*/ 227 w 288"/>
                <a:gd name="T97" fmla="*/ 550 h 573"/>
                <a:gd name="T98" fmla="*/ 256 w 288"/>
                <a:gd name="T99" fmla="*/ 566 h 573"/>
                <a:gd name="T100" fmla="*/ 282 w 288"/>
                <a:gd name="T101" fmla="*/ 572 h 573"/>
                <a:gd name="T102" fmla="*/ 287 w 288"/>
                <a:gd name="T103" fmla="*/ 554 h 5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88" h="573">
                  <a:moveTo>
                    <a:pt x="279" y="548"/>
                  </a:moveTo>
                  <a:lnTo>
                    <a:pt x="261" y="539"/>
                  </a:lnTo>
                  <a:lnTo>
                    <a:pt x="244" y="530"/>
                  </a:lnTo>
                  <a:lnTo>
                    <a:pt x="231" y="520"/>
                  </a:lnTo>
                  <a:lnTo>
                    <a:pt x="219" y="507"/>
                  </a:lnTo>
                  <a:lnTo>
                    <a:pt x="209" y="493"/>
                  </a:lnTo>
                  <a:lnTo>
                    <a:pt x="201" y="478"/>
                  </a:lnTo>
                  <a:lnTo>
                    <a:pt x="193" y="461"/>
                  </a:lnTo>
                  <a:lnTo>
                    <a:pt x="186" y="442"/>
                  </a:lnTo>
                  <a:lnTo>
                    <a:pt x="178" y="410"/>
                  </a:lnTo>
                  <a:lnTo>
                    <a:pt x="175" y="380"/>
                  </a:lnTo>
                  <a:lnTo>
                    <a:pt x="175" y="352"/>
                  </a:lnTo>
                  <a:lnTo>
                    <a:pt x="173" y="320"/>
                  </a:lnTo>
                  <a:lnTo>
                    <a:pt x="172" y="288"/>
                  </a:lnTo>
                  <a:lnTo>
                    <a:pt x="172" y="255"/>
                  </a:lnTo>
                  <a:lnTo>
                    <a:pt x="174" y="220"/>
                  </a:lnTo>
                  <a:lnTo>
                    <a:pt x="175" y="186"/>
                  </a:lnTo>
                  <a:lnTo>
                    <a:pt x="175" y="152"/>
                  </a:lnTo>
                  <a:lnTo>
                    <a:pt x="171" y="119"/>
                  </a:lnTo>
                  <a:lnTo>
                    <a:pt x="161" y="88"/>
                  </a:lnTo>
                  <a:lnTo>
                    <a:pt x="147" y="59"/>
                  </a:lnTo>
                  <a:lnTo>
                    <a:pt x="140" y="54"/>
                  </a:lnTo>
                  <a:lnTo>
                    <a:pt x="132" y="54"/>
                  </a:lnTo>
                  <a:lnTo>
                    <a:pt x="126" y="58"/>
                  </a:lnTo>
                  <a:lnTo>
                    <a:pt x="122" y="65"/>
                  </a:lnTo>
                  <a:lnTo>
                    <a:pt x="114" y="63"/>
                  </a:lnTo>
                  <a:lnTo>
                    <a:pt x="107" y="61"/>
                  </a:lnTo>
                  <a:lnTo>
                    <a:pt x="100" y="60"/>
                  </a:lnTo>
                  <a:lnTo>
                    <a:pt x="94" y="58"/>
                  </a:lnTo>
                  <a:lnTo>
                    <a:pt x="88" y="56"/>
                  </a:lnTo>
                  <a:lnTo>
                    <a:pt x="82" y="54"/>
                  </a:lnTo>
                  <a:lnTo>
                    <a:pt x="75" y="52"/>
                  </a:lnTo>
                  <a:lnTo>
                    <a:pt x="68" y="48"/>
                  </a:lnTo>
                  <a:lnTo>
                    <a:pt x="65" y="46"/>
                  </a:lnTo>
                  <a:lnTo>
                    <a:pt x="60" y="44"/>
                  </a:lnTo>
                  <a:lnTo>
                    <a:pt x="57" y="41"/>
                  </a:lnTo>
                  <a:lnTo>
                    <a:pt x="52" y="39"/>
                  </a:lnTo>
                  <a:lnTo>
                    <a:pt x="51" y="39"/>
                  </a:lnTo>
                  <a:lnTo>
                    <a:pt x="51" y="38"/>
                  </a:lnTo>
                  <a:lnTo>
                    <a:pt x="51" y="38"/>
                  </a:lnTo>
                  <a:lnTo>
                    <a:pt x="51" y="38"/>
                  </a:lnTo>
                  <a:lnTo>
                    <a:pt x="50" y="38"/>
                  </a:lnTo>
                  <a:lnTo>
                    <a:pt x="50" y="37"/>
                  </a:lnTo>
                  <a:lnTo>
                    <a:pt x="50" y="37"/>
                  </a:lnTo>
                  <a:lnTo>
                    <a:pt x="49" y="36"/>
                  </a:lnTo>
                  <a:lnTo>
                    <a:pt x="43" y="28"/>
                  </a:lnTo>
                  <a:lnTo>
                    <a:pt x="37" y="21"/>
                  </a:lnTo>
                  <a:lnTo>
                    <a:pt x="31" y="14"/>
                  </a:lnTo>
                  <a:lnTo>
                    <a:pt x="26" y="6"/>
                  </a:lnTo>
                  <a:lnTo>
                    <a:pt x="16" y="0"/>
                  </a:lnTo>
                  <a:lnTo>
                    <a:pt x="7" y="1"/>
                  </a:lnTo>
                  <a:lnTo>
                    <a:pt x="0" y="9"/>
                  </a:lnTo>
                  <a:lnTo>
                    <a:pt x="3" y="18"/>
                  </a:lnTo>
                  <a:lnTo>
                    <a:pt x="8" y="27"/>
                  </a:lnTo>
                  <a:lnTo>
                    <a:pt x="15" y="33"/>
                  </a:lnTo>
                  <a:lnTo>
                    <a:pt x="21" y="41"/>
                  </a:lnTo>
                  <a:lnTo>
                    <a:pt x="27" y="50"/>
                  </a:lnTo>
                  <a:lnTo>
                    <a:pt x="32" y="55"/>
                  </a:lnTo>
                  <a:lnTo>
                    <a:pt x="38" y="60"/>
                  </a:lnTo>
                  <a:lnTo>
                    <a:pt x="45" y="65"/>
                  </a:lnTo>
                  <a:lnTo>
                    <a:pt x="52" y="68"/>
                  </a:lnTo>
                  <a:lnTo>
                    <a:pt x="59" y="71"/>
                  </a:lnTo>
                  <a:lnTo>
                    <a:pt x="66" y="76"/>
                  </a:lnTo>
                  <a:lnTo>
                    <a:pt x="73" y="80"/>
                  </a:lnTo>
                  <a:lnTo>
                    <a:pt x="81" y="82"/>
                  </a:lnTo>
                  <a:lnTo>
                    <a:pt x="85" y="83"/>
                  </a:lnTo>
                  <a:lnTo>
                    <a:pt x="91" y="84"/>
                  </a:lnTo>
                  <a:lnTo>
                    <a:pt x="96" y="85"/>
                  </a:lnTo>
                  <a:lnTo>
                    <a:pt x="102" y="86"/>
                  </a:lnTo>
                  <a:lnTo>
                    <a:pt x="106" y="88"/>
                  </a:lnTo>
                  <a:lnTo>
                    <a:pt x="111" y="88"/>
                  </a:lnTo>
                  <a:lnTo>
                    <a:pt x="117" y="89"/>
                  </a:lnTo>
                  <a:lnTo>
                    <a:pt x="121" y="90"/>
                  </a:lnTo>
                  <a:lnTo>
                    <a:pt x="125" y="90"/>
                  </a:lnTo>
                  <a:lnTo>
                    <a:pt x="127" y="90"/>
                  </a:lnTo>
                  <a:lnTo>
                    <a:pt x="130" y="88"/>
                  </a:lnTo>
                  <a:lnTo>
                    <a:pt x="133" y="86"/>
                  </a:lnTo>
                  <a:lnTo>
                    <a:pt x="143" y="118"/>
                  </a:lnTo>
                  <a:lnTo>
                    <a:pt x="148" y="150"/>
                  </a:lnTo>
                  <a:lnTo>
                    <a:pt x="148" y="184"/>
                  </a:lnTo>
                  <a:lnTo>
                    <a:pt x="148" y="219"/>
                  </a:lnTo>
                  <a:lnTo>
                    <a:pt x="149" y="255"/>
                  </a:lnTo>
                  <a:lnTo>
                    <a:pt x="148" y="290"/>
                  </a:lnTo>
                  <a:lnTo>
                    <a:pt x="147" y="327"/>
                  </a:lnTo>
                  <a:lnTo>
                    <a:pt x="144" y="363"/>
                  </a:lnTo>
                  <a:lnTo>
                    <a:pt x="143" y="377"/>
                  </a:lnTo>
                  <a:lnTo>
                    <a:pt x="144" y="392"/>
                  </a:lnTo>
                  <a:lnTo>
                    <a:pt x="148" y="409"/>
                  </a:lnTo>
                  <a:lnTo>
                    <a:pt x="151" y="427"/>
                  </a:lnTo>
                  <a:lnTo>
                    <a:pt x="157" y="444"/>
                  </a:lnTo>
                  <a:lnTo>
                    <a:pt x="161" y="460"/>
                  </a:lnTo>
                  <a:lnTo>
                    <a:pt x="168" y="474"/>
                  </a:lnTo>
                  <a:lnTo>
                    <a:pt x="174" y="486"/>
                  </a:lnTo>
                  <a:lnTo>
                    <a:pt x="183" y="503"/>
                  </a:lnTo>
                  <a:lnTo>
                    <a:pt x="194" y="518"/>
                  </a:lnTo>
                  <a:lnTo>
                    <a:pt x="204" y="529"/>
                  </a:lnTo>
                  <a:lnTo>
                    <a:pt x="214" y="539"/>
                  </a:lnTo>
                  <a:lnTo>
                    <a:pt x="227" y="550"/>
                  </a:lnTo>
                  <a:lnTo>
                    <a:pt x="241" y="558"/>
                  </a:lnTo>
                  <a:lnTo>
                    <a:pt x="256" y="566"/>
                  </a:lnTo>
                  <a:lnTo>
                    <a:pt x="273" y="573"/>
                  </a:lnTo>
                  <a:lnTo>
                    <a:pt x="282" y="572"/>
                  </a:lnTo>
                  <a:lnTo>
                    <a:pt x="288" y="565"/>
                  </a:lnTo>
                  <a:lnTo>
                    <a:pt x="287" y="554"/>
                  </a:lnTo>
                  <a:lnTo>
                    <a:pt x="279" y="5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8" name="Freeform 37"/>
            <p:cNvSpPr>
              <a:spLocks/>
            </p:cNvSpPr>
            <p:nvPr/>
          </p:nvSpPr>
          <p:spPr bwMode="auto">
            <a:xfrm>
              <a:off x="2551" y="1739"/>
              <a:ext cx="126" cy="58"/>
            </a:xfrm>
            <a:custGeom>
              <a:avLst/>
              <a:gdLst>
                <a:gd name="T0" fmla="*/ 12 w 252"/>
                <a:gd name="T1" fmla="*/ 45 h 118"/>
                <a:gd name="T2" fmla="*/ 21 w 252"/>
                <a:gd name="T3" fmla="*/ 45 h 118"/>
                <a:gd name="T4" fmla="*/ 29 w 252"/>
                <a:gd name="T5" fmla="*/ 44 h 118"/>
                <a:gd name="T6" fmla="*/ 38 w 252"/>
                <a:gd name="T7" fmla="*/ 44 h 118"/>
                <a:gd name="T8" fmla="*/ 46 w 252"/>
                <a:gd name="T9" fmla="*/ 43 h 118"/>
                <a:gd name="T10" fmla="*/ 55 w 252"/>
                <a:gd name="T11" fmla="*/ 43 h 118"/>
                <a:gd name="T12" fmla="*/ 63 w 252"/>
                <a:gd name="T13" fmla="*/ 42 h 118"/>
                <a:gd name="T14" fmla="*/ 73 w 252"/>
                <a:gd name="T15" fmla="*/ 42 h 118"/>
                <a:gd name="T16" fmla="*/ 81 w 252"/>
                <a:gd name="T17" fmla="*/ 42 h 118"/>
                <a:gd name="T18" fmla="*/ 88 w 252"/>
                <a:gd name="T19" fmla="*/ 41 h 118"/>
                <a:gd name="T20" fmla="*/ 95 w 252"/>
                <a:gd name="T21" fmla="*/ 40 h 118"/>
                <a:gd name="T22" fmla="*/ 101 w 252"/>
                <a:gd name="T23" fmla="*/ 37 h 118"/>
                <a:gd name="T24" fmla="*/ 108 w 252"/>
                <a:gd name="T25" fmla="*/ 35 h 118"/>
                <a:gd name="T26" fmla="*/ 115 w 252"/>
                <a:gd name="T27" fmla="*/ 33 h 118"/>
                <a:gd name="T28" fmla="*/ 122 w 252"/>
                <a:gd name="T29" fmla="*/ 31 h 118"/>
                <a:gd name="T30" fmla="*/ 129 w 252"/>
                <a:gd name="T31" fmla="*/ 29 h 118"/>
                <a:gd name="T32" fmla="*/ 136 w 252"/>
                <a:gd name="T33" fmla="*/ 28 h 118"/>
                <a:gd name="T34" fmla="*/ 154 w 252"/>
                <a:gd name="T35" fmla="*/ 28 h 118"/>
                <a:gd name="T36" fmla="*/ 171 w 252"/>
                <a:gd name="T37" fmla="*/ 31 h 118"/>
                <a:gd name="T38" fmla="*/ 184 w 252"/>
                <a:gd name="T39" fmla="*/ 40 h 118"/>
                <a:gd name="T40" fmla="*/ 196 w 252"/>
                <a:gd name="T41" fmla="*/ 50 h 118"/>
                <a:gd name="T42" fmla="*/ 205 w 252"/>
                <a:gd name="T43" fmla="*/ 63 h 118"/>
                <a:gd name="T44" fmla="*/ 214 w 252"/>
                <a:gd name="T45" fmla="*/ 76 h 118"/>
                <a:gd name="T46" fmla="*/ 221 w 252"/>
                <a:gd name="T47" fmla="*/ 93 h 118"/>
                <a:gd name="T48" fmla="*/ 228 w 252"/>
                <a:gd name="T49" fmla="*/ 110 h 118"/>
                <a:gd name="T50" fmla="*/ 235 w 252"/>
                <a:gd name="T51" fmla="*/ 117 h 118"/>
                <a:gd name="T52" fmla="*/ 244 w 252"/>
                <a:gd name="T53" fmla="*/ 118 h 118"/>
                <a:gd name="T54" fmla="*/ 251 w 252"/>
                <a:gd name="T55" fmla="*/ 112 h 118"/>
                <a:gd name="T56" fmla="*/ 252 w 252"/>
                <a:gd name="T57" fmla="*/ 103 h 118"/>
                <a:gd name="T58" fmla="*/ 245 w 252"/>
                <a:gd name="T59" fmla="*/ 84 h 118"/>
                <a:gd name="T60" fmla="*/ 237 w 252"/>
                <a:gd name="T61" fmla="*/ 67 h 118"/>
                <a:gd name="T62" fmla="*/ 229 w 252"/>
                <a:gd name="T63" fmla="*/ 51 h 118"/>
                <a:gd name="T64" fmla="*/ 219 w 252"/>
                <a:gd name="T65" fmla="*/ 37 h 118"/>
                <a:gd name="T66" fmla="*/ 207 w 252"/>
                <a:gd name="T67" fmla="*/ 26 h 118"/>
                <a:gd name="T68" fmla="*/ 194 w 252"/>
                <a:gd name="T69" fmla="*/ 15 h 118"/>
                <a:gd name="T70" fmla="*/ 177 w 252"/>
                <a:gd name="T71" fmla="*/ 7 h 118"/>
                <a:gd name="T72" fmla="*/ 158 w 252"/>
                <a:gd name="T73" fmla="*/ 1 h 118"/>
                <a:gd name="T74" fmla="*/ 150 w 252"/>
                <a:gd name="T75" fmla="*/ 0 h 118"/>
                <a:gd name="T76" fmla="*/ 142 w 252"/>
                <a:gd name="T77" fmla="*/ 0 h 118"/>
                <a:gd name="T78" fmla="*/ 134 w 252"/>
                <a:gd name="T79" fmla="*/ 0 h 118"/>
                <a:gd name="T80" fmla="*/ 126 w 252"/>
                <a:gd name="T81" fmla="*/ 3 h 118"/>
                <a:gd name="T82" fmla="*/ 118 w 252"/>
                <a:gd name="T83" fmla="*/ 4 h 118"/>
                <a:gd name="T84" fmla="*/ 110 w 252"/>
                <a:gd name="T85" fmla="*/ 6 h 118"/>
                <a:gd name="T86" fmla="*/ 101 w 252"/>
                <a:gd name="T87" fmla="*/ 8 h 118"/>
                <a:gd name="T88" fmla="*/ 95 w 252"/>
                <a:gd name="T89" fmla="*/ 11 h 118"/>
                <a:gd name="T90" fmla="*/ 85 w 252"/>
                <a:gd name="T91" fmla="*/ 14 h 118"/>
                <a:gd name="T92" fmla="*/ 75 w 252"/>
                <a:gd name="T93" fmla="*/ 15 h 118"/>
                <a:gd name="T94" fmla="*/ 65 w 252"/>
                <a:gd name="T95" fmla="*/ 18 h 118"/>
                <a:gd name="T96" fmla="*/ 53 w 252"/>
                <a:gd name="T97" fmla="*/ 18 h 118"/>
                <a:gd name="T98" fmla="*/ 43 w 252"/>
                <a:gd name="T99" fmla="*/ 19 h 118"/>
                <a:gd name="T100" fmla="*/ 32 w 252"/>
                <a:gd name="T101" fmla="*/ 19 h 118"/>
                <a:gd name="T102" fmla="*/ 22 w 252"/>
                <a:gd name="T103" fmla="*/ 19 h 118"/>
                <a:gd name="T104" fmla="*/ 12 w 252"/>
                <a:gd name="T105" fmla="*/ 20 h 118"/>
                <a:gd name="T106" fmla="*/ 2 w 252"/>
                <a:gd name="T107" fmla="*/ 25 h 118"/>
                <a:gd name="T108" fmla="*/ 0 w 252"/>
                <a:gd name="T109" fmla="*/ 34 h 118"/>
                <a:gd name="T110" fmla="*/ 2 w 252"/>
                <a:gd name="T111" fmla="*/ 42 h 118"/>
                <a:gd name="T112" fmla="*/ 12 w 252"/>
                <a:gd name="T113" fmla="*/ 45 h 118"/>
                <a:gd name="T114" fmla="*/ 12 w 252"/>
                <a:gd name="T115" fmla="*/ 45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2" h="118">
                  <a:moveTo>
                    <a:pt x="12" y="45"/>
                  </a:moveTo>
                  <a:lnTo>
                    <a:pt x="21" y="45"/>
                  </a:lnTo>
                  <a:lnTo>
                    <a:pt x="29" y="44"/>
                  </a:lnTo>
                  <a:lnTo>
                    <a:pt x="38" y="44"/>
                  </a:lnTo>
                  <a:lnTo>
                    <a:pt x="46" y="43"/>
                  </a:lnTo>
                  <a:lnTo>
                    <a:pt x="55" y="43"/>
                  </a:lnTo>
                  <a:lnTo>
                    <a:pt x="63" y="42"/>
                  </a:lnTo>
                  <a:lnTo>
                    <a:pt x="73" y="42"/>
                  </a:lnTo>
                  <a:lnTo>
                    <a:pt x="81" y="42"/>
                  </a:lnTo>
                  <a:lnTo>
                    <a:pt x="88" y="41"/>
                  </a:lnTo>
                  <a:lnTo>
                    <a:pt x="95" y="40"/>
                  </a:lnTo>
                  <a:lnTo>
                    <a:pt x="101" y="37"/>
                  </a:lnTo>
                  <a:lnTo>
                    <a:pt x="108" y="35"/>
                  </a:lnTo>
                  <a:lnTo>
                    <a:pt x="115" y="33"/>
                  </a:lnTo>
                  <a:lnTo>
                    <a:pt x="122" y="31"/>
                  </a:lnTo>
                  <a:lnTo>
                    <a:pt x="129" y="29"/>
                  </a:lnTo>
                  <a:lnTo>
                    <a:pt x="136" y="28"/>
                  </a:lnTo>
                  <a:lnTo>
                    <a:pt x="154" y="28"/>
                  </a:lnTo>
                  <a:lnTo>
                    <a:pt x="171" y="31"/>
                  </a:lnTo>
                  <a:lnTo>
                    <a:pt x="184" y="40"/>
                  </a:lnTo>
                  <a:lnTo>
                    <a:pt x="196" y="50"/>
                  </a:lnTo>
                  <a:lnTo>
                    <a:pt x="205" y="63"/>
                  </a:lnTo>
                  <a:lnTo>
                    <a:pt x="214" y="76"/>
                  </a:lnTo>
                  <a:lnTo>
                    <a:pt x="221" y="93"/>
                  </a:lnTo>
                  <a:lnTo>
                    <a:pt x="228" y="110"/>
                  </a:lnTo>
                  <a:lnTo>
                    <a:pt x="235" y="117"/>
                  </a:lnTo>
                  <a:lnTo>
                    <a:pt x="244" y="118"/>
                  </a:lnTo>
                  <a:lnTo>
                    <a:pt x="251" y="112"/>
                  </a:lnTo>
                  <a:lnTo>
                    <a:pt x="252" y="103"/>
                  </a:lnTo>
                  <a:lnTo>
                    <a:pt x="245" y="84"/>
                  </a:lnTo>
                  <a:lnTo>
                    <a:pt x="237" y="67"/>
                  </a:lnTo>
                  <a:lnTo>
                    <a:pt x="229" y="51"/>
                  </a:lnTo>
                  <a:lnTo>
                    <a:pt x="219" y="37"/>
                  </a:lnTo>
                  <a:lnTo>
                    <a:pt x="207" y="26"/>
                  </a:lnTo>
                  <a:lnTo>
                    <a:pt x="194" y="15"/>
                  </a:lnTo>
                  <a:lnTo>
                    <a:pt x="177" y="7"/>
                  </a:lnTo>
                  <a:lnTo>
                    <a:pt x="158" y="1"/>
                  </a:lnTo>
                  <a:lnTo>
                    <a:pt x="150" y="0"/>
                  </a:lnTo>
                  <a:lnTo>
                    <a:pt x="142" y="0"/>
                  </a:lnTo>
                  <a:lnTo>
                    <a:pt x="134" y="0"/>
                  </a:lnTo>
                  <a:lnTo>
                    <a:pt x="126" y="3"/>
                  </a:lnTo>
                  <a:lnTo>
                    <a:pt x="118" y="4"/>
                  </a:lnTo>
                  <a:lnTo>
                    <a:pt x="110" y="6"/>
                  </a:lnTo>
                  <a:lnTo>
                    <a:pt x="101" y="8"/>
                  </a:lnTo>
                  <a:lnTo>
                    <a:pt x="95" y="11"/>
                  </a:lnTo>
                  <a:lnTo>
                    <a:pt x="85" y="14"/>
                  </a:lnTo>
                  <a:lnTo>
                    <a:pt x="75" y="15"/>
                  </a:lnTo>
                  <a:lnTo>
                    <a:pt x="65" y="18"/>
                  </a:lnTo>
                  <a:lnTo>
                    <a:pt x="53" y="18"/>
                  </a:lnTo>
                  <a:lnTo>
                    <a:pt x="43" y="19"/>
                  </a:lnTo>
                  <a:lnTo>
                    <a:pt x="32" y="19"/>
                  </a:lnTo>
                  <a:lnTo>
                    <a:pt x="22" y="19"/>
                  </a:lnTo>
                  <a:lnTo>
                    <a:pt x="12" y="20"/>
                  </a:lnTo>
                  <a:lnTo>
                    <a:pt x="2" y="25"/>
                  </a:lnTo>
                  <a:lnTo>
                    <a:pt x="0" y="34"/>
                  </a:lnTo>
                  <a:lnTo>
                    <a:pt x="2" y="42"/>
                  </a:lnTo>
                  <a:lnTo>
                    <a:pt x="12" y="45"/>
                  </a:lnTo>
                  <a:lnTo>
                    <a:pt x="12" y="4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9" name="Freeform 38"/>
            <p:cNvSpPr>
              <a:spLocks/>
            </p:cNvSpPr>
            <p:nvPr/>
          </p:nvSpPr>
          <p:spPr bwMode="auto">
            <a:xfrm>
              <a:off x="2423" y="1637"/>
              <a:ext cx="268" cy="85"/>
            </a:xfrm>
            <a:custGeom>
              <a:avLst/>
              <a:gdLst>
                <a:gd name="T0" fmla="*/ 520 w 537"/>
                <a:gd name="T1" fmla="*/ 27 h 170"/>
                <a:gd name="T2" fmla="*/ 514 w 537"/>
                <a:gd name="T3" fmla="*/ 18 h 170"/>
                <a:gd name="T4" fmla="*/ 492 w 537"/>
                <a:gd name="T5" fmla="*/ 18 h 170"/>
                <a:gd name="T6" fmla="*/ 463 w 537"/>
                <a:gd name="T7" fmla="*/ 17 h 170"/>
                <a:gd name="T8" fmla="*/ 433 w 537"/>
                <a:gd name="T9" fmla="*/ 15 h 170"/>
                <a:gd name="T10" fmla="*/ 404 w 537"/>
                <a:gd name="T11" fmla="*/ 12 h 170"/>
                <a:gd name="T12" fmla="*/ 374 w 537"/>
                <a:gd name="T13" fmla="*/ 7 h 170"/>
                <a:gd name="T14" fmla="*/ 345 w 537"/>
                <a:gd name="T15" fmla="*/ 4 h 170"/>
                <a:gd name="T16" fmla="*/ 315 w 537"/>
                <a:gd name="T17" fmla="*/ 2 h 170"/>
                <a:gd name="T18" fmla="*/ 285 w 537"/>
                <a:gd name="T19" fmla="*/ 0 h 170"/>
                <a:gd name="T20" fmla="*/ 254 w 537"/>
                <a:gd name="T21" fmla="*/ 0 h 170"/>
                <a:gd name="T22" fmla="*/ 223 w 537"/>
                <a:gd name="T23" fmla="*/ 0 h 170"/>
                <a:gd name="T24" fmla="*/ 192 w 537"/>
                <a:gd name="T25" fmla="*/ 0 h 170"/>
                <a:gd name="T26" fmla="*/ 160 w 537"/>
                <a:gd name="T27" fmla="*/ 0 h 170"/>
                <a:gd name="T28" fmla="*/ 129 w 537"/>
                <a:gd name="T29" fmla="*/ 0 h 170"/>
                <a:gd name="T30" fmla="*/ 99 w 537"/>
                <a:gd name="T31" fmla="*/ 3 h 170"/>
                <a:gd name="T32" fmla="*/ 68 w 537"/>
                <a:gd name="T33" fmla="*/ 7 h 170"/>
                <a:gd name="T34" fmla="*/ 38 w 537"/>
                <a:gd name="T35" fmla="*/ 15 h 170"/>
                <a:gd name="T36" fmla="*/ 23 w 537"/>
                <a:gd name="T37" fmla="*/ 20 h 170"/>
                <a:gd name="T38" fmla="*/ 22 w 537"/>
                <a:gd name="T39" fmla="*/ 20 h 170"/>
                <a:gd name="T40" fmla="*/ 22 w 537"/>
                <a:gd name="T41" fmla="*/ 19 h 170"/>
                <a:gd name="T42" fmla="*/ 22 w 537"/>
                <a:gd name="T43" fmla="*/ 19 h 170"/>
                <a:gd name="T44" fmla="*/ 15 w 537"/>
                <a:gd name="T45" fmla="*/ 12 h 170"/>
                <a:gd name="T46" fmla="*/ 0 w 537"/>
                <a:gd name="T47" fmla="*/ 21 h 170"/>
                <a:gd name="T48" fmla="*/ 8 w 537"/>
                <a:gd name="T49" fmla="*/ 50 h 170"/>
                <a:gd name="T50" fmla="*/ 26 w 537"/>
                <a:gd name="T51" fmla="*/ 86 h 170"/>
                <a:gd name="T52" fmla="*/ 45 w 537"/>
                <a:gd name="T53" fmla="*/ 119 h 170"/>
                <a:gd name="T54" fmla="*/ 69 w 537"/>
                <a:gd name="T55" fmla="*/ 150 h 170"/>
                <a:gd name="T56" fmla="*/ 93 w 537"/>
                <a:gd name="T57" fmla="*/ 170 h 170"/>
                <a:gd name="T58" fmla="*/ 104 w 537"/>
                <a:gd name="T59" fmla="*/ 157 h 170"/>
                <a:gd name="T60" fmla="*/ 90 w 537"/>
                <a:gd name="T61" fmla="*/ 135 h 170"/>
                <a:gd name="T62" fmla="*/ 72 w 537"/>
                <a:gd name="T63" fmla="*/ 111 h 170"/>
                <a:gd name="T64" fmla="*/ 56 w 537"/>
                <a:gd name="T65" fmla="*/ 86 h 170"/>
                <a:gd name="T66" fmla="*/ 41 w 537"/>
                <a:gd name="T67" fmla="*/ 58 h 170"/>
                <a:gd name="T68" fmla="*/ 63 w 537"/>
                <a:gd name="T69" fmla="*/ 34 h 170"/>
                <a:gd name="T70" fmla="*/ 120 w 537"/>
                <a:gd name="T71" fmla="*/ 23 h 170"/>
                <a:gd name="T72" fmla="*/ 179 w 537"/>
                <a:gd name="T73" fmla="*/ 21 h 170"/>
                <a:gd name="T74" fmla="*/ 239 w 537"/>
                <a:gd name="T75" fmla="*/ 23 h 170"/>
                <a:gd name="T76" fmla="*/ 299 w 537"/>
                <a:gd name="T77" fmla="*/ 29 h 170"/>
                <a:gd name="T78" fmla="*/ 360 w 537"/>
                <a:gd name="T79" fmla="*/ 36 h 170"/>
                <a:gd name="T80" fmla="*/ 420 w 537"/>
                <a:gd name="T81" fmla="*/ 42 h 170"/>
                <a:gd name="T82" fmla="*/ 478 w 537"/>
                <a:gd name="T83" fmla="*/ 43 h 170"/>
                <a:gd name="T84" fmla="*/ 508 w 537"/>
                <a:gd name="T85" fmla="*/ 42 h 170"/>
                <a:gd name="T86" fmla="*/ 510 w 537"/>
                <a:gd name="T87" fmla="*/ 41 h 170"/>
                <a:gd name="T88" fmla="*/ 501 w 537"/>
                <a:gd name="T89" fmla="*/ 52 h 170"/>
                <a:gd name="T90" fmla="*/ 488 w 537"/>
                <a:gd name="T91" fmla="*/ 75 h 170"/>
                <a:gd name="T92" fmla="*/ 475 w 537"/>
                <a:gd name="T93" fmla="*/ 103 h 170"/>
                <a:gd name="T94" fmla="*/ 459 w 537"/>
                <a:gd name="T95" fmla="*/ 131 h 170"/>
                <a:gd name="T96" fmla="*/ 447 w 537"/>
                <a:gd name="T97" fmla="*/ 154 h 170"/>
                <a:gd name="T98" fmla="*/ 463 w 537"/>
                <a:gd name="T99" fmla="*/ 163 h 170"/>
                <a:gd name="T100" fmla="*/ 480 w 537"/>
                <a:gd name="T101" fmla="*/ 145 h 170"/>
                <a:gd name="T102" fmla="*/ 495 w 537"/>
                <a:gd name="T103" fmla="*/ 118 h 170"/>
                <a:gd name="T104" fmla="*/ 508 w 537"/>
                <a:gd name="T105" fmla="*/ 90 h 170"/>
                <a:gd name="T106" fmla="*/ 526 w 537"/>
                <a:gd name="T107" fmla="*/ 64 h 170"/>
                <a:gd name="T108" fmla="*/ 537 w 537"/>
                <a:gd name="T109" fmla="*/ 42 h 170"/>
                <a:gd name="T110" fmla="*/ 527 w 537"/>
                <a:gd name="T111" fmla="*/ 33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37" h="170">
                  <a:moveTo>
                    <a:pt x="519" y="33"/>
                  </a:moveTo>
                  <a:lnTo>
                    <a:pt x="520" y="27"/>
                  </a:lnTo>
                  <a:lnTo>
                    <a:pt x="518" y="21"/>
                  </a:lnTo>
                  <a:lnTo>
                    <a:pt x="514" y="18"/>
                  </a:lnTo>
                  <a:lnTo>
                    <a:pt x="507" y="17"/>
                  </a:lnTo>
                  <a:lnTo>
                    <a:pt x="492" y="18"/>
                  </a:lnTo>
                  <a:lnTo>
                    <a:pt x="477" y="18"/>
                  </a:lnTo>
                  <a:lnTo>
                    <a:pt x="463" y="17"/>
                  </a:lnTo>
                  <a:lnTo>
                    <a:pt x="448" y="17"/>
                  </a:lnTo>
                  <a:lnTo>
                    <a:pt x="433" y="15"/>
                  </a:lnTo>
                  <a:lnTo>
                    <a:pt x="419" y="13"/>
                  </a:lnTo>
                  <a:lnTo>
                    <a:pt x="404" y="12"/>
                  </a:lnTo>
                  <a:lnTo>
                    <a:pt x="389" y="10"/>
                  </a:lnTo>
                  <a:lnTo>
                    <a:pt x="374" y="7"/>
                  </a:lnTo>
                  <a:lnTo>
                    <a:pt x="360" y="6"/>
                  </a:lnTo>
                  <a:lnTo>
                    <a:pt x="345" y="4"/>
                  </a:lnTo>
                  <a:lnTo>
                    <a:pt x="330" y="3"/>
                  </a:lnTo>
                  <a:lnTo>
                    <a:pt x="315" y="2"/>
                  </a:lnTo>
                  <a:lnTo>
                    <a:pt x="300" y="0"/>
                  </a:lnTo>
                  <a:lnTo>
                    <a:pt x="285" y="0"/>
                  </a:lnTo>
                  <a:lnTo>
                    <a:pt x="270" y="0"/>
                  </a:lnTo>
                  <a:lnTo>
                    <a:pt x="254" y="0"/>
                  </a:lnTo>
                  <a:lnTo>
                    <a:pt x="239" y="2"/>
                  </a:lnTo>
                  <a:lnTo>
                    <a:pt x="223" y="0"/>
                  </a:lnTo>
                  <a:lnTo>
                    <a:pt x="207" y="0"/>
                  </a:lnTo>
                  <a:lnTo>
                    <a:pt x="192" y="0"/>
                  </a:lnTo>
                  <a:lnTo>
                    <a:pt x="175" y="0"/>
                  </a:lnTo>
                  <a:lnTo>
                    <a:pt x="160" y="0"/>
                  </a:lnTo>
                  <a:lnTo>
                    <a:pt x="146" y="0"/>
                  </a:lnTo>
                  <a:lnTo>
                    <a:pt x="129" y="0"/>
                  </a:lnTo>
                  <a:lnTo>
                    <a:pt x="114" y="2"/>
                  </a:lnTo>
                  <a:lnTo>
                    <a:pt x="99" y="3"/>
                  </a:lnTo>
                  <a:lnTo>
                    <a:pt x="83" y="5"/>
                  </a:lnTo>
                  <a:lnTo>
                    <a:pt x="68" y="7"/>
                  </a:lnTo>
                  <a:lnTo>
                    <a:pt x="53" y="11"/>
                  </a:lnTo>
                  <a:lnTo>
                    <a:pt x="38" y="15"/>
                  </a:lnTo>
                  <a:lnTo>
                    <a:pt x="23" y="20"/>
                  </a:lnTo>
                  <a:lnTo>
                    <a:pt x="23" y="20"/>
                  </a:lnTo>
                  <a:lnTo>
                    <a:pt x="23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15" y="12"/>
                  </a:lnTo>
                  <a:lnTo>
                    <a:pt x="6" y="14"/>
                  </a:lnTo>
                  <a:lnTo>
                    <a:pt x="0" y="21"/>
                  </a:lnTo>
                  <a:lnTo>
                    <a:pt x="0" y="32"/>
                  </a:lnTo>
                  <a:lnTo>
                    <a:pt x="8" y="50"/>
                  </a:lnTo>
                  <a:lnTo>
                    <a:pt x="16" y="68"/>
                  </a:lnTo>
                  <a:lnTo>
                    <a:pt x="26" y="86"/>
                  </a:lnTo>
                  <a:lnTo>
                    <a:pt x="35" y="102"/>
                  </a:lnTo>
                  <a:lnTo>
                    <a:pt x="45" y="119"/>
                  </a:lnTo>
                  <a:lnTo>
                    <a:pt x="57" y="134"/>
                  </a:lnTo>
                  <a:lnTo>
                    <a:pt x="69" y="150"/>
                  </a:lnTo>
                  <a:lnTo>
                    <a:pt x="83" y="165"/>
                  </a:lnTo>
                  <a:lnTo>
                    <a:pt x="93" y="170"/>
                  </a:lnTo>
                  <a:lnTo>
                    <a:pt x="101" y="165"/>
                  </a:lnTo>
                  <a:lnTo>
                    <a:pt x="104" y="157"/>
                  </a:lnTo>
                  <a:lnTo>
                    <a:pt x="101" y="147"/>
                  </a:lnTo>
                  <a:lnTo>
                    <a:pt x="90" y="135"/>
                  </a:lnTo>
                  <a:lnTo>
                    <a:pt x="81" y="124"/>
                  </a:lnTo>
                  <a:lnTo>
                    <a:pt x="72" y="111"/>
                  </a:lnTo>
                  <a:lnTo>
                    <a:pt x="64" y="98"/>
                  </a:lnTo>
                  <a:lnTo>
                    <a:pt x="56" y="86"/>
                  </a:lnTo>
                  <a:lnTo>
                    <a:pt x="48" y="72"/>
                  </a:lnTo>
                  <a:lnTo>
                    <a:pt x="41" y="58"/>
                  </a:lnTo>
                  <a:lnTo>
                    <a:pt x="34" y="43"/>
                  </a:lnTo>
                  <a:lnTo>
                    <a:pt x="63" y="34"/>
                  </a:lnTo>
                  <a:lnTo>
                    <a:pt x="91" y="28"/>
                  </a:lnTo>
                  <a:lnTo>
                    <a:pt x="120" y="23"/>
                  </a:lnTo>
                  <a:lnTo>
                    <a:pt x="150" y="21"/>
                  </a:lnTo>
                  <a:lnTo>
                    <a:pt x="179" y="21"/>
                  </a:lnTo>
                  <a:lnTo>
                    <a:pt x="209" y="21"/>
                  </a:lnTo>
                  <a:lnTo>
                    <a:pt x="239" y="23"/>
                  </a:lnTo>
                  <a:lnTo>
                    <a:pt x="269" y="26"/>
                  </a:lnTo>
                  <a:lnTo>
                    <a:pt x="299" y="29"/>
                  </a:lnTo>
                  <a:lnTo>
                    <a:pt x="330" y="33"/>
                  </a:lnTo>
                  <a:lnTo>
                    <a:pt x="360" y="36"/>
                  </a:lnTo>
                  <a:lnTo>
                    <a:pt x="390" y="40"/>
                  </a:lnTo>
                  <a:lnTo>
                    <a:pt x="420" y="42"/>
                  </a:lnTo>
                  <a:lnTo>
                    <a:pt x="448" y="43"/>
                  </a:lnTo>
                  <a:lnTo>
                    <a:pt x="478" y="43"/>
                  </a:lnTo>
                  <a:lnTo>
                    <a:pt x="507" y="42"/>
                  </a:lnTo>
                  <a:lnTo>
                    <a:pt x="508" y="42"/>
                  </a:lnTo>
                  <a:lnTo>
                    <a:pt x="508" y="41"/>
                  </a:lnTo>
                  <a:lnTo>
                    <a:pt x="510" y="41"/>
                  </a:lnTo>
                  <a:lnTo>
                    <a:pt x="510" y="41"/>
                  </a:lnTo>
                  <a:lnTo>
                    <a:pt x="501" y="52"/>
                  </a:lnTo>
                  <a:lnTo>
                    <a:pt x="495" y="64"/>
                  </a:lnTo>
                  <a:lnTo>
                    <a:pt x="488" y="75"/>
                  </a:lnTo>
                  <a:lnTo>
                    <a:pt x="482" y="88"/>
                  </a:lnTo>
                  <a:lnTo>
                    <a:pt x="475" y="103"/>
                  </a:lnTo>
                  <a:lnTo>
                    <a:pt x="467" y="117"/>
                  </a:lnTo>
                  <a:lnTo>
                    <a:pt x="459" y="131"/>
                  </a:lnTo>
                  <a:lnTo>
                    <a:pt x="450" y="145"/>
                  </a:lnTo>
                  <a:lnTo>
                    <a:pt x="447" y="154"/>
                  </a:lnTo>
                  <a:lnTo>
                    <a:pt x="454" y="162"/>
                  </a:lnTo>
                  <a:lnTo>
                    <a:pt x="463" y="163"/>
                  </a:lnTo>
                  <a:lnTo>
                    <a:pt x="472" y="158"/>
                  </a:lnTo>
                  <a:lnTo>
                    <a:pt x="480" y="145"/>
                  </a:lnTo>
                  <a:lnTo>
                    <a:pt x="488" y="132"/>
                  </a:lnTo>
                  <a:lnTo>
                    <a:pt x="495" y="118"/>
                  </a:lnTo>
                  <a:lnTo>
                    <a:pt x="501" y="104"/>
                  </a:lnTo>
                  <a:lnTo>
                    <a:pt x="508" y="90"/>
                  </a:lnTo>
                  <a:lnTo>
                    <a:pt x="516" y="77"/>
                  </a:lnTo>
                  <a:lnTo>
                    <a:pt x="526" y="64"/>
                  </a:lnTo>
                  <a:lnTo>
                    <a:pt x="535" y="50"/>
                  </a:lnTo>
                  <a:lnTo>
                    <a:pt x="537" y="42"/>
                  </a:lnTo>
                  <a:lnTo>
                    <a:pt x="534" y="36"/>
                  </a:lnTo>
                  <a:lnTo>
                    <a:pt x="527" y="33"/>
                  </a:lnTo>
                  <a:lnTo>
                    <a:pt x="519" y="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0" name="Freeform 39"/>
            <p:cNvSpPr>
              <a:spLocks/>
            </p:cNvSpPr>
            <p:nvPr/>
          </p:nvSpPr>
          <p:spPr bwMode="auto">
            <a:xfrm>
              <a:off x="2692" y="1583"/>
              <a:ext cx="166" cy="140"/>
            </a:xfrm>
            <a:custGeom>
              <a:avLst/>
              <a:gdLst>
                <a:gd name="T0" fmla="*/ 303 w 331"/>
                <a:gd name="T1" fmla="*/ 20 h 280"/>
                <a:gd name="T2" fmla="*/ 269 w 331"/>
                <a:gd name="T3" fmla="*/ 10 h 280"/>
                <a:gd name="T4" fmla="*/ 233 w 331"/>
                <a:gd name="T5" fmla="*/ 5 h 280"/>
                <a:gd name="T6" fmla="*/ 196 w 331"/>
                <a:gd name="T7" fmla="*/ 1 h 280"/>
                <a:gd name="T8" fmla="*/ 159 w 331"/>
                <a:gd name="T9" fmla="*/ 0 h 280"/>
                <a:gd name="T10" fmla="*/ 123 w 331"/>
                <a:gd name="T11" fmla="*/ 0 h 280"/>
                <a:gd name="T12" fmla="*/ 86 w 331"/>
                <a:gd name="T13" fmla="*/ 1 h 280"/>
                <a:gd name="T14" fmla="*/ 49 w 331"/>
                <a:gd name="T15" fmla="*/ 5 h 280"/>
                <a:gd name="T16" fmla="*/ 30 w 331"/>
                <a:gd name="T17" fmla="*/ 6 h 280"/>
                <a:gd name="T18" fmla="*/ 28 w 331"/>
                <a:gd name="T19" fmla="*/ 6 h 280"/>
                <a:gd name="T20" fmla="*/ 21 w 331"/>
                <a:gd name="T21" fmla="*/ 6 h 280"/>
                <a:gd name="T22" fmla="*/ 12 w 331"/>
                <a:gd name="T23" fmla="*/ 9 h 280"/>
                <a:gd name="T24" fmla="*/ 6 w 331"/>
                <a:gd name="T25" fmla="*/ 29 h 280"/>
                <a:gd name="T26" fmla="*/ 0 w 331"/>
                <a:gd name="T27" fmla="*/ 55 h 280"/>
                <a:gd name="T28" fmla="*/ 9 w 331"/>
                <a:gd name="T29" fmla="*/ 85 h 280"/>
                <a:gd name="T30" fmla="*/ 20 w 331"/>
                <a:gd name="T31" fmla="*/ 117 h 280"/>
                <a:gd name="T32" fmla="*/ 34 w 331"/>
                <a:gd name="T33" fmla="*/ 146 h 280"/>
                <a:gd name="T34" fmla="*/ 45 w 331"/>
                <a:gd name="T35" fmla="*/ 178 h 280"/>
                <a:gd name="T36" fmla="*/ 55 w 331"/>
                <a:gd name="T37" fmla="*/ 209 h 280"/>
                <a:gd name="T38" fmla="*/ 65 w 331"/>
                <a:gd name="T39" fmla="*/ 240 h 280"/>
                <a:gd name="T40" fmla="*/ 78 w 331"/>
                <a:gd name="T41" fmla="*/ 263 h 280"/>
                <a:gd name="T42" fmla="*/ 95 w 331"/>
                <a:gd name="T43" fmla="*/ 258 h 280"/>
                <a:gd name="T44" fmla="*/ 89 w 331"/>
                <a:gd name="T45" fmla="*/ 234 h 280"/>
                <a:gd name="T46" fmla="*/ 80 w 331"/>
                <a:gd name="T47" fmla="*/ 204 h 280"/>
                <a:gd name="T48" fmla="*/ 70 w 331"/>
                <a:gd name="T49" fmla="*/ 175 h 280"/>
                <a:gd name="T50" fmla="*/ 60 w 331"/>
                <a:gd name="T51" fmla="*/ 145 h 280"/>
                <a:gd name="T52" fmla="*/ 50 w 331"/>
                <a:gd name="T53" fmla="*/ 119 h 280"/>
                <a:gd name="T54" fmla="*/ 40 w 331"/>
                <a:gd name="T55" fmla="*/ 98 h 280"/>
                <a:gd name="T56" fmla="*/ 30 w 331"/>
                <a:gd name="T57" fmla="*/ 70 h 280"/>
                <a:gd name="T58" fmla="*/ 29 w 331"/>
                <a:gd name="T59" fmla="*/ 46 h 280"/>
                <a:gd name="T60" fmla="*/ 48 w 331"/>
                <a:gd name="T61" fmla="*/ 30 h 280"/>
                <a:gd name="T62" fmla="*/ 80 w 331"/>
                <a:gd name="T63" fmla="*/ 28 h 280"/>
                <a:gd name="T64" fmla="*/ 113 w 331"/>
                <a:gd name="T65" fmla="*/ 25 h 280"/>
                <a:gd name="T66" fmla="*/ 148 w 331"/>
                <a:gd name="T67" fmla="*/ 24 h 280"/>
                <a:gd name="T68" fmla="*/ 182 w 331"/>
                <a:gd name="T69" fmla="*/ 24 h 280"/>
                <a:gd name="T70" fmla="*/ 216 w 331"/>
                <a:gd name="T71" fmla="*/ 25 h 280"/>
                <a:gd name="T72" fmla="*/ 249 w 331"/>
                <a:gd name="T73" fmla="*/ 30 h 280"/>
                <a:gd name="T74" fmla="*/ 280 w 331"/>
                <a:gd name="T75" fmla="*/ 38 h 280"/>
                <a:gd name="T76" fmla="*/ 298 w 331"/>
                <a:gd name="T77" fmla="*/ 44 h 280"/>
                <a:gd name="T78" fmla="*/ 302 w 331"/>
                <a:gd name="T79" fmla="*/ 45 h 280"/>
                <a:gd name="T80" fmla="*/ 305 w 331"/>
                <a:gd name="T81" fmla="*/ 46 h 280"/>
                <a:gd name="T82" fmla="*/ 303 w 331"/>
                <a:gd name="T83" fmla="*/ 46 h 280"/>
                <a:gd name="T84" fmla="*/ 302 w 331"/>
                <a:gd name="T85" fmla="*/ 57 h 280"/>
                <a:gd name="T86" fmla="*/ 299 w 331"/>
                <a:gd name="T87" fmla="*/ 74 h 280"/>
                <a:gd name="T88" fmla="*/ 287 w 331"/>
                <a:gd name="T89" fmla="*/ 93 h 280"/>
                <a:gd name="T90" fmla="*/ 270 w 331"/>
                <a:gd name="T91" fmla="*/ 121 h 280"/>
                <a:gd name="T92" fmla="*/ 257 w 331"/>
                <a:gd name="T93" fmla="*/ 170 h 280"/>
                <a:gd name="T94" fmla="*/ 247 w 331"/>
                <a:gd name="T95" fmla="*/ 234 h 280"/>
                <a:gd name="T96" fmla="*/ 249 w 331"/>
                <a:gd name="T97" fmla="*/ 277 h 280"/>
                <a:gd name="T98" fmla="*/ 268 w 331"/>
                <a:gd name="T99" fmla="*/ 277 h 280"/>
                <a:gd name="T100" fmla="*/ 271 w 331"/>
                <a:gd name="T101" fmla="*/ 238 h 280"/>
                <a:gd name="T102" fmla="*/ 279 w 331"/>
                <a:gd name="T103" fmla="*/ 172 h 280"/>
                <a:gd name="T104" fmla="*/ 297 w 331"/>
                <a:gd name="T105" fmla="*/ 129 h 280"/>
                <a:gd name="T106" fmla="*/ 309 w 331"/>
                <a:gd name="T107" fmla="*/ 104 h 280"/>
                <a:gd name="T108" fmla="*/ 321 w 331"/>
                <a:gd name="T109" fmla="*/ 80 h 280"/>
                <a:gd name="T110" fmla="*/ 329 w 331"/>
                <a:gd name="T111" fmla="*/ 52 h 280"/>
                <a:gd name="T112" fmla="*/ 330 w 331"/>
                <a:gd name="T113" fmla="*/ 32 h 280"/>
                <a:gd name="T114" fmla="*/ 325 w 331"/>
                <a:gd name="T115" fmla="*/ 27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31" h="280">
                  <a:moveTo>
                    <a:pt x="321" y="25"/>
                  </a:moveTo>
                  <a:lnTo>
                    <a:pt x="303" y="20"/>
                  </a:lnTo>
                  <a:lnTo>
                    <a:pt x="286" y="15"/>
                  </a:lnTo>
                  <a:lnTo>
                    <a:pt x="269" y="10"/>
                  </a:lnTo>
                  <a:lnTo>
                    <a:pt x="250" y="7"/>
                  </a:lnTo>
                  <a:lnTo>
                    <a:pt x="233" y="5"/>
                  </a:lnTo>
                  <a:lnTo>
                    <a:pt x="215" y="2"/>
                  </a:lnTo>
                  <a:lnTo>
                    <a:pt x="196" y="1"/>
                  </a:lnTo>
                  <a:lnTo>
                    <a:pt x="178" y="0"/>
                  </a:lnTo>
                  <a:lnTo>
                    <a:pt x="159" y="0"/>
                  </a:lnTo>
                  <a:lnTo>
                    <a:pt x="141" y="0"/>
                  </a:lnTo>
                  <a:lnTo>
                    <a:pt x="123" y="0"/>
                  </a:lnTo>
                  <a:lnTo>
                    <a:pt x="104" y="1"/>
                  </a:lnTo>
                  <a:lnTo>
                    <a:pt x="86" y="1"/>
                  </a:lnTo>
                  <a:lnTo>
                    <a:pt x="67" y="4"/>
                  </a:lnTo>
                  <a:lnTo>
                    <a:pt x="49" y="5"/>
                  </a:lnTo>
                  <a:lnTo>
                    <a:pt x="32" y="6"/>
                  </a:lnTo>
                  <a:lnTo>
                    <a:pt x="30" y="6"/>
                  </a:lnTo>
                  <a:lnTo>
                    <a:pt x="29" y="6"/>
                  </a:lnTo>
                  <a:lnTo>
                    <a:pt x="28" y="6"/>
                  </a:lnTo>
                  <a:lnTo>
                    <a:pt x="27" y="7"/>
                  </a:lnTo>
                  <a:lnTo>
                    <a:pt x="21" y="6"/>
                  </a:lnTo>
                  <a:lnTo>
                    <a:pt x="17" y="6"/>
                  </a:lnTo>
                  <a:lnTo>
                    <a:pt x="12" y="9"/>
                  </a:lnTo>
                  <a:lnTo>
                    <a:pt x="10" y="15"/>
                  </a:lnTo>
                  <a:lnTo>
                    <a:pt x="6" y="29"/>
                  </a:lnTo>
                  <a:lnTo>
                    <a:pt x="3" y="42"/>
                  </a:lnTo>
                  <a:lnTo>
                    <a:pt x="0" y="55"/>
                  </a:lnTo>
                  <a:lnTo>
                    <a:pt x="3" y="69"/>
                  </a:lnTo>
                  <a:lnTo>
                    <a:pt x="9" y="85"/>
                  </a:lnTo>
                  <a:lnTo>
                    <a:pt x="14" y="102"/>
                  </a:lnTo>
                  <a:lnTo>
                    <a:pt x="20" y="117"/>
                  </a:lnTo>
                  <a:lnTo>
                    <a:pt x="27" y="131"/>
                  </a:lnTo>
                  <a:lnTo>
                    <a:pt x="34" y="146"/>
                  </a:lnTo>
                  <a:lnTo>
                    <a:pt x="40" y="161"/>
                  </a:lnTo>
                  <a:lnTo>
                    <a:pt x="45" y="178"/>
                  </a:lnTo>
                  <a:lnTo>
                    <a:pt x="50" y="193"/>
                  </a:lnTo>
                  <a:lnTo>
                    <a:pt x="55" y="209"/>
                  </a:lnTo>
                  <a:lnTo>
                    <a:pt x="60" y="224"/>
                  </a:lnTo>
                  <a:lnTo>
                    <a:pt x="65" y="240"/>
                  </a:lnTo>
                  <a:lnTo>
                    <a:pt x="71" y="255"/>
                  </a:lnTo>
                  <a:lnTo>
                    <a:pt x="78" y="263"/>
                  </a:lnTo>
                  <a:lnTo>
                    <a:pt x="88" y="264"/>
                  </a:lnTo>
                  <a:lnTo>
                    <a:pt x="95" y="258"/>
                  </a:lnTo>
                  <a:lnTo>
                    <a:pt x="95" y="249"/>
                  </a:lnTo>
                  <a:lnTo>
                    <a:pt x="89" y="234"/>
                  </a:lnTo>
                  <a:lnTo>
                    <a:pt x="85" y="219"/>
                  </a:lnTo>
                  <a:lnTo>
                    <a:pt x="80" y="204"/>
                  </a:lnTo>
                  <a:lnTo>
                    <a:pt x="75" y="189"/>
                  </a:lnTo>
                  <a:lnTo>
                    <a:pt x="70" y="175"/>
                  </a:lnTo>
                  <a:lnTo>
                    <a:pt x="65" y="160"/>
                  </a:lnTo>
                  <a:lnTo>
                    <a:pt x="60" y="145"/>
                  </a:lnTo>
                  <a:lnTo>
                    <a:pt x="55" y="130"/>
                  </a:lnTo>
                  <a:lnTo>
                    <a:pt x="50" y="119"/>
                  </a:lnTo>
                  <a:lnTo>
                    <a:pt x="44" y="108"/>
                  </a:lnTo>
                  <a:lnTo>
                    <a:pt x="40" y="98"/>
                  </a:lnTo>
                  <a:lnTo>
                    <a:pt x="35" y="87"/>
                  </a:lnTo>
                  <a:lnTo>
                    <a:pt x="30" y="70"/>
                  </a:lnTo>
                  <a:lnTo>
                    <a:pt x="28" y="58"/>
                  </a:lnTo>
                  <a:lnTo>
                    <a:pt x="29" y="46"/>
                  </a:lnTo>
                  <a:lnTo>
                    <a:pt x="32" y="31"/>
                  </a:lnTo>
                  <a:lnTo>
                    <a:pt x="48" y="30"/>
                  </a:lnTo>
                  <a:lnTo>
                    <a:pt x="64" y="29"/>
                  </a:lnTo>
                  <a:lnTo>
                    <a:pt x="80" y="28"/>
                  </a:lnTo>
                  <a:lnTo>
                    <a:pt x="97" y="27"/>
                  </a:lnTo>
                  <a:lnTo>
                    <a:pt x="113" y="25"/>
                  </a:lnTo>
                  <a:lnTo>
                    <a:pt x="131" y="24"/>
                  </a:lnTo>
                  <a:lnTo>
                    <a:pt x="148" y="24"/>
                  </a:lnTo>
                  <a:lnTo>
                    <a:pt x="165" y="23"/>
                  </a:lnTo>
                  <a:lnTo>
                    <a:pt x="182" y="24"/>
                  </a:lnTo>
                  <a:lnTo>
                    <a:pt x="200" y="24"/>
                  </a:lnTo>
                  <a:lnTo>
                    <a:pt x="216" y="25"/>
                  </a:lnTo>
                  <a:lnTo>
                    <a:pt x="233" y="28"/>
                  </a:lnTo>
                  <a:lnTo>
                    <a:pt x="249" y="30"/>
                  </a:lnTo>
                  <a:lnTo>
                    <a:pt x="265" y="34"/>
                  </a:lnTo>
                  <a:lnTo>
                    <a:pt x="280" y="38"/>
                  </a:lnTo>
                  <a:lnTo>
                    <a:pt x="295" y="43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2" y="45"/>
                  </a:lnTo>
                  <a:lnTo>
                    <a:pt x="305" y="45"/>
                  </a:lnTo>
                  <a:lnTo>
                    <a:pt x="305" y="46"/>
                  </a:lnTo>
                  <a:lnTo>
                    <a:pt x="305" y="46"/>
                  </a:lnTo>
                  <a:lnTo>
                    <a:pt x="303" y="46"/>
                  </a:lnTo>
                  <a:lnTo>
                    <a:pt x="303" y="47"/>
                  </a:lnTo>
                  <a:lnTo>
                    <a:pt x="302" y="57"/>
                  </a:lnTo>
                  <a:lnTo>
                    <a:pt x="301" y="66"/>
                  </a:lnTo>
                  <a:lnTo>
                    <a:pt x="299" y="74"/>
                  </a:lnTo>
                  <a:lnTo>
                    <a:pt x="295" y="81"/>
                  </a:lnTo>
                  <a:lnTo>
                    <a:pt x="287" y="93"/>
                  </a:lnTo>
                  <a:lnTo>
                    <a:pt x="278" y="107"/>
                  </a:lnTo>
                  <a:lnTo>
                    <a:pt x="270" y="121"/>
                  </a:lnTo>
                  <a:lnTo>
                    <a:pt x="264" y="136"/>
                  </a:lnTo>
                  <a:lnTo>
                    <a:pt x="257" y="170"/>
                  </a:lnTo>
                  <a:lnTo>
                    <a:pt x="252" y="202"/>
                  </a:lnTo>
                  <a:lnTo>
                    <a:pt x="247" y="234"/>
                  </a:lnTo>
                  <a:lnTo>
                    <a:pt x="246" y="268"/>
                  </a:lnTo>
                  <a:lnTo>
                    <a:pt x="249" y="277"/>
                  </a:lnTo>
                  <a:lnTo>
                    <a:pt x="259" y="280"/>
                  </a:lnTo>
                  <a:lnTo>
                    <a:pt x="268" y="277"/>
                  </a:lnTo>
                  <a:lnTo>
                    <a:pt x="271" y="268"/>
                  </a:lnTo>
                  <a:lnTo>
                    <a:pt x="271" y="238"/>
                  </a:lnTo>
                  <a:lnTo>
                    <a:pt x="273" y="204"/>
                  </a:lnTo>
                  <a:lnTo>
                    <a:pt x="279" y="172"/>
                  </a:lnTo>
                  <a:lnTo>
                    <a:pt x="290" y="143"/>
                  </a:lnTo>
                  <a:lnTo>
                    <a:pt x="297" y="129"/>
                  </a:lnTo>
                  <a:lnTo>
                    <a:pt x="303" y="117"/>
                  </a:lnTo>
                  <a:lnTo>
                    <a:pt x="309" y="104"/>
                  </a:lnTo>
                  <a:lnTo>
                    <a:pt x="315" y="91"/>
                  </a:lnTo>
                  <a:lnTo>
                    <a:pt x="321" y="80"/>
                  </a:lnTo>
                  <a:lnTo>
                    <a:pt x="325" y="67"/>
                  </a:lnTo>
                  <a:lnTo>
                    <a:pt x="329" y="52"/>
                  </a:lnTo>
                  <a:lnTo>
                    <a:pt x="331" y="37"/>
                  </a:lnTo>
                  <a:lnTo>
                    <a:pt x="330" y="32"/>
                  </a:lnTo>
                  <a:lnTo>
                    <a:pt x="328" y="29"/>
                  </a:lnTo>
                  <a:lnTo>
                    <a:pt x="325" y="27"/>
                  </a:lnTo>
                  <a:lnTo>
                    <a:pt x="321" y="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1" name="Freeform 40"/>
            <p:cNvSpPr>
              <a:spLocks/>
            </p:cNvSpPr>
            <p:nvPr/>
          </p:nvSpPr>
          <p:spPr bwMode="auto">
            <a:xfrm>
              <a:off x="2383" y="1705"/>
              <a:ext cx="505" cy="43"/>
            </a:xfrm>
            <a:custGeom>
              <a:avLst/>
              <a:gdLst>
                <a:gd name="T0" fmla="*/ 996 w 1010"/>
                <a:gd name="T1" fmla="*/ 22 h 88"/>
                <a:gd name="T2" fmla="*/ 925 w 1010"/>
                <a:gd name="T3" fmla="*/ 16 h 88"/>
                <a:gd name="T4" fmla="*/ 863 w 1010"/>
                <a:gd name="T5" fmla="*/ 20 h 88"/>
                <a:gd name="T6" fmla="*/ 820 w 1010"/>
                <a:gd name="T7" fmla="*/ 12 h 88"/>
                <a:gd name="T8" fmla="*/ 789 w 1010"/>
                <a:gd name="T9" fmla="*/ 14 h 88"/>
                <a:gd name="T10" fmla="*/ 760 w 1010"/>
                <a:gd name="T11" fmla="*/ 14 h 88"/>
                <a:gd name="T12" fmla="*/ 726 w 1010"/>
                <a:gd name="T13" fmla="*/ 7 h 88"/>
                <a:gd name="T14" fmla="*/ 684 w 1010"/>
                <a:gd name="T15" fmla="*/ 14 h 88"/>
                <a:gd name="T16" fmla="*/ 646 w 1010"/>
                <a:gd name="T17" fmla="*/ 6 h 88"/>
                <a:gd name="T18" fmla="*/ 608 w 1010"/>
                <a:gd name="T19" fmla="*/ 7 h 88"/>
                <a:gd name="T20" fmla="*/ 568 w 1010"/>
                <a:gd name="T21" fmla="*/ 16 h 88"/>
                <a:gd name="T22" fmla="*/ 532 w 1010"/>
                <a:gd name="T23" fmla="*/ 8 h 88"/>
                <a:gd name="T24" fmla="*/ 489 w 1010"/>
                <a:gd name="T25" fmla="*/ 13 h 88"/>
                <a:gd name="T26" fmla="*/ 447 w 1010"/>
                <a:gd name="T27" fmla="*/ 20 h 88"/>
                <a:gd name="T28" fmla="*/ 409 w 1010"/>
                <a:gd name="T29" fmla="*/ 16 h 88"/>
                <a:gd name="T30" fmla="*/ 352 w 1010"/>
                <a:gd name="T31" fmla="*/ 6 h 88"/>
                <a:gd name="T32" fmla="*/ 282 w 1010"/>
                <a:gd name="T33" fmla="*/ 3 h 88"/>
                <a:gd name="T34" fmla="*/ 199 w 1010"/>
                <a:gd name="T35" fmla="*/ 13 h 88"/>
                <a:gd name="T36" fmla="*/ 134 w 1010"/>
                <a:gd name="T37" fmla="*/ 11 h 88"/>
                <a:gd name="T38" fmla="*/ 94 w 1010"/>
                <a:gd name="T39" fmla="*/ 6 h 88"/>
                <a:gd name="T40" fmla="*/ 52 w 1010"/>
                <a:gd name="T41" fmla="*/ 19 h 88"/>
                <a:gd name="T42" fmla="*/ 4 w 1010"/>
                <a:gd name="T43" fmla="*/ 22 h 88"/>
                <a:gd name="T44" fmla="*/ 4 w 1010"/>
                <a:gd name="T45" fmla="*/ 44 h 88"/>
                <a:gd name="T46" fmla="*/ 1 w 1010"/>
                <a:gd name="T47" fmla="*/ 67 h 88"/>
                <a:gd name="T48" fmla="*/ 14 w 1010"/>
                <a:gd name="T49" fmla="*/ 88 h 88"/>
                <a:gd name="T50" fmla="*/ 28 w 1010"/>
                <a:gd name="T51" fmla="*/ 67 h 88"/>
                <a:gd name="T52" fmla="*/ 29 w 1010"/>
                <a:gd name="T53" fmla="*/ 46 h 88"/>
                <a:gd name="T54" fmla="*/ 45 w 1010"/>
                <a:gd name="T55" fmla="*/ 48 h 88"/>
                <a:gd name="T56" fmla="*/ 71 w 1010"/>
                <a:gd name="T57" fmla="*/ 43 h 88"/>
                <a:gd name="T58" fmla="*/ 112 w 1010"/>
                <a:gd name="T59" fmla="*/ 36 h 88"/>
                <a:gd name="T60" fmla="*/ 168 w 1010"/>
                <a:gd name="T61" fmla="*/ 40 h 88"/>
                <a:gd name="T62" fmla="*/ 244 w 1010"/>
                <a:gd name="T63" fmla="*/ 37 h 88"/>
                <a:gd name="T64" fmla="*/ 320 w 1010"/>
                <a:gd name="T65" fmla="*/ 31 h 88"/>
                <a:gd name="T66" fmla="*/ 400 w 1010"/>
                <a:gd name="T67" fmla="*/ 41 h 88"/>
                <a:gd name="T68" fmla="*/ 480 w 1010"/>
                <a:gd name="T69" fmla="*/ 43 h 88"/>
                <a:gd name="T70" fmla="*/ 533 w 1010"/>
                <a:gd name="T71" fmla="*/ 38 h 88"/>
                <a:gd name="T72" fmla="*/ 567 w 1010"/>
                <a:gd name="T73" fmla="*/ 46 h 88"/>
                <a:gd name="T74" fmla="*/ 613 w 1010"/>
                <a:gd name="T75" fmla="*/ 34 h 88"/>
                <a:gd name="T76" fmla="*/ 655 w 1010"/>
                <a:gd name="T77" fmla="*/ 35 h 88"/>
                <a:gd name="T78" fmla="*/ 688 w 1010"/>
                <a:gd name="T79" fmla="*/ 46 h 88"/>
                <a:gd name="T80" fmla="*/ 712 w 1010"/>
                <a:gd name="T81" fmla="*/ 36 h 88"/>
                <a:gd name="T82" fmla="*/ 734 w 1010"/>
                <a:gd name="T83" fmla="*/ 33 h 88"/>
                <a:gd name="T84" fmla="*/ 759 w 1010"/>
                <a:gd name="T85" fmla="*/ 43 h 88"/>
                <a:gd name="T86" fmla="*/ 791 w 1010"/>
                <a:gd name="T87" fmla="*/ 41 h 88"/>
                <a:gd name="T88" fmla="*/ 826 w 1010"/>
                <a:gd name="T89" fmla="*/ 40 h 88"/>
                <a:gd name="T90" fmla="*/ 859 w 1010"/>
                <a:gd name="T91" fmla="*/ 44 h 88"/>
                <a:gd name="T92" fmla="*/ 895 w 1010"/>
                <a:gd name="T93" fmla="*/ 46 h 88"/>
                <a:gd name="T94" fmla="*/ 936 w 1010"/>
                <a:gd name="T95" fmla="*/ 41 h 88"/>
                <a:gd name="T96" fmla="*/ 978 w 1010"/>
                <a:gd name="T97" fmla="*/ 43 h 88"/>
                <a:gd name="T98" fmla="*/ 992 w 1010"/>
                <a:gd name="T99" fmla="*/ 80 h 88"/>
                <a:gd name="T100" fmla="*/ 1008 w 1010"/>
                <a:gd name="T101" fmla="*/ 48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010" h="88">
                  <a:moveTo>
                    <a:pt x="1006" y="31"/>
                  </a:moveTo>
                  <a:lnTo>
                    <a:pt x="1004" y="28"/>
                  </a:lnTo>
                  <a:lnTo>
                    <a:pt x="1002" y="26"/>
                  </a:lnTo>
                  <a:lnTo>
                    <a:pt x="999" y="23"/>
                  </a:lnTo>
                  <a:lnTo>
                    <a:pt x="996" y="22"/>
                  </a:lnTo>
                  <a:lnTo>
                    <a:pt x="981" y="19"/>
                  </a:lnTo>
                  <a:lnTo>
                    <a:pt x="968" y="16"/>
                  </a:lnTo>
                  <a:lnTo>
                    <a:pt x="953" y="15"/>
                  </a:lnTo>
                  <a:lnTo>
                    <a:pt x="939" y="15"/>
                  </a:lnTo>
                  <a:lnTo>
                    <a:pt x="925" y="16"/>
                  </a:lnTo>
                  <a:lnTo>
                    <a:pt x="910" y="16"/>
                  </a:lnTo>
                  <a:lnTo>
                    <a:pt x="896" y="19"/>
                  </a:lnTo>
                  <a:lnTo>
                    <a:pt x="880" y="20"/>
                  </a:lnTo>
                  <a:lnTo>
                    <a:pt x="872" y="21"/>
                  </a:lnTo>
                  <a:lnTo>
                    <a:pt x="863" y="20"/>
                  </a:lnTo>
                  <a:lnTo>
                    <a:pt x="855" y="20"/>
                  </a:lnTo>
                  <a:lnTo>
                    <a:pt x="845" y="18"/>
                  </a:lnTo>
                  <a:lnTo>
                    <a:pt x="837" y="15"/>
                  </a:lnTo>
                  <a:lnTo>
                    <a:pt x="828" y="14"/>
                  </a:lnTo>
                  <a:lnTo>
                    <a:pt x="820" y="12"/>
                  </a:lnTo>
                  <a:lnTo>
                    <a:pt x="812" y="10"/>
                  </a:lnTo>
                  <a:lnTo>
                    <a:pt x="806" y="10"/>
                  </a:lnTo>
                  <a:lnTo>
                    <a:pt x="800" y="10"/>
                  </a:lnTo>
                  <a:lnTo>
                    <a:pt x="795" y="12"/>
                  </a:lnTo>
                  <a:lnTo>
                    <a:pt x="789" y="14"/>
                  </a:lnTo>
                  <a:lnTo>
                    <a:pt x="783" y="16"/>
                  </a:lnTo>
                  <a:lnTo>
                    <a:pt x="777" y="18"/>
                  </a:lnTo>
                  <a:lnTo>
                    <a:pt x="773" y="19"/>
                  </a:lnTo>
                  <a:lnTo>
                    <a:pt x="768" y="18"/>
                  </a:lnTo>
                  <a:lnTo>
                    <a:pt x="760" y="14"/>
                  </a:lnTo>
                  <a:lnTo>
                    <a:pt x="752" y="12"/>
                  </a:lnTo>
                  <a:lnTo>
                    <a:pt x="745" y="10"/>
                  </a:lnTo>
                  <a:lnTo>
                    <a:pt x="739" y="7"/>
                  </a:lnTo>
                  <a:lnTo>
                    <a:pt x="733" y="7"/>
                  </a:lnTo>
                  <a:lnTo>
                    <a:pt x="726" y="7"/>
                  </a:lnTo>
                  <a:lnTo>
                    <a:pt x="719" y="8"/>
                  </a:lnTo>
                  <a:lnTo>
                    <a:pt x="711" y="11"/>
                  </a:lnTo>
                  <a:lnTo>
                    <a:pt x="700" y="14"/>
                  </a:lnTo>
                  <a:lnTo>
                    <a:pt x="691" y="15"/>
                  </a:lnTo>
                  <a:lnTo>
                    <a:pt x="684" y="14"/>
                  </a:lnTo>
                  <a:lnTo>
                    <a:pt x="677" y="13"/>
                  </a:lnTo>
                  <a:lnTo>
                    <a:pt x="671" y="11"/>
                  </a:lnTo>
                  <a:lnTo>
                    <a:pt x="665" y="8"/>
                  </a:lnTo>
                  <a:lnTo>
                    <a:pt x="655" y="6"/>
                  </a:lnTo>
                  <a:lnTo>
                    <a:pt x="646" y="6"/>
                  </a:lnTo>
                  <a:lnTo>
                    <a:pt x="638" y="6"/>
                  </a:lnTo>
                  <a:lnTo>
                    <a:pt x="631" y="6"/>
                  </a:lnTo>
                  <a:lnTo>
                    <a:pt x="623" y="6"/>
                  </a:lnTo>
                  <a:lnTo>
                    <a:pt x="616" y="7"/>
                  </a:lnTo>
                  <a:lnTo>
                    <a:pt x="608" y="7"/>
                  </a:lnTo>
                  <a:lnTo>
                    <a:pt x="601" y="10"/>
                  </a:lnTo>
                  <a:lnTo>
                    <a:pt x="593" y="11"/>
                  </a:lnTo>
                  <a:lnTo>
                    <a:pt x="586" y="13"/>
                  </a:lnTo>
                  <a:lnTo>
                    <a:pt x="576" y="15"/>
                  </a:lnTo>
                  <a:lnTo>
                    <a:pt x="568" y="16"/>
                  </a:lnTo>
                  <a:lnTo>
                    <a:pt x="561" y="15"/>
                  </a:lnTo>
                  <a:lnTo>
                    <a:pt x="554" y="13"/>
                  </a:lnTo>
                  <a:lnTo>
                    <a:pt x="547" y="12"/>
                  </a:lnTo>
                  <a:lnTo>
                    <a:pt x="540" y="10"/>
                  </a:lnTo>
                  <a:lnTo>
                    <a:pt x="532" y="8"/>
                  </a:lnTo>
                  <a:lnTo>
                    <a:pt x="523" y="7"/>
                  </a:lnTo>
                  <a:lnTo>
                    <a:pt x="515" y="7"/>
                  </a:lnTo>
                  <a:lnTo>
                    <a:pt x="506" y="10"/>
                  </a:lnTo>
                  <a:lnTo>
                    <a:pt x="498" y="11"/>
                  </a:lnTo>
                  <a:lnTo>
                    <a:pt x="489" y="13"/>
                  </a:lnTo>
                  <a:lnTo>
                    <a:pt x="480" y="16"/>
                  </a:lnTo>
                  <a:lnTo>
                    <a:pt x="472" y="18"/>
                  </a:lnTo>
                  <a:lnTo>
                    <a:pt x="463" y="20"/>
                  </a:lnTo>
                  <a:lnTo>
                    <a:pt x="455" y="20"/>
                  </a:lnTo>
                  <a:lnTo>
                    <a:pt x="447" y="20"/>
                  </a:lnTo>
                  <a:lnTo>
                    <a:pt x="440" y="20"/>
                  </a:lnTo>
                  <a:lnTo>
                    <a:pt x="432" y="19"/>
                  </a:lnTo>
                  <a:lnTo>
                    <a:pt x="424" y="19"/>
                  </a:lnTo>
                  <a:lnTo>
                    <a:pt x="416" y="18"/>
                  </a:lnTo>
                  <a:lnTo>
                    <a:pt x="409" y="16"/>
                  </a:lnTo>
                  <a:lnTo>
                    <a:pt x="401" y="15"/>
                  </a:lnTo>
                  <a:lnTo>
                    <a:pt x="394" y="14"/>
                  </a:lnTo>
                  <a:lnTo>
                    <a:pt x="381" y="12"/>
                  </a:lnTo>
                  <a:lnTo>
                    <a:pt x="367" y="10"/>
                  </a:lnTo>
                  <a:lnTo>
                    <a:pt x="352" y="6"/>
                  </a:lnTo>
                  <a:lnTo>
                    <a:pt x="337" y="4"/>
                  </a:lnTo>
                  <a:lnTo>
                    <a:pt x="322" y="1"/>
                  </a:lnTo>
                  <a:lnTo>
                    <a:pt x="307" y="0"/>
                  </a:lnTo>
                  <a:lnTo>
                    <a:pt x="294" y="1"/>
                  </a:lnTo>
                  <a:lnTo>
                    <a:pt x="282" y="3"/>
                  </a:lnTo>
                  <a:lnTo>
                    <a:pt x="266" y="6"/>
                  </a:lnTo>
                  <a:lnTo>
                    <a:pt x="249" y="8"/>
                  </a:lnTo>
                  <a:lnTo>
                    <a:pt x="233" y="11"/>
                  </a:lnTo>
                  <a:lnTo>
                    <a:pt x="215" y="12"/>
                  </a:lnTo>
                  <a:lnTo>
                    <a:pt x="199" y="13"/>
                  </a:lnTo>
                  <a:lnTo>
                    <a:pt x="182" y="13"/>
                  </a:lnTo>
                  <a:lnTo>
                    <a:pt x="166" y="13"/>
                  </a:lnTo>
                  <a:lnTo>
                    <a:pt x="148" y="13"/>
                  </a:lnTo>
                  <a:lnTo>
                    <a:pt x="142" y="12"/>
                  </a:lnTo>
                  <a:lnTo>
                    <a:pt x="134" y="11"/>
                  </a:lnTo>
                  <a:lnTo>
                    <a:pt x="125" y="10"/>
                  </a:lnTo>
                  <a:lnTo>
                    <a:pt x="117" y="7"/>
                  </a:lnTo>
                  <a:lnTo>
                    <a:pt x="109" y="6"/>
                  </a:lnTo>
                  <a:lnTo>
                    <a:pt x="102" y="6"/>
                  </a:lnTo>
                  <a:lnTo>
                    <a:pt x="94" y="6"/>
                  </a:lnTo>
                  <a:lnTo>
                    <a:pt x="89" y="7"/>
                  </a:lnTo>
                  <a:lnTo>
                    <a:pt x="78" y="12"/>
                  </a:lnTo>
                  <a:lnTo>
                    <a:pt x="69" y="15"/>
                  </a:lnTo>
                  <a:lnTo>
                    <a:pt x="60" y="18"/>
                  </a:lnTo>
                  <a:lnTo>
                    <a:pt x="52" y="19"/>
                  </a:lnTo>
                  <a:lnTo>
                    <a:pt x="43" y="20"/>
                  </a:lnTo>
                  <a:lnTo>
                    <a:pt x="33" y="21"/>
                  </a:lnTo>
                  <a:lnTo>
                    <a:pt x="24" y="21"/>
                  </a:lnTo>
                  <a:lnTo>
                    <a:pt x="13" y="20"/>
                  </a:lnTo>
                  <a:lnTo>
                    <a:pt x="4" y="22"/>
                  </a:lnTo>
                  <a:lnTo>
                    <a:pt x="0" y="28"/>
                  </a:lnTo>
                  <a:lnTo>
                    <a:pt x="0" y="35"/>
                  </a:lnTo>
                  <a:lnTo>
                    <a:pt x="4" y="42"/>
                  </a:lnTo>
                  <a:lnTo>
                    <a:pt x="4" y="43"/>
                  </a:lnTo>
                  <a:lnTo>
                    <a:pt x="4" y="44"/>
                  </a:lnTo>
                  <a:lnTo>
                    <a:pt x="3" y="46"/>
                  </a:lnTo>
                  <a:lnTo>
                    <a:pt x="3" y="48"/>
                  </a:lnTo>
                  <a:lnTo>
                    <a:pt x="2" y="53"/>
                  </a:lnTo>
                  <a:lnTo>
                    <a:pt x="2" y="60"/>
                  </a:lnTo>
                  <a:lnTo>
                    <a:pt x="1" y="67"/>
                  </a:lnTo>
                  <a:lnTo>
                    <a:pt x="0" y="74"/>
                  </a:lnTo>
                  <a:lnTo>
                    <a:pt x="1" y="79"/>
                  </a:lnTo>
                  <a:lnTo>
                    <a:pt x="4" y="83"/>
                  </a:lnTo>
                  <a:lnTo>
                    <a:pt x="9" y="87"/>
                  </a:lnTo>
                  <a:lnTo>
                    <a:pt x="14" y="88"/>
                  </a:lnTo>
                  <a:lnTo>
                    <a:pt x="18" y="87"/>
                  </a:lnTo>
                  <a:lnTo>
                    <a:pt x="22" y="83"/>
                  </a:lnTo>
                  <a:lnTo>
                    <a:pt x="25" y="79"/>
                  </a:lnTo>
                  <a:lnTo>
                    <a:pt x="26" y="74"/>
                  </a:lnTo>
                  <a:lnTo>
                    <a:pt x="28" y="67"/>
                  </a:lnTo>
                  <a:lnTo>
                    <a:pt x="28" y="60"/>
                  </a:lnTo>
                  <a:lnTo>
                    <a:pt x="28" y="53"/>
                  </a:lnTo>
                  <a:lnTo>
                    <a:pt x="29" y="48"/>
                  </a:lnTo>
                  <a:lnTo>
                    <a:pt x="29" y="46"/>
                  </a:lnTo>
                  <a:lnTo>
                    <a:pt x="29" y="46"/>
                  </a:lnTo>
                  <a:lnTo>
                    <a:pt x="29" y="46"/>
                  </a:lnTo>
                  <a:lnTo>
                    <a:pt x="29" y="46"/>
                  </a:lnTo>
                  <a:lnTo>
                    <a:pt x="34" y="48"/>
                  </a:lnTo>
                  <a:lnTo>
                    <a:pt x="39" y="48"/>
                  </a:lnTo>
                  <a:lnTo>
                    <a:pt x="45" y="48"/>
                  </a:lnTo>
                  <a:lnTo>
                    <a:pt x="51" y="48"/>
                  </a:lnTo>
                  <a:lnTo>
                    <a:pt x="55" y="48"/>
                  </a:lnTo>
                  <a:lnTo>
                    <a:pt x="61" y="46"/>
                  </a:lnTo>
                  <a:lnTo>
                    <a:pt x="66" y="45"/>
                  </a:lnTo>
                  <a:lnTo>
                    <a:pt x="71" y="43"/>
                  </a:lnTo>
                  <a:lnTo>
                    <a:pt x="81" y="40"/>
                  </a:lnTo>
                  <a:lnTo>
                    <a:pt x="89" y="37"/>
                  </a:lnTo>
                  <a:lnTo>
                    <a:pt x="97" y="37"/>
                  </a:lnTo>
                  <a:lnTo>
                    <a:pt x="105" y="36"/>
                  </a:lnTo>
                  <a:lnTo>
                    <a:pt x="112" y="36"/>
                  </a:lnTo>
                  <a:lnTo>
                    <a:pt x="120" y="37"/>
                  </a:lnTo>
                  <a:lnTo>
                    <a:pt x="129" y="38"/>
                  </a:lnTo>
                  <a:lnTo>
                    <a:pt x="138" y="38"/>
                  </a:lnTo>
                  <a:lnTo>
                    <a:pt x="153" y="38"/>
                  </a:lnTo>
                  <a:lnTo>
                    <a:pt x="168" y="40"/>
                  </a:lnTo>
                  <a:lnTo>
                    <a:pt x="183" y="40"/>
                  </a:lnTo>
                  <a:lnTo>
                    <a:pt x="198" y="40"/>
                  </a:lnTo>
                  <a:lnTo>
                    <a:pt x="214" y="40"/>
                  </a:lnTo>
                  <a:lnTo>
                    <a:pt x="229" y="38"/>
                  </a:lnTo>
                  <a:lnTo>
                    <a:pt x="244" y="37"/>
                  </a:lnTo>
                  <a:lnTo>
                    <a:pt x="258" y="35"/>
                  </a:lnTo>
                  <a:lnTo>
                    <a:pt x="274" y="33"/>
                  </a:lnTo>
                  <a:lnTo>
                    <a:pt x="289" y="30"/>
                  </a:lnTo>
                  <a:lnTo>
                    <a:pt x="305" y="30"/>
                  </a:lnTo>
                  <a:lnTo>
                    <a:pt x="320" y="31"/>
                  </a:lnTo>
                  <a:lnTo>
                    <a:pt x="336" y="33"/>
                  </a:lnTo>
                  <a:lnTo>
                    <a:pt x="352" y="34"/>
                  </a:lnTo>
                  <a:lnTo>
                    <a:pt x="369" y="36"/>
                  </a:lnTo>
                  <a:lnTo>
                    <a:pt x="385" y="38"/>
                  </a:lnTo>
                  <a:lnTo>
                    <a:pt x="400" y="41"/>
                  </a:lnTo>
                  <a:lnTo>
                    <a:pt x="416" y="42"/>
                  </a:lnTo>
                  <a:lnTo>
                    <a:pt x="432" y="44"/>
                  </a:lnTo>
                  <a:lnTo>
                    <a:pt x="448" y="44"/>
                  </a:lnTo>
                  <a:lnTo>
                    <a:pt x="464" y="44"/>
                  </a:lnTo>
                  <a:lnTo>
                    <a:pt x="480" y="43"/>
                  </a:lnTo>
                  <a:lnTo>
                    <a:pt x="495" y="41"/>
                  </a:lnTo>
                  <a:lnTo>
                    <a:pt x="511" y="37"/>
                  </a:lnTo>
                  <a:lnTo>
                    <a:pt x="518" y="36"/>
                  </a:lnTo>
                  <a:lnTo>
                    <a:pt x="526" y="36"/>
                  </a:lnTo>
                  <a:lnTo>
                    <a:pt x="533" y="38"/>
                  </a:lnTo>
                  <a:lnTo>
                    <a:pt x="540" y="42"/>
                  </a:lnTo>
                  <a:lnTo>
                    <a:pt x="547" y="44"/>
                  </a:lnTo>
                  <a:lnTo>
                    <a:pt x="554" y="46"/>
                  </a:lnTo>
                  <a:lnTo>
                    <a:pt x="560" y="48"/>
                  </a:lnTo>
                  <a:lnTo>
                    <a:pt x="567" y="46"/>
                  </a:lnTo>
                  <a:lnTo>
                    <a:pt x="576" y="43"/>
                  </a:lnTo>
                  <a:lnTo>
                    <a:pt x="585" y="41"/>
                  </a:lnTo>
                  <a:lnTo>
                    <a:pt x="594" y="38"/>
                  </a:lnTo>
                  <a:lnTo>
                    <a:pt x="603" y="36"/>
                  </a:lnTo>
                  <a:lnTo>
                    <a:pt x="613" y="34"/>
                  </a:lnTo>
                  <a:lnTo>
                    <a:pt x="622" y="33"/>
                  </a:lnTo>
                  <a:lnTo>
                    <a:pt x="631" y="33"/>
                  </a:lnTo>
                  <a:lnTo>
                    <a:pt x="642" y="31"/>
                  </a:lnTo>
                  <a:lnTo>
                    <a:pt x="648" y="33"/>
                  </a:lnTo>
                  <a:lnTo>
                    <a:pt x="655" y="35"/>
                  </a:lnTo>
                  <a:lnTo>
                    <a:pt x="661" y="37"/>
                  </a:lnTo>
                  <a:lnTo>
                    <a:pt x="668" y="41"/>
                  </a:lnTo>
                  <a:lnTo>
                    <a:pt x="675" y="44"/>
                  </a:lnTo>
                  <a:lnTo>
                    <a:pt x="681" y="46"/>
                  </a:lnTo>
                  <a:lnTo>
                    <a:pt x="688" y="46"/>
                  </a:lnTo>
                  <a:lnTo>
                    <a:pt x="694" y="45"/>
                  </a:lnTo>
                  <a:lnTo>
                    <a:pt x="698" y="44"/>
                  </a:lnTo>
                  <a:lnTo>
                    <a:pt x="701" y="42"/>
                  </a:lnTo>
                  <a:lnTo>
                    <a:pt x="706" y="38"/>
                  </a:lnTo>
                  <a:lnTo>
                    <a:pt x="712" y="36"/>
                  </a:lnTo>
                  <a:lnTo>
                    <a:pt x="718" y="34"/>
                  </a:lnTo>
                  <a:lnTo>
                    <a:pt x="722" y="33"/>
                  </a:lnTo>
                  <a:lnTo>
                    <a:pt x="726" y="31"/>
                  </a:lnTo>
                  <a:lnTo>
                    <a:pt x="729" y="31"/>
                  </a:lnTo>
                  <a:lnTo>
                    <a:pt x="734" y="33"/>
                  </a:lnTo>
                  <a:lnTo>
                    <a:pt x="738" y="35"/>
                  </a:lnTo>
                  <a:lnTo>
                    <a:pt x="744" y="37"/>
                  </a:lnTo>
                  <a:lnTo>
                    <a:pt x="749" y="40"/>
                  </a:lnTo>
                  <a:lnTo>
                    <a:pt x="754" y="41"/>
                  </a:lnTo>
                  <a:lnTo>
                    <a:pt x="759" y="43"/>
                  </a:lnTo>
                  <a:lnTo>
                    <a:pt x="765" y="44"/>
                  </a:lnTo>
                  <a:lnTo>
                    <a:pt x="769" y="44"/>
                  </a:lnTo>
                  <a:lnTo>
                    <a:pt x="777" y="44"/>
                  </a:lnTo>
                  <a:lnTo>
                    <a:pt x="784" y="43"/>
                  </a:lnTo>
                  <a:lnTo>
                    <a:pt x="791" y="41"/>
                  </a:lnTo>
                  <a:lnTo>
                    <a:pt x="797" y="40"/>
                  </a:lnTo>
                  <a:lnTo>
                    <a:pt x="804" y="38"/>
                  </a:lnTo>
                  <a:lnTo>
                    <a:pt x="810" y="38"/>
                  </a:lnTo>
                  <a:lnTo>
                    <a:pt x="818" y="38"/>
                  </a:lnTo>
                  <a:lnTo>
                    <a:pt x="826" y="40"/>
                  </a:lnTo>
                  <a:lnTo>
                    <a:pt x="833" y="41"/>
                  </a:lnTo>
                  <a:lnTo>
                    <a:pt x="838" y="42"/>
                  </a:lnTo>
                  <a:lnTo>
                    <a:pt x="845" y="43"/>
                  </a:lnTo>
                  <a:lnTo>
                    <a:pt x="852" y="44"/>
                  </a:lnTo>
                  <a:lnTo>
                    <a:pt x="859" y="44"/>
                  </a:lnTo>
                  <a:lnTo>
                    <a:pt x="866" y="45"/>
                  </a:lnTo>
                  <a:lnTo>
                    <a:pt x="873" y="45"/>
                  </a:lnTo>
                  <a:lnTo>
                    <a:pt x="880" y="46"/>
                  </a:lnTo>
                  <a:lnTo>
                    <a:pt x="888" y="46"/>
                  </a:lnTo>
                  <a:lnTo>
                    <a:pt x="895" y="46"/>
                  </a:lnTo>
                  <a:lnTo>
                    <a:pt x="903" y="45"/>
                  </a:lnTo>
                  <a:lnTo>
                    <a:pt x="912" y="44"/>
                  </a:lnTo>
                  <a:lnTo>
                    <a:pt x="920" y="43"/>
                  </a:lnTo>
                  <a:lnTo>
                    <a:pt x="928" y="41"/>
                  </a:lnTo>
                  <a:lnTo>
                    <a:pt x="936" y="41"/>
                  </a:lnTo>
                  <a:lnTo>
                    <a:pt x="944" y="40"/>
                  </a:lnTo>
                  <a:lnTo>
                    <a:pt x="957" y="38"/>
                  </a:lnTo>
                  <a:lnTo>
                    <a:pt x="966" y="38"/>
                  </a:lnTo>
                  <a:lnTo>
                    <a:pt x="973" y="40"/>
                  </a:lnTo>
                  <a:lnTo>
                    <a:pt x="978" y="43"/>
                  </a:lnTo>
                  <a:lnTo>
                    <a:pt x="981" y="46"/>
                  </a:lnTo>
                  <a:lnTo>
                    <a:pt x="984" y="53"/>
                  </a:lnTo>
                  <a:lnTo>
                    <a:pt x="986" y="61"/>
                  </a:lnTo>
                  <a:lnTo>
                    <a:pt x="987" y="72"/>
                  </a:lnTo>
                  <a:lnTo>
                    <a:pt x="992" y="80"/>
                  </a:lnTo>
                  <a:lnTo>
                    <a:pt x="1001" y="80"/>
                  </a:lnTo>
                  <a:lnTo>
                    <a:pt x="1008" y="75"/>
                  </a:lnTo>
                  <a:lnTo>
                    <a:pt x="1010" y="65"/>
                  </a:lnTo>
                  <a:lnTo>
                    <a:pt x="1009" y="57"/>
                  </a:lnTo>
                  <a:lnTo>
                    <a:pt x="1008" y="48"/>
                  </a:lnTo>
                  <a:lnTo>
                    <a:pt x="1007" y="40"/>
                  </a:lnTo>
                  <a:lnTo>
                    <a:pt x="1006" y="3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2" name="Freeform 41"/>
            <p:cNvSpPr>
              <a:spLocks/>
            </p:cNvSpPr>
            <p:nvPr/>
          </p:nvSpPr>
          <p:spPr bwMode="auto">
            <a:xfrm>
              <a:off x="2382" y="1733"/>
              <a:ext cx="231" cy="20"/>
            </a:xfrm>
            <a:custGeom>
              <a:avLst/>
              <a:gdLst>
                <a:gd name="T0" fmla="*/ 11 w 462"/>
                <a:gd name="T1" fmla="*/ 39 h 39"/>
                <a:gd name="T2" fmla="*/ 39 w 462"/>
                <a:gd name="T3" fmla="*/ 38 h 39"/>
                <a:gd name="T4" fmla="*/ 67 w 462"/>
                <a:gd name="T5" fmla="*/ 37 h 39"/>
                <a:gd name="T6" fmla="*/ 94 w 462"/>
                <a:gd name="T7" fmla="*/ 36 h 39"/>
                <a:gd name="T8" fmla="*/ 122 w 462"/>
                <a:gd name="T9" fmla="*/ 36 h 39"/>
                <a:gd name="T10" fmla="*/ 148 w 462"/>
                <a:gd name="T11" fmla="*/ 35 h 39"/>
                <a:gd name="T12" fmla="*/ 176 w 462"/>
                <a:gd name="T13" fmla="*/ 33 h 39"/>
                <a:gd name="T14" fmla="*/ 204 w 462"/>
                <a:gd name="T15" fmla="*/ 32 h 39"/>
                <a:gd name="T16" fmla="*/ 230 w 462"/>
                <a:gd name="T17" fmla="*/ 32 h 39"/>
                <a:gd name="T18" fmla="*/ 258 w 462"/>
                <a:gd name="T19" fmla="*/ 31 h 39"/>
                <a:gd name="T20" fmla="*/ 285 w 462"/>
                <a:gd name="T21" fmla="*/ 30 h 39"/>
                <a:gd name="T22" fmla="*/ 312 w 462"/>
                <a:gd name="T23" fmla="*/ 30 h 39"/>
                <a:gd name="T24" fmla="*/ 340 w 462"/>
                <a:gd name="T25" fmla="*/ 29 h 39"/>
                <a:gd name="T26" fmla="*/ 367 w 462"/>
                <a:gd name="T27" fmla="*/ 28 h 39"/>
                <a:gd name="T28" fmla="*/ 394 w 462"/>
                <a:gd name="T29" fmla="*/ 26 h 39"/>
                <a:gd name="T30" fmla="*/ 421 w 462"/>
                <a:gd name="T31" fmla="*/ 26 h 39"/>
                <a:gd name="T32" fmla="*/ 449 w 462"/>
                <a:gd name="T33" fmla="*/ 25 h 39"/>
                <a:gd name="T34" fmla="*/ 458 w 462"/>
                <a:gd name="T35" fmla="*/ 22 h 39"/>
                <a:gd name="T36" fmla="*/ 462 w 462"/>
                <a:gd name="T37" fmla="*/ 13 h 39"/>
                <a:gd name="T38" fmla="*/ 458 w 462"/>
                <a:gd name="T39" fmla="*/ 3 h 39"/>
                <a:gd name="T40" fmla="*/ 449 w 462"/>
                <a:gd name="T41" fmla="*/ 0 h 39"/>
                <a:gd name="T42" fmla="*/ 421 w 462"/>
                <a:gd name="T43" fmla="*/ 1 h 39"/>
                <a:gd name="T44" fmla="*/ 394 w 462"/>
                <a:gd name="T45" fmla="*/ 1 h 39"/>
                <a:gd name="T46" fmla="*/ 367 w 462"/>
                <a:gd name="T47" fmla="*/ 2 h 39"/>
                <a:gd name="T48" fmla="*/ 340 w 462"/>
                <a:gd name="T49" fmla="*/ 3 h 39"/>
                <a:gd name="T50" fmla="*/ 312 w 462"/>
                <a:gd name="T51" fmla="*/ 5 h 39"/>
                <a:gd name="T52" fmla="*/ 285 w 462"/>
                <a:gd name="T53" fmla="*/ 5 h 39"/>
                <a:gd name="T54" fmla="*/ 258 w 462"/>
                <a:gd name="T55" fmla="*/ 6 h 39"/>
                <a:gd name="T56" fmla="*/ 230 w 462"/>
                <a:gd name="T57" fmla="*/ 7 h 39"/>
                <a:gd name="T58" fmla="*/ 204 w 462"/>
                <a:gd name="T59" fmla="*/ 7 h 39"/>
                <a:gd name="T60" fmla="*/ 176 w 462"/>
                <a:gd name="T61" fmla="*/ 8 h 39"/>
                <a:gd name="T62" fmla="*/ 148 w 462"/>
                <a:gd name="T63" fmla="*/ 9 h 39"/>
                <a:gd name="T64" fmla="*/ 122 w 462"/>
                <a:gd name="T65" fmla="*/ 10 h 39"/>
                <a:gd name="T66" fmla="*/ 94 w 462"/>
                <a:gd name="T67" fmla="*/ 10 h 39"/>
                <a:gd name="T68" fmla="*/ 67 w 462"/>
                <a:gd name="T69" fmla="*/ 11 h 39"/>
                <a:gd name="T70" fmla="*/ 39 w 462"/>
                <a:gd name="T71" fmla="*/ 13 h 39"/>
                <a:gd name="T72" fmla="*/ 11 w 462"/>
                <a:gd name="T73" fmla="*/ 14 h 39"/>
                <a:gd name="T74" fmla="*/ 2 w 462"/>
                <a:gd name="T75" fmla="*/ 18 h 39"/>
                <a:gd name="T76" fmla="*/ 0 w 462"/>
                <a:gd name="T77" fmla="*/ 26 h 39"/>
                <a:gd name="T78" fmla="*/ 2 w 462"/>
                <a:gd name="T79" fmla="*/ 36 h 39"/>
                <a:gd name="T80" fmla="*/ 11 w 462"/>
                <a:gd name="T81" fmla="*/ 39 h 39"/>
                <a:gd name="T82" fmla="*/ 11 w 462"/>
                <a:gd name="T83" fmla="*/ 39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62" h="39">
                  <a:moveTo>
                    <a:pt x="11" y="39"/>
                  </a:moveTo>
                  <a:lnTo>
                    <a:pt x="39" y="38"/>
                  </a:lnTo>
                  <a:lnTo>
                    <a:pt x="67" y="37"/>
                  </a:lnTo>
                  <a:lnTo>
                    <a:pt x="94" y="36"/>
                  </a:lnTo>
                  <a:lnTo>
                    <a:pt x="122" y="36"/>
                  </a:lnTo>
                  <a:lnTo>
                    <a:pt x="148" y="35"/>
                  </a:lnTo>
                  <a:lnTo>
                    <a:pt x="176" y="33"/>
                  </a:lnTo>
                  <a:lnTo>
                    <a:pt x="204" y="32"/>
                  </a:lnTo>
                  <a:lnTo>
                    <a:pt x="230" y="32"/>
                  </a:lnTo>
                  <a:lnTo>
                    <a:pt x="258" y="31"/>
                  </a:lnTo>
                  <a:lnTo>
                    <a:pt x="285" y="30"/>
                  </a:lnTo>
                  <a:lnTo>
                    <a:pt x="312" y="30"/>
                  </a:lnTo>
                  <a:lnTo>
                    <a:pt x="340" y="29"/>
                  </a:lnTo>
                  <a:lnTo>
                    <a:pt x="367" y="28"/>
                  </a:lnTo>
                  <a:lnTo>
                    <a:pt x="394" y="26"/>
                  </a:lnTo>
                  <a:lnTo>
                    <a:pt x="421" y="26"/>
                  </a:lnTo>
                  <a:lnTo>
                    <a:pt x="449" y="25"/>
                  </a:lnTo>
                  <a:lnTo>
                    <a:pt x="458" y="22"/>
                  </a:lnTo>
                  <a:lnTo>
                    <a:pt x="462" y="13"/>
                  </a:lnTo>
                  <a:lnTo>
                    <a:pt x="458" y="3"/>
                  </a:lnTo>
                  <a:lnTo>
                    <a:pt x="449" y="0"/>
                  </a:lnTo>
                  <a:lnTo>
                    <a:pt x="421" y="1"/>
                  </a:lnTo>
                  <a:lnTo>
                    <a:pt x="394" y="1"/>
                  </a:lnTo>
                  <a:lnTo>
                    <a:pt x="367" y="2"/>
                  </a:lnTo>
                  <a:lnTo>
                    <a:pt x="340" y="3"/>
                  </a:lnTo>
                  <a:lnTo>
                    <a:pt x="312" y="5"/>
                  </a:lnTo>
                  <a:lnTo>
                    <a:pt x="285" y="5"/>
                  </a:lnTo>
                  <a:lnTo>
                    <a:pt x="258" y="6"/>
                  </a:lnTo>
                  <a:lnTo>
                    <a:pt x="230" y="7"/>
                  </a:lnTo>
                  <a:lnTo>
                    <a:pt x="204" y="7"/>
                  </a:lnTo>
                  <a:lnTo>
                    <a:pt x="176" y="8"/>
                  </a:lnTo>
                  <a:lnTo>
                    <a:pt x="148" y="9"/>
                  </a:lnTo>
                  <a:lnTo>
                    <a:pt x="122" y="10"/>
                  </a:lnTo>
                  <a:lnTo>
                    <a:pt x="94" y="10"/>
                  </a:lnTo>
                  <a:lnTo>
                    <a:pt x="67" y="11"/>
                  </a:lnTo>
                  <a:lnTo>
                    <a:pt x="39" y="13"/>
                  </a:lnTo>
                  <a:lnTo>
                    <a:pt x="11" y="14"/>
                  </a:lnTo>
                  <a:lnTo>
                    <a:pt x="2" y="18"/>
                  </a:lnTo>
                  <a:lnTo>
                    <a:pt x="0" y="26"/>
                  </a:lnTo>
                  <a:lnTo>
                    <a:pt x="2" y="36"/>
                  </a:lnTo>
                  <a:lnTo>
                    <a:pt x="11" y="39"/>
                  </a:lnTo>
                  <a:lnTo>
                    <a:pt x="11" y="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3" name="Freeform 42"/>
            <p:cNvSpPr>
              <a:spLocks/>
            </p:cNvSpPr>
            <p:nvPr/>
          </p:nvSpPr>
          <p:spPr bwMode="auto">
            <a:xfrm>
              <a:off x="2655" y="1738"/>
              <a:ext cx="228" cy="228"/>
            </a:xfrm>
            <a:custGeom>
              <a:avLst/>
              <a:gdLst>
                <a:gd name="T0" fmla="*/ 430 w 457"/>
                <a:gd name="T1" fmla="*/ 15 h 457"/>
                <a:gd name="T2" fmla="*/ 404 w 457"/>
                <a:gd name="T3" fmla="*/ 15 h 457"/>
                <a:gd name="T4" fmla="*/ 379 w 457"/>
                <a:gd name="T5" fmla="*/ 14 h 457"/>
                <a:gd name="T6" fmla="*/ 352 w 457"/>
                <a:gd name="T7" fmla="*/ 14 h 457"/>
                <a:gd name="T8" fmla="*/ 326 w 457"/>
                <a:gd name="T9" fmla="*/ 13 h 457"/>
                <a:gd name="T10" fmla="*/ 299 w 457"/>
                <a:gd name="T11" fmla="*/ 12 h 457"/>
                <a:gd name="T12" fmla="*/ 274 w 457"/>
                <a:gd name="T13" fmla="*/ 9 h 457"/>
                <a:gd name="T14" fmla="*/ 247 w 457"/>
                <a:gd name="T15" fmla="*/ 6 h 457"/>
                <a:gd name="T16" fmla="*/ 221 w 457"/>
                <a:gd name="T17" fmla="*/ 1 h 457"/>
                <a:gd name="T18" fmla="*/ 195 w 457"/>
                <a:gd name="T19" fmla="*/ 0 h 457"/>
                <a:gd name="T20" fmla="*/ 168 w 457"/>
                <a:gd name="T21" fmla="*/ 0 h 457"/>
                <a:gd name="T22" fmla="*/ 142 w 457"/>
                <a:gd name="T23" fmla="*/ 1 h 457"/>
                <a:gd name="T24" fmla="*/ 115 w 457"/>
                <a:gd name="T25" fmla="*/ 2 h 457"/>
                <a:gd name="T26" fmla="*/ 86 w 457"/>
                <a:gd name="T27" fmla="*/ 5 h 457"/>
                <a:gd name="T28" fmla="*/ 56 w 457"/>
                <a:gd name="T29" fmla="*/ 7 h 457"/>
                <a:gd name="T30" fmla="*/ 27 w 457"/>
                <a:gd name="T31" fmla="*/ 10 h 457"/>
                <a:gd name="T32" fmla="*/ 3 w 457"/>
                <a:gd name="T33" fmla="*/ 16 h 457"/>
                <a:gd name="T34" fmla="*/ 3 w 457"/>
                <a:gd name="T35" fmla="*/ 33 h 457"/>
                <a:gd name="T36" fmla="*/ 12 w 457"/>
                <a:gd name="T37" fmla="*/ 42 h 457"/>
                <a:gd name="T38" fmla="*/ 18 w 457"/>
                <a:gd name="T39" fmla="*/ 46 h 457"/>
                <a:gd name="T40" fmla="*/ 40 w 457"/>
                <a:gd name="T41" fmla="*/ 48 h 457"/>
                <a:gd name="T42" fmla="*/ 68 w 457"/>
                <a:gd name="T43" fmla="*/ 57 h 457"/>
                <a:gd name="T44" fmla="*/ 86 w 457"/>
                <a:gd name="T45" fmla="*/ 73 h 457"/>
                <a:gd name="T46" fmla="*/ 94 w 457"/>
                <a:gd name="T47" fmla="*/ 99 h 457"/>
                <a:gd name="T48" fmla="*/ 94 w 457"/>
                <a:gd name="T49" fmla="*/ 146 h 457"/>
                <a:gd name="T50" fmla="*/ 98 w 457"/>
                <a:gd name="T51" fmla="*/ 208 h 457"/>
                <a:gd name="T52" fmla="*/ 98 w 457"/>
                <a:gd name="T53" fmla="*/ 266 h 457"/>
                <a:gd name="T54" fmla="*/ 100 w 457"/>
                <a:gd name="T55" fmla="*/ 323 h 457"/>
                <a:gd name="T56" fmla="*/ 109 w 457"/>
                <a:gd name="T57" fmla="*/ 377 h 457"/>
                <a:gd name="T58" fmla="*/ 131 w 457"/>
                <a:gd name="T59" fmla="*/ 428 h 457"/>
                <a:gd name="T60" fmla="*/ 156 w 457"/>
                <a:gd name="T61" fmla="*/ 457 h 457"/>
                <a:gd name="T62" fmla="*/ 169 w 457"/>
                <a:gd name="T63" fmla="*/ 444 h 457"/>
                <a:gd name="T64" fmla="*/ 147 w 457"/>
                <a:gd name="T65" fmla="*/ 406 h 457"/>
                <a:gd name="T66" fmla="*/ 127 w 457"/>
                <a:gd name="T67" fmla="*/ 346 h 457"/>
                <a:gd name="T68" fmla="*/ 122 w 457"/>
                <a:gd name="T69" fmla="*/ 280 h 457"/>
                <a:gd name="T70" fmla="*/ 123 w 457"/>
                <a:gd name="T71" fmla="*/ 214 h 457"/>
                <a:gd name="T72" fmla="*/ 123 w 457"/>
                <a:gd name="T73" fmla="*/ 152 h 457"/>
                <a:gd name="T74" fmla="*/ 118 w 457"/>
                <a:gd name="T75" fmla="*/ 92 h 457"/>
                <a:gd name="T76" fmla="*/ 108 w 457"/>
                <a:gd name="T77" fmla="*/ 52 h 457"/>
                <a:gd name="T78" fmla="*/ 91 w 457"/>
                <a:gd name="T79" fmla="*/ 36 h 457"/>
                <a:gd name="T80" fmla="*/ 100 w 457"/>
                <a:gd name="T81" fmla="*/ 29 h 457"/>
                <a:gd name="T82" fmla="*/ 140 w 457"/>
                <a:gd name="T83" fmla="*/ 27 h 457"/>
                <a:gd name="T84" fmla="*/ 179 w 457"/>
                <a:gd name="T85" fmla="*/ 25 h 457"/>
                <a:gd name="T86" fmla="*/ 218 w 457"/>
                <a:gd name="T87" fmla="*/ 28 h 457"/>
                <a:gd name="T88" fmla="*/ 251 w 457"/>
                <a:gd name="T89" fmla="*/ 32 h 457"/>
                <a:gd name="T90" fmla="*/ 277 w 457"/>
                <a:gd name="T91" fmla="*/ 36 h 457"/>
                <a:gd name="T92" fmla="*/ 303 w 457"/>
                <a:gd name="T93" fmla="*/ 38 h 457"/>
                <a:gd name="T94" fmla="*/ 328 w 457"/>
                <a:gd name="T95" fmla="*/ 39 h 457"/>
                <a:gd name="T96" fmla="*/ 354 w 457"/>
                <a:gd name="T97" fmla="*/ 40 h 457"/>
                <a:gd name="T98" fmla="*/ 380 w 457"/>
                <a:gd name="T99" fmla="*/ 40 h 457"/>
                <a:gd name="T100" fmla="*/ 405 w 457"/>
                <a:gd name="T101" fmla="*/ 40 h 457"/>
                <a:gd name="T102" fmla="*/ 432 w 457"/>
                <a:gd name="T103" fmla="*/ 40 h 457"/>
                <a:gd name="T104" fmla="*/ 453 w 457"/>
                <a:gd name="T105" fmla="*/ 37 h 457"/>
                <a:gd name="T106" fmla="*/ 453 w 457"/>
                <a:gd name="T107" fmla="*/ 18 h 4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457" h="457">
                  <a:moveTo>
                    <a:pt x="444" y="15"/>
                  </a:moveTo>
                  <a:lnTo>
                    <a:pt x="430" y="15"/>
                  </a:lnTo>
                  <a:lnTo>
                    <a:pt x="418" y="15"/>
                  </a:lnTo>
                  <a:lnTo>
                    <a:pt x="404" y="15"/>
                  </a:lnTo>
                  <a:lnTo>
                    <a:pt x="391" y="14"/>
                  </a:lnTo>
                  <a:lnTo>
                    <a:pt x="379" y="14"/>
                  </a:lnTo>
                  <a:lnTo>
                    <a:pt x="365" y="14"/>
                  </a:lnTo>
                  <a:lnTo>
                    <a:pt x="352" y="14"/>
                  </a:lnTo>
                  <a:lnTo>
                    <a:pt x="339" y="13"/>
                  </a:lnTo>
                  <a:lnTo>
                    <a:pt x="326" y="13"/>
                  </a:lnTo>
                  <a:lnTo>
                    <a:pt x="313" y="12"/>
                  </a:lnTo>
                  <a:lnTo>
                    <a:pt x="299" y="12"/>
                  </a:lnTo>
                  <a:lnTo>
                    <a:pt x="286" y="10"/>
                  </a:lnTo>
                  <a:lnTo>
                    <a:pt x="274" y="9"/>
                  </a:lnTo>
                  <a:lnTo>
                    <a:pt x="260" y="7"/>
                  </a:lnTo>
                  <a:lnTo>
                    <a:pt x="247" y="6"/>
                  </a:lnTo>
                  <a:lnTo>
                    <a:pt x="233" y="3"/>
                  </a:lnTo>
                  <a:lnTo>
                    <a:pt x="221" y="1"/>
                  </a:lnTo>
                  <a:lnTo>
                    <a:pt x="208" y="0"/>
                  </a:lnTo>
                  <a:lnTo>
                    <a:pt x="195" y="0"/>
                  </a:lnTo>
                  <a:lnTo>
                    <a:pt x="182" y="0"/>
                  </a:lnTo>
                  <a:lnTo>
                    <a:pt x="168" y="0"/>
                  </a:lnTo>
                  <a:lnTo>
                    <a:pt x="155" y="0"/>
                  </a:lnTo>
                  <a:lnTo>
                    <a:pt x="142" y="1"/>
                  </a:lnTo>
                  <a:lnTo>
                    <a:pt x="130" y="1"/>
                  </a:lnTo>
                  <a:lnTo>
                    <a:pt x="115" y="2"/>
                  </a:lnTo>
                  <a:lnTo>
                    <a:pt x="101" y="3"/>
                  </a:lnTo>
                  <a:lnTo>
                    <a:pt x="86" y="5"/>
                  </a:lnTo>
                  <a:lnTo>
                    <a:pt x="71" y="6"/>
                  </a:lnTo>
                  <a:lnTo>
                    <a:pt x="56" y="7"/>
                  </a:lnTo>
                  <a:lnTo>
                    <a:pt x="42" y="9"/>
                  </a:lnTo>
                  <a:lnTo>
                    <a:pt x="27" y="10"/>
                  </a:lnTo>
                  <a:lnTo>
                    <a:pt x="12" y="12"/>
                  </a:lnTo>
                  <a:lnTo>
                    <a:pt x="3" y="16"/>
                  </a:lnTo>
                  <a:lnTo>
                    <a:pt x="0" y="24"/>
                  </a:lnTo>
                  <a:lnTo>
                    <a:pt x="3" y="33"/>
                  </a:lnTo>
                  <a:lnTo>
                    <a:pt x="11" y="37"/>
                  </a:lnTo>
                  <a:lnTo>
                    <a:pt x="12" y="42"/>
                  </a:lnTo>
                  <a:lnTo>
                    <a:pt x="15" y="44"/>
                  </a:lnTo>
                  <a:lnTo>
                    <a:pt x="18" y="46"/>
                  </a:lnTo>
                  <a:lnTo>
                    <a:pt x="23" y="47"/>
                  </a:lnTo>
                  <a:lnTo>
                    <a:pt x="40" y="48"/>
                  </a:lnTo>
                  <a:lnTo>
                    <a:pt x="55" y="52"/>
                  </a:lnTo>
                  <a:lnTo>
                    <a:pt x="68" y="57"/>
                  </a:lnTo>
                  <a:lnTo>
                    <a:pt x="78" y="63"/>
                  </a:lnTo>
                  <a:lnTo>
                    <a:pt x="86" y="73"/>
                  </a:lnTo>
                  <a:lnTo>
                    <a:pt x="91" y="84"/>
                  </a:lnTo>
                  <a:lnTo>
                    <a:pt x="94" y="99"/>
                  </a:lnTo>
                  <a:lnTo>
                    <a:pt x="94" y="116"/>
                  </a:lnTo>
                  <a:lnTo>
                    <a:pt x="94" y="146"/>
                  </a:lnTo>
                  <a:lnTo>
                    <a:pt x="95" y="176"/>
                  </a:lnTo>
                  <a:lnTo>
                    <a:pt x="98" y="208"/>
                  </a:lnTo>
                  <a:lnTo>
                    <a:pt x="98" y="237"/>
                  </a:lnTo>
                  <a:lnTo>
                    <a:pt x="98" y="266"/>
                  </a:lnTo>
                  <a:lnTo>
                    <a:pt x="98" y="295"/>
                  </a:lnTo>
                  <a:lnTo>
                    <a:pt x="100" y="323"/>
                  </a:lnTo>
                  <a:lnTo>
                    <a:pt x="103" y="349"/>
                  </a:lnTo>
                  <a:lnTo>
                    <a:pt x="109" y="377"/>
                  </a:lnTo>
                  <a:lnTo>
                    <a:pt x="118" y="402"/>
                  </a:lnTo>
                  <a:lnTo>
                    <a:pt x="131" y="428"/>
                  </a:lnTo>
                  <a:lnTo>
                    <a:pt x="148" y="452"/>
                  </a:lnTo>
                  <a:lnTo>
                    <a:pt x="156" y="457"/>
                  </a:lnTo>
                  <a:lnTo>
                    <a:pt x="164" y="452"/>
                  </a:lnTo>
                  <a:lnTo>
                    <a:pt x="169" y="444"/>
                  </a:lnTo>
                  <a:lnTo>
                    <a:pt x="165" y="433"/>
                  </a:lnTo>
                  <a:lnTo>
                    <a:pt x="147" y="406"/>
                  </a:lnTo>
                  <a:lnTo>
                    <a:pt x="134" y="377"/>
                  </a:lnTo>
                  <a:lnTo>
                    <a:pt x="127" y="346"/>
                  </a:lnTo>
                  <a:lnTo>
                    <a:pt x="123" y="314"/>
                  </a:lnTo>
                  <a:lnTo>
                    <a:pt x="122" y="280"/>
                  </a:lnTo>
                  <a:lnTo>
                    <a:pt x="123" y="247"/>
                  </a:lnTo>
                  <a:lnTo>
                    <a:pt x="123" y="214"/>
                  </a:lnTo>
                  <a:lnTo>
                    <a:pt x="124" y="182"/>
                  </a:lnTo>
                  <a:lnTo>
                    <a:pt x="123" y="152"/>
                  </a:lnTo>
                  <a:lnTo>
                    <a:pt x="122" y="122"/>
                  </a:lnTo>
                  <a:lnTo>
                    <a:pt x="118" y="92"/>
                  </a:lnTo>
                  <a:lnTo>
                    <a:pt x="112" y="63"/>
                  </a:lnTo>
                  <a:lnTo>
                    <a:pt x="108" y="52"/>
                  </a:lnTo>
                  <a:lnTo>
                    <a:pt x="101" y="43"/>
                  </a:lnTo>
                  <a:lnTo>
                    <a:pt x="91" y="36"/>
                  </a:lnTo>
                  <a:lnTo>
                    <a:pt x="80" y="31"/>
                  </a:lnTo>
                  <a:lnTo>
                    <a:pt x="100" y="29"/>
                  </a:lnTo>
                  <a:lnTo>
                    <a:pt x="121" y="28"/>
                  </a:lnTo>
                  <a:lnTo>
                    <a:pt x="140" y="27"/>
                  </a:lnTo>
                  <a:lnTo>
                    <a:pt x="160" y="25"/>
                  </a:lnTo>
                  <a:lnTo>
                    <a:pt x="179" y="25"/>
                  </a:lnTo>
                  <a:lnTo>
                    <a:pt x="200" y="25"/>
                  </a:lnTo>
                  <a:lnTo>
                    <a:pt x="218" y="28"/>
                  </a:lnTo>
                  <a:lnTo>
                    <a:pt x="238" y="30"/>
                  </a:lnTo>
                  <a:lnTo>
                    <a:pt x="251" y="32"/>
                  </a:lnTo>
                  <a:lnTo>
                    <a:pt x="263" y="33"/>
                  </a:lnTo>
                  <a:lnTo>
                    <a:pt x="277" y="36"/>
                  </a:lnTo>
                  <a:lnTo>
                    <a:pt x="290" y="37"/>
                  </a:lnTo>
                  <a:lnTo>
                    <a:pt x="303" y="38"/>
                  </a:lnTo>
                  <a:lnTo>
                    <a:pt x="315" y="38"/>
                  </a:lnTo>
                  <a:lnTo>
                    <a:pt x="328" y="39"/>
                  </a:lnTo>
                  <a:lnTo>
                    <a:pt x="342" y="39"/>
                  </a:lnTo>
                  <a:lnTo>
                    <a:pt x="354" y="40"/>
                  </a:lnTo>
                  <a:lnTo>
                    <a:pt x="367" y="40"/>
                  </a:lnTo>
                  <a:lnTo>
                    <a:pt x="380" y="40"/>
                  </a:lnTo>
                  <a:lnTo>
                    <a:pt x="392" y="40"/>
                  </a:lnTo>
                  <a:lnTo>
                    <a:pt x="405" y="40"/>
                  </a:lnTo>
                  <a:lnTo>
                    <a:pt x="419" y="40"/>
                  </a:lnTo>
                  <a:lnTo>
                    <a:pt x="432" y="40"/>
                  </a:lnTo>
                  <a:lnTo>
                    <a:pt x="444" y="40"/>
                  </a:lnTo>
                  <a:lnTo>
                    <a:pt x="453" y="37"/>
                  </a:lnTo>
                  <a:lnTo>
                    <a:pt x="457" y="28"/>
                  </a:lnTo>
                  <a:lnTo>
                    <a:pt x="453" y="18"/>
                  </a:lnTo>
                  <a:lnTo>
                    <a:pt x="444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4" name="Freeform 43"/>
            <p:cNvSpPr>
              <a:spLocks/>
            </p:cNvSpPr>
            <p:nvPr/>
          </p:nvSpPr>
          <p:spPr bwMode="auto">
            <a:xfrm>
              <a:off x="2709" y="2165"/>
              <a:ext cx="306" cy="236"/>
            </a:xfrm>
            <a:custGeom>
              <a:avLst/>
              <a:gdLst>
                <a:gd name="T0" fmla="*/ 48 w 612"/>
                <a:gd name="T1" fmla="*/ 29 h 472"/>
                <a:gd name="T2" fmla="*/ 48 w 612"/>
                <a:gd name="T3" fmla="*/ 63 h 472"/>
                <a:gd name="T4" fmla="*/ 46 w 612"/>
                <a:gd name="T5" fmla="*/ 94 h 472"/>
                <a:gd name="T6" fmla="*/ 38 w 612"/>
                <a:gd name="T7" fmla="*/ 123 h 472"/>
                <a:gd name="T8" fmla="*/ 31 w 612"/>
                <a:gd name="T9" fmla="*/ 169 h 472"/>
                <a:gd name="T10" fmla="*/ 16 w 612"/>
                <a:gd name="T11" fmla="*/ 229 h 472"/>
                <a:gd name="T12" fmla="*/ 9 w 612"/>
                <a:gd name="T13" fmla="*/ 284 h 472"/>
                <a:gd name="T14" fmla="*/ 0 w 612"/>
                <a:gd name="T15" fmla="*/ 354 h 472"/>
                <a:gd name="T16" fmla="*/ 19 w 612"/>
                <a:gd name="T17" fmla="*/ 387 h 472"/>
                <a:gd name="T18" fmla="*/ 46 w 612"/>
                <a:gd name="T19" fmla="*/ 403 h 472"/>
                <a:gd name="T20" fmla="*/ 72 w 612"/>
                <a:gd name="T21" fmla="*/ 415 h 472"/>
                <a:gd name="T22" fmla="*/ 104 w 612"/>
                <a:gd name="T23" fmla="*/ 425 h 472"/>
                <a:gd name="T24" fmla="*/ 136 w 612"/>
                <a:gd name="T25" fmla="*/ 434 h 472"/>
                <a:gd name="T26" fmla="*/ 168 w 612"/>
                <a:gd name="T27" fmla="*/ 442 h 472"/>
                <a:gd name="T28" fmla="*/ 199 w 612"/>
                <a:gd name="T29" fmla="*/ 451 h 472"/>
                <a:gd name="T30" fmla="*/ 231 w 612"/>
                <a:gd name="T31" fmla="*/ 459 h 472"/>
                <a:gd name="T32" fmla="*/ 264 w 612"/>
                <a:gd name="T33" fmla="*/ 467 h 472"/>
                <a:gd name="T34" fmla="*/ 296 w 612"/>
                <a:gd name="T35" fmla="*/ 471 h 472"/>
                <a:gd name="T36" fmla="*/ 328 w 612"/>
                <a:gd name="T37" fmla="*/ 472 h 472"/>
                <a:gd name="T38" fmla="*/ 362 w 612"/>
                <a:gd name="T39" fmla="*/ 472 h 472"/>
                <a:gd name="T40" fmla="*/ 394 w 612"/>
                <a:gd name="T41" fmla="*/ 472 h 472"/>
                <a:gd name="T42" fmla="*/ 424 w 612"/>
                <a:gd name="T43" fmla="*/ 468 h 472"/>
                <a:gd name="T44" fmla="*/ 455 w 612"/>
                <a:gd name="T45" fmla="*/ 463 h 472"/>
                <a:gd name="T46" fmla="*/ 485 w 612"/>
                <a:gd name="T47" fmla="*/ 458 h 472"/>
                <a:gd name="T48" fmla="*/ 516 w 612"/>
                <a:gd name="T49" fmla="*/ 453 h 472"/>
                <a:gd name="T50" fmla="*/ 545 w 612"/>
                <a:gd name="T51" fmla="*/ 442 h 472"/>
                <a:gd name="T52" fmla="*/ 570 w 612"/>
                <a:gd name="T53" fmla="*/ 425 h 472"/>
                <a:gd name="T54" fmla="*/ 594 w 612"/>
                <a:gd name="T55" fmla="*/ 406 h 472"/>
                <a:gd name="T56" fmla="*/ 612 w 612"/>
                <a:gd name="T57" fmla="*/ 389 h 472"/>
                <a:gd name="T58" fmla="*/ 602 w 612"/>
                <a:gd name="T59" fmla="*/ 373 h 472"/>
                <a:gd name="T60" fmla="*/ 583 w 612"/>
                <a:gd name="T61" fmla="*/ 383 h 472"/>
                <a:gd name="T62" fmla="*/ 561 w 612"/>
                <a:gd name="T63" fmla="*/ 400 h 472"/>
                <a:gd name="T64" fmla="*/ 538 w 612"/>
                <a:gd name="T65" fmla="*/ 417 h 472"/>
                <a:gd name="T66" fmla="*/ 514 w 612"/>
                <a:gd name="T67" fmla="*/ 428 h 472"/>
                <a:gd name="T68" fmla="*/ 486 w 612"/>
                <a:gd name="T69" fmla="*/ 432 h 472"/>
                <a:gd name="T70" fmla="*/ 458 w 612"/>
                <a:gd name="T71" fmla="*/ 437 h 472"/>
                <a:gd name="T72" fmla="*/ 430 w 612"/>
                <a:gd name="T73" fmla="*/ 443 h 472"/>
                <a:gd name="T74" fmla="*/ 402 w 612"/>
                <a:gd name="T75" fmla="*/ 447 h 472"/>
                <a:gd name="T76" fmla="*/ 372 w 612"/>
                <a:gd name="T77" fmla="*/ 447 h 472"/>
                <a:gd name="T78" fmla="*/ 342 w 612"/>
                <a:gd name="T79" fmla="*/ 447 h 472"/>
                <a:gd name="T80" fmla="*/ 311 w 612"/>
                <a:gd name="T81" fmla="*/ 448 h 472"/>
                <a:gd name="T82" fmla="*/ 281 w 612"/>
                <a:gd name="T83" fmla="*/ 444 h 472"/>
                <a:gd name="T84" fmla="*/ 251 w 612"/>
                <a:gd name="T85" fmla="*/ 438 h 472"/>
                <a:gd name="T86" fmla="*/ 222 w 612"/>
                <a:gd name="T87" fmla="*/ 430 h 472"/>
                <a:gd name="T88" fmla="*/ 193 w 612"/>
                <a:gd name="T89" fmla="*/ 421 h 472"/>
                <a:gd name="T90" fmla="*/ 163 w 612"/>
                <a:gd name="T91" fmla="*/ 413 h 472"/>
                <a:gd name="T92" fmla="*/ 132 w 612"/>
                <a:gd name="T93" fmla="*/ 406 h 472"/>
                <a:gd name="T94" fmla="*/ 100 w 612"/>
                <a:gd name="T95" fmla="*/ 397 h 472"/>
                <a:gd name="T96" fmla="*/ 70 w 612"/>
                <a:gd name="T97" fmla="*/ 387 h 472"/>
                <a:gd name="T98" fmla="*/ 41 w 612"/>
                <a:gd name="T99" fmla="*/ 370 h 472"/>
                <a:gd name="T100" fmla="*/ 29 w 612"/>
                <a:gd name="T101" fmla="*/ 344 h 472"/>
                <a:gd name="T102" fmla="*/ 34 w 612"/>
                <a:gd name="T103" fmla="*/ 269 h 472"/>
                <a:gd name="T104" fmla="*/ 48 w 612"/>
                <a:gd name="T105" fmla="*/ 217 h 472"/>
                <a:gd name="T106" fmla="*/ 63 w 612"/>
                <a:gd name="T107" fmla="*/ 159 h 472"/>
                <a:gd name="T108" fmla="*/ 70 w 612"/>
                <a:gd name="T109" fmla="*/ 101 h 472"/>
                <a:gd name="T110" fmla="*/ 74 w 612"/>
                <a:gd name="T111" fmla="*/ 42 h 472"/>
                <a:gd name="T112" fmla="*/ 68 w 612"/>
                <a:gd name="T113" fmla="*/ 4 h 472"/>
                <a:gd name="T114" fmla="*/ 51 w 612"/>
                <a:gd name="T115" fmla="*/ 4 h 472"/>
                <a:gd name="T116" fmla="*/ 47 w 612"/>
                <a:gd name="T117" fmla="*/ 13 h 4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612" h="472">
                  <a:moveTo>
                    <a:pt x="47" y="13"/>
                  </a:moveTo>
                  <a:lnTo>
                    <a:pt x="48" y="29"/>
                  </a:lnTo>
                  <a:lnTo>
                    <a:pt x="48" y="45"/>
                  </a:lnTo>
                  <a:lnTo>
                    <a:pt x="48" y="63"/>
                  </a:lnTo>
                  <a:lnTo>
                    <a:pt x="48" y="79"/>
                  </a:lnTo>
                  <a:lnTo>
                    <a:pt x="46" y="94"/>
                  </a:lnTo>
                  <a:lnTo>
                    <a:pt x="41" y="108"/>
                  </a:lnTo>
                  <a:lnTo>
                    <a:pt x="38" y="123"/>
                  </a:lnTo>
                  <a:lnTo>
                    <a:pt x="36" y="138"/>
                  </a:lnTo>
                  <a:lnTo>
                    <a:pt x="31" y="169"/>
                  </a:lnTo>
                  <a:lnTo>
                    <a:pt x="24" y="199"/>
                  </a:lnTo>
                  <a:lnTo>
                    <a:pt x="16" y="229"/>
                  </a:lnTo>
                  <a:lnTo>
                    <a:pt x="13" y="259"/>
                  </a:lnTo>
                  <a:lnTo>
                    <a:pt x="9" y="284"/>
                  </a:lnTo>
                  <a:lnTo>
                    <a:pt x="3" y="320"/>
                  </a:lnTo>
                  <a:lnTo>
                    <a:pt x="0" y="354"/>
                  </a:lnTo>
                  <a:lnTo>
                    <a:pt x="7" y="376"/>
                  </a:lnTo>
                  <a:lnTo>
                    <a:pt x="19" y="387"/>
                  </a:lnTo>
                  <a:lnTo>
                    <a:pt x="32" y="395"/>
                  </a:lnTo>
                  <a:lnTo>
                    <a:pt x="46" y="403"/>
                  </a:lnTo>
                  <a:lnTo>
                    <a:pt x="59" y="410"/>
                  </a:lnTo>
                  <a:lnTo>
                    <a:pt x="72" y="415"/>
                  </a:lnTo>
                  <a:lnTo>
                    <a:pt x="87" y="421"/>
                  </a:lnTo>
                  <a:lnTo>
                    <a:pt x="104" y="425"/>
                  </a:lnTo>
                  <a:lnTo>
                    <a:pt x="120" y="429"/>
                  </a:lnTo>
                  <a:lnTo>
                    <a:pt x="136" y="434"/>
                  </a:lnTo>
                  <a:lnTo>
                    <a:pt x="152" y="437"/>
                  </a:lnTo>
                  <a:lnTo>
                    <a:pt x="168" y="442"/>
                  </a:lnTo>
                  <a:lnTo>
                    <a:pt x="184" y="447"/>
                  </a:lnTo>
                  <a:lnTo>
                    <a:pt x="199" y="451"/>
                  </a:lnTo>
                  <a:lnTo>
                    <a:pt x="215" y="456"/>
                  </a:lnTo>
                  <a:lnTo>
                    <a:pt x="231" y="459"/>
                  </a:lnTo>
                  <a:lnTo>
                    <a:pt x="248" y="464"/>
                  </a:lnTo>
                  <a:lnTo>
                    <a:pt x="264" y="467"/>
                  </a:lnTo>
                  <a:lnTo>
                    <a:pt x="280" y="470"/>
                  </a:lnTo>
                  <a:lnTo>
                    <a:pt x="296" y="471"/>
                  </a:lnTo>
                  <a:lnTo>
                    <a:pt x="312" y="471"/>
                  </a:lnTo>
                  <a:lnTo>
                    <a:pt x="328" y="472"/>
                  </a:lnTo>
                  <a:lnTo>
                    <a:pt x="345" y="472"/>
                  </a:lnTo>
                  <a:lnTo>
                    <a:pt x="362" y="472"/>
                  </a:lnTo>
                  <a:lnTo>
                    <a:pt x="378" y="472"/>
                  </a:lnTo>
                  <a:lnTo>
                    <a:pt x="394" y="472"/>
                  </a:lnTo>
                  <a:lnTo>
                    <a:pt x="409" y="471"/>
                  </a:lnTo>
                  <a:lnTo>
                    <a:pt x="424" y="468"/>
                  </a:lnTo>
                  <a:lnTo>
                    <a:pt x="440" y="465"/>
                  </a:lnTo>
                  <a:lnTo>
                    <a:pt x="455" y="463"/>
                  </a:lnTo>
                  <a:lnTo>
                    <a:pt x="470" y="460"/>
                  </a:lnTo>
                  <a:lnTo>
                    <a:pt x="485" y="458"/>
                  </a:lnTo>
                  <a:lnTo>
                    <a:pt x="501" y="456"/>
                  </a:lnTo>
                  <a:lnTo>
                    <a:pt x="516" y="453"/>
                  </a:lnTo>
                  <a:lnTo>
                    <a:pt x="531" y="449"/>
                  </a:lnTo>
                  <a:lnTo>
                    <a:pt x="545" y="442"/>
                  </a:lnTo>
                  <a:lnTo>
                    <a:pt x="557" y="434"/>
                  </a:lnTo>
                  <a:lnTo>
                    <a:pt x="570" y="425"/>
                  </a:lnTo>
                  <a:lnTo>
                    <a:pt x="582" y="415"/>
                  </a:lnTo>
                  <a:lnTo>
                    <a:pt x="594" y="406"/>
                  </a:lnTo>
                  <a:lnTo>
                    <a:pt x="606" y="397"/>
                  </a:lnTo>
                  <a:lnTo>
                    <a:pt x="612" y="389"/>
                  </a:lnTo>
                  <a:lnTo>
                    <a:pt x="610" y="378"/>
                  </a:lnTo>
                  <a:lnTo>
                    <a:pt x="602" y="373"/>
                  </a:lnTo>
                  <a:lnTo>
                    <a:pt x="593" y="375"/>
                  </a:lnTo>
                  <a:lnTo>
                    <a:pt x="583" y="383"/>
                  </a:lnTo>
                  <a:lnTo>
                    <a:pt x="572" y="391"/>
                  </a:lnTo>
                  <a:lnTo>
                    <a:pt x="561" y="400"/>
                  </a:lnTo>
                  <a:lnTo>
                    <a:pt x="549" y="408"/>
                  </a:lnTo>
                  <a:lnTo>
                    <a:pt x="538" y="417"/>
                  </a:lnTo>
                  <a:lnTo>
                    <a:pt x="526" y="423"/>
                  </a:lnTo>
                  <a:lnTo>
                    <a:pt x="514" y="428"/>
                  </a:lnTo>
                  <a:lnTo>
                    <a:pt x="501" y="430"/>
                  </a:lnTo>
                  <a:lnTo>
                    <a:pt x="486" y="432"/>
                  </a:lnTo>
                  <a:lnTo>
                    <a:pt x="472" y="434"/>
                  </a:lnTo>
                  <a:lnTo>
                    <a:pt x="458" y="437"/>
                  </a:lnTo>
                  <a:lnTo>
                    <a:pt x="445" y="440"/>
                  </a:lnTo>
                  <a:lnTo>
                    <a:pt x="430" y="443"/>
                  </a:lnTo>
                  <a:lnTo>
                    <a:pt x="416" y="445"/>
                  </a:lnTo>
                  <a:lnTo>
                    <a:pt x="402" y="447"/>
                  </a:lnTo>
                  <a:lnTo>
                    <a:pt x="387" y="447"/>
                  </a:lnTo>
                  <a:lnTo>
                    <a:pt x="372" y="447"/>
                  </a:lnTo>
                  <a:lnTo>
                    <a:pt x="357" y="447"/>
                  </a:lnTo>
                  <a:lnTo>
                    <a:pt x="342" y="447"/>
                  </a:lnTo>
                  <a:lnTo>
                    <a:pt x="326" y="448"/>
                  </a:lnTo>
                  <a:lnTo>
                    <a:pt x="311" y="448"/>
                  </a:lnTo>
                  <a:lnTo>
                    <a:pt x="296" y="447"/>
                  </a:lnTo>
                  <a:lnTo>
                    <a:pt x="281" y="444"/>
                  </a:lnTo>
                  <a:lnTo>
                    <a:pt x="266" y="442"/>
                  </a:lnTo>
                  <a:lnTo>
                    <a:pt x="251" y="438"/>
                  </a:lnTo>
                  <a:lnTo>
                    <a:pt x="237" y="434"/>
                  </a:lnTo>
                  <a:lnTo>
                    <a:pt x="222" y="430"/>
                  </a:lnTo>
                  <a:lnTo>
                    <a:pt x="207" y="426"/>
                  </a:lnTo>
                  <a:lnTo>
                    <a:pt x="193" y="421"/>
                  </a:lnTo>
                  <a:lnTo>
                    <a:pt x="178" y="418"/>
                  </a:lnTo>
                  <a:lnTo>
                    <a:pt x="163" y="413"/>
                  </a:lnTo>
                  <a:lnTo>
                    <a:pt x="148" y="410"/>
                  </a:lnTo>
                  <a:lnTo>
                    <a:pt x="132" y="406"/>
                  </a:lnTo>
                  <a:lnTo>
                    <a:pt x="116" y="402"/>
                  </a:lnTo>
                  <a:lnTo>
                    <a:pt x="100" y="397"/>
                  </a:lnTo>
                  <a:lnTo>
                    <a:pt x="85" y="392"/>
                  </a:lnTo>
                  <a:lnTo>
                    <a:pt x="70" y="387"/>
                  </a:lnTo>
                  <a:lnTo>
                    <a:pt x="55" y="378"/>
                  </a:lnTo>
                  <a:lnTo>
                    <a:pt x="41" y="370"/>
                  </a:lnTo>
                  <a:lnTo>
                    <a:pt x="28" y="360"/>
                  </a:lnTo>
                  <a:lnTo>
                    <a:pt x="29" y="344"/>
                  </a:lnTo>
                  <a:lnTo>
                    <a:pt x="31" y="307"/>
                  </a:lnTo>
                  <a:lnTo>
                    <a:pt x="34" y="269"/>
                  </a:lnTo>
                  <a:lnTo>
                    <a:pt x="39" y="245"/>
                  </a:lnTo>
                  <a:lnTo>
                    <a:pt x="48" y="217"/>
                  </a:lnTo>
                  <a:lnTo>
                    <a:pt x="56" y="188"/>
                  </a:lnTo>
                  <a:lnTo>
                    <a:pt x="63" y="159"/>
                  </a:lnTo>
                  <a:lnTo>
                    <a:pt x="68" y="131"/>
                  </a:lnTo>
                  <a:lnTo>
                    <a:pt x="70" y="101"/>
                  </a:lnTo>
                  <a:lnTo>
                    <a:pt x="72" y="72"/>
                  </a:lnTo>
                  <a:lnTo>
                    <a:pt x="74" y="42"/>
                  </a:lnTo>
                  <a:lnTo>
                    <a:pt x="72" y="13"/>
                  </a:lnTo>
                  <a:lnTo>
                    <a:pt x="68" y="4"/>
                  </a:lnTo>
                  <a:lnTo>
                    <a:pt x="59" y="0"/>
                  </a:lnTo>
                  <a:lnTo>
                    <a:pt x="51" y="4"/>
                  </a:lnTo>
                  <a:lnTo>
                    <a:pt x="47" y="13"/>
                  </a:lnTo>
                  <a:lnTo>
                    <a:pt x="47" y="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5" name="Freeform 44"/>
            <p:cNvSpPr>
              <a:spLocks/>
            </p:cNvSpPr>
            <p:nvPr/>
          </p:nvSpPr>
          <p:spPr bwMode="auto">
            <a:xfrm>
              <a:off x="3075" y="2097"/>
              <a:ext cx="277" cy="94"/>
            </a:xfrm>
            <a:custGeom>
              <a:avLst/>
              <a:gdLst>
                <a:gd name="T0" fmla="*/ 525 w 554"/>
                <a:gd name="T1" fmla="*/ 25 h 187"/>
                <a:gd name="T2" fmla="*/ 491 w 554"/>
                <a:gd name="T3" fmla="*/ 6 h 187"/>
                <a:gd name="T4" fmla="*/ 453 w 554"/>
                <a:gd name="T5" fmla="*/ 0 h 187"/>
                <a:gd name="T6" fmla="*/ 413 w 554"/>
                <a:gd name="T7" fmla="*/ 6 h 187"/>
                <a:gd name="T8" fmla="*/ 400 w 554"/>
                <a:gd name="T9" fmla="*/ 29 h 187"/>
                <a:gd name="T10" fmla="*/ 435 w 554"/>
                <a:gd name="T11" fmla="*/ 28 h 187"/>
                <a:gd name="T12" fmla="*/ 468 w 554"/>
                <a:gd name="T13" fmla="*/ 27 h 187"/>
                <a:gd name="T14" fmla="*/ 490 w 554"/>
                <a:gd name="T15" fmla="*/ 33 h 187"/>
                <a:gd name="T16" fmla="*/ 505 w 554"/>
                <a:gd name="T17" fmla="*/ 40 h 187"/>
                <a:gd name="T18" fmla="*/ 512 w 554"/>
                <a:gd name="T19" fmla="*/ 44 h 187"/>
                <a:gd name="T20" fmla="*/ 504 w 554"/>
                <a:gd name="T21" fmla="*/ 50 h 187"/>
                <a:gd name="T22" fmla="*/ 484 w 554"/>
                <a:gd name="T23" fmla="*/ 51 h 187"/>
                <a:gd name="T24" fmla="*/ 461 w 554"/>
                <a:gd name="T25" fmla="*/ 53 h 187"/>
                <a:gd name="T26" fmla="*/ 423 w 554"/>
                <a:gd name="T27" fmla="*/ 65 h 187"/>
                <a:gd name="T28" fmla="*/ 384 w 554"/>
                <a:gd name="T29" fmla="*/ 83 h 187"/>
                <a:gd name="T30" fmla="*/ 369 w 554"/>
                <a:gd name="T31" fmla="*/ 106 h 187"/>
                <a:gd name="T32" fmla="*/ 374 w 554"/>
                <a:gd name="T33" fmla="*/ 121 h 187"/>
                <a:gd name="T34" fmla="*/ 393 w 554"/>
                <a:gd name="T35" fmla="*/ 139 h 187"/>
                <a:gd name="T36" fmla="*/ 412 w 554"/>
                <a:gd name="T37" fmla="*/ 157 h 187"/>
                <a:gd name="T38" fmla="*/ 384 w 554"/>
                <a:gd name="T39" fmla="*/ 162 h 187"/>
                <a:gd name="T40" fmla="*/ 344 w 554"/>
                <a:gd name="T41" fmla="*/ 149 h 187"/>
                <a:gd name="T42" fmla="*/ 305 w 554"/>
                <a:gd name="T43" fmla="*/ 121 h 187"/>
                <a:gd name="T44" fmla="*/ 261 w 554"/>
                <a:gd name="T45" fmla="*/ 111 h 187"/>
                <a:gd name="T46" fmla="*/ 205 w 554"/>
                <a:gd name="T47" fmla="*/ 114 h 187"/>
                <a:gd name="T48" fmla="*/ 145 w 554"/>
                <a:gd name="T49" fmla="*/ 123 h 187"/>
                <a:gd name="T50" fmla="*/ 86 w 554"/>
                <a:gd name="T51" fmla="*/ 128 h 187"/>
                <a:gd name="T52" fmla="*/ 28 w 554"/>
                <a:gd name="T53" fmla="*/ 128 h 187"/>
                <a:gd name="T54" fmla="*/ 0 w 554"/>
                <a:gd name="T55" fmla="*/ 144 h 187"/>
                <a:gd name="T56" fmla="*/ 49 w 554"/>
                <a:gd name="T57" fmla="*/ 154 h 187"/>
                <a:gd name="T58" fmla="*/ 107 w 554"/>
                <a:gd name="T59" fmla="*/ 151 h 187"/>
                <a:gd name="T60" fmla="*/ 164 w 554"/>
                <a:gd name="T61" fmla="*/ 144 h 187"/>
                <a:gd name="T62" fmla="*/ 222 w 554"/>
                <a:gd name="T63" fmla="*/ 138 h 187"/>
                <a:gd name="T64" fmla="*/ 256 w 554"/>
                <a:gd name="T65" fmla="*/ 135 h 187"/>
                <a:gd name="T66" fmla="*/ 287 w 554"/>
                <a:gd name="T67" fmla="*/ 138 h 187"/>
                <a:gd name="T68" fmla="*/ 308 w 554"/>
                <a:gd name="T69" fmla="*/ 154 h 187"/>
                <a:gd name="T70" fmla="*/ 330 w 554"/>
                <a:gd name="T71" fmla="*/ 169 h 187"/>
                <a:gd name="T72" fmla="*/ 374 w 554"/>
                <a:gd name="T73" fmla="*/ 185 h 187"/>
                <a:gd name="T74" fmla="*/ 426 w 554"/>
                <a:gd name="T75" fmla="*/ 187 h 187"/>
                <a:gd name="T76" fmla="*/ 452 w 554"/>
                <a:gd name="T77" fmla="*/ 173 h 187"/>
                <a:gd name="T78" fmla="*/ 430 w 554"/>
                <a:gd name="T79" fmla="*/ 141 h 187"/>
                <a:gd name="T80" fmla="*/ 403 w 554"/>
                <a:gd name="T81" fmla="*/ 114 h 187"/>
                <a:gd name="T82" fmla="*/ 419 w 554"/>
                <a:gd name="T83" fmla="*/ 94 h 187"/>
                <a:gd name="T84" fmla="*/ 452 w 554"/>
                <a:gd name="T85" fmla="*/ 82 h 187"/>
                <a:gd name="T86" fmla="*/ 476 w 554"/>
                <a:gd name="T87" fmla="*/ 78 h 187"/>
                <a:gd name="T88" fmla="*/ 498 w 554"/>
                <a:gd name="T89" fmla="*/ 75 h 187"/>
                <a:gd name="T90" fmla="*/ 519 w 554"/>
                <a:gd name="T91" fmla="*/ 72 h 187"/>
                <a:gd name="T92" fmla="*/ 540 w 554"/>
                <a:gd name="T93" fmla="*/ 65 h 187"/>
                <a:gd name="T94" fmla="*/ 554 w 554"/>
                <a:gd name="T95" fmla="*/ 48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54" h="187">
                  <a:moveTo>
                    <a:pt x="550" y="42"/>
                  </a:moveTo>
                  <a:lnTo>
                    <a:pt x="541" y="35"/>
                  </a:lnTo>
                  <a:lnTo>
                    <a:pt x="533" y="29"/>
                  </a:lnTo>
                  <a:lnTo>
                    <a:pt x="525" y="25"/>
                  </a:lnTo>
                  <a:lnTo>
                    <a:pt x="518" y="19"/>
                  </a:lnTo>
                  <a:lnTo>
                    <a:pt x="509" y="14"/>
                  </a:lnTo>
                  <a:lnTo>
                    <a:pt x="501" y="11"/>
                  </a:lnTo>
                  <a:lnTo>
                    <a:pt x="491" y="6"/>
                  </a:lnTo>
                  <a:lnTo>
                    <a:pt x="481" y="3"/>
                  </a:lnTo>
                  <a:lnTo>
                    <a:pt x="472" y="0"/>
                  </a:lnTo>
                  <a:lnTo>
                    <a:pt x="463" y="0"/>
                  </a:lnTo>
                  <a:lnTo>
                    <a:pt x="453" y="0"/>
                  </a:lnTo>
                  <a:lnTo>
                    <a:pt x="443" y="2"/>
                  </a:lnTo>
                  <a:lnTo>
                    <a:pt x="433" y="3"/>
                  </a:lnTo>
                  <a:lnTo>
                    <a:pt x="422" y="4"/>
                  </a:lnTo>
                  <a:lnTo>
                    <a:pt x="413" y="6"/>
                  </a:lnTo>
                  <a:lnTo>
                    <a:pt x="404" y="7"/>
                  </a:lnTo>
                  <a:lnTo>
                    <a:pt x="396" y="13"/>
                  </a:lnTo>
                  <a:lnTo>
                    <a:pt x="396" y="21"/>
                  </a:lnTo>
                  <a:lnTo>
                    <a:pt x="400" y="29"/>
                  </a:lnTo>
                  <a:lnTo>
                    <a:pt x="411" y="31"/>
                  </a:lnTo>
                  <a:lnTo>
                    <a:pt x="418" y="30"/>
                  </a:lnTo>
                  <a:lnTo>
                    <a:pt x="427" y="29"/>
                  </a:lnTo>
                  <a:lnTo>
                    <a:pt x="435" y="28"/>
                  </a:lnTo>
                  <a:lnTo>
                    <a:pt x="444" y="27"/>
                  </a:lnTo>
                  <a:lnTo>
                    <a:pt x="452" y="26"/>
                  </a:lnTo>
                  <a:lnTo>
                    <a:pt x="460" y="26"/>
                  </a:lnTo>
                  <a:lnTo>
                    <a:pt x="468" y="27"/>
                  </a:lnTo>
                  <a:lnTo>
                    <a:pt x="474" y="28"/>
                  </a:lnTo>
                  <a:lnTo>
                    <a:pt x="480" y="29"/>
                  </a:lnTo>
                  <a:lnTo>
                    <a:pt x="484" y="31"/>
                  </a:lnTo>
                  <a:lnTo>
                    <a:pt x="490" y="33"/>
                  </a:lnTo>
                  <a:lnTo>
                    <a:pt x="495" y="35"/>
                  </a:lnTo>
                  <a:lnTo>
                    <a:pt x="498" y="36"/>
                  </a:lnTo>
                  <a:lnTo>
                    <a:pt x="503" y="38"/>
                  </a:lnTo>
                  <a:lnTo>
                    <a:pt x="505" y="40"/>
                  </a:lnTo>
                  <a:lnTo>
                    <a:pt x="503" y="36"/>
                  </a:lnTo>
                  <a:lnTo>
                    <a:pt x="505" y="38"/>
                  </a:lnTo>
                  <a:lnTo>
                    <a:pt x="509" y="41"/>
                  </a:lnTo>
                  <a:lnTo>
                    <a:pt x="512" y="44"/>
                  </a:lnTo>
                  <a:lnTo>
                    <a:pt x="514" y="46"/>
                  </a:lnTo>
                  <a:lnTo>
                    <a:pt x="511" y="48"/>
                  </a:lnTo>
                  <a:lnTo>
                    <a:pt x="508" y="49"/>
                  </a:lnTo>
                  <a:lnTo>
                    <a:pt x="504" y="50"/>
                  </a:lnTo>
                  <a:lnTo>
                    <a:pt x="502" y="50"/>
                  </a:lnTo>
                  <a:lnTo>
                    <a:pt x="496" y="50"/>
                  </a:lnTo>
                  <a:lnTo>
                    <a:pt x="490" y="51"/>
                  </a:lnTo>
                  <a:lnTo>
                    <a:pt x="484" y="51"/>
                  </a:lnTo>
                  <a:lnTo>
                    <a:pt x="479" y="51"/>
                  </a:lnTo>
                  <a:lnTo>
                    <a:pt x="473" y="52"/>
                  </a:lnTo>
                  <a:lnTo>
                    <a:pt x="467" y="52"/>
                  </a:lnTo>
                  <a:lnTo>
                    <a:pt x="461" y="53"/>
                  </a:lnTo>
                  <a:lnTo>
                    <a:pt x="456" y="55"/>
                  </a:lnTo>
                  <a:lnTo>
                    <a:pt x="444" y="58"/>
                  </a:lnTo>
                  <a:lnTo>
                    <a:pt x="434" y="61"/>
                  </a:lnTo>
                  <a:lnTo>
                    <a:pt x="423" y="65"/>
                  </a:lnTo>
                  <a:lnTo>
                    <a:pt x="413" y="68"/>
                  </a:lnTo>
                  <a:lnTo>
                    <a:pt x="404" y="73"/>
                  </a:lnTo>
                  <a:lnTo>
                    <a:pt x="395" y="78"/>
                  </a:lnTo>
                  <a:lnTo>
                    <a:pt x="384" y="83"/>
                  </a:lnTo>
                  <a:lnTo>
                    <a:pt x="374" y="90"/>
                  </a:lnTo>
                  <a:lnTo>
                    <a:pt x="369" y="95"/>
                  </a:lnTo>
                  <a:lnTo>
                    <a:pt x="368" y="101"/>
                  </a:lnTo>
                  <a:lnTo>
                    <a:pt x="369" y="106"/>
                  </a:lnTo>
                  <a:lnTo>
                    <a:pt x="373" y="111"/>
                  </a:lnTo>
                  <a:lnTo>
                    <a:pt x="372" y="114"/>
                  </a:lnTo>
                  <a:lnTo>
                    <a:pt x="372" y="118"/>
                  </a:lnTo>
                  <a:lnTo>
                    <a:pt x="374" y="121"/>
                  </a:lnTo>
                  <a:lnTo>
                    <a:pt x="377" y="125"/>
                  </a:lnTo>
                  <a:lnTo>
                    <a:pt x="383" y="129"/>
                  </a:lnTo>
                  <a:lnTo>
                    <a:pt x="389" y="134"/>
                  </a:lnTo>
                  <a:lnTo>
                    <a:pt x="393" y="139"/>
                  </a:lnTo>
                  <a:lnTo>
                    <a:pt x="398" y="143"/>
                  </a:lnTo>
                  <a:lnTo>
                    <a:pt x="403" y="148"/>
                  </a:lnTo>
                  <a:lnTo>
                    <a:pt x="407" y="151"/>
                  </a:lnTo>
                  <a:lnTo>
                    <a:pt x="412" y="157"/>
                  </a:lnTo>
                  <a:lnTo>
                    <a:pt x="415" y="162"/>
                  </a:lnTo>
                  <a:lnTo>
                    <a:pt x="405" y="162"/>
                  </a:lnTo>
                  <a:lnTo>
                    <a:pt x="395" y="162"/>
                  </a:lnTo>
                  <a:lnTo>
                    <a:pt x="384" y="162"/>
                  </a:lnTo>
                  <a:lnTo>
                    <a:pt x="374" y="159"/>
                  </a:lnTo>
                  <a:lnTo>
                    <a:pt x="364" y="157"/>
                  </a:lnTo>
                  <a:lnTo>
                    <a:pt x="353" y="154"/>
                  </a:lnTo>
                  <a:lnTo>
                    <a:pt x="344" y="149"/>
                  </a:lnTo>
                  <a:lnTo>
                    <a:pt x="336" y="143"/>
                  </a:lnTo>
                  <a:lnTo>
                    <a:pt x="325" y="135"/>
                  </a:lnTo>
                  <a:lnTo>
                    <a:pt x="315" y="127"/>
                  </a:lnTo>
                  <a:lnTo>
                    <a:pt x="305" y="121"/>
                  </a:lnTo>
                  <a:lnTo>
                    <a:pt x="296" y="117"/>
                  </a:lnTo>
                  <a:lnTo>
                    <a:pt x="284" y="113"/>
                  </a:lnTo>
                  <a:lnTo>
                    <a:pt x="273" y="112"/>
                  </a:lnTo>
                  <a:lnTo>
                    <a:pt x="261" y="111"/>
                  </a:lnTo>
                  <a:lnTo>
                    <a:pt x="247" y="111"/>
                  </a:lnTo>
                  <a:lnTo>
                    <a:pt x="233" y="112"/>
                  </a:lnTo>
                  <a:lnTo>
                    <a:pt x="218" y="113"/>
                  </a:lnTo>
                  <a:lnTo>
                    <a:pt x="205" y="114"/>
                  </a:lnTo>
                  <a:lnTo>
                    <a:pt x="190" y="117"/>
                  </a:lnTo>
                  <a:lnTo>
                    <a:pt x="175" y="118"/>
                  </a:lnTo>
                  <a:lnTo>
                    <a:pt x="160" y="120"/>
                  </a:lnTo>
                  <a:lnTo>
                    <a:pt x="145" y="123"/>
                  </a:lnTo>
                  <a:lnTo>
                    <a:pt x="130" y="124"/>
                  </a:lnTo>
                  <a:lnTo>
                    <a:pt x="115" y="126"/>
                  </a:lnTo>
                  <a:lnTo>
                    <a:pt x="100" y="127"/>
                  </a:lnTo>
                  <a:lnTo>
                    <a:pt x="86" y="128"/>
                  </a:lnTo>
                  <a:lnTo>
                    <a:pt x="71" y="129"/>
                  </a:lnTo>
                  <a:lnTo>
                    <a:pt x="56" y="129"/>
                  </a:lnTo>
                  <a:lnTo>
                    <a:pt x="42" y="128"/>
                  </a:lnTo>
                  <a:lnTo>
                    <a:pt x="28" y="128"/>
                  </a:lnTo>
                  <a:lnTo>
                    <a:pt x="14" y="126"/>
                  </a:lnTo>
                  <a:lnTo>
                    <a:pt x="4" y="128"/>
                  </a:lnTo>
                  <a:lnTo>
                    <a:pt x="0" y="136"/>
                  </a:lnTo>
                  <a:lnTo>
                    <a:pt x="0" y="144"/>
                  </a:lnTo>
                  <a:lnTo>
                    <a:pt x="8" y="150"/>
                  </a:lnTo>
                  <a:lnTo>
                    <a:pt x="21" y="153"/>
                  </a:lnTo>
                  <a:lnTo>
                    <a:pt x="35" y="154"/>
                  </a:lnTo>
                  <a:lnTo>
                    <a:pt x="49" y="154"/>
                  </a:lnTo>
                  <a:lnTo>
                    <a:pt x="64" y="154"/>
                  </a:lnTo>
                  <a:lnTo>
                    <a:pt x="78" y="154"/>
                  </a:lnTo>
                  <a:lnTo>
                    <a:pt x="92" y="153"/>
                  </a:lnTo>
                  <a:lnTo>
                    <a:pt x="107" y="151"/>
                  </a:lnTo>
                  <a:lnTo>
                    <a:pt x="120" y="150"/>
                  </a:lnTo>
                  <a:lnTo>
                    <a:pt x="135" y="148"/>
                  </a:lnTo>
                  <a:lnTo>
                    <a:pt x="149" y="146"/>
                  </a:lnTo>
                  <a:lnTo>
                    <a:pt x="164" y="144"/>
                  </a:lnTo>
                  <a:lnTo>
                    <a:pt x="178" y="142"/>
                  </a:lnTo>
                  <a:lnTo>
                    <a:pt x="193" y="141"/>
                  </a:lnTo>
                  <a:lnTo>
                    <a:pt x="207" y="139"/>
                  </a:lnTo>
                  <a:lnTo>
                    <a:pt x="222" y="138"/>
                  </a:lnTo>
                  <a:lnTo>
                    <a:pt x="236" y="136"/>
                  </a:lnTo>
                  <a:lnTo>
                    <a:pt x="241" y="136"/>
                  </a:lnTo>
                  <a:lnTo>
                    <a:pt x="248" y="135"/>
                  </a:lnTo>
                  <a:lnTo>
                    <a:pt x="256" y="135"/>
                  </a:lnTo>
                  <a:lnTo>
                    <a:pt x="266" y="135"/>
                  </a:lnTo>
                  <a:lnTo>
                    <a:pt x="274" y="135"/>
                  </a:lnTo>
                  <a:lnTo>
                    <a:pt x="282" y="136"/>
                  </a:lnTo>
                  <a:lnTo>
                    <a:pt x="287" y="138"/>
                  </a:lnTo>
                  <a:lnTo>
                    <a:pt x="293" y="141"/>
                  </a:lnTo>
                  <a:lnTo>
                    <a:pt x="298" y="146"/>
                  </a:lnTo>
                  <a:lnTo>
                    <a:pt x="304" y="149"/>
                  </a:lnTo>
                  <a:lnTo>
                    <a:pt x="308" y="154"/>
                  </a:lnTo>
                  <a:lnTo>
                    <a:pt x="314" y="158"/>
                  </a:lnTo>
                  <a:lnTo>
                    <a:pt x="319" y="162"/>
                  </a:lnTo>
                  <a:lnTo>
                    <a:pt x="324" y="165"/>
                  </a:lnTo>
                  <a:lnTo>
                    <a:pt x="330" y="169"/>
                  </a:lnTo>
                  <a:lnTo>
                    <a:pt x="336" y="172"/>
                  </a:lnTo>
                  <a:lnTo>
                    <a:pt x="349" y="178"/>
                  </a:lnTo>
                  <a:lnTo>
                    <a:pt x="361" y="181"/>
                  </a:lnTo>
                  <a:lnTo>
                    <a:pt x="374" y="185"/>
                  </a:lnTo>
                  <a:lnTo>
                    <a:pt x="387" y="186"/>
                  </a:lnTo>
                  <a:lnTo>
                    <a:pt x="398" y="187"/>
                  </a:lnTo>
                  <a:lnTo>
                    <a:pt x="412" y="187"/>
                  </a:lnTo>
                  <a:lnTo>
                    <a:pt x="426" y="187"/>
                  </a:lnTo>
                  <a:lnTo>
                    <a:pt x="440" y="186"/>
                  </a:lnTo>
                  <a:lnTo>
                    <a:pt x="445" y="184"/>
                  </a:lnTo>
                  <a:lnTo>
                    <a:pt x="450" y="179"/>
                  </a:lnTo>
                  <a:lnTo>
                    <a:pt x="452" y="173"/>
                  </a:lnTo>
                  <a:lnTo>
                    <a:pt x="450" y="166"/>
                  </a:lnTo>
                  <a:lnTo>
                    <a:pt x="443" y="157"/>
                  </a:lnTo>
                  <a:lnTo>
                    <a:pt x="437" y="148"/>
                  </a:lnTo>
                  <a:lnTo>
                    <a:pt x="430" y="141"/>
                  </a:lnTo>
                  <a:lnTo>
                    <a:pt x="425" y="133"/>
                  </a:lnTo>
                  <a:lnTo>
                    <a:pt x="418" y="127"/>
                  </a:lnTo>
                  <a:lnTo>
                    <a:pt x="411" y="120"/>
                  </a:lnTo>
                  <a:lnTo>
                    <a:pt x="403" y="114"/>
                  </a:lnTo>
                  <a:lnTo>
                    <a:pt x="395" y="108"/>
                  </a:lnTo>
                  <a:lnTo>
                    <a:pt x="403" y="102"/>
                  </a:lnTo>
                  <a:lnTo>
                    <a:pt x="411" y="98"/>
                  </a:lnTo>
                  <a:lnTo>
                    <a:pt x="419" y="94"/>
                  </a:lnTo>
                  <a:lnTo>
                    <a:pt x="426" y="90"/>
                  </a:lnTo>
                  <a:lnTo>
                    <a:pt x="434" y="88"/>
                  </a:lnTo>
                  <a:lnTo>
                    <a:pt x="443" y="85"/>
                  </a:lnTo>
                  <a:lnTo>
                    <a:pt x="452" y="82"/>
                  </a:lnTo>
                  <a:lnTo>
                    <a:pt x="463" y="80"/>
                  </a:lnTo>
                  <a:lnTo>
                    <a:pt x="466" y="79"/>
                  </a:lnTo>
                  <a:lnTo>
                    <a:pt x="471" y="79"/>
                  </a:lnTo>
                  <a:lnTo>
                    <a:pt x="476" y="78"/>
                  </a:lnTo>
                  <a:lnTo>
                    <a:pt x="481" y="78"/>
                  </a:lnTo>
                  <a:lnTo>
                    <a:pt x="487" y="76"/>
                  </a:lnTo>
                  <a:lnTo>
                    <a:pt x="493" y="76"/>
                  </a:lnTo>
                  <a:lnTo>
                    <a:pt x="498" y="75"/>
                  </a:lnTo>
                  <a:lnTo>
                    <a:pt x="503" y="75"/>
                  </a:lnTo>
                  <a:lnTo>
                    <a:pt x="509" y="74"/>
                  </a:lnTo>
                  <a:lnTo>
                    <a:pt x="513" y="73"/>
                  </a:lnTo>
                  <a:lnTo>
                    <a:pt x="519" y="72"/>
                  </a:lnTo>
                  <a:lnTo>
                    <a:pt x="524" y="71"/>
                  </a:lnTo>
                  <a:lnTo>
                    <a:pt x="529" y="68"/>
                  </a:lnTo>
                  <a:lnTo>
                    <a:pt x="534" y="67"/>
                  </a:lnTo>
                  <a:lnTo>
                    <a:pt x="540" y="65"/>
                  </a:lnTo>
                  <a:lnTo>
                    <a:pt x="544" y="64"/>
                  </a:lnTo>
                  <a:lnTo>
                    <a:pt x="550" y="60"/>
                  </a:lnTo>
                  <a:lnTo>
                    <a:pt x="554" y="55"/>
                  </a:lnTo>
                  <a:lnTo>
                    <a:pt x="554" y="48"/>
                  </a:lnTo>
                  <a:lnTo>
                    <a:pt x="550" y="4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6" name="Freeform 45"/>
            <p:cNvSpPr>
              <a:spLocks/>
            </p:cNvSpPr>
            <p:nvPr/>
          </p:nvSpPr>
          <p:spPr bwMode="auto">
            <a:xfrm>
              <a:off x="2977" y="2059"/>
              <a:ext cx="360" cy="313"/>
            </a:xfrm>
            <a:custGeom>
              <a:avLst/>
              <a:gdLst>
                <a:gd name="T0" fmla="*/ 694 w 719"/>
                <a:gd name="T1" fmla="*/ 44 h 627"/>
                <a:gd name="T2" fmla="*/ 670 w 719"/>
                <a:gd name="T3" fmla="*/ 36 h 627"/>
                <a:gd name="T4" fmla="*/ 640 w 719"/>
                <a:gd name="T5" fmla="*/ 28 h 627"/>
                <a:gd name="T6" fmla="*/ 616 w 719"/>
                <a:gd name="T7" fmla="*/ 8 h 627"/>
                <a:gd name="T8" fmla="*/ 588 w 719"/>
                <a:gd name="T9" fmla="*/ 2 h 627"/>
                <a:gd name="T10" fmla="*/ 561 w 719"/>
                <a:gd name="T11" fmla="*/ 13 h 627"/>
                <a:gd name="T12" fmla="*/ 531 w 719"/>
                <a:gd name="T13" fmla="*/ 25 h 627"/>
                <a:gd name="T14" fmla="*/ 498 w 719"/>
                <a:gd name="T15" fmla="*/ 35 h 627"/>
                <a:gd name="T16" fmla="*/ 441 w 719"/>
                <a:gd name="T17" fmla="*/ 38 h 627"/>
                <a:gd name="T18" fmla="*/ 376 w 719"/>
                <a:gd name="T19" fmla="*/ 35 h 627"/>
                <a:gd name="T20" fmla="*/ 312 w 719"/>
                <a:gd name="T21" fmla="*/ 30 h 627"/>
                <a:gd name="T22" fmla="*/ 248 w 719"/>
                <a:gd name="T23" fmla="*/ 31 h 627"/>
                <a:gd name="T24" fmla="*/ 226 w 719"/>
                <a:gd name="T25" fmla="*/ 30 h 627"/>
                <a:gd name="T26" fmla="*/ 184 w 719"/>
                <a:gd name="T27" fmla="*/ 24 h 627"/>
                <a:gd name="T28" fmla="*/ 131 w 719"/>
                <a:gd name="T29" fmla="*/ 19 h 627"/>
                <a:gd name="T30" fmla="*/ 78 w 719"/>
                <a:gd name="T31" fmla="*/ 14 h 627"/>
                <a:gd name="T32" fmla="*/ 25 w 719"/>
                <a:gd name="T33" fmla="*/ 13 h 627"/>
                <a:gd name="T34" fmla="*/ 2 w 719"/>
                <a:gd name="T35" fmla="*/ 36 h 627"/>
                <a:gd name="T36" fmla="*/ 48 w 719"/>
                <a:gd name="T37" fmla="*/ 38 h 627"/>
                <a:gd name="T38" fmla="*/ 97 w 719"/>
                <a:gd name="T39" fmla="*/ 42 h 627"/>
                <a:gd name="T40" fmla="*/ 146 w 719"/>
                <a:gd name="T41" fmla="*/ 46 h 627"/>
                <a:gd name="T42" fmla="*/ 194 w 719"/>
                <a:gd name="T43" fmla="*/ 52 h 627"/>
                <a:gd name="T44" fmla="*/ 184 w 719"/>
                <a:gd name="T45" fmla="*/ 223 h 627"/>
                <a:gd name="T46" fmla="*/ 152 w 719"/>
                <a:gd name="T47" fmla="*/ 294 h 627"/>
                <a:gd name="T48" fmla="*/ 97 w 719"/>
                <a:gd name="T49" fmla="*/ 311 h 627"/>
                <a:gd name="T50" fmla="*/ 82 w 719"/>
                <a:gd name="T51" fmla="*/ 278 h 627"/>
                <a:gd name="T52" fmla="*/ 96 w 719"/>
                <a:gd name="T53" fmla="*/ 176 h 627"/>
                <a:gd name="T54" fmla="*/ 92 w 719"/>
                <a:gd name="T55" fmla="*/ 129 h 627"/>
                <a:gd name="T56" fmla="*/ 59 w 719"/>
                <a:gd name="T57" fmla="*/ 274 h 627"/>
                <a:gd name="T58" fmla="*/ 55 w 719"/>
                <a:gd name="T59" fmla="*/ 337 h 627"/>
                <a:gd name="T60" fmla="*/ 57 w 719"/>
                <a:gd name="T61" fmla="*/ 367 h 627"/>
                <a:gd name="T62" fmla="*/ 64 w 719"/>
                <a:gd name="T63" fmla="*/ 412 h 627"/>
                <a:gd name="T64" fmla="*/ 63 w 719"/>
                <a:gd name="T65" fmla="*/ 477 h 627"/>
                <a:gd name="T66" fmla="*/ 80 w 719"/>
                <a:gd name="T67" fmla="*/ 588 h 627"/>
                <a:gd name="T68" fmla="*/ 108 w 719"/>
                <a:gd name="T69" fmla="*/ 623 h 627"/>
                <a:gd name="T70" fmla="*/ 95 w 719"/>
                <a:gd name="T71" fmla="*/ 525 h 627"/>
                <a:gd name="T72" fmla="*/ 87 w 719"/>
                <a:gd name="T73" fmla="*/ 409 h 627"/>
                <a:gd name="T74" fmla="*/ 82 w 719"/>
                <a:gd name="T75" fmla="*/ 351 h 627"/>
                <a:gd name="T76" fmla="*/ 131 w 719"/>
                <a:gd name="T77" fmla="*/ 328 h 627"/>
                <a:gd name="T78" fmla="*/ 193 w 719"/>
                <a:gd name="T79" fmla="*/ 307 h 627"/>
                <a:gd name="T80" fmla="*/ 218 w 719"/>
                <a:gd name="T81" fmla="*/ 292 h 627"/>
                <a:gd name="T82" fmla="*/ 216 w 719"/>
                <a:gd name="T83" fmla="*/ 114 h 627"/>
                <a:gd name="T84" fmla="*/ 281 w 719"/>
                <a:gd name="T85" fmla="*/ 57 h 627"/>
                <a:gd name="T86" fmla="*/ 346 w 719"/>
                <a:gd name="T87" fmla="*/ 62 h 627"/>
                <a:gd name="T88" fmla="*/ 408 w 719"/>
                <a:gd name="T89" fmla="*/ 65 h 627"/>
                <a:gd name="T90" fmla="*/ 470 w 719"/>
                <a:gd name="T91" fmla="*/ 62 h 627"/>
                <a:gd name="T92" fmla="*/ 504 w 719"/>
                <a:gd name="T93" fmla="*/ 62 h 627"/>
                <a:gd name="T94" fmla="*/ 528 w 719"/>
                <a:gd name="T95" fmla="*/ 57 h 627"/>
                <a:gd name="T96" fmla="*/ 558 w 719"/>
                <a:gd name="T97" fmla="*/ 42 h 627"/>
                <a:gd name="T98" fmla="*/ 582 w 719"/>
                <a:gd name="T99" fmla="*/ 35 h 627"/>
                <a:gd name="T100" fmla="*/ 596 w 719"/>
                <a:gd name="T101" fmla="*/ 27 h 627"/>
                <a:gd name="T102" fmla="*/ 609 w 719"/>
                <a:gd name="T103" fmla="*/ 39 h 627"/>
                <a:gd name="T104" fmla="*/ 631 w 719"/>
                <a:gd name="T105" fmla="*/ 55 h 627"/>
                <a:gd name="T106" fmla="*/ 654 w 719"/>
                <a:gd name="T107" fmla="*/ 60 h 627"/>
                <a:gd name="T108" fmla="*/ 675 w 719"/>
                <a:gd name="T109" fmla="*/ 66 h 627"/>
                <a:gd name="T110" fmla="*/ 668 w 719"/>
                <a:gd name="T111" fmla="*/ 74 h 627"/>
                <a:gd name="T112" fmla="*/ 668 w 719"/>
                <a:gd name="T113" fmla="*/ 100 h 627"/>
                <a:gd name="T114" fmla="*/ 691 w 719"/>
                <a:gd name="T115" fmla="*/ 90 h 627"/>
                <a:gd name="T116" fmla="*/ 708 w 719"/>
                <a:gd name="T117" fmla="*/ 79 h 627"/>
                <a:gd name="T118" fmla="*/ 717 w 719"/>
                <a:gd name="T119" fmla="*/ 58 h 6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719" h="627">
                  <a:moveTo>
                    <a:pt x="713" y="53"/>
                  </a:moveTo>
                  <a:lnTo>
                    <a:pt x="707" y="50"/>
                  </a:lnTo>
                  <a:lnTo>
                    <a:pt x="700" y="46"/>
                  </a:lnTo>
                  <a:lnTo>
                    <a:pt x="694" y="44"/>
                  </a:lnTo>
                  <a:lnTo>
                    <a:pt x="688" y="42"/>
                  </a:lnTo>
                  <a:lnTo>
                    <a:pt x="683" y="39"/>
                  </a:lnTo>
                  <a:lnTo>
                    <a:pt x="676" y="37"/>
                  </a:lnTo>
                  <a:lnTo>
                    <a:pt x="670" y="36"/>
                  </a:lnTo>
                  <a:lnTo>
                    <a:pt x="663" y="35"/>
                  </a:lnTo>
                  <a:lnTo>
                    <a:pt x="654" y="34"/>
                  </a:lnTo>
                  <a:lnTo>
                    <a:pt x="646" y="30"/>
                  </a:lnTo>
                  <a:lnTo>
                    <a:pt x="640" y="28"/>
                  </a:lnTo>
                  <a:lnTo>
                    <a:pt x="634" y="23"/>
                  </a:lnTo>
                  <a:lnTo>
                    <a:pt x="628" y="19"/>
                  </a:lnTo>
                  <a:lnTo>
                    <a:pt x="623" y="14"/>
                  </a:lnTo>
                  <a:lnTo>
                    <a:pt x="616" y="8"/>
                  </a:lnTo>
                  <a:lnTo>
                    <a:pt x="607" y="2"/>
                  </a:lnTo>
                  <a:lnTo>
                    <a:pt x="601" y="0"/>
                  </a:lnTo>
                  <a:lnTo>
                    <a:pt x="595" y="0"/>
                  </a:lnTo>
                  <a:lnTo>
                    <a:pt x="588" y="2"/>
                  </a:lnTo>
                  <a:lnTo>
                    <a:pt x="581" y="5"/>
                  </a:lnTo>
                  <a:lnTo>
                    <a:pt x="573" y="7"/>
                  </a:lnTo>
                  <a:lnTo>
                    <a:pt x="567" y="10"/>
                  </a:lnTo>
                  <a:lnTo>
                    <a:pt x="561" y="13"/>
                  </a:lnTo>
                  <a:lnTo>
                    <a:pt x="556" y="15"/>
                  </a:lnTo>
                  <a:lnTo>
                    <a:pt x="547" y="19"/>
                  </a:lnTo>
                  <a:lnTo>
                    <a:pt x="539" y="22"/>
                  </a:lnTo>
                  <a:lnTo>
                    <a:pt x="531" y="25"/>
                  </a:lnTo>
                  <a:lnTo>
                    <a:pt x="524" y="28"/>
                  </a:lnTo>
                  <a:lnTo>
                    <a:pt x="516" y="31"/>
                  </a:lnTo>
                  <a:lnTo>
                    <a:pt x="508" y="32"/>
                  </a:lnTo>
                  <a:lnTo>
                    <a:pt x="498" y="35"/>
                  </a:lnTo>
                  <a:lnTo>
                    <a:pt x="489" y="36"/>
                  </a:lnTo>
                  <a:lnTo>
                    <a:pt x="473" y="37"/>
                  </a:lnTo>
                  <a:lnTo>
                    <a:pt x="457" y="38"/>
                  </a:lnTo>
                  <a:lnTo>
                    <a:pt x="441" y="38"/>
                  </a:lnTo>
                  <a:lnTo>
                    <a:pt x="425" y="38"/>
                  </a:lnTo>
                  <a:lnTo>
                    <a:pt x="408" y="37"/>
                  </a:lnTo>
                  <a:lnTo>
                    <a:pt x="392" y="36"/>
                  </a:lnTo>
                  <a:lnTo>
                    <a:pt x="376" y="35"/>
                  </a:lnTo>
                  <a:lnTo>
                    <a:pt x="360" y="34"/>
                  </a:lnTo>
                  <a:lnTo>
                    <a:pt x="344" y="32"/>
                  </a:lnTo>
                  <a:lnTo>
                    <a:pt x="328" y="31"/>
                  </a:lnTo>
                  <a:lnTo>
                    <a:pt x="312" y="30"/>
                  </a:lnTo>
                  <a:lnTo>
                    <a:pt x="296" y="30"/>
                  </a:lnTo>
                  <a:lnTo>
                    <a:pt x="279" y="30"/>
                  </a:lnTo>
                  <a:lnTo>
                    <a:pt x="263" y="30"/>
                  </a:lnTo>
                  <a:lnTo>
                    <a:pt x="248" y="31"/>
                  </a:lnTo>
                  <a:lnTo>
                    <a:pt x="232" y="32"/>
                  </a:lnTo>
                  <a:lnTo>
                    <a:pt x="230" y="31"/>
                  </a:lnTo>
                  <a:lnTo>
                    <a:pt x="229" y="30"/>
                  </a:lnTo>
                  <a:lnTo>
                    <a:pt x="226" y="30"/>
                  </a:lnTo>
                  <a:lnTo>
                    <a:pt x="224" y="29"/>
                  </a:lnTo>
                  <a:lnTo>
                    <a:pt x="210" y="28"/>
                  </a:lnTo>
                  <a:lnTo>
                    <a:pt x="198" y="27"/>
                  </a:lnTo>
                  <a:lnTo>
                    <a:pt x="184" y="24"/>
                  </a:lnTo>
                  <a:lnTo>
                    <a:pt x="170" y="23"/>
                  </a:lnTo>
                  <a:lnTo>
                    <a:pt x="157" y="22"/>
                  </a:lnTo>
                  <a:lnTo>
                    <a:pt x="144" y="20"/>
                  </a:lnTo>
                  <a:lnTo>
                    <a:pt x="131" y="19"/>
                  </a:lnTo>
                  <a:lnTo>
                    <a:pt x="118" y="17"/>
                  </a:lnTo>
                  <a:lnTo>
                    <a:pt x="104" y="16"/>
                  </a:lnTo>
                  <a:lnTo>
                    <a:pt x="92" y="15"/>
                  </a:lnTo>
                  <a:lnTo>
                    <a:pt x="78" y="14"/>
                  </a:lnTo>
                  <a:lnTo>
                    <a:pt x="65" y="13"/>
                  </a:lnTo>
                  <a:lnTo>
                    <a:pt x="51" y="13"/>
                  </a:lnTo>
                  <a:lnTo>
                    <a:pt x="38" y="13"/>
                  </a:lnTo>
                  <a:lnTo>
                    <a:pt x="25" y="13"/>
                  </a:lnTo>
                  <a:lnTo>
                    <a:pt x="11" y="13"/>
                  </a:lnTo>
                  <a:lnTo>
                    <a:pt x="2" y="17"/>
                  </a:lnTo>
                  <a:lnTo>
                    <a:pt x="0" y="27"/>
                  </a:lnTo>
                  <a:lnTo>
                    <a:pt x="2" y="36"/>
                  </a:lnTo>
                  <a:lnTo>
                    <a:pt x="11" y="39"/>
                  </a:lnTo>
                  <a:lnTo>
                    <a:pt x="24" y="39"/>
                  </a:lnTo>
                  <a:lnTo>
                    <a:pt x="36" y="38"/>
                  </a:lnTo>
                  <a:lnTo>
                    <a:pt x="48" y="38"/>
                  </a:lnTo>
                  <a:lnTo>
                    <a:pt x="61" y="39"/>
                  </a:lnTo>
                  <a:lnTo>
                    <a:pt x="73" y="39"/>
                  </a:lnTo>
                  <a:lnTo>
                    <a:pt x="85" y="40"/>
                  </a:lnTo>
                  <a:lnTo>
                    <a:pt x="97" y="42"/>
                  </a:lnTo>
                  <a:lnTo>
                    <a:pt x="109" y="43"/>
                  </a:lnTo>
                  <a:lnTo>
                    <a:pt x="122" y="44"/>
                  </a:lnTo>
                  <a:lnTo>
                    <a:pt x="133" y="45"/>
                  </a:lnTo>
                  <a:lnTo>
                    <a:pt x="146" y="46"/>
                  </a:lnTo>
                  <a:lnTo>
                    <a:pt x="158" y="47"/>
                  </a:lnTo>
                  <a:lnTo>
                    <a:pt x="170" y="49"/>
                  </a:lnTo>
                  <a:lnTo>
                    <a:pt x="183" y="51"/>
                  </a:lnTo>
                  <a:lnTo>
                    <a:pt x="194" y="52"/>
                  </a:lnTo>
                  <a:lnTo>
                    <a:pt x="207" y="53"/>
                  </a:lnTo>
                  <a:lnTo>
                    <a:pt x="191" y="110"/>
                  </a:lnTo>
                  <a:lnTo>
                    <a:pt x="183" y="166"/>
                  </a:lnTo>
                  <a:lnTo>
                    <a:pt x="184" y="223"/>
                  </a:lnTo>
                  <a:lnTo>
                    <a:pt x="192" y="281"/>
                  </a:lnTo>
                  <a:lnTo>
                    <a:pt x="178" y="286"/>
                  </a:lnTo>
                  <a:lnTo>
                    <a:pt x="165" y="289"/>
                  </a:lnTo>
                  <a:lnTo>
                    <a:pt x="152" y="294"/>
                  </a:lnTo>
                  <a:lnTo>
                    <a:pt x="138" y="299"/>
                  </a:lnTo>
                  <a:lnTo>
                    <a:pt x="124" y="303"/>
                  </a:lnTo>
                  <a:lnTo>
                    <a:pt x="110" y="307"/>
                  </a:lnTo>
                  <a:lnTo>
                    <a:pt x="97" y="311"/>
                  </a:lnTo>
                  <a:lnTo>
                    <a:pt x="84" y="315"/>
                  </a:lnTo>
                  <a:lnTo>
                    <a:pt x="82" y="302"/>
                  </a:lnTo>
                  <a:lnTo>
                    <a:pt x="82" y="289"/>
                  </a:lnTo>
                  <a:lnTo>
                    <a:pt x="82" y="278"/>
                  </a:lnTo>
                  <a:lnTo>
                    <a:pt x="82" y="265"/>
                  </a:lnTo>
                  <a:lnTo>
                    <a:pt x="84" y="234"/>
                  </a:lnTo>
                  <a:lnTo>
                    <a:pt x="88" y="205"/>
                  </a:lnTo>
                  <a:lnTo>
                    <a:pt x="96" y="176"/>
                  </a:lnTo>
                  <a:lnTo>
                    <a:pt x="107" y="149"/>
                  </a:lnTo>
                  <a:lnTo>
                    <a:pt x="107" y="138"/>
                  </a:lnTo>
                  <a:lnTo>
                    <a:pt x="101" y="130"/>
                  </a:lnTo>
                  <a:lnTo>
                    <a:pt x="92" y="129"/>
                  </a:lnTo>
                  <a:lnTo>
                    <a:pt x="85" y="135"/>
                  </a:lnTo>
                  <a:lnTo>
                    <a:pt x="70" y="181"/>
                  </a:lnTo>
                  <a:lnTo>
                    <a:pt x="62" y="227"/>
                  </a:lnTo>
                  <a:lnTo>
                    <a:pt x="59" y="274"/>
                  </a:lnTo>
                  <a:lnTo>
                    <a:pt x="59" y="322"/>
                  </a:lnTo>
                  <a:lnTo>
                    <a:pt x="55" y="326"/>
                  </a:lnTo>
                  <a:lnTo>
                    <a:pt x="54" y="331"/>
                  </a:lnTo>
                  <a:lnTo>
                    <a:pt x="55" y="337"/>
                  </a:lnTo>
                  <a:lnTo>
                    <a:pt x="58" y="341"/>
                  </a:lnTo>
                  <a:lnTo>
                    <a:pt x="58" y="349"/>
                  </a:lnTo>
                  <a:lnTo>
                    <a:pt x="57" y="359"/>
                  </a:lnTo>
                  <a:lnTo>
                    <a:pt x="57" y="367"/>
                  </a:lnTo>
                  <a:lnTo>
                    <a:pt x="56" y="375"/>
                  </a:lnTo>
                  <a:lnTo>
                    <a:pt x="57" y="387"/>
                  </a:lnTo>
                  <a:lnTo>
                    <a:pt x="61" y="399"/>
                  </a:lnTo>
                  <a:lnTo>
                    <a:pt x="64" y="412"/>
                  </a:lnTo>
                  <a:lnTo>
                    <a:pt x="65" y="423"/>
                  </a:lnTo>
                  <a:lnTo>
                    <a:pt x="63" y="442"/>
                  </a:lnTo>
                  <a:lnTo>
                    <a:pt x="63" y="459"/>
                  </a:lnTo>
                  <a:lnTo>
                    <a:pt x="63" y="477"/>
                  </a:lnTo>
                  <a:lnTo>
                    <a:pt x="64" y="496"/>
                  </a:lnTo>
                  <a:lnTo>
                    <a:pt x="67" y="527"/>
                  </a:lnTo>
                  <a:lnTo>
                    <a:pt x="73" y="557"/>
                  </a:lnTo>
                  <a:lnTo>
                    <a:pt x="80" y="588"/>
                  </a:lnTo>
                  <a:lnTo>
                    <a:pt x="86" y="619"/>
                  </a:lnTo>
                  <a:lnTo>
                    <a:pt x="92" y="627"/>
                  </a:lnTo>
                  <a:lnTo>
                    <a:pt x="100" y="627"/>
                  </a:lnTo>
                  <a:lnTo>
                    <a:pt x="108" y="623"/>
                  </a:lnTo>
                  <a:lnTo>
                    <a:pt x="110" y="612"/>
                  </a:lnTo>
                  <a:lnTo>
                    <a:pt x="106" y="583"/>
                  </a:lnTo>
                  <a:lnTo>
                    <a:pt x="100" y="553"/>
                  </a:lnTo>
                  <a:lnTo>
                    <a:pt x="95" y="525"/>
                  </a:lnTo>
                  <a:lnTo>
                    <a:pt x="91" y="496"/>
                  </a:lnTo>
                  <a:lnTo>
                    <a:pt x="88" y="466"/>
                  </a:lnTo>
                  <a:lnTo>
                    <a:pt x="88" y="437"/>
                  </a:lnTo>
                  <a:lnTo>
                    <a:pt x="87" y="409"/>
                  </a:lnTo>
                  <a:lnTo>
                    <a:pt x="82" y="379"/>
                  </a:lnTo>
                  <a:lnTo>
                    <a:pt x="81" y="370"/>
                  </a:lnTo>
                  <a:lnTo>
                    <a:pt x="81" y="361"/>
                  </a:lnTo>
                  <a:lnTo>
                    <a:pt x="82" y="351"/>
                  </a:lnTo>
                  <a:lnTo>
                    <a:pt x="84" y="340"/>
                  </a:lnTo>
                  <a:lnTo>
                    <a:pt x="100" y="336"/>
                  </a:lnTo>
                  <a:lnTo>
                    <a:pt x="116" y="332"/>
                  </a:lnTo>
                  <a:lnTo>
                    <a:pt x="131" y="328"/>
                  </a:lnTo>
                  <a:lnTo>
                    <a:pt x="147" y="323"/>
                  </a:lnTo>
                  <a:lnTo>
                    <a:pt x="162" y="317"/>
                  </a:lnTo>
                  <a:lnTo>
                    <a:pt x="178" y="313"/>
                  </a:lnTo>
                  <a:lnTo>
                    <a:pt x="193" y="307"/>
                  </a:lnTo>
                  <a:lnTo>
                    <a:pt x="209" y="302"/>
                  </a:lnTo>
                  <a:lnTo>
                    <a:pt x="214" y="300"/>
                  </a:lnTo>
                  <a:lnTo>
                    <a:pt x="217" y="296"/>
                  </a:lnTo>
                  <a:lnTo>
                    <a:pt x="218" y="292"/>
                  </a:lnTo>
                  <a:lnTo>
                    <a:pt x="218" y="287"/>
                  </a:lnTo>
                  <a:lnTo>
                    <a:pt x="209" y="228"/>
                  </a:lnTo>
                  <a:lnTo>
                    <a:pt x="208" y="171"/>
                  </a:lnTo>
                  <a:lnTo>
                    <a:pt x="216" y="114"/>
                  </a:lnTo>
                  <a:lnTo>
                    <a:pt x="232" y="58"/>
                  </a:lnTo>
                  <a:lnTo>
                    <a:pt x="248" y="57"/>
                  </a:lnTo>
                  <a:lnTo>
                    <a:pt x="264" y="55"/>
                  </a:lnTo>
                  <a:lnTo>
                    <a:pt x="281" y="57"/>
                  </a:lnTo>
                  <a:lnTo>
                    <a:pt x="298" y="57"/>
                  </a:lnTo>
                  <a:lnTo>
                    <a:pt x="314" y="59"/>
                  </a:lnTo>
                  <a:lnTo>
                    <a:pt x="330" y="60"/>
                  </a:lnTo>
                  <a:lnTo>
                    <a:pt x="346" y="62"/>
                  </a:lnTo>
                  <a:lnTo>
                    <a:pt x="362" y="64"/>
                  </a:lnTo>
                  <a:lnTo>
                    <a:pt x="377" y="65"/>
                  </a:lnTo>
                  <a:lnTo>
                    <a:pt x="393" y="65"/>
                  </a:lnTo>
                  <a:lnTo>
                    <a:pt x="408" y="65"/>
                  </a:lnTo>
                  <a:lnTo>
                    <a:pt x="423" y="65"/>
                  </a:lnTo>
                  <a:lnTo>
                    <a:pt x="440" y="65"/>
                  </a:lnTo>
                  <a:lnTo>
                    <a:pt x="455" y="64"/>
                  </a:lnTo>
                  <a:lnTo>
                    <a:pt x="470" y="62"/>
                  </a:lnTo>
                  <a:lnTo>
                    <a:pt x="484" y="62"/>
                  </a:lnTo>
                  <a:lnTo>
                    <a:pt x="490" y="62"/>
                  </a:lnTo>
                  <a:lnTo>
                    <a:pt x="497" y="62"/>
                  </a:lnTo>
                  <a:lnTo>
                    <a:pt x="504" y="62"/>
                  </a:lnTo>
                  <a:lnTo>
                    <a:pt x="510" y="61"/>
                  </a:lnTo>
                  <a:lnTo>
                    <a:pt x="517" y="60"/>
                  </a:lnTo>
                  <a:lnTo>
                    <a:pt x="522" y="59"/>
                  </a:lnTo>
                  <a:lnTo>
                    <a:pt x="528" y="57"/>
                  </a:lnTo>
                  <a:lnTo>
                    <a:pt x="534" y="54"/>
                  </a:lnTo>
                  <a:lnTo>
                    <a:pt x="542" y="51"/>
                  </a:lnTo>
                  <a:lnTo>
                    <a:pt x="550" y="46"/>
                  </a:lnTo>
                  <a:lnTo>
                    <a:pt x="558" y="42"/>
                  </a:lnTo>
                  <a:lnTo>
                    <a:pt x="566" y="38"/>
                  </a:lnTo>
                  <a:lnTo>
                    <a:pt x="571" y="37"/>
                  </a:lnTo>
                  <a:lnTo>
                    <a:pt x="577" y="36"/>
                  </a:lnTo>
                  <a:lnTo>
                    <a:pt x="582" y="35"/>
                  </a:lnTo>
                  <a:lnTo>
                    <a:pt x="587" y="32"/>
                  </a:lnTo>
                  <a:lnTo>
                    <a:pt x="592" y="31"/>
                  </a:lnTo>
                  <a:lnTo>
                    <a:pt x="595" y="29"/>
                  </a:lnTo>
                  <a:lnTo>
                    <a:pt x="596" y="27"/>
                  </a:lnTo>
                  <a:lnTo>
                    <a:pt x="594" y="24"/>
                  </a:lnTo>
                  <a:lnTo>
                    <a:pt x="599" y="29"/>
                  </a:lnTo>
                  <a:lnTo>
                    <a:pt x="603" y="34"/>
                  </a:lnTo>
                  <a:lnTo>
                    <a:pt x="609" y="39"/>
                  </a:lnTo>
                  <a:lnTo>
                    <a:pt x="614" y="44"/>
                  </a:lnTo>
                  <a:lnTo>
                    <a:pt x="619" y="49"/>
                  </a:lnTo>
                  <a:lnTo>
                    <a:pt x="625" y="52"/>
                  </a:lnTo>
                  <a:lnTo>
                    <a:pt x="631" y="55"/>
                  </a:lnTo>
                  <a:lnTo>
                    <a:pt x="637" y="57"/>
                  </a:lnTo>
                  <a:lnTo>
                    <a:pt x="642" y="58"/>
                  </a:lnTo>
                  <a:lnTo>
                    <a:pt x="649" y="59"/>
                  </a:lnTo>
                  <a:lnTo>
                    <a:pt x="654" y="60"/>
                  </a:lnTo>
                  <a:lnTo>
                    <a:pt x="660" y="61"/>
                  </a:lnTo>
                  <a:lnTo>
                    <a:pt x="664" y="62"/>
                  </a:lnTo>
                  <a:lnTo>
                    <a:pt x="670" y="64"/>
                  </a:lnTo>
                  <a:lnTo>
                    <a:pt x="675" y="66"/>
                  </a:lnTo>
                  <a:lnTo>
                    <a:pt x="679" y="67"/>
                  </a:lnTo>
                  <a:lnTo>
                    <a:pt x="676" y="69"/>
                  </a:lnTo>
                  <a:lnTo>
                    <a:pt x="672" y="72"/>
                  </a:lnTo>
                  <a:lnTo>
                    <a:pt x="668" y="74"/>
                  </a:lnTo>
                  <a:lnTo>
                    <a:pt x="664" y="76"/>
                  </a:lnTo>
                  <a:lnTo>
                    <a:pt x="658" y="84"/>
                  </a:lnTo>
                  <a:lnTo>
                    <a:pt x="661" y="93"/>
                  </a:lnTo>
                  <a:lnTo>
                    <a:pt x="668" y="100"/>
                  </a:lnTo>
                  <a:lnTo>
                    <a:pt x="677" y="98"/>
                  </a:lnTo>
                  <a:lnTo>
                    <a:pt x="681" y="96"/>
                  </a:lnTo>
                  <a:lnTo>
                    <a:pt x="686" y="92"/>
                  </a:lnTo>
                  <a:lnTo>
                    <a:pt x="691" y="90"/>
                  </a:lnTo>
                  <a:lnTo>
                    <a:pt x="695" y="87"/>
                  </a:lnTo>
                  <a:lnTo>
                    <a:pt x="700" y="84"/>
                  </a:lnTo>
                  <a:lnTo>
                    <a:pt x="703" y="81"/>
                  </a:lnTo>
                  <a:lnTo>
                    <a:pt x="708" y="79"/>
                  </a:lnTo>
                  <a:lnTo>
                    <a:pt x="713" y="75"/>
                  </a:lnTo>
                  <a:lnTo>
                    <a:pt x="717" y="70"/>
                  </a:lnTo>
                  <a:lnTo>
                    <a:pt x="719" y="64"/>
                  </a:lnTo>
                  <a:lnTo>
                    <a:pt x="717" y="58"/>
                  </a:lnTo>
                  <a:lnTo>
                    <a:pt x="713" y="5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7" name="Freeform 46"/>
            <p:cNvSpPr>
              <a:spLocks/>
            </p:cNvSpPr>
            <p:nvPr/>
          </p:nvSpPr>
          <p:spPr bwMode="auto">
            <a:xfrm>
              <a:off x="2987" y="2392"/>
              <a:ext cx="168" cy="308"/>
            </a:xfrm>
            <a:custGeom>
              <a:avLst/>
              <a:gdLst>
                <a:gd name="T0" fmla="*/ 27 w 337"/>
                <a:gd name="T1" fmla="*/ 38 h 616"/>
                <a:gd name="T2" fmla="*/ 62 w 337"/>
                <a:gd name="T3" fmla="*/ 60 h 616"/>
                <a:gd name="T4" fmla="*/ 96 w 337"/>
                <a:gd name="T5" fmla="*/ 85 h 616"/>
                <a:gd name="T6" fmla="*/ 120 w 337"/>
                <a:gd name="T7" fmla="*/ 123 h 616"/>
                <a:gd name="T8" fmla="*/ 134 w 337"/>
                <a:gd name="T9" fmla="*/ 166 h 616"/>
                <a:gd name="T10" fmla="*/ 145 w 337"/>
                <a:gd name="T11" fmla="*/ 221 h 616"/>
                <a:gd name="T12" fmla="*/ 133 w 337"/>
                <a:gd name="T13" fmla="*/ 308 h 616"/>
                <a:gd name="T14" fmla="*/ 134 w 337"/>
                <a:gd name="T15" fmla="*/ 392 h 616"/>
                <a:gd name="T16" fmla="*/ 168 w 337"/>
                <a:gd name="T17" fmla="*/ 426 h 616"/>
                <a:gd name="T18" fmla="*/ 204 w 337"/>
                <a:gd name="T19" fmla="*/ 429 h 616"/>
                <a:gd name="T20" fmla="*/ 236 w 337"/>
                <a:gd name="T21" fmla="*/ 419 h 616"/>
                <a:gd name="T22" fmla="*/ 282 w 337"/>
                <a:gd name="T23" fmla="*/ 407 h 616"/>
                <a:gd name="T24" fmla="*/ 312 w 337"/>
                <a:gd name="T25" fmla="*/ 415 h 616"/>
                <a:gd name="T26" fmla="*/ 287 w 337"/>
                <a:gd name="T27" fmla="*/ 456 h 616"/>
                <a:gd name="T28" fmla="*/ 258 w 337"/>
                <a:gd name="T29" fmla="*/ 488 h 616"/>
                <a:gd name="T30" fmla="*/ 225 w 337"/>
                <a:gd name="T31" fmla="*/ 515 h 616"/>
                <a:gd name="T32" fmla="*/ 198 w 337"/>
                <a:gd name="T33" fmla="*/ 530 h 616"/>
                <a:gd name="T34" fmla="*/ 185 w 337"/>
                <a:gd name="T35" fmla="*/ 547 h 616"/>
                <a:gd name="T36" fmla="*/ 167 w 337"/>
                <a:gd name="T37" fmla="*/ 562 h 616"/>
                <a:gd name="T38" fmla="*/ 145 w 337"/>
                <a:gd name="T39" fmla="*/ 573 h 616"/>
                <a:gd name="T40" fmla="*/ 125 w 337"/>
                <a:gd name="T41" fmla="*/ 585 h 616"/>
                <a:gd name="T42" fmla="*/ 104 w 337"/>
                <a:gd name="T43" fmla="*/ 601 h 616"/>
                <a:gd name="T44" fmla="*/ 122 w 337"/>
                <a:gd name="T45" fmla="*/ 615 h 616"/>
                <a:gd name="T46" fmla="*/ 148 w 337"/>
                <a:gd name="T47" fmla="*/ 601 h 616"/>
                <a:gd name="T48" fmla="*/ 173 w 337"/>
                <a:gd name="T49" fmla="*/ 588 h 616"/>
                <a:gd name="T50" fmla="*/ 200 w 337"/>
                <a:gd name="T51" fmla="*/ 573 h 616"/>
                <a:gd name="T52" fmla="*/ 223 w 337"/>
                <a:gd name="T53" fmla="*/ 554 h 616"/>
                <a:gd name="T54" fmla="*/ 248 w 337"/>
                <a:gd name="T55" fmla="*/ 534 h 616"/>
                <a:gd name="T56" fmla="*/ 284 w 337"/>
                <a:gd name="T57" fmla="*/ 509 h 616"/>
                <a:gd name="T58" fmla="*/ 316 w 337"/>
                <a:gd name="T59" fmla="*/ 460 h 616"/>
                <a:gd name="T60" fmla="*/ 337 w 337"/>
                <a:gd name="T61" fmla="*/ 413 h 616"/>
                <a:gd name="T62" fmla="*/ 335 w 337"/>
                <a:gd name="T63" fmla="*/ 403 h 616"/>
                <a:gd name="T64" fmla="*/ 301 w 337"/>
                <a:gd name="T65" fmla="*/ 381 h 616"/>
                <a:gd name="T66" fmla="*/ 255 w 337"/>
                <a:gd name="T67" fmla="*/ 384 h 616"/>
                <a:gd name="T68" fmla="*/ 202 w 337"/>
                <a:gd name="T69" fmla="*/ 403 h 616"/>
                <a:gd name="T70" fmla="*/ 160 w 337"/>
                <a:gd name="T71" fmla="*/ 377 h 616"/>
                <a:gd name="T72" fmla="*/ 160 w 337"/>
                <a:gd name="T73" fmla="*/ 308 h 616"/>
                <a:gd name="T74" fmla="*/ 165 w 337"/>
                <a:gd name="T75" fmla="*/ 228 h 616"/>
                <a:gd name="T76" fmla="*/ 143 w 337"/>
                <a:gd name="T77" fmla="*/ 111 h 616"/>
                <a:gd name="T78" fmla="*/ 128 w 337"/>
                <a:gd name="T79" fmla="*/ 86 h 616"/>
                <a:gd name="T80" fmla="*/ 110 w 337"/>
                <a:gd name="T81" fmla="*/ 64 h 616"/>
                <a:gd name="T82" fmla="*/ 89 w 337"/>
                <a:gd name="T83" fmla="*/ 44 h 616"/>
                <a:gd name="T84" fmla="*/ 64 w 337"/>
                <a:gd name="T85" fmla="*/ 35 h 616"/>
                <a:gd name="T86" fmla="*/ 47 w 337"/>
                <a:gd name="T87" fmla="*/ 26 h 616"/>
                <a:gd name="T88" fmla="*/ 33 w 337"/>
                <a:gd name="T89" fmla="*/ 13 h 616"/>
                <a:gd name="T90" fmla="*/ 12 w 337"/>
                <a:gd name="T91" fmla="*/ 0 h 616"/>
                <a:gd name="T92" fmla="*/ 4 w 337"/>
                <a:gd name="T93" fmla="*/ 22 h 6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337" h="616">
                  <a:moveTo>
                    <a:pt x="4" y="22"/>
                  </a:moveTo>
                  <a:lnTo>
                    <a:pt x="15" y="32"/>
                  </a:lnTo>
                  <a:lnTo>
                    <a:pt x="27" y="38"/>
                  </a:lnTo>
                  <a:lnTo>
                    <a:pt x="39" y="47"/>
                  </a:lnTo>
                  <a:lnTo>
                    <a:pt x="51" y="53"/>
                  </a:lnTo>
                  <a:lnTo>
                    <a:pt x="62" y="60"/>
                  </a:lnTo>
                  <a:lnTo>
                    <a:pt x="74" y="67"/>
                  </a:lnTo>
                  <a:lnTo>
                    <a:pt x="86" y="75"/>
                  </a:lnTo>
                  <a:lnTo>
                    <a:pt x="96" y="85"/>
                  </a:lnTo>
                  <a:lnTo>
                    <a:pt x="106" y="96"/>
                  </a:lnTo>
                  <a:lnTo>
                    <a:pt x="114" y="109"/>
                  </a:lnTo>
                  <a:lnTo>
                    <a:pt x="120" y="123"/>
                  </a:lnTo>
                  <a:lnTo>
                    <a:pt x="126" y="136"/>
                  </a:lnTo>
                  <a:lnTo>
                    <a:pt x="129" y="151"/>
                  </a:lnTo>
                  <a:lnTo>
                    <a:pt x="134" y="166"/>
                  </a:lnTo>
                  <a:lnTo>
                    <a:pt x="137" y="181"/>
                  </a:lnTo>
                  <a:lnTo>
                    <a:pt x="142" y="196"/>
                  </a:lnTo>
                  <a:lnTo>
                    <a:pt x="145" y="221"/>
                  </a:lnTo>
                  <a:lnTo>
                    <a:pt x="143" y="248"/>
                  </a:lnTo>
                  <a:lnTo>
                    <a:pt x="138" y="278"/>
                  </a:lnTo>
                  <a:lnTo>
                    <a:pt x="133" y="308"/>
                  </a:lnTo>
                  <a:lnTo>
                    <a:pt x="129" y="338"/>
                  </a:lnTo>
                  <a:lnTo>
                    <a:pt x="128" y="367"/>
                  </a:lnTo>
                  <a:lnTo>
                    <a:pt x="134" y="392"/>
                  </a:lnTo>
                  <a:lnTo>
                    <a:pt x="149" y="414"/>
                  </a:lnTo>
                  <a:lnTo>
                    <a:pt x="158" y="421"/>
                  </a:lnTo>
                  <a:lnTo>
                    <a:pt x="168" y="426"/>
                  </a:lnTo>
                  <a:lnTo>
                    <a:pt x="180" y="429"/>
                  </a:lnTo>
                  <a:lnTo>
                    <a:pt x="191" y="429"/>
                  </a:lnTo>
                  <a:lnTo>
                    <a:pt x="204" y="429"/>
                  </a:lnTo>
                  <a:lnTo>
                    <a:pt x="216" y="427"/>
                  </a:lnTo>
                  <a:lnTo>
                    <a:pt x="226" y="423"/>
                  </a:lnTo>
                  <a:lnTo>
                    <a:pt x="236" y="419"/>
                  </a:lnTo>
                  <a:lnTo>
                    <a:pt x="250" y="414"/>
                  </a:lnTo>
                  <a:lnTo>
                    <a:pt x="266" y="410"/>
                  </a:lnTo>
                  <a:lnTo>
                    <a:pt x="282" y="407"/>
                  </a:lnTo>
                  <a:lnTo>
                    <a:pt x="296" y="406"/>
                  </a:lnTo>
                  <a:lnTo>
                    <a:pt x="307" y="409"/>
                  </a:lnTo>
                  <a:lnTo>
                    <a:pt x="312" y="415"/>
                  </a:lnTo>
                  <a:lnTo>
                    <a:pt x="309" y="427"/>
                  </a:lnTo>
                  <a:lnTo>
                    <a:pt x="297" y="443"/>
                  </a:lnTo>
                  <a:lnTo>
                    <a:pt x="287" y="456"/>
                  </a:lnTo>
                  <a:lnTo>
                    <a:pt x="277" y="467"/>
                  </a:lnTo>
                  <a:lnTo>
                    <a:pt x="268" y="478"/>
                  </a:lnTo>
                  <a:lnTo>
                    <a:pt x="258" y="488"/>
                  </a:lnTo>
                  <a:lnTo>
                    <a:pt x="248" y="497"/>
                  </a:lnTo>
                  <a:lnTo>
                    <a:pt x="236" y="506"/>
                  </a:lnTo>
                  <a:lnTo>
                    <a:pt x="225" y="515"/>
                  </a:lnTo>
                  <a:lnTo>
                    <a:pt x="210" y="521"/>
                  </a:lnTo>
                  <a:lnTo>
                    <a:pt x="204" y="525"/>
                  </a:lnTo>
                  <a:lnTo>
                    <a:pt x="198" y="530"/>
                  </a:lnTo>
                  <a:lnTo>
                    <a:pt x="194" y="535"/>
                  </a:lnTo>
                  <a:lnTo>
                    <a:pt x="189" y="541"/>
                  </a:lnTo>
                  <a:lnTo>
                    <a:pt x="185" y="547"/>
                  </a:lnTo>
                  <a:lnTo>
                    <a:pt x="179" y="553"/>
                  </a:lnTo>
                  <a:lnTo>
                    <a:pt x="174" y="558"/>
                  </a:lnTo>
                  <a:lnTo>
                    <a:pt x="167" y="562"/>
                  </a:lnTo>
                  <a:lnTo>
                    <a:pt x="160" y="565"/>
                  </a:lnTo>
                  <a:lnTo>
                    <a:pt x="152" y="570"/>
                  </a:lnTo>
                  <a:lnTo>
                    <a:pt x="145" y="573"/>
                  </a:lnTo>
                  <a:lnTo>
                    <a:pt x="138" y="577"/>
                  </a:lnTo>
                  <a:lnTo>
                    <a:pt x="132" y="581"/>
                  </a:lnTo>
                  <a:lnTo>
                    <a:pt x="125" y="585"/>
                  </a:lnTo>
                  <a:lnTo>
                    <a:pt x="117" y="589"/>
                  </a:lnTo>
                  <a:lnTo>
                    <a:pt x="110" y="593"/>
                  </a:lnTo>
                  <a:lnTo>
                    <a:pt x="104" y="601"/>
                  </a:lnTo>
                  <a:lnTo>
                    <a:pt x="105" y="610"/>
                  </a:lnTo>
                  <a:lnTo>
                    <a:pt x="112" y="616"/>
                  </a:lnTo>
                  <a:lnTo>
                    <a:pt x="122" y="615"/>
                  </a:lnTo>
                  <a:lnTo>
                    <a:pt x="130" y="610"/>
                  </a:lnTo>
                  <a:lnTo>
                    <a:pt x="138" y="606"/>
                  </a:lnTo>
                  <a:lnTo>
                    <a:pt x="148" y="601"/>
                  </a:lnTo>
                  <a:lnTo>
                    <a:pt x="156" y="596"/>
                  </a:lnTo>
                  <a:lnTo>
                    <a:pt x="165" y="593"/>
                  </a:lnTo>
                  <a:lnTo>
                    <a:pt x="173" y="588"/>
                  </a:lnTo>
                  <a:lnTo>
                    <a:pt x="182" y="584"/>
                  </a:lnTo>
                  <a:lnTo>
                    <a:pt x="190" y="579"/>
                  </a:lnTo>
                  <a:lnTo>
                    <a:pt x="200" y="573"/>
                  </a:lnTo>
                  <a:lnTo>
                    <a:pt x="208" y="568"/>
                  </a:lnTo>
                  <a:lnTo>
                    <a:pt x="215" y="561"/>
                  </a:lnTo>
                  <a:lnTo>
                    <a:pt x="223" y="554"/>
                  </a:lnTo>
                  <a:lnTo>
                    <a:pt x="231" y="547"/>
                  </a:lnTo>
                  <a:lnTo>
                    <a:pt x="239" y="540"/>
                  </a:lnTo>
                  <a:lnTo>
                    <a:pt x="248" y="534"/>
                  </a:lnTo>
                  <a:lnTo>
                    <a:pt x="258" y="528"/>
                  </a:lnTo>
                  <a:lnTo>
                    <a:pt x="271" y="520"/>
                  </a:lnTo>
                  <a:lnTo>
                    <a:pt x="284" y="509"/>
                  </a:lnTo>
                  <a:lnTo>
                    <a:pt x="295" y="494"/>
                  </a:lnTo>
                  <a:lnTo>
                    <a:pt x="307" y="478"/>
                  </a:lnTo>
                  <a:lnTo>
                    <a:pt x="316" y="460"/>
                  </a:lnTo>
                  <a:lnTo>
                    <a:pt x="324" y="443"/>
                  </a:lnTo>
                  <a:lnTo>
                    <a:pt x="331" y="427"/>
                  </a:lnTo>
                  <a:lnTo>
                    <a:pt x="337" y="413"/>
                  </a:lnTo>
                  <a:lnTo>
                    <a:pt x="337" y="410"/>
                  </a:lnTo>
                  <a:lnTo>
                    <a:pt x="337" y="406"/>
                  </a:lnTo>
                  <a:lnTo>
                    <a:pt x="335" y="403"/>
                  </a:lnTo>
                  <a:lnTo>
                    <a:pt x="333" y="400"/>
                  </a:lnTo>
                  <a:lnTo>
                    <a:pt x="316" y="388"/>
                  </a:lnTo>
                  <a:lnTo>
                    <a:pt x="301" y="381"/>
                  </a:lnTo>
                  <a:lnTo>
                    <a:pt x="285" y="379"/>
                  </a:lnTo>
                  <a:lnTo>
                    <a:pt x="270" y="381"/>
                  </a:lnTo>
                  <a:lnTo>
                    <a:pt x="255" y="384"/>
                  </a:lnTo>
                  <a:lnTo>
                    <a:pt x="239" y="390"/>
                  </a:lnTo>
                  <a:lnTo>
                    <a:pt x="221" y="397"/>
                  </a:lnTo>
                  <a:lnTo>
                    <a:pt x="202" y="403"/>
                  </a:lnTo>
                  <a:lnTo>
                    <a:pt x="181" y="403"/>
                  </a:lnTo>
                  <a:lnTo>
                    <a:pt x="167" y="395"/>
                  </a:lnTo>
                  <a:lnTo>
                    <a:pt x="160" y="377"/>
                  </a:lnTo>
                  <a:lnTo>
                    <a:pt x="158" y="357"/>
                  </a:lnTo>
                  <a:lnTo>
                    <a:pt x="158" y="332"/>
                  </a:lnTo>
                  <a:lnTo>
                    <a:pt x="160" y="308"/>
                  </a:lnTo>
                  <a:lnTo>
                    <a:pt x="163" y="285"/>
                  </a:lnTo>
                  <a:lnTo>
                    <a:pt x="164" y="267"/>
                  </a:lnTo>
                  <a:lnTo>
                    <a:pt x="165" y="228"/>
                  </a:lnTo>
                  <a:lnTo>
                    <a:pt x="164" y="187"/>
                  </a:lnTo>
                  <a:lnTo>
                    <a:pt x="158" y="148"/>
                  </a:lnTo>
                  <a:lnTo>
                    <a:pt x="143" y="111"/>
                  </a:lnTo>
                  <a:lnTo>
                    <a:pt x="138" y="102"/>
                  </a:lnTo>
                  <a:lnTo>
                    <a:pt x="133" y="93"/>
                  </a:lnTo>
                  <a:lnTo>
                    <a:pt x="128" y="86"/>
                  </a:lnTo>
                  <a:lnTo>
                    <a:pt x="122" y="78"/>
                  </a:lnTo>
                  <a:lnTo>
                    <a:pt x="117" y="71"/>
                  </a:lnTo>
                  <a:lnTo>
                    <a:pt x="110" y="64"/>
                  </a:lnTo>
                  <a:lnTo>
                    <a:pt x="103" y="57"/>
                  </a:lnTo>
                  <a:lnTo>
                    <a:pt x="96" y="49"/>
                  </a:lnTo>
                  <a:lnTo>
                    <a:pt x="89" y="44"/>
                  </a:lnTo>
                  <a:lnTo>
                    <a:pt x="81" y="40"/>
                  </a:lnTo>
                  <a:lnTo>
                    <a:pt x="72" y="37"/>
                  </a:lnTo>
                  <a:lnTo>
                    <a:pt x="64" y="35"/>
                  </a:lnTo>
                  <a:lnTo>
                    <a:pt x="58" y="33"/>
                  </a:lnTo>
                  <a:lnTo>
                    <a:pt x="52" y="29"/>
                  </a:lnTo>
                  <a:lnTo>
                    <a:pt x="47" y="26"/>
                  </a:lnTo>
                  <a:lnTo>
                    <a:pt x="42" y="21"/>
                  </a:lnTo>
                  <a:lnTo>
                    <a:pt x="37" y="18"/>
                  </a:lnTo>
                  <a:lnTo>
                    <a:pt x="33" y="13"/>
                  </a:lnTo>
                  <a:lnTo>
                    <a:pt x="27" y="8"/>
                  </a:lnTo>
                  <a:lnTo>
                    <a:pt x="22" y="4"/>
                  </a:lnTo>
                  <a:lnTo>
                    <a:pt x="12" y="0"/>
                  </a:lnTo>
                  <a:lnTo>
                    <a:pt x="4" y="5"/>
                  </a:lnTo>
                  <a:lnTo>
                    <a:pt x="0" y="13"/>
                  </a:lnTo>
                  <a:lnTo>
                    <a:pt x="4" y="22"/>
                  </a:lnTo>
                  <a:lnTo>
                    <a:pt x="4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8" name="Freeform 47"/>
            <p:cNvSpPr>
              <a:spLocks/>
            </p:cNvSpPr>
            <p:nvPr/>
          </p:nvSpPr>
          <p:spPr bwMode="auto">
            <a:xfrm>
              <a:off x="2734" y="2372"/>
              <a:ext cx="299" cy="354"/>
            </a:xfrm>
            <a:custGeom>
              <a:avLst/>
              <a:gdLst>
                <a:gd name="T0" fmla="*/ 540 w 598"/>
                <a:gd name="T1" fmla="*/ 672 h 709"/>
                <a:gd name="T2" fmla="*/ 506 w 598"/>
                <a:gd name="T3" fmla="*/ 629 h 709"/>
                <a:gd name="T4" fmla="*/ 481 w 598"/>
                <a:gd name="T5" fmla="*/ 568 h 709"/>
                <a:gd name="T6" fmla="*/ 454 w 598"/>
                <a:gd name="T7" fmla="*/ 511 h 709"/>
                <a:gd name="T8" fmla="*/ 435 w 598"/>
                <a:gd name="T9" fmla="*/ 455 h 709"/>
                <a:gd name="T10" fmla="*/ 413 w 598"/>
                <a:gd name="T11" fmla="*/ 402 h 709"/>
                <a:gd name="T12" fmla="*/ 394 w 598"/>
                <a:gd name="T13" fmla="*/ 348 h 709"/>
                <a:gd name="T14" fmla="*/ 364 w 598"/>
                <a:gd name="T15" fmla="*/ 299 h 709"/>
                <a:gd name="T16" fmla="*/ 326 w 598"/>
                <a:gd name="T17" fmla="*/ 263 h 709"/>
                <a:gd name="T18" fmla="*/ 286 w 598"/>
                <a:gd name="T19" fmla="*/ 238 h 709"/>
                <a:gd name="T20" fmla="*/ 227 w 598"/>
                <a:gd name="T21" fmla="*/ 213 h 709"/>
                <a:gd name="T22" fmla="*/ 169 w 598"/>
                <a:gd name="T23" fmla="*/ 182 h 709"/>
                <a:gd name="T24" fmla="*/ 135 w 598"/>
                <a:gd name="T25" fmla="*/ 145 h 709"/>
                <a:gd name="T26" fmla="*/ 105 w 598"/>
                <a:gd name="T27" fmla="*/ 128 h 709"/>
                <a:gd name="T28" fmla="*/ 87 w 598"/>
                <a:gd name="T29" fmla="*/ 110 h 709"/>
                <a:gd name="T30" fmla="*/ 64 w 598"/>
                <a:gd name="T31" fmla="*/ 65 h 709"/>
                <a:gd name="T32" fmla="*/ 55 w 598"/>
                <a:gd name="T33" fmla="*/ 42 h 709"/>
                <a:gd name="T34" fmla="*/ 46 w 598"/>
                <a:gd name="T35" fmla="*/ 30 h 709"/>
                <a:gd name="T36" fmla="*/ 29 w 598"/>
                <a:gd name="T37" fmla="*/ 9 h 709"/>
                <a:gd name="T38" fmla="*/ 0 w 598"/>
                <a:gd name="T39" fmla="*/ 13 h 709"/>
                <a:gd name="T40" fmla="*/ 28 w 598"/>
                <a:gd name="T41" fmla="*/ 51 h 709"/>
                <a:gd name="T42" fmla="*/ 55 w 598"/>
                <a:gd name="T43" fmla="*/ 127 h 709"/>
                <a:gd name="T44" fmla="*/ 96 w 598"/>
                <a:gd name="T45" fmla="*/ 209 h 709"/>
                <a:gd name="T46" fmla="*/ 136 w 598"/>
                <a:gd name="T47" fmla="*/ 263 h 709"/>
                <a:gd name="T48" fmla="*/ 144 w 598"/>
                <a:gd name="T49" fmla="*/ 317 h 709"/>
                <a:gd name="T50" fmla="*/ 101 w 598"/>
                <a:gd name="T51" fmla="*/ 360 h 709"/>
                <a:gd name="T52" fmla="*/ 49 w 598"/>
                <a:gd name="T53" fmla="*/ 389 h 709"/>
                <a:gd name="T54" fmla="*/ 38 w 598"/>
                <a:gd name="T55" fmla="*/ 417 h 709"/>
                <a:gd name="T56" fmla="*/ 91 w 598"/>
                <a:gd name="T57" fmla="*/ 395 h 709"/>
                <a:gd name="T58" fmla="*/ 142 w 598"/>
                <a:gd name="T59" fmla="*/ 359 h 709"/>
                <a:gd name="T60" fmla="*/ 169 w 598"/>
                <a:gd name="T61" fmla="*/ 279 h 709"/>
                <a:gd name="T62" fmla="*/ 136 w 598"/>
                <a:gd name="T63" fmla="*/ 216 h 709"/>
                <a:gd name="T64" fmla="*/ 98 w 598"/>
                <a:gd name="T65" fmla="*/ 165 h 709"/>
                <a:gd name="T66" fmla="*/ 89 w 598"/>
                <a:gd name="T67" fmla="*/ 150 h 709"/>
                <a:gd name="T68" fmla="*/ 98 w 598"/>
                <a:gd name="T69" fmla="*/ 153 h 709"/>
                <a:gd name="T70" fmla="*/ 117 w 598"/>
                <a:gd name="T71" fmla="*/ 168 h 709"/>
                <a:gd name="T72" fmla="*/ 131 w 598"/>
                <a:gd name="T73" fmla="*/ 190 h 709"/>
                <a:gd name="T74" fmla="*/ 174 w 598"/>
                <a:gd name="T75" fmla="*/ 217 h 709"/>
                <a:gd name="T76" fmla="*/ 226 w 598"/>
                <a:gd name="T77" fmla="*/ 246 h 709"/>
                <a:gd name="T78" fmla="*/ 287 w 598"/>
                <a:gd name="T79" fmla="*/ 270 h 709"/>
                <a:gd name="T80" fmla="*/ 338 w 598"/>
                <a:gd name="T81" fmla="*/ 311 h 709"/>
                <a:gd name="T82" fmla="*/ 393 w 598"/>
                <a:gd name="T83" fmla="*/ 408 h 709"/>
                <a:gd name="T84" fmla="*/ 434 w 598"/>
                <a:gd name="T85" fmla="*/ 528 h 709"/>
                <a:gd name="T86" fmla="*/ 463 w 598"/>
                <a:gd name="T87" fmla="*/ 600 h 709"/>
                <a:gd name="T88" fmla="*/ 490 w 598"/>
                <a:gd name="T89" fmla="*/ 656 h 709"/>
                <a:gd name="T90" fmla="*/ 523 w 598"/>
                <a:gd name="T91" fmla="*/ 696 h 709"/>
                <a:gd name="T92" fmla="*/ 573 w 598"/>
                <a:gd name="T93" fmla="*/ 708 h 709"/>
                <a:gd name="T94" fmla="*/ 595 w 598"/>
                <a:gd name="T95" fmla="*/ 687 h 7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98" h="709">
                  <a:moveTo>
                    <a:pt x="586" y="683"/>
                  </a:moveTo>
                  <a:lnTo>
                    <a:pt x="567" y="681"/>
                  </a:lnTo>
                  <a:lnTo>
                    <a:pt x="552" y="678"/>
                  </a:lnTo>
                  <a:lnTo>
                    <a:pt x="540" y="672"/>
                  </a:lnTo>
                  <a:lnTo>
                    <a:pt x="529" y="665"/>
                  </a:lnTo>
                  <a:lnTo>
                    <a:pt x="520" y="655"/>
                  </a:lnTo>
                  <a:lnTo>
                    <a:pt x="513" y="643"/>
                  </a:lnTo>
                  <a:lnTo>
                    <a:pt x="506" y="629"/>
                  </a:lnTo>
                  <a:lnTo>
                    <a:pt x="499" y="613"/>
                  </a:lnTo>
                  <a:lnTo>
                    <a:pt x="493" y="598"/>
                  </a:lnTo>
                  <a:lnTo>
                    <a:pt x="488" y="583"/>
                  </a:lnTo>
                  <a:lnTo>
                    <a:pt x="481" y="568"/>
                  </a:lnTo>
                  <a:lnTo>
                    <a:pt x="474" y="555"/>
                  </a:lnTo>
                  <a:lnTo>
                    <a:pt x="467" y="541"/>
                  </a:lnTo>
                  <a:lnTo>
                    <a:pt x="460" y="526"/>
                  </a:lnTo>
                  <a:lnTo>
                    <a:pt x="454" y="511"/>
                  </a:lnTo>
                  <a:lnTo>
                    <a:pt x="450" y="496"/>
                  </a:lnTo>
                  <a:lnTo>
                    <a:pt x="445" y="482"/>
                  </a:lnTo>
                  <a:lnTo>
                    <a:pt x="440" y="468"/>
                  </a:lnTo>
                  <a:lnTo>
                    <a:pt x="435" y="455"/>
                  </a:lnTo>
                  <a:lnTo>
                    <a:pt x="429" y="442"/>
                  </a:lnTo>
                  <a:lnTo>
                    <a:pt x="423" y="429"/>
                  </a:lnTo>
                  <a:lnTo>
                    <a:pt x="417" y="415"/>
                  </a:lnTo>
                  <a:lnTo>
                    <a:pt x="413" y="402"/>
                  </a:lnTo>
                  <a:lnTo>
                    <a:pt x="408" y="389"/>
                  </a:lnTo>
                  <a:lnTo>
                    <a:pt x="404" y="376"/>
                  </a:lnTo>
                  <a:lnTo>
                    <a:pt x="399" y="362"/>
                  </a:lnTo>
                  <a:lnTo>
                    <a:pt x="394" y="348"/>
                  </a:lnTo>
                  <a:lnTo>
                    <a:pt x="387" y="336"/>
                  </a:lnTo>
                  <a:lnTo>
                    <a:pt x="381" y="323"/>
                  </a:lnTo>
                  <a:lnTo>
                    <a:pt x="372" y="310"/>
                  </a:lnTo>
                  <a:lnTo>
                    <a:pt x="364" y="299"/>
                  </a:lnTo>
                  <a:lnTo>
                    <a:pt x="354" y="288"/>
                  </a:lnTo>
                  <a:lnTo>
                    <a:pt x="345" y="280"/>
                  </a:lnTo>
                  <a:lnTo>
                    <a:pt x="336" y="271"/>
                  </a:lnTo>
                  <a:lnTo>
                    <a:pt x="326" y="263"/>
                  </a:lnTo>
                  <a:lnTo>
                    <a:pt x="317" y="256"/>
                  </a:lnTo>
                  <a:lnTo>
                    <a:pt x="307" y="249"/>
                  </a:lnTo>
                  <a:lnTo>
                    <a:pt x="298" y="242"/>
                  </a:lnTo>
                  <a:lnTo>
                    <a:pt x="286" y="238"/>
                  </a:lnTo>
                  <a:lnTo>
                    <a:pt x="275" y="233"/>
                  </a:lnTo>
                  <a:lnTo>
                    <a:pt x="257" y="227"/>
                  </a:lnTo>
                  <a:lnTo>
                    <a:pt x="242" y="220"/>
                  </a:lnTo>
                  <a:lnTo>
                    <a:pt x="227" y="213"/>
                  </a:lnTo>
                  <a:lnTo>
                    <a:pt x="212" y="206"/>
                  </a:lnTo>
                  <a:lnTo>
                    <a:pt x="197" y="198"/>
                  </a:lnTo>
                  <a:lnTo>
                    <a:pt x="184" y="190"/>
                  </a:lnTo>
                  <a:lnTo>
                    <a:pt x="169" y="182"/>
                  </a:lnTo>
                  <a:lnTo>
                    <a:pt x="152" y="174"/>
                  </a:lnTo>
                  <a:lnTo>
                    <a:pt x="146" y="166"/>
                  </a:lnTo>
                  <a:lnTo>
                    <a:pt x="140" y="156"/>
                  </a:lnTo>
                  <a:lnTo>
                    <a:pt x="135" y="145"/>
                  </a:lnTo>
                  <a:lnTo>
                    <a:pt x="127" y="138"/>
                  </a:lnTo>
                  <a:lnTo>
                    <a:pt x="119" y="135"/>
                  </a:lnTo>
                  <a:lnTo>
                    <a:pt x="112" y="131"/>
                  </a:lnTo>
                  <a:lnTo>
                    <a:pt x="105" y="128"/>
                  </a:lnTo>
                  <a:lnTo>
                    <a:pt x="101" y="125"/>
                  </a:lnTo>
                  <a:lnTo>
                    <a:pt x="96" y="120"/>
                  </a:lnTo>
                  <a:lnTo>
                    <a:pt x="91" y="115"/>
                  </a:lnTo>
                  <a:lnTo>
                    <a:pt x="87" y="110"/>
                  </a:lnTo>
                  <a:lnTo>
                    <a:pt x="82" y="102"/>
                  </a:lnTo>
                  <a:lnTo>
                    <a:pt x="75" y="89"/>
                  </a:lnTo>
                  <a:lnTo>
                    <a:pt x="70" y="76"/>
                  </a:lnTo>
                  <a:lnTo>
                    <a:pt x="64" y="65"/>
                  </a:lnTo>
                  <a:lnTo>
                    <a:pt x="58" y="52"/>
                  </a:lnTo>
                  <a:lnTo>
                    <a:pt x="57" y="48"/>
                  </a:lnTo>
                  <a:lnTo>
                    <a:pt x="56" y="45"/>
                  </a:lnTo>
                  <a:lnTo>
                    <a:pt x="55" y="42"/>
                  </a:lnTo>
                  <a:lnTo>
                    <a:pt x="53" y="38"/>
                  </a:lnTo>
                  <a:lnTo>
                    <a:pt x="52" y="35"/>
                  </a:lnTo>
                  <a:lnTo>
                    <a:pt x="50" y="31"/>
                  </a:lnTo>
                  <a:lnTo>
                    <a:pt x="46" y="30"/>
                  </a:lnTo>
                  <a:lnTo>
                    <a:pt x="44" y="29"/>
                  </a:lnTo>
                  <a:lnTo>
                    <a:pt x="40" y="23"/>
                  </a:lnTo>
                  <a:lnTo>
                    <a:pt x="35" y="16"/>
                  </a:lnTo>
                  <a:lnTo>
                    <a:pt x="29" y="9"/>
                  </a:lnTo>
                  <a:lnTo>
                    <a:pt x="22" y="4"/>
                  </a:lnTo>
                  <a:lnTo>
                    <a:pt x="13" y="0"/>
                  </a:lnTo>
                  <a:lnTo>
                    <a:pt x="5" y="4"/>
                  </a:lnTo>
                  <a:lnTo>
                    <a:pt x="0" y="13"/>
                  </a:lnTo>
                  <a:lnTo>
                    <a:pt x="5" y="22"/>
                  </a:lnTo>
                  <a:lnTo>
                    <a:pt x="13" y="31"/>
                  </a:lnTo>
                  <a:lnTo>
                    <a:pt x="21" y="40"/>
                  </a:lnTo>
                  <a:lnTo>
                    <a:pt x="28" y="51"/>
                  </a:lnTo>
                  <a:lnTo>
                    <a:pt x="34" y="60"/>
                  </a:lnTo>
                  <a:lnTo>
                    <a:pt x="41" y="83"/>
                  </a:lnTo>
                  <a:lnTo>
                    <a:pt x="48" y="106"/>
                  </a:lnTo>
                  <a:lnTo>
                    <a:pt x="55" y="127"/>
                  </a:lnTo>
                  <a:lnTo>
                    <a:pt x="63" y="148"/>
                  </a:lnTo>
                  <a:lnTo>
                    <a:pt x="72" y="168"/>
                  </a:lnTo>
                  <a:lnTo>
                    <a:pt x="83" y="189"/>
                  </a:lnTo>
                  <a:lnTo>
                    <a:pt x="96" y="209"/>
                  </a:lnTo>
                  <a:lnTo>
                    <a:pt x="111" y="228"/>
                  </a:lnTo>
                  <a:lnTo>
                    <a:pt x="119" y="239"/>
                  </a:lnTo>
                  <a:lnTo>
                    <a:pt x="128" y="250"/>
                  </a:lnTo>
                  <a:lnTo>
                    <a:pt x="136" y="263"/>
                  </a:lnTo>
                  <a:lnTo>
                    <a:pt x="142" y="277"/>
                  </a:lnTo>
                  <a:lnTo>
                    <a:pt x="147" y="291"/>
                  </a:lnTo>
                  <a:lnTo>
                    <a:pt x="148" y="304"/>
                  </a:lnTo>
                  <a:lnTo>
                    <a:pt x="144" y="317"/>
                  </a:lnTo>
                  <a:lnTo>
                    <a:pt x="135" y="330"/>
                  </a:lnTo>
                  <a:lnTo>
                    <a:pt x="124" y="340"/>
                  </a:lnTo>
                  <a:lnTo>
                    <a:pt x="112" y="351"/>
                  </a:lnTo>
                  <a:lnTo>
                    <a:pt x="101" y="360"/>
                  </a:lnTo>
                  <a:lnTo>
                    <a:pt x="89" y="368"/>
                  </a:lnTo>
                  <a:lnTo>
                    <a:pt x="76" y="375"/>
                  </a:lnTo>
                  <a:lnTo>
                    <a:pt x="63" y="382"/>
                  </a:lnTo>
                  <a:lnTo>
                    <a:pt x="49" y="389"/>
                  </a:lnTo>
                  <a:lnTo>
                    <a:pt x="35" y="395"/>
                  </a:lnTo>
                  <a:lnTo>
                    <a:pt x="29" y="402"/>
                  </a:lnTo>
                  <a:lnTo>
                    <a:pt x="30" y="412"/>
                  </a:lnTo>
                  <a:lnTo>
                    <a:pt x="38" y="417"/>
                  </a:lnTo>
                  <a:lnTo>
                    <a:pt x="49" y="417"/>
                  </a:lnTo>
                  <a:lnTo>
                    <a:pt x="64" y="410"/>
                  </a:lnTo>
                  <a:lnTo>
                    <a:pt x="78" y="404"/>
                  </a:lnTo>
                  <a:lnTo>
                    <a:pt x="91" y="395"/>
                  </a:lnTo>
                  <a:lnTo>
                    <a:pt x="105" y="387"/>
                  </a:lnTo>
                  <a:lnTo>
                    <a:pt x="117" y="378"/>
                  </a:lnTo>
                  <a:lnTo>
                    <a:pt x="129" y="369"/>
                  </a:lnTo>
                  <a:lnTo>
                    <a:pt x="142" y="359"/>
                  </a:lnTo>
                  <a:lnTo>
                    <a:pt x="154" y="347"/>
                  </a:lnTo>
                  <a:lnTo>
                    <a:pt x="169" y="325"/>
                  </a:lnTo>
                  <a:lnTo>
                    <a:pt x="173" y="302"/>
                  </a:lnTo>
                  <a:lnTo>
                    <a:pt x="169" y="279"/>
                  </a:lnTo>
                  <a:lnTo>
                    <a:pt x="161" y="255"/>
                  </a:lnTo>
                  <a:lnTo>
                    <a:pt x="154" y="241"/>
                  </a:lnTo>
                  <a:lnTo>
                    <a:pt x="146" y="228"/>
                  </a:lnTo>
                  <a:lnTo>
                    <a:pt x="136" y="216"/>
                  </a:lnTo>
                  <a:lnTo>
                    <a:pt x="126" y="203"/>
                  </a:lnTo>
                  <a:lnTo>
                    <a:pt x="117" y="190"/>
                  </a:lnTo>
                  <a:lnTo>
                    <a:pt x="106" y="178"/>
                  </a:lnTo>
                  <a:lnTo>
                    <a:pt x="98" y="165"/>
                  </a:lnTo>
                  <a:lnTo>
                    <a:pt x="90" y="152"/>
                  </a:lnTo>
                  <a:lnTo>
                    <a:pt x="89" y="151"/>
                  </a:lnTo>
                  <a:lnTo>
                    <a:pt x="89" y="150"/>
                  </a:lnTo>
                  <a:lnTo>
                    <a:pt x="89" y="150"/>
                  </a:lnTo>
                  <a:lnTo>
                    <a:pt x="89" y="149"/>
                  </a:lnTo>
                  <a:lnTo>
                    <a:pt x="91" y="150"/>
                  </a:lnTo>
                  <a:lnTo>
                    <a:pt x="95" y="151"/>
                  </a:lnTo>
                  <a:lnTo>
                    <a:pt x="98" y="153"/>
                  </a:lnTo>
                  <a:lnTo>
                    <a:pt x="102" y="155"/>
                  </a:lnTo>
                  <a:lnTo>
                    <a:pt x="108" y="158"/>
                  </a:lnTo>
                  <a:lnTo>
                    <a:pt x="112" y="163"/>
                  </a:lnTo>
                  <a:lnTo>
                    <a:pt x="117" y="168"/>
                  </a:lnTo>
                  <a:lnTo>
                    <a:pt x="120" y="174"/>
                  </a:lnTo>
                  <a:lnTo>
                    <a:pt x="124" y="180"/>
                  </a:lnTo>
                  <a:lnTo>
                    <a:pt x="127" y="186"/>
                  </a:lnTo>
                  <a:lnTo>
                    <a:pt x="131" y="190"/>
                  </a:lnTo>
                  <a:lnTo>
                    <a:pt x="136" y="194"/>
                  </a:lnTo>
                  <a:lnTo>
                    <a:pt x="149" y="201"/>
                  </a:lnTo>
                  <a:lnTo>
                    <a:pt x="162" y="209"/>
                  </a:lnTo>
                  <a:lnTo>
                    <a:pt x="174" y="217"/>
                  </a:lnTo>
                  <a:lnTo>
                    <a:pt x="187" y="225"/>
                  </a:lnTo>
                  <a:lnTo>
                    <a:pt x="200" y="232"/>
                  </a:lnTo>
                  <a:lnTo>
                    <a:pt x="212" y="239"/>
                  </a:lnTo>
                  <a:lnTo>
                    <a:pt x="226" y="246"/>
                  </a:lnTo>
                  <a:lnTo>
                    <a:pt x="240" y="250"/>
                  </a:lnTo>
                  <a:lnTo>
                    <a:pt x="257" y="256"/>
                  </a:lnTo>
                  <a:lnTo>
                    <a:pt x="272" y="262"/>
                  </a:lnTo>
                  <a:lnTo>
                    <a:pt x="287" y="270"/>
                  </a:lnTo>
                  <a:lnTo>
                    <a:pt x="301" y="278"/>
                  </a:lnTo>
                  <a:lnTo>
                    <a:pt x="314" y="287"/>
                  </a:lnTo>
                  <a:lnTo>
                    <a:pt x="326" y="299"/>
                  </a:lnTo>
                  <a:lnTo>
                    <a:pt x="338" y="311"/>
                  </a:lnTo>
                  <a:lnTo>
                    <a:pt x="349" y="325"/>
                  </a:lnTo>
                  <a:lnTo>
                    <a:pt x="367" y="351"/>
                  </a:lnTo>
                  <a:lnTo>
                    <a:pt x="381" y="378"/>
                  </a:lnTo>
                  <a:lnTo>
                    <a:pt x="393" y="408"/>
                  </a:lnTo>
                  <a:lnTo>
                    <a:pt x="404" y="437"/>
                  </a:lnTo>
                  <a:lnTo>
                    <a:pt x="413" y="468"/>
                  </a:lnTo>
                  <a:lnTo>
                    <a:pt x="423" y="498"/>
                  </a:lnTo>
                  <a:lnTo>
                    <a:pt x="434" y="528"/>
                  </a:lnTo>
                  <a:lnTo>
                    <a:pt x="445" y="557"/>
                  </a:lnTo>
                  <a:lnTo>
                    <a:pt x="451" y="571"/>
                  </a:lnTo>
                  <a:lnTo>
                    <a:pt x="458" y="585"/>
                  </a:lnTo>
                  <a:lnTo>
                    <a:pt x="463" y="600"/>
                  </a:lnTo>
                  <a:lnTo>
                    <a:pt x="469" y="613"/>
                  </a:lnTo>
                  <a:lnTo>
                    <a:pt x="476" y="628"/>
                  </a:lnTo>
                  <a:lnTo>
                    <a:pt x="483" y="642"/>
                  </a:lnTo>
                  <a:lnTo>
                    <a:pt x="490" y="656"/>
                  </a:lnTo>
                  <a:lnTo>
                    <a:pt x="497" y="670"/>
                  </a:lnTo>
                  <a:lnTo>
                    <a:pt x="505" y="680"/>
                  </a:lnTo>
                  <a:lnTo>
                    <a:pt x="514" y="689"/>
                  </a:lnTo>
                  <a:lnTo>
                    <a:pt x="523" y="696"/>
                  </a:lnTo>
                  <a:lnTo>
                    <a:pt x="535" y="701"/>
                  </a:lnTo>
                  <a:lnTo>
                    <a:pt x="548" y="704"/>
                  </a:lnTo>
                  <a:lnTo>
                    <a:pt x="560" y="707"/>
                  </a:lnTo>
                  <a:lnTo>
                    <a:pt x="573" y="708"/>
                  </a:lnTo>
                  <a:lnTo>
                    <a:pt x="586" y="709"/>
                  </a:lnTo>
                  <a:lnTo>
                    <a:pt x="595" y="706"/>
                  </a:lnTo>
                  <a:lnTo>
                    <a:pt x="598" y="696"/>
                  </a:lnTo>
                  <a:lnTo>
                    <a:pt x="595" y="687"/>
                  </a:lnTo>
                  <a:lnTo>
                    <a:pt x="586" y="68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9" name="Freeform 48"/>
            <p:cNvSpPr>
              <a:spLocks/>
            </p:cNvSpPr>
            <p:nvPr/>
          </p:nvSpPr>
          <p:spPr bwMode="auto">
            <a:xfrm>
              <a:off x="2683" y="2521"/>
              <a:ext cx="228" cy="205"/>
            </a:xfrm>
            <a:custGeom>
              <a:avLst/>
              <a:gdLst>
                <a:gd name="T0" fmla="*/ 440 w 456"/>
                <a:gd name="T1" fmla="*/ 0 h 410"/>
                <a:gd name="T2" fmla="*/ 432 w 456"/>
                <a:gd name="T3" fmla="*/ 41 h 410"/>
                <a:gd name="T4" fmla="*/ 417 w 456"/>
                <a:gd name="T5" fmla="*/ 102 h 410"/>
                <a:gd name="T6" fmla="*/ 379 w 456"/>
                <a:gd name="T7" fmla="*/ 147 h 410"/>
                <a:gd name="T8" fmla="*/ 327 w 456"/>
                <a:gd name="T9" fmla="*/ 184 h 410"/>
                <a:gd name="T10" fmla="*/ 273 w 456"/>
                <a:gd name="T11" fmla="*/ 220 h 410"/>
                <a:gd name="T12" fmla="*/ 226 w 456"/>
                <a:gd name="T13" fmla="*/ 262 h 410"/>
                <a:gd name="T14" fmla="*/ 222 w 456"/>
                <a:gd name="T15" fmla="*/ 273 h 410"/>
                <a:gd name="T16" fmla="*/ 237 w 456"/>
                <a:gd name="T17" fmla="*/ 305 h 410"/>
                <a:gd name="T18" fmla="*/ 259 w 456"/>
                <a:gd name="T19" fmla="*/ 342 h 410"/>
                <a:gd name="T20" fmla="*/ 285 w 456"/>
                <a:gd name="T21" fmla="*/ 377 h 410"/>
                <a:gd name="T22" fmla="*/ 244 w 456"/>
                <a:gd name="T23" fmla="*/ 385 h 410"/>
                <a:gd name="T24" fmla="*/ 206 w 456"/>
                <a:gd name="T25" fmla="*/ 380 h 410"/>
                <a:gd name="T26" fmla="*/ 168 w 456"/>
                <a:gd name="T27" fmla="*/ 367 h 410"/>
                <a:gd name="T28" fmla="*/ 133 w 456"/>
                <a:gd name="T29" fmla="*/ 349 h 410"/>
                <a:gd name="T30" fmla="*/ 98 w 456"/>
                <a:gd name="T31" fmla="*/ 327 h 410"/>
                <a:gd name="T32" fmla="*/ 59 w 456"/>
                <a:gd name="T33" fmla="*/ 297 h 410"/>
                <a:gd name="T34" fmla="*/ 32 w 456"/>
                <a:gd name="T35" fmla="*/ 259 h 410"/>
                <a:gd name="T36" fmla="*/ 27 w 456"/>
                <a:gd name="T37" fmla="*/ 211 h 410"/>
                <a:gd name="T38" fmla="*/ 52 w 456"/>
                <a:gd name="T39" fmla="*/ 185 h 410"/>
                <a:gd name="T40" fmla="*/ 97 w 456"/>
                <a:gd name="T41" fmla="*/ 159 h 410"/>
                <a:gd name="T42" fmla="*/ 126 w 456"/>
                <a:gd name="T43" fmla="*/ 139 h 410"/>
                <a:gd name="T44" fmla="*/ 106 w 456"/>
                <a:gd name="T45" fmla="*/ 125 h 410"/>
                <a:gd name="T46" fmla="*/ 63 w 456"/>
                <a:gd name="T47" fmla="*/ 148 h 410"/>
                <a:gd name="T48" fmla="*/ 16 w 456"/>
                <a:gd name="T49" fmla="*/ 181 h 410"/>
                <a:gd name="T50" fmla="*/ 0 w 456"/>
                <a:gd name="T51" fmla="*/ 224 h 410"/>
                <a:gd name="T52" fmla="*/ 9 w 456"/>
                <a:gd name="T53" fmla="*/ 274 h 410"/>
                <a:gd name="T54" fmla="*/ 38 w 456"/>
                <a:gd name="T55" fmla="*/ 316 h 410"/>
                <a:gd name="T56" fmla="*/ 83 w 456"/>
                <a:gd name="T57" fmla="*/ 348 h 410"/>
                <a:gd name="T58" fmla="*/ 129 w 456"/>
                <a:gd name="T59" fmla="*/ 377 h 410"/>
                <a:gd name="T60" fmla="*/ 176 w 456"/>
                <a:gd name="T61" fmla="*/ 399 h 410"/>
                <a:gd name="T62" fmla="*/ 225 w 456"/>
                <a:gd name="T63" fmla="*/ 409 h 410"/>
                <a:gd name="T64" fmla="*/ 277 w 456"/>
                <a:gd name="T65" fmla="*/ 405 h 410"/>
                <a:gd name="T66" fmla="*/ 317 w 456"/>
                <a:gd name="T67" fmla="*/ 388 h 410"/>
                <a:gd name="T68" fmla="*/ 315 w 456"/>
                <a:gd name="T69" fmla="*/ 372 h 410"/>
                <a:gd name="T70" fmla="*/ 300 w 456"/>
                <a:gd name="T71" fmla="*/ 355 h 410"/>
                <a:gd name="T72" fmla="*/ 285 w 456"/>
                <a:gd name="T73" fmla="*/ 336 h 410"/>
                <a:gd name="T74" fmla="*/ 272 w 456"/>
                <a:gd name="T75" fmla="*/ 318 h 410"/>
                <a:gd name="T76" fmla="*/ 262 w 456"/>
                <a:gd name="T77" fmla="*/ 299 h 410"/>
                <a:gd name="T78" fmla="*/ 253 w 456"/>
                <a:gd name="T79" fmla="*/ 283 h 410"/>
                <a:gd name="T80" fmla="*/ 251 w 456"/>
                <a:gd name="T81" fmla="*/ 275 h 410"/>
                <a:gd name="T82" fmla="*/ 262 w 456"/>
                <a:gd name="T83" fmla="*/ 261 h 410"/>
                <a:gd name="T84" fmla="*/ 302 w 456"/>
                <a:gd name="T85" fmla="*/ 233 h 410"/>
                <a:gd name="T86" fmla="*/ 346 w 456"/>
                <a:gd name="T87" fmla="*/ 207 h 410"/>
                <a:gd name="T88" fmla="*/ 406 w 456"/>
                <a:gd name="T89" fmla="*/ 161 h 410"/>
                <a:gd name="T90" fmla="*/ 448 w 456"/>
                <a:gd name="T91" fmla="*/ 94 h 410"/>
                <a:gd name="T92" fmla="*/ 454 w 456"/>
                <a:gd name="T93" fmla="*/ 9 h 4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456" h="410">
                  <a:moveTo>
                    <a:pt x="454" y="9"/>
                  </a:moveTo>
                  <a:lnTo>
                    <a:pt x="449" y="1"/>
                  </a:lnTo>
                  <a:lnTo>
                    <a:pt x="440" y="0"/>
                  </a:lnTo>
                  <a:lnTo>
                    <a:pt x="432" y="5"/>
                  </a:lnTo>
                  <a:lnTo>
                    <a:pt x="430" y="16"/>
                  </a:lnTo>
                  <a:lnTo>
                    <a:pt x="432" y="41"/>
                  </a:lnTo>
                  <a:lnTo>
                    <a:pt x="430" y="63"/>
                  </a:lnTo>
                  <a:lnTo>
                    <a:pt x="425" y="84"/>
                  </a:lnTo>
                  <a:lnTo>
                    <a:pt x="417" y="102"/>
                  </a:lnTo>
                  <a:lnTo>
                    <a:pt x="407" y="118"/>
                  </a:lnTo>
                  <a:lnTo>
                    <a:pt x="394" y="133"/>
                  </a:lnTo>
                  <a:lnTo>
                    <a:pt x="379" y="147"/>
                  </a:lnTo>
                  <a:lnTo>
                    <a:pt x="363" y="160"/>
                  </a:lnTo>
                  <a:lnTo>
                    <a:pt x="346" y="173"/>
                  </a:lnTo>
                  <a:lnTo>
                    <a:pt x="327" y="184"/>
                  </a:lnTo>
                  <a:lnTo>
                    <a:pt x="309" y="196"/>
                  </a:lnTo>
                  <a:lnTo>
                    <a:pt x="290" y="208"/>
                  </a:lnTo>
                  <a:lnTo>
                    <a:pt x="273" y="220"/>
                  </a:lnTo>
                  <a:lnTo>
                    <a:pt x="256" y="234"/>
                  </a:lnTo>
                  <a:lnTo>
                    <a:pt x="240" y="247"/>
                  </a:lnTo>
                  <a:lnTo>
                    <a:pt x="226" y="262"/>
                  </a:lnTo>
                  <a:lnTo>
                    <a:pt x="224" y="266"/>
                  </a:lnTo>
                  <a:lnTo>
                    <a:pt x="222" y="269"/>
                  </a:lnTo>
                  <a:lnTo>
                    <a:pt x="222" y="273"/>
                  </a:lnTo>
                  <a:lnTo>
                    <a:pt x="224" y="277"/>
                  </a:lnTo>
                  <a:lnTo>
                    <a:pt x="230" y="291"/>
                  </a:lnTo>
                  <a:lnTo>
                    <a:pt x="237" y="305"/>
                  </a:lnTo>
                  <a:lnTo>
                    <a:pt x="244" y="318"/>
                  </a:lnTo>
                  <a:lnTo>
                    <a:pt x="251" y="330"/>
                  </a:lnTo>
                  <a:lnTo>
                    <a:pt x="259" y="342"/>
                  </a:lnTo>
                  <a:lnTo>
                    <a:pt x="267" y="354"/>
                  </a:lnTo>
                  <a:lnTo>
                    <a:pt x="275" y="365"/>
                  </a:lnTo>
                  <a:lnTo>
                    <a:pt x="285" y="377"/>
                  </a:lnTo>
                  <a:lnTo>
                    <a:pt x="271" y="380"/>
                  </a:lnTo>
                  <a:lnTo>
                    <a:pt x="258" y="384"/>
                  </a:lnTo>
                  <a:lnTo>
                    <a:pt x="244" y="385"/>
                  </a:lnTo>
                  <a:lnTo>
                    <a:pt x="232" y="385"/>
                  </a:lnTo>
                  <a:lnTo>
                    <a:pt x="219" y="382"/>
                  </a:lnTo>
                  <a:lnTo>
                    <a:pt x="206" y="380"/>
                  </a:lnTo>
                  <a:lnTo>
                    <a:pt x="194" y="377"/>
                  </a:lnTo>
                  <a:lnTo>
                    <a:pt x="181" y="373"/>
                  </a:lnTo>
                  <a:lnTo>
                    <a:pt x="168" y="367"/>
                  </a:lnTo>
                  <a:lnTo>
                    <a:pt x="157" y="362"/>
                  </a:lnTo>
                  <a:lnTo>
                    <a:pt x="144" y="356"/>
                  </a:lnTo>
                  <a:lnTo>
                    <a:pt x="133" y="349"/>
                  </a:lnTo>
                  <a:lnTo>
                    <a:pt x="121" y="342"/>
                  </a:lnTo>
                  <a:lnTo>
                    <a:pt x="109" y="334"/>
                  </a:lnTo>
                  <a:lnTo>
                    <a:pt x="98" y="327"/>
                  </a:lnTo>
                  <a:lnTo>
                    <a:pt x="86" y="319"/>
                  </a:lnTo>
                  <a:lnTo>
                    <a:pt x="73" y="309"/>
                  </a:lnTo>
                  <a:lnTo>
                    <a:pt x="59" y="297"/>
                  </a:lnTo>
                  <a:lnTo>
                    <a:pt x="48" y="286"/>
                  </a:lnTo>
                  <a:lnTo>
                    <a:pt x="39" y="273"/>
                  </a:lnTo>
                  <a:lnTo>
                    <a:pt x="32" y="259"/>
                  </a:lnTo>
                  <a:lnTo>
                    <a:pt x="28" y="244"/>
                  </a:lnTo>
                  <a:lnTo>
                    <a:pt x="25" y="228"/>
                  </a:lnTo>
                  <a:lnTo>
                    <a:pt x="27" y="211"/>
                  </a:lnTo>
                  <a:lnTo>
                    <a:pt x="30" y="203"/>
                  </a:lnTo>
                  <a:lnTo>
                    <a:pt x="39" y="194"/>
                  </a:lnTo>
                  <a:lnTo>
                    <a:pt x="52" y="185"/>
                  </a:lnTo>
                  <a:lnTo>
                    <a:pt x="67" y="176"/>
                  </a:lnTo>
                  <a:lnTo>
                    <a:pt x="82" y="167"/>
                  </a:lnTo>
                  <a:lnTo>
                    <a:pt x="97" y="159"/>
                  </a:lnTo>
                  <a:lnTo>
                    <a:pt x="109" y="153"/>
                  </a:lnTo>
                  <a:lnTo>
                    <a:pt x="120" y="147"/>
                  </a:lnTo>
                  <a:lnTo>
                    <a:pt x="126" y="139"/>
                  </a:lnTo>
                  <a:lnTo>
                    <a:pt x="123" y="130"/>
                  </a:lnTo>
                  <a:lnTo>
                    <a:pt x="116" y="124"/>
                  </a:lnTo>
                  <a:lnTo>
                    <a:pt x="106" y="125"/>
                  </a:lnTo>
                  <a:lnTo>
                    <a:pt x="94" y="131"/>
                  </a:lnTo>
                  <a:lnTo>
                    <a:pt x="80" y="139"/>
                  </a:lnTo>
                  <a:lnTo>
                    <a:pt x="63" y="148"/>
                  </a:lnTo>
                  <a:lnTo>
                    <a:pt x="46" y="158"/>
                  </a:lnTo>
                  <a:lnTo>
                    <a:pt x="30" y="169"/>
                  </a:lnTo>
                  <a:lnTo>
                    <a:pt x="16" y="181"/>
                  </a:lnTo>
                  <a:lnTo>
                    <a:pt x="6" y="193"/>
                  </a:lnTo>
                  <a:lnTo>
                    <a:pt x="1" y="207"/>
                  </a:lnTo>
                  <a:lnTo>
                    <a:pt x="0" y="224"/>
                  </a:lnTo>
                  <a:lnTo>
                    <a:pt x="1" y="242"/>
                  </a:lnTo>
                  <a:lnTo>
                    <a:pt x="3" y="259"/>
                  </a:lnTo>
                  <a:lnTo>
                    <a:pt x="9" y="274"/>
                  </a:lnTo>
                  <a:lnTo>
                    <a:pt x="16" y="289"/>
                  </a:lnTo>
                  <a:lnTo>
                    <a:pt x="27" y="303"/>
                  </a:lnTo>
                  <a:lnTo>
                    <a:pt x="38" y="316"/>
                  </a:lnTo>
                  <a:lnTo>
                    <a:pt x="53" y="327"/>
                  </a:lnTo>
                  <a:lnTo>
                    <a:pt x="68" y="337"/>
                  </a:lnTo>
                  <a:lnTo>
                    <a:pt x="83" y="348"/>
                  </a:lnTo>
                  <a:lnTo>
                    <a:pt x="98" y="358"/>
                  </a:lnTo>
                  <a:lnTo>
                    <a:pt x="113" y="367"/>
                  </a:lnTo>
                  <a:lnTo>
                    <a:pt x="129" y="377"/>
                  </a:lnTo>
                  <a:lnTo>
                    <a:pt x="144" y="385"/>
                  </a:lnTo>
                  <a:lnTo>
                    <a:pt x="160" y="392"/>
                  </a:lnTo>
                  <a:lnTo>
                    <a:pt x="176" y="399"/>
                  </a:lnTo>
                  <a:lnTo>
                    <a:pt x="192" y="403"/>
                  </a:lnTo>
                  <a:lnTo>
                    <a:pt x="209" y="407"/>
                  </a:lnTo>
                  <a:lnTo>
                    <a:pt x="225" y="409"/>
                  </a:lnTo>
                  <a:lnTo>
                    <a:pt x="242" y="410"/>
                  </a:lnTo>
                  <a:lnTo>
                    <a:pt x="259" y="409"/>
                  </a:lnTo>
                  <a:lnTo>
                    <a:pt x="277" y="405"/>
                  </a:lnTo>
                  <a:lnTo>
                    <a:pt x="294" y="400"/>
                  </a:lnTo>
                  <a:lnTo>
                    <a:pt x="312" y="392"/>
                  </a:lnTo>
                  <a:lnTo>
                    <a:pt x="317" y="388"/>
                  </a:lnTo>
                  <a:lnTo>
                    <a:pt x="319" y="382"/>
                  </a:lnTo>
                  <a:lnTo>
                    <a:pt x="318" y="377"/>
                  </a:lnTo>
                  <a:lnTo>
                    <a:pt x="315" y="372"/>
                  </a:lnTo>
                  <a:lnTo>
                    <a:pt x="310" y="366"/>
                  </a:lnTo>
                  <a:lnTo>
                    <a:pt x="304" y="360"/>
                  </a:lnTo>
                  <a:lnTo>
                    <a:pt x="300" y="355"/>
                  </a:lnTo>
                  <a:lnTo>
                    <a:pt x="294" y="349"/>
                  </a:lnTo>
                  <a:lnTo>
                    <a:pt x="289" y="343"/>
                  </a:lnTo>
                  <a:lnTo>
                    <a:pt x="285" y="336"/>
                  </a:lnTo>
                  <a:lnTo>
                    <a:pt x="280" y="330"/>
                  </a:lnTo>
                  <a:lnTo>
                    <a:pt x="275" y="324"/>
                  </a:lnTo>
                  <a:lnTo>
                    <a:pt x="272" y="318"/>
                  </a:lnTo>
                  <a:lnTo>
                    <a:pt x="268" y="312"/>
                  </a:lnTo>
                  <a:lnTo>
                    <a:pt x="265" y="306"/>
                  </a:lnTo>
                  <a:lnTo>
                    <a:pt x="262" y="299"/>
                  </a:lnTo>
                  <a:lnTo>
                    <a:pt x="259" y="294"/>
                  </a:lnTo>
                  <a:lnTo>
                    <a:pt x="257" y="289"/>
                  </a:lnTo>
                  <a:lnTo>
                    <a:pt x="253" y="283"/>
                  </a:lnTo>
                  <a:lnTo>
                    <a:pt x="251" y="279"/>
                  </a:lnTo>
                  <a:lnTo>
                    <a:pt x="251" y="277"/>
                  </a:lnTo>
                  <a:lnTo>
                    <a:pt x="251" y="275"/>
                  </a:lnTo>
                  <a:lnTo>
                    <a:pt x="250" y="274"/>
                  </a:lnTo>
                  <a:lnTo>
                    <a:pt x="250" y="273"/>
                  </a:lnTo>
                  <a:lnTo>
                    <a:pt x="262" y="261"/>
                  </a:lnTo>
                  <a:lnTo>
                    <a:pt x="274" y="251"/>
                  </a:lnTo>
                  <a:lnTo>
                    <a:pt x="288" y="242"/>
                  </a:lnTo>
                  <a:lnTo>
                    <a:pt x="302" y="233"/>
                  </a:lnTo>
                  <a:lnTo>
                    <a:pt x="316" y="224"/>
                  </a:lnTo>
                  <a:lnTo>
                    <a:pt x="331" y="215"/>
                  </a:lnTo>
                  <a:lnTo>
                    <a:pt x="346" y="207"/>
                  </a:lnTo>
                  <a:lnTo>
                    <a:pt x="359" y="198"/>
                  </a:lnTo>
                  <a:lnTo>
                    <a:pt x="384" y="179"/>
                  </a:lnTo>
                  <a:lnTo>
                    <a:pt x="406" y="161"/>
                  </a:lnTo>
                  <a:lnTo>
                    <a:pt x="423" y="140"/>
                  </a:lnTo>
                  <a:lnTo>
                    <a:pt x="438" y="118"/>
                  </a:lnTo>
                  <a:lnTo>
                    <a:pt x="448" y="94"/>
                  </a:lnTo>
                  <a:lnTo>
                    <a:pt x="455" y="68"/>
                  </a:lnTo>
                  <a:lnTo>
                    <a:pt x="456" y="40"/>
                  </a:lnTo>
                  <a:lnTo>
                    <a:pt x="454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</p:grpSp>
      <p:sp>
        <p:nvSpPr>
          <p:cNvPr id="121" name="TextovéPole 120"/>
          <p:cNvSpPr txBox="1"/>
          <p:nvPr/>
        </p:nvSpPr>
        <p:spPr>
          <a:xfrm>
            <a:off x="3793236" y="3487578"/>
            <a:ext cx="1115498" cy="646331"/>
          </a:xfrm>
          <a:prstGeom prst="rect">
            <a:avLst/>
          </a:prstGeom>
          <a:solidFill>
            <a:srgbClr val="FFFF00"/>
          </a:solidFill>
          <a:ln w="5715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 listnatý</a:t>
            </a:r>
          </a:p>
          <a:p>
            <a:r>
              <a:rPr lang="cs-CZ" b="1" dirty="0">
                <a:solidFill>
                  <a:prstClr val="black"/>
                </a:solidFill>
              </a:rPr>
              <a:t>jehličnatý</a:t>
            </a:r>
          </a:p>
        </p:txBody>
      </p:sp>
      <p:sp>
        <p:nvSpPr>
          <p:cNvPr id="5166" name="Obdélník 5165"/>
          <p:cNvSpPr/>
          <p:nvPr/>
        </p:nvSpPr>
        <p:spPr>
          <a:xfrm>
            <a:off x="482123" y="6237312"/>
            <a:ext cx="36830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5176" name="Picture 5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8548" y="6208925"/>
            <a:ext cx="3706813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75" name="Picture 55" descr="C:\Users\radoslav.pekny\AppData\Local\Microsoft\Windows\Temporary Internet Files\Content.IE5\07SYGYF7\MC900424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034924" y="5449363"/>
            <a:ext cx="1080120" cy="1077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radoslav.pekny\AppData\Local\Microsoft\Windows\Temporary Internet Files\Content.IE5\4FHQ82KX\MM900283457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8602" y="4917380"/>
            <a:ext cx="1189702" cy="968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" name="Picture 2" descr="C:\Users\radoslav.pekny\AppData\Local\Microsoft\Windows\Temporary Internet Files\Content.IE5\V4V2WZE6\MC9003000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627" y="2815423"/>
            <a:ext cx="573954" cy="54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3" name="Picture 2" descr="C:\Users\radoslav.pekny\AppData\Local\Microsoft\Windows\Temporary Internet Files\Content.IE5\V4V2WZE6\MC9003000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161" y="2546847"/>
            <a:ext cx="573954" cy="54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" name="Picture 2" descr="C:\Users\radoslav.pekny\AppData\Local\Microsoft\Windows\Temporary Internet Files\Content.IE5\V4V2WZE6\MC9003000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16068">
            <a:off x="1539298" y="5024873"/>
            <a:ext cx="573954" cy="54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954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8" name="Skupina 117"/>
          <p:cNvGrpSpPr/>
          <p:nvPr/>
        </p:nvGrpSpPr>
        <p:grpSpPr>
          <a:xfrm>
            <a:off x="5148774" y="1302187"/>
            <a:ext cx="3670847" cy="4766749"/>
            <a:chOff x="5148774" y="1302187"/>
            <a:chExt cx="3670847" cy="4766749"/>
          </a:xfrm>
        </p:grpSpPr>
        <p:pic>
          <p:nvPicPr>
            <p:cNvPr id="5122" name="Picture 2" descr="C:\Users\radoslav.pekny\AppData\Local\Microsoft\Windows\Temporary Internet Files\Content.IE5\ZPCSRFQU\MC900351349[1].wm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44037" y="1302187"/>
              <a:ext cx="2880320" cy="43924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7" name="Freeform 126"/>
            <p:cNvSpPr>
              <a:spLocks/>
            </p:cNvSpPr>
            <p:nvPr/>
          </p:nvSpPr>
          <p:spPr bwMode="auto">
            <a:xfrm>
              <a:off x="5148774" y="5434691"/>
              <a:ext cx="3670847" cy="634245"/>
            </a:xfrm>
            <a:custGeom>
              <a:avLst/>
              <a:gdLst>
                <a:gd name="T0" fmla="*/ 1441 w 1441"/>
                <a:gd name="T1" fmla="*/ 230 h 230"/>
                <a:gd name="T2" fmla="*/ 1441 w 1441"/>
                <a:gd name="T3" fmla="*/ 230 h 230"/>
                <a:gd name="T4" fmla="*/ 1427 w 1441"/>
                <a:gd name="T5" fmla="*/ 202 h 230"/>
                <a:gd name="T6" fmla="*/ 1409 w 1441"/>
                <a:gd name="T7" fmla="*/ 179 h 230"/>
                <a:gd name="T8" fmla="*/ 1386 w 1441"/>
                <a:gd name="T9" fmla="*/ 161 h 230"/>
                <a:gd name="T10" fmla="*/ 1358 w 1441"/>
                <a:gd name="T11" fmla="*/ 138 h 230"/>
                <a:gd name="T12" fmla="*/ 1326 w 1441"/>
                <a:gd name="T13" fmla="*/ 120 h 230"/>
                <a:gd name="T14" fmla="*/ 1289 w 1441"/>
                <a:gd name="T15" fmla="*/ 101 h 230"/>
                <a:gd name="T16" fmla="*/ 1201 w 1441"/>
                <a:gd name="T17" fmla="*/ 64 h 230"/>
                <a:gd name="T18" fmla="*/ 1096 w 1441"/>
                <a:gd name="T19" fmla="*/ 37 h 230"/>
                <a:gd name="T20" fmla="*/ 980 w 1441"/>
                <a:gd name="T21" fmla="*/ 18 h 230"/>
                <a:gd name="T22" fmla="*/ 856 w 1441"/>
                <a:gd name="T23" fmla="*/ 4 h 230"/>
                <a:gd name="T24" fmla="*/ 718 w 1441"/>
                <a:gd name="T25" fmla="*/ 0 h 230"/>
                <a:gd name="T26" fmla="*/ 718 w 1441"/>
                <a:gd name="T27" fmla="*/ 0 h 230"/>
                <a:gd name="T28" fmla="*/ 585 w 1441"/>
                <a:gd name="T29" fmla="*/ 4 h 230"/>
                <a:gd name="T30" fmla="*/ 460 w 1441"/>
                <a:gd name="T31" fmla="*/ 18 h 230"/>
                <a:gd name="T32" fmla="*/ 345 w 1441"/>
                <a:gd name="T33" fmla="*/ 37 h 230"/>
                <a:gd name="T34" fmla="*/ 239 w 1441"/>
                <a:gd name="T35" fmla="*/ 64 h 230"/>
                <a:gd name="T36" fmla="*/ 152 w 1441"/>
                <a:gd name="T37" fmla="*/ 101 h 230"/>
                <a:gd name="T38" fmla="*/ 115 w 1441"/>
                <a:gd name="T39" fmla="*/ 120 h 230"/>
                <a:gd name="T40" fmla="*/ 83 w 1441"/>
                <a:gd name="T41" fmla="*/ 138 h 230"/>
                <a:gd name="T42" fmla="*/ 55 w 1441"/>
                <a:gd name="T43" fmla="*/ 161 h 230"/>
                <a:gd name="T44" fmla="*/ 32 w 1441"/>
                <a:gd name="T45" fmla="*/ 179 h 230"/>
                <a:gd name="T46" fmla="*/ 14 w 1441"/>
                <a:gd name="T47" fmla="*/ 202 h 230"/>
                <a:gd name="T48" fmla="*/ 0 w 1441"/>
                <a:gd name="T49" fmla="*/ 230 h 230"/>
                <a:gd name="T50" fmla="*/ 1441 w 1441"/>
                <a:gd name="T51" fmla="*/ 230 h 2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441" h="230">
                  <a:moveTo>
                    <a:pt x="1441" y="230"/>
                  </a:moveTo>
                  <a:lnTo>
                    <a:pt x="1441" y="230"/>
                  </a:lnTo>
                  <a:lnTo>
                    <a:pt x="1427" y="202"/>
                  </a:lnTo>
                  <a:lnTo>
                    <a:pt x="1409" y="179"/>
                  </a:lnTo>
                  <a:lnTo>
                    <a:pt x="1386" y="161"/>
                  </a:lnTo>
                  <a:lnTo>
                    <a:pt x="1358" y="138"/>
                  </a:lnTo>
                  <a:lnTo>
                    <a:pt x="1326" y="120"/>
                  </a:lnTo>
                  <a:lnTo>
                    <a:pt x="1289" y="101"/>
                  </a:lnTo>
                  <a:lnTo>
                    <a:pt x="1201" y="64"/>
                  </a:lnTo>
                  <a:lnTo>
                    <a:pt x="1096" y="37"/>
                  </a:lnTo>
                  <a:lnTo>
                    <a:pt x="980" y="18"/>
                  </a:lnTo>
                  <a:lnTo>
                    <a:pt x="856" y="4"/>
                  </a:lnTo>
                  <a:lnTo>
                    <a:pt x="718" y="0"/>
                  </a:lnTo>
                  <a:lnTo>
                    <a:pt x="718" y="0"/>
                  </a:lnTo>
                  <a:lnTo>
                    <a:pt x="585" y="4"/>
                  </a:lnTo>
                  <a:lnTo>
                    <a:pt x="460" y="18"/>
                  </a:lnTo>
                  <a:lnTo>
                    <a:pt x="345" y="37"/>
                  </a:lnTo>
                  <a:lnTo>
                    <a:pt x="239" y="64"/>
                  </a:lnTo>
                  <a:lnTo>
                    <a:pt x="152" y="101"/>
                  </a:lnTo>
                  <a:lnTo>
                    <a:pt x="115" y="120"/>
                  </a:lnTo>
                  <a:lnTo>
                    <a:pt x="83" y="138"/>
                  </a:lnTo>
                  <a:lnTo>
                    <a:pt x="55" y="161"/>
                  </a:lnTo>
                  <a:lnTo>
                    <a:pt x="32" y="179"/>
                  </a:lnTo>
                  <a:lnTo>
                    <a:pt x="14" y="202"/>
                  </a:lnTo>
                  <a:lnTo>
                    <a:pt x="0" y="230"/>
                  </a:lnTo>
                  <a:lnTo>
                    <a:pt x="1441" y="230"/>
                  </a:lnTo>
                  <a:close/>
                </a:path>
              </a:pathLst>
            </a:custGeom>
            <a:solidFill>
              <a:srgbClr val="00B05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</p:grpSp>
      <p:grpSp>
        <p:nvGrpSpPr>
          <p:cNvPr id="115" name="Skupina 114"/>
          <p:cNvGrpSpPr/>
          <p:nvPr/>
        </p:nvGrpSpPr>
        <p:grpSpPr>
          <a:xfrm>
            <a:off x="419083" y="1550491"/>
            <a:ext cx="3809079" cy="4467239"/>
            <a:chOff x="419083" y="1550491"/>
            <a:chExt cx="3809079" cy="4467239"/>
          </a:xfrm>
        </p:grpSpPr>
        <p:grpSp>
          <p:nvGrpSpPr>
            <p:cNvPr id="2" name="Skupina 1"/>
            <p:cNvGrpSpPr/>
            <p:nvPr/>
          </p:nvGrpSpPr>
          <p:grpSpPr>
            <a:xfrm>
              <a:off x="419083" y="1550491"/>
              <a:ext cx="3809079" cy="3859402"/>
              <a:chOff x="723360" y="1710532"/>
              <a:chExt cx="3559691" cy="3603625"/>
            </a:xfrm>
            <a:solidFill>
              <a:srgbClr val="00B050"/>
            </a:solidFill>
          </p:grpSpPr>
          <p:sp>
            <p:nvSpPr>
              <p:cNvPr id="3" name="Freeform 7"/>
              <p:cNvSpPr>
                <a:spLocks/>
              </p:cNvSpPr>
              <p:nvPr/>
            </p:nvSpPr>
            <p:spPr bwMode="auto">
              <a:xfrm>
                <a:off x="1635440" y="2661444"/>
                <a:ext cx="1000710" cy="2652713"/>
              </a:xfrm>
              <a:custGeom>
                <a:avLst/>
                <a:gdLst>
                  <a:gd name="T0" fmla="*/ 469 w 621"/>
                  <a:gd name="T1" fmla="*/ 1671 h 1671"/>
                  <a:gd name="T2" fmla="*/ 469 w 621"/>
                  <a:gd name="T3" fmla="*/ 1671 h 1671"/>
                  <a:gd name="T4" fmla="*/ 617 w 621"/>
                  <a:gd name="T5" fmla="*/ 1667 h 1671"/>
                  <a:gd name="T6" fmla="*/ 617 w 621"/>
                  <a:gd name="T7" fmla="*/ 1667 h 1671"/>
                  <a:gd name="T8" fmla="*/ 621 w 621"/>
                  <a:gd name="T9" fmla="*/ 1584 h 1671"/>
                  <a:gd name="T10" fmla="*/ 617 w 621"/>
                  <a:gd name="T11" fmla="*/ 1496 h 1671"/>
                  <a:gd name="T12" fmla="*/ 608 w 621"/>
                  <a:gd name="T13" fmla="*/ 1413 h 1671"/>
                  <a:gd name="T14" fmla="*/ 594 w 621"/>
                  <a:gd name="T15" fmla="*/ 1330 h 1671"/>
                  <a:gd name="T16" fmla="*/ 594 w 621"/>
                  <a:gd name="T17" fmla="*/ 1330 h 1671"/>
                  <a:gd name="T18" fmla="*/ 571 w 621"/>
                  <a:gd name="T19" fmla="*/ 1211 h 1671"/>
                  <a:gd name="T20" fmla="*/ 543 w 621"/>
                  <a:gd name="T21" fmla="*/ 1091 h 1671"/>
                  <a:gd name="T22" fmla="*/ 502 w 621"/>
                  <a:gd name="T23" fmla="*/ 976 h 1671"/>
                  <a:gd name="T24" fmla="*/ 451 w 621"/>
                  <a:gd name="T25" fmla="*/ 861 h 1671"/>
                  <a:gd name="T26" fmla="*/ 451 w 621"/>
                  <a:gd name="T27" fmla="*/ 861 h 1671"/>
                  <a:gd name="T28" fmla="*/ 396 w 621"/>
                  <a:gd name="T29" fmla="*/ 750 h 1671"/>
                  <a:gd name="T30" fmla="*/ 327 w 621"/>
                  <a:gd name="T31" fmla="*/ 649 h 1671"/>
                  <a:gd name="T32" fmla="*/ 193 w 621"/>
                  <a:gd name="T33" fmla="*/ 442 h 1671"/>
                  <a:gd name="T34" fmla="*/ 129 w 621"/>
                  <a:gd name="T35" fmla="*/ 336 h 1671"/>
                  <a:gd name="T36" fmla="*/ 74 w 621"/>
                  <a:gd name="T37" fmla="*/ 230 h 1671"/>
                  <a:gd name="T38" fmla="*/ 51 w 621"/>
                  <a:gd name="T39" fmla="*/ 175 h 1671"/>
                  <a:gd name="T40" fmla="*/ 32 w 621"/>
                  <a:gd name="T41" fmla="*/ 120 h 1671"/>
                  <a:gd name="T42" fmla="*/ 14 w 621"/>
                  <a:gd name="T43" fmla="*/ 60 h 1671"/>
                  <a:gd name="T44" fmla="*/ 5 w 621"/>
                  <a:gd name="T45" fmla="*/ 0 h 1671"/>
                  <a:gd name="T46" fmla="*/ 5 w 621"/>
                  <a:gd name="T47" fmla="*/ 0 h 1671"/>
                  <a:gd name="T48" fmla="*/ 0 w 621"/>
                  <a:gd name="T49" fmla="*/ 0 h 1671"/>
                  <a:gd name="T50" fmla="*/ 0 w 621"/>
                  <a:gd name="T51" fmla="*/ 0 h 1671"/>
                  <a:gd name="T52" fmla="*/ 0 w 621"/>
                  <a:gd name="T53" fmla="*/ 0 h 1671"/>
                  <a:gd name="T54" fmla="*/ 5 w 621"/>
                  <a:gd name="T55" fmla="*/ 51 h 1671"/>
                  <a:gd name="T56" fmla="*/ 14 w 621"/>
                  <a:gd name="T57" fmla="*/ 106 h 1671"/>
                  <a:gd name="T58" fmla="*/ 28 w 621"/>
                  <a:gd name="T59" fmla="*/ 156 h 1671"/>
                  <a:gd name="T60" fmla="*/ 41 w 621"/>
                  <a:gd name="T61" fmla="*/ 207 h 1671"/>
                  <a:gd name="T62" fmla="*/ 83 w 621"/>
                  <a:gd name="T63" fmla="*/ 304 h 1671"/>
                  <a:gd name="T64" fmla="*/ 129 w 621"/>
                  <a:gd name="T65" fmla="*/ 400 h 1671"/>
                  <a:gd name="T66" fmla="*/ 184 w 621"/>
                  <a:gd name="T67" fmla="*/ 497 h 1671"/>
                  <a:gd name="T68" fmla="*/ 239 w 621"/>
                  <a:gd name="T69" fmla="*/ 594 h 1671"/>
                  <a:gd name="T70" fmla="*/ 350 w 621"/>
                  <a:gd name="T71" fmla="*/ 778 h 1671"/>
                  <a:gd name="T72" fmla="*/ 350 w 621"/>
                  <a:gd name="T73" fmla="*/ 778 h 1671"/>
                  <a:gd name="T74" fmla="*/ 405 w 621"/>
                  <a:gd name="T75" fmla="*/ 884 h 1671"/>
                  <a:gd name="T76" fmla="*/ 428 w 621"/>
                  <a:gd name="T77" fmla="*/ 935 h 1671"/>
                  <a:gd name="T78" fmla="*/ 446 w 621"/>
                  <a:gd name="T79" fmla="*/ 990 h 1671"/>
                  <a:gd name="T80" fmla="*/ 465 w 621"/>
                  <a:gd name="T81" fmla="*/ 1045 h 1671"/>
                  <a:gd name="T82" fmla="*/ 479 w 621"/>
                  <a:gd name="T83" fmla="*/ 1105 h 1671"/>
                  <a:gd name="T84" fmla="*/ 488 w 621"/>
                  <a:gd name="T85" fmla="*/ 1169 h 1671"/>
                  <a:gd name="T86" fmla="*/ 497 w 621"/>
                  <a:gd name="T87" fmla="*/ 1243 h 1671"/>
                  <a:gd name="T88" fmla="*/ 497 w 621"/>
                  <a:gd name="T89" fmla="*/ 1243 h 1671"/>
                  <a:gd name="T90" fmla="*/ 502 w 621"/>
                  <a:gd name="T91" fmla="*/ 1303 h 1671"/>
                  <a:gd name="T92" fmla="*/ 506 w 621"/>
                  <a:gd name="T93" fmla="*/ 1363 h 1671"/>
                  <a:gd name="T94" fmla="*/ 502 w 621"/>
                  <a:gd name="T95" fmla="*/ 1469 h 1671"/>
                  <a:gd name="T96" fmla="*/ 488 w 621"/>
                  <a:gd name="T97" fmla="*/ 1570 h 1671"/>
                  <a:gd name="T98" fmla="*/ 469 w 621"/>
                  <a:gd name="T99" fmla="*/ 1671 h 1671"/>
                  <a:gd name="T100" fmla="*/ 469 w 621"/>
                  <a:gd name="T101" fmla="*/ 1671 h 16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621" h="1671">
                    <a:moveTo>
                      <a:pt x="469" y="1671"/>
                    </a:moveTo>
                    <a:lnTo>
                      <a:pt x="469" y="1671"/>
                    </a:lnTo>
                    <a:lnTo>
                      <a:pt x="617" y="1667"/>
                    </a:lnTo>
                    <a:lnTo>
                      <a:pt x="617" y="1667"/>
                    </a:lnTo>
                    <a:lnTo>
                      <a:pt x="621" y="1584"/>
                    </a:lnTo>
                    <a:lnTo>
                      <a:pt x="617" y="1496"/>
                    </a:lnTo>
                    <a:lnTo>
                      <a:pt x="608" y="1413"/>
                    </a:lnTo>
                    <a:lnTo>
                      <a:pt x="594" y="1330"/>
                    </a:lnTo>
                    <a:lnTo>
                      <a:pt x="594" y="1330"/>
                    </a:lnTo>
                    <a:lnTo>
                      <a:pt x="571" y="1211"/>
                    </a:lnTo>
                    <a:lnTo>
                      <a:pt x="543" y="1091"/>
                    </a:lnTo>
                    <a:lnTo>
                      <a:pt x="502" y="976"/>
                    </a:lnTo>
                    <a:lnTo>
                      <a:pt x="451" y="861"/>
                    </a:lnTo>
                    <a:lnTo>
                      <a:pt x="451" y="861"/>
                    </a:lnTo>
                    <a:lnTo>
                      <a:pt x="396" y="750"/>
                    </a:lnTo>
                    <a:lnTo>
                      <a:pt x="327" y="649"/>
                    </a:lnTo>
                    <a:lnTo>
                      <a:pt x="193" y="442"/>
                    </a:lnTo>
                    <a:lnTo>
                      <a:pt x="129" y="336"/>
                    </a:lnTo>
                    <a:lnTo>
                      <a:pt x="74" y="230"/>
                    </a:lnTo>
                    <a:lnTo>
                      <a:pt x="51" y="175"/>
                    </a:lnTo>
                    <a:lnTo>
                      <a:pt x="32" y="120"/>
                    </a:lnTo>
                    <a:lnTo>
                      <a:pt x="14" y="6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51"/>
                    </a:lnTo>
                    <a:lnTo>
                      <a:pt x="14" y="106"/>
                    </a:lnTo>
                    <a:lnTo>
                      <a:pt x="28" y="156"/>
                    </a:lnTo>
                    <a:lnTo>
                      <a:pt x="41" y="207"/>
                    </a:lnTo>
                    <a:lnTo>
                      <a:pt x="83" y="304"/>
                    </a:lnTo>
                    <a:lnTo>
                      <a:pt x="129" y="400"/>
                    </a:lnTo>
                    <a:lnTo>
                      <a:pt x="184" y="497"/>
                    </a:lnTo>
                    <a:lnTo>
                      <a:pt x="239" y="594"/>
                    </a:lnTo>
                    <a:lnTo>
                      <a:pt x="350" y="778"/>
                    </a:lnTo>
                    <a:lnTo>
                      <a:pt x="350" y="778"/>
                    </a:lnTo>
                    <a:lnTo>
                      <a:pt x="405" y="884"/>
                    </a:lnTo>
                    <a:lnTo>
                      <a:pt x="428" y="935"/>
                    </a:lnTo>
                    <a:lnTo>
                      <a:pt x="446" y="990"/>
                    </a:lnTo>
                    <a:lnTo>
                      <a:pt x="465" y="1045"/>
                    </a:lnTo>
                    <a:lnTo>
                      <a:pt x="479" y="1105"/>
                    </a:lnTo>
                    <a:lnTo>
                      <a:pt x="488" y="1169"/>
                    </a:lnTo>
                    <a:lnTo>
                      <a:pt x="497" y="1243"/>
                    </a:lnTo>
                    <a:lnTo>
                      <a:pt x="497" y="1243"/>
                    </a:lnTo>
                    <a:lnTo>
                      <a:pt x="502" y="1303"/>
                    </a:lnTo>
                    <a:lnTo>
                      <a:pt x="506" y="1363"/>
                    </a:lnTo>
                    <a:lnTo>
                      <a:pt x="502" y="1469"/>
                    </a:lnTo>
                    <a:lnTo>
                      <a:pt x="488" y="1570"/>
                    </a:lnTo>
                    <a:lnTo>
                      <a:pt x="469" y="1671"/>
                    </a:lnTo>
                    <a:lnTo>
                      <a:pt x="469" y="1671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" name="Freeform 8"/>
              <p:cNvSpPr>
                <a:spLocks/>
              </p:cNvSpPr>
              <p:nvPr/>
            </p:nvSpPr>
            <p:spPr bwMode="auto">
              <a:xfrm>
                <a:off x="1495244" y="3107532"/>
                <a:ext cx="407696" cy="277813"/>
              </a:xfrm>
              <a:custGeom>
                <a:avLst/>
                <a:gdLst>
                  <a:gd name="T0" fmla="*/ 0 w 253"/>
                  <a:gd name="T1" fmla="*/ 4 h 175"/>
                  <a:gd name="T2" fmla="*/ 0 w 253"/>
                  <a:gd name="T3" fmla="*/ 4 h 175"/>
                  <a:gd name="T4" fmla="*/ 32 w 253"/>
                  <a:gd name="T5" fmla="*/ 37 h 175"/>
                  <a:gd name="T6" fmla="*/ 64 w 253"/>
                  <a:gd name="T7" fmla="*/ 64 h 175"/>
                  <a:gd name="T8" fmla="*/ 101 w 253"/>
                  <a:gd name="T9" fmla="*/ 92 h 175"/>
                  <a:gd name="T10" fmla="*/ 138 w 253"/>
                  <a:gd name="T11" fmla="*/ 115 h 175"/>
                  <a:gd name="T12" fmla="*/ 138 w 253"/>
                  <a:gd name="T13" fmla="*/ 115 h 175"/>
                  <a:gd name="T14" fmla="*/ 174 w 253"/>
                  <a:gd name="T15" fmla="*/ 138 h 175"/>
                  <a:gd name="T16" fmla="*/ 216 w 253"/>
                  <a:gd name="T17" fmla="*/ 156 h 175"/>
                  <a:gd name="T18" fmla="*/ 216 w 253"/>
                  <a:gd name="T19" fmla="*/ 156 h 175"/>
                  <a:gd name="T20" fmla="*/ 225 w 253"/>
                  <a:gd name="T21" fmla="*/ 166 h 175"/>
                  <a:gd name="T22" fmla="*/ 230 w 253"/>
                  <a:gd name="T23" fmla="*/ 175 h 175"/>
                  <a:gd name="T24" fmla="*/ 239 w 253"/>
                  <a:gd name="T25" fmla="*/ 175 h 175"/>
                  <a:gd name="T26" fmla="*/ 239 w 253"/>
                  <a:gd name="T27" fmla="*/ 175 h 175"/>
                  <a:gd name="T28" fmla="*/ 248 w 253"/>
                  <a:gd name="T29" fmla="*/ 175 h 175"/>
                  <a:gd name="T30" fmla="*/ 253 w 253"/>
                  <a:gd name="T31" fmla="*/ 170 h 175"/>
                  <a:gd name="T32" fmla="*/ 253 w 253"/>
                  <a:gd name="T33" fmla="*/ 166 h 175"/>
                  <a:gd name="T34" fmla="*/ 253 w 253"/>
                  <a:gd name="T35" fmla="*/ 156 h 175"/>
                  <a:gd name="T36" fmla="*/ 243 w 253"/>
                  <a:gd name="T37" fmla="*/ 143 h 175"/>
                  <a:gd name="T38" fmla="*/ 239 w 253"/>
                  <a:gd name="T39" fmla="*/ 133 h 175"/>
                  <a:gd name="T40" fmla="*/ 239 w 253"/>
                  <a:gd name="T41" fmla="*/ 133 h 175"/>
                  <a:gd name="T42" fmla="*/ 202 w 253"/>
                  <a:gd name="T43" fmla="*/ 129 h 175"/>
                  <a:gd name="T44" fmla="*/ 170 w 253"/>
                  <a:gd name="T45" fmla="*/ 115 h 175"/>
                  <a:gd name="T46" fmla="*/ 115 w 253"/>
                  <a:gd name="T47" fmla="*/ 83 h 175"/>
                  <a:gd name="T48" fmla="*/ 115 w 253"/>
                  <a:gd name="T49" fmla="*/ 83 h 175"/>
                  <a:gd name="T50" fmla="*/ 55 w 253"/>
                  <a:gd name="T51" fmla="*/ 46 h 175"/>
                  <a:gd name="T52" fmla="*/ 27 w 253"/>
                  <a:gd name="T53" fmla="*/ 23 h 175"/>
                  <a:gd name="T54" fmla="*/ 4 w 253"/>
                  <a:gd name="T55" fmla="*/ 0 h 175"/>
                  <a:gd name="T56" fmla="*/ 4 w 253"/>
                  <a:gd name="T57" fmla="*/ 0 h 175"/>
                  <a:gd name="T58" fmla="*/ 0 w 253"/>
                  <a:gd name="T59" fmla="*/ 4 h 175"/>
                  <a:gd name="T60" fmla="*/ 0 w 253"/>
                  <a:gd name="T61" fmla="*/ 4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53" h="175">
                    <a:moveTo>
                      <a:pt x="0" y="4"/>
                    </a:moveTo>
                    <a:lnTo>
                      <a:pt x="0" y="4"/>
                    </a:lnTo>
                    <a:lnTo>
                      <a:pt x="32" y="37"/>
                    </a:lnTo>
                    <a:lnTo>
                      <a:pt x="64" y="64"/>
                    </a:lnTo>
                    <a:lnTo>
                      <a:pt x="101" y="92"/>
                    </a:lnTo>
                    <a:lnTo>
                      <a:pt x="138" y="115"/>
                    </a:lnTo>
                    <a:lnTo>
                      <a:pt x="138" y="115"/>
                    </a:lnTo>
                    <a:lnTo>
                      <a:pt x="174" y="138"/>
                    </a:lnTo>
                    <a:lnTo>
                      <a:pt x="216" y="156"/>
                    </a:lnTo>
                    <a:lnTo>
                      <a:pt x="216" y="156"/>
                    </a:lnTo>
                    <a:lnTo>
                      <a:pt x="225" y="166"/>
                    </a:lnTo>
                    <a:lnTo>
                      <a:pt x="230" y="175"/>
                    </a:lnTo>
                    <a:lnTo>
                      <a:pt x="239" y="175"/>
                    </a:lnTo>
                    <a:lnTo>
                      <a:pt x="239" y="175"/>
                    </a:lnTo>
                    <a:lnTo>
                      <a:pt x="248" y="175"/>
                    </a:lnTo>
                    <a:lnTo>
                      <a:pt x="253" y="170"/>
                    </a:lnTo>
                    <a:lnTo>
                      <a:pt x="253" y="166"/>
                    </a:lnTo>
                    <a:lnTo>
                      <a:pt x="253" y="156"/>
                    </a:lnTo>
                    <a:lnTo>
                      <a:pt x="243" y="143"/>
                    </a:lnTo>
                    <a:lnTo>
                      <a:pt x="239" y="133"/>
                    </a:lnTo>
                    <a:lnTo>
                      <a:pt x="239" y="133"/>
                    </a:lnTo>
                    <a:lnTo>
                      <a:pt x="202" y="129"/>
                    </a:lnTo>
                    <a:lnTo>
                      <a:pt x="170" y="115"/>
                    </a:lnTo>
                    <a:lnTo>
                      <a:pt x="115" y="83"/>
                    </a:lnTo>
                    <a:lnTo>
                      <a:pt x="115" y="83"/>
                    </a:lnTo>
                    <a:lnTo>
                      <a:pt x="55" y="46"/>
                    </a:lnTo>
                    <a:lnTo>
                      <a:pt x="27" y="23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0" y="4"/>
                    </a:lnTo>
                    <a:lnTo>
                      <a:pt x="0" y="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" name="Freeform 9"/>
              <p:cNvSpPr>
                <a:spLocks/>
              </p:cNvSpPr>
              <p:nvPr/>
            </p:nvSpPr>
            <p:spPr bwMode="auto">
              <a:xfrm>
                <a:off x="2154327" y="3158332"/>
                <a:ext cx="148253" cy="760413"/>
              </a:xfrm>
              <a:custGeom>
                <a:avLst/>
                <a:gdLst>
                  <a:gd name="T0" fmla="*/ 88 w 92"/>
                  <a:gd name="T1" fmla="*/ 0 h 479"/>
                  <a:gd name="T2" fmla="*/ 88 w 92"/>
                  <a:gd name="T3" fmla="*/ 0 h 479"/>
                  <a:gd name="T4" fmla="*/ 65 w 92"/>
                  <a:gd name="T5" fmla="*/ 55 h 479"/>
                  <a:gd name="T6" fmla="*/ 42 w 92"/>
                  <a:gd name="T7" fmla="*/ 111 h 479"/>
                  <a:gd name="T8" fmla="*/ 23 w 92"/>
                  <a:gd name="T9" fmla="*/ 175 h 479"/>
                  <a:gd name="T10" fmla="*/ 9 w 92"/>
                  <a:gd name="T11" fmla="*/ 235 h 479"/>
                  <a:gd name="T12" fmla="*/ 0 w 92"/>
                  <a:gd name="T13" fmla="*/ 299 h 479"/>
                  <a:gd name="T14" fmla="*/ 0 w 92"/>
                  <a:gd name="T15" fmla="*/ 359 h 479"/>
                  <a:gd name="T16" fmla="*/ 5 w 92"/>
                  <a:gd name="T17" fmla="*/ 387 h 479"/>
                  <a:gd name="T18" fmla="*/ 14 w 92"/>
                  <a:gd name="T19" fmla="*/ 419 h 479"/>
                  <a:gd name="T20" fmla="*/ 28 w 92"/>
                  <a:gd name="T21" fmla="*/ 447 h 479"/>
                  <a:gd name="T22" fmla="*/ 42 w 92"/>
                  <a:gd name="T23" fmla="*/ 470 h 479"/>
                  <a:gd name="T24" fmla="*/ 42 w 92"/>
                  <a:gd name="T25" fmla="*/ 470 h 479"/>
                  <a:gd name="T26" fmla="*/ 51 w 92"/>
                  <a:gd name="T27" fmla="*/ 479 h 479"/>
                  <a:gd name="T28" fmla="*/ 60 w 92"/>
                  <a:gd name="T29" fmla="*/ 479 h 479"/>
                  <a:gd name="T30" fmla="*/ 65 w 92"/>
                  <a:gd name="T31" fmla="*/ 470 h 479"/>
                  <a:gd name="T32" fmla="*/ 69 w 92"/>
                  <a:gd name="T33" fmla="*/ 460 h 479"/>
                  <a:gd name="T34" fmla="*/ 69 w 92"/>
                  <a:gd name="T35" fmla="*/ 460 h 479"/>
                  <a:gd name="T36" fmla="*/ 42 w 92"/>
                  <a:gd name="T37" fmla="*/ 355 h 479"/>
                  <a:gd name="T38" fmla="*/ 32 w 92"/>
                  <a:gd name="T39" fmla="*/ 304 h 479"/>
                  <a:gd name="T40" fmla="*/ 32 w 92"/>
                  <a:gd name="T41" fmla="*/ 249 h 479"/>
                  <a:gd name="T42" fmla="*/ 32 w 92"/>
                  <a:gd name="T43" fmla="*/ 249 h 479"/>
                  <a:gd name="T44" fmla="*/ 37 w 92"/>
                  <a:gd name="T45" fmla="*/ 189 h 479"/>
                  <a:gd name="T46" fmla="*/ 51 w 92"/>
                  <a:gd name="T47" fmla="*/ 124 h 479"/>
                  <a:gd name="T48" fmla="*/ 92 w 92"/>
                  <a:gd name="T49" fmla="*/ 5 h 479"/>
                  <a:gd name="T50" fmla="*/ 92 w 92"/>
                  <a:gd name="T51" fmla="*/ 5 h 479"/>
                  <a:gd name="T52" fmla="*/ 88 w 92"/>
                  <a:gd name="T53" fmla="*/ 0 h 479"/>
                  <a:gd name="T54" fmla="*/ 88 w 92"/>
                  <a:gd name="T55" fmla="*/ 0 h 4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92" h="479">
                    <a:moveTo>
                      <a:pt x="88" y="0"/>
                    </a:moveTo>
                    <a:lnTo>
                      <a:pt x="88" y="0"/>
                    </a:lnTo>
                    <a:lnTo>
                      <a:pt x="65" y="55"/>
                    </a:lnTo>
                    <a:lnTo>
                      <a:pt x="42" y="111"/>
                    </a:lnTo>
                    <a:lnTo>
                      <a:pt x="23" y="175"/>
                    </a:lnTo>
                    <a:lnTo>
                      <a:pt x="9" y="235"/>
                    </a:lnTo>
                    <a:lnTo>
                      <a:pt x="0" y="299"/>
                    </a:lnTo>
                    <a:lnTo>
                      <a:pt x="0" y="359"/>
                    </a:lnTo>
                    <a:lnTo>
                      <a:pt x="5" y="387"/>
                    </a:lnTo>
                    <a:lnTo>
                      <a:pt x="14" y="419"/>
                    </a:lnTo>
                    <a:lnTo>
                      <a:pt x="28" y="447"/>
                    </a:lnTo>
                    <a:lnTo>
                      <a:pt x="42" y="470"/>
                    </a:lnTo>
                    <a:lnTo>
                      <a:pt x="42" y="470"/>
                    </a:lnTo>
                    <a:lnTo>
                      <a:pt x="51" y="479"/>
                    </a:lnTo>
                    <a:lnTo>
                      <a:pt x="60" y="479"/>
                    </a:lnTo>
                    <a:lnTo>
                      <a:pt x="65" y="470"/>
                    </a:lnTo>
                    <a:lnTo>
                      <a:pt x="69" y="460"/>
                    </a:lnTo>
                    <a:lnTo>
                      <a:pt x="69" y="460"/>
                    </a:lnTo>
                    <a:lnTo>
                      <a:pt x="42" y="355"/>
                    </a:lnTo>
                    <a:lnTo>
                      <a:pt x="32" y="304"/>
                    </a:lnTo>
                    <a:lnTo>
                      <a:pt x="32" y="249"/>
                    </a:lnTo>
                    <a:lnTo>
                      <a:pt x="32" y="249"/>
                    </a:lnTo>
                    <a:lnTo>
                      <a:pt x="37" y="189"/>
                    </a:lnTo>
                    <a:lnTo>
                      <a:pt x="51" y="124"/>
                    </a:lnTo>
                    <a:lnTo>
                      <a:pt x="92" y="5"/>
                    </a:lnTo>
                    <a:lnTo>
                      <a:pt x="92" y="5"/>
                    </a:lnTo>
                    <a:lnTo>
                      <a:pt x="88" y="0"/>
                    </a:lnTo>
                    <a:lnTo>
                      <a:pt x="88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" name="Freeform 10"/>
              <p:cNvSpPr>
                <a:spLocks/>
              </p:cNvSpPr>
              <p:nvPr/>
            </p:nvSpPr>
            <p:spPr bwMode="auto">
              <a:xfrm>
                <a:off x="2413770" y="2559844"/>
                <a:ext cx="415754" cy="1979613"/>
              </a:xfrm>
              <a:custGeom>
                <a:avLst/>
                <a:gdLst>
                  <a:gd name="T0" fmla="*/ 258 w 258"/>
                  <a:gd name="T1" fmla="*/ 0 h 1247"/>
                  <a:gd name="T2" fmla="*/ 258 w 258"/>
                  <a:gd name="T3" fmla="*/ 0 h 1247"/>
                  <a:gd name="T4" fmla="*/ 212 w 258"/>
                  <a:gd name="T5" fmla="*/ 73 h 1247"/>
                  <a:gd name="T6" fmla="*/ 175 w 258"/>
                  <a:gd name="T7" fmla="*/ 147 h 1247"/>
                  <a:gd name="T8" fmla="*/ 138 w 258"/>
                  <a:gd name="T9" fmla="*/ 220 h 1247"/>
                  <a:gd name="T10" fmla="*/ 106 w 258"/>
                  <a:gd name="T11" fmla="*/ 294 h 1247"/>
                  <a:gd name="T12" fmla="*/ 83 w 258"/>
                  <a:gd name="T13" fmla="*/ 372 h 1247"/>
                  <a:gd name="T14" fmla="*/ 60 w 258"/>
                  <a:gd name="T15" fmla="*/ 451 h 1247"/>
                  <a:gd name="T16" fmla="*/ 37 w 258"/>
                  <a:gd name="T17" fmla="*/ 529 h 1247"/>
                  <a:gd name="T18" fmla="*/ 23 w 258"/>
                  <a:gd name="T19" fmla="*/ 607 h 1247"/>
                  <a:gd name="T20" fmla="*/ 23 w 258"/>
                  <a:gd name="T21" fmla="*/ 607 h 1247"/>
                  <a:gd name="T22" fmla="*/ 14 w 258"/>
                  <a:gd name="T23" fmla="*/ 681 h 1247"/>
                  <a:gd name="T24" fmla="*/ 9 w 258"/>
                  <a:gd name="T25" fmla="*/ 750 h 1247"/>
                  <a:gd name="T26" fmla="*/ 0 w 258"/>
                  <a:gd name="T27" fmla="*/ 893 h 1247"/>
                  <a:gd name="T28" fmla="*/ 0 w 258"/>
                  <a:gd name="T29" fmla="*/ 893 h 1247"/>
                  <a:gd name="T30" fmla="*/ 0 w 258"/>
                  <a:gd name="T31" fmla="*/ 976 h 1247"/>
                  <a:gd name="T32" fmla="*/ 5 w 258"/>
                  <a:gd name="T33" fmla="*/ 1063 h 1247"/>
                  <a:gd name="T34" fmla="*/ 14 w 258"/>
                  <a:gd name="T35" fmla="*/ 1146 h 1247"/>
                  <a:gd name="T36" fmla="*/ 28 w 258"/>
                  <a:gd name="T37" fmla="*/ 1229 h 1247"/>
                  <a:gd name="T38" fmla="*/ 28 w 258"/>
                  <a:gd name="T39" fmla="*/ 1229 h 1247"/>
                  <a:gd name="T40" fmla="*/ 32 w 258"/>
                  <a:gd name="T41" fmla="*/ 1238 h 1247"/>
                  <a:gd name="T42" fmla="*/ 42 w 258"/>
                  <a:gd name="T43" fmla="*/ 1243 h 1247"/>
                  <a:gd name="T44" fmla="*/ 51 w 258"/>
                  <a:gd name="T45" fmla="*/ 1247 h 1247"/>
                  <a:gd name="T46" fmla="*/ 65 w 258"/>
                  <a:gd name="T47" fmla="*/ 1243 h 1247"/>
                  <a:gd name="T48" fmla="*/ 79 w 258"/>
                  <a:gd name="T49" fmla="*/ 1238 h 1247"/>
                  <a:gd name="T50" fmla="*/ 92 w 258"/>
                  <a:gd name="T51" fmla="*/ 1229 h 1247"/>
                  <a:gd name="T52" fmla="*/ 102 w 258"/>
                  <a:gd name="T53" fmla="*/ 1224 h 1247"/>
                  <a:gd name="T54" fmla="*/ 106 w 258"/>
                  <a:gd name="T55" fmla="*/ 1210 h 1247"/>
                  <a:gd name="T56" fmla="*/ 106 w 258"/>
                  <a:gd name="T57" fmla="*/ 1210 h 1247"/>
                  <a:gd name="T58" fmla="*/ 106 w 258"/>
                  <a:gd name="T59" fmla="*/ 1178 h 1247"/>
                  <a:gd name="T60" fmla="*/ 102 w 258"/>
                  <a:gd name="T61" fmla="*/ 1141 h 1247"/>
                  <a:gd name="T62" fmla="*/ 83 w 258"/>
                  <a:gd name="T63" fmla="*/ 1072 h 1247"/>
                  <a:gd name="T64" fmla="*/ 65 w 258"/>
                  <a:gd name="T65" fmla="*/ 999 h 1247"/>
                  <a:gd name="T66" fmla="*/ 56 w 258"/>
                  <a:gd name="T67" fmla="*/ 966 h 1247"/>
                  <a:gd name="T68" fmla="*/ 51 w 258"/>
                  <a:gd name="T69" fmla="*/ 929 h 1247"/>
                  <a:gd name="T70" fmla="*/ 51 w 258"/>
                  <a:gd name="T71" fmla="*/ 929 h 1247"/>
                  <a:gd name="T72" fmla="*/ 51 w 258"/>
                  <a:gd name="T73" fmla="*/ 787 h 1247"/>
                  <a:gd name="T74" fmla="*/ 56 w 258"/>
                  <a:gd name="T75" fmla="*/ 649 h 1247"/>
                  <a:gd name="T76" fmla="*/ 56 w 258"/>
                  <a:gd name="T77" fmla="*/ 649 h 1247"/>
                  <a:gd name="T78" fmla="*/ 65 w 258"/>
                  <a:gd name="T79" fmla="*/ 561 h 1247"/>
                  <a:gd name="T80" fmla="*/ 79 w 258"/>
                  <a:gd name="T81" fmla="*/ 478 h 1247"/>
                  <a:gd name="T82" fmla="*/ 92 w 258"/>
                  <a:gd name="T83" fmla="*/ 395 h 1247"/>
                  <a:gd name="T84" fmla="*/ 115 w 258"/>
                  <a:gd name="T85" fmla="*/ 313 h 1247"/>
                  <a:gd name="T86" fmla="*/ 143 w 258"/>
                  <a:gd name="T87" fmla="*/ 234 h 1247"/>
                  <a:gd name="T88" fmla="*/ 175 w 258"/>
                  <a:gd name="T89" fmla="*/ 156 h 1247"/>
                  <a:gd name="T90" fmla="*/ 212 w 258"/>
                  <a:gd name="T91" fmla="*/ 78 h 1247"/>
                  <a:gd name="T92" fmla="*/ 258 w 258"/>
                  <a:gd name="T93" fmla="*/ 0 h 1247"/>
                  <a:gd name="T94" fmla="*/ 258 w 258"/>
                  <a:gd name="T95" fmla="*/ 0 h 1247"/>
                  <a:gd name="T96" fmla="*/ 258 w 258"/>
                  <a:gd name="T97" fmla="*/ 0 h 1247"/>
                  <a:gd name="T98" fmla="*/ 258 w 258"/>
                  <a:gd name="T99" fmla="*/ 0 h 12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258" h="1247">
                    <a:moveTo>
                      <a:pt x="258" y="0"/>
                    </a:moveTo>
                    <a:lnTo>
                      <a:pt x="258" y="0"/>
                    </a:lnTo>
                    <a:lnTo>
                      <a:pt x="212" y="73"/>
                    </a:lnTo>
                    <a:lnTo>
                      <a:pt x="175" y="147"/>
                    </a:lnTo>
                    <a:lnTo>
                      <a:pt x="138" y="220"/>
                    </a:lnTo>
                    <a:lnTo>
                      <a:pt x="106" y="294"/>
                    </a:lnTo>
                    <a:lnTo>
                      <a:pt x="83" y="372"/>
                    </a:lnTo>
                    <a:lnTo>
                      <a:pt x="60" y="451"/>
                    </a:lnTo>
                    <a:lnTo>
                      <a:pt x="37" y="529"/>
                    </a:lnTo>
                    <a:lnTo>
                      <a:pt x="23" y="607"/>
                    </a:lnTo>
                    <a:lnTo>
                      <a:pt x="23" y="607"/>
                    </a:lnTo>
                    <a:lnTo>
                      <a:pt x="14" y="681"/>
                    </a:lnTo>
                    <a:lnTo>
                      <a:pt x="9" y="750"/>
                    </a:lnTo>
                    <a:lnTo>
                      <a:pt x="0" y="893"/>
                    </a:lnTo>
                    <a:lnTo>
                      <a:pt x="0" y="893"/>
                    </a:lnTo>
                    <a:lnTo>
                      <a:pt x="0" y="976"/>
                    </a:lnTo>
                    <a:lnTo>
                      <a:pt x="5" y="1063"/>
                    </a:lnTo>
                    <a:lnTo>
                      <a:pt x="14" y="1146"/>
                    </a:lnTo>
                    <a:lnTo>
                      <a:pt x="28" y="1229"/>
                    </a:lnTo>
                    <a:lnTo>
                      <a:pt x="28" y="1229"/>
                    </a:lnTo>
                    <a:lnTo>
                      <a:pt x="32" y="1238"/>
                    </a:lnTo>
                    <a:lnTo>
                      <a:pt x="42" y="1243"/>
                    </a:lnTo>
                    <a:lnTo>
                      <a:pt x="51" y="1247"/>
                    </a:lnTo>
                    <a:lnTo>
                      <a:pt x="65" y="1243"/>
                    </a:lnTo>
                    <a:lnTo>
                      <a:pt x="79" y="1238"/>
                    </a:lnTo>
                    <a:lnTo>
                      <a:pt x="92" y="1229"/>
                    </a:lnTo>
                    <a:lnTo>
                      <a:pt x="102" y="1224"/>
                    </a:lnTo>
                    <a:lnTo>
                      <a:pt x="106" y="1210"/>
                    </a:lnTo>
                    <a:lnTo>
                      <a:pt x="106" y="1210"/>
                    </a:lnTo>
                    <a:lnTo>
                      <a:pt x="106" y="1178"/>
                    </a:lnTo>
                    <a:lnTo>
                      <a:pt x="102" y="1141"/>
                    </a:lnTo>
                    <a:lnTo>
                      <a:pt x="83" y="1072"/>
                    </a:lnTo>
                    <a:lnTo>
                      <a:pt x="65" y="999"/>
                    </a:lnTo>
                    <a:lnTo>
                      <a:pt x="56" y="966"/>
                    </a:lnTo>
                    <a:lnTo>
                      <a:pt x="51" y="929"/>
                    </a:lnTo>
                    <a:lnTo>
                      <a:pt x="51" y="929"/>
                    </a:lnTo>
                    <a:lnTo>
                      <a:pt x="51" y="787"/>
                    </a:lnTo>
                    <a:lnTo>
                      <a:pt x="56" y="649"/>
                    </a:lnTo>
                    <a:lnTo>
                      <a:pt x="56" y="649"/>
                    </a:lnTo>
                    <a:lnTo>
                      <a:pt x="65" y="561"/>
                    </a:lnTo>
                    <a:lnTo>
                      <a:pt x="79" y="478"/>
                    </a:lnTo>
                    <a:lnTo>
                      <a:pt x="92" y="395"/>
                    </a:lnTo>
                    <a:lnTo>
                      <a:pt x="115" y="313"/>
                    </a:lnTo>
                    <a:lnTo>
                      <a:pt x="143" y="234"/>
                    </a:lnTo>
                    <a:lnTo>
                      <a:pt x="175" y="156"/>
                    </a:lnTo>
                    <a:lnTo>
                      <a:pt x="212" y="78"/>
                    </a:lnTo>
                    <a:lnTo>
                      <a:pt x="258" y="0"/>
                    </a:lnTo>
                    <a:lnTo>
                      <a:pt x="258" y="0"/>
                    </a:lnTo>
                    <a:lnTo>
                      <a:pt x="258" y="0"/>
                    </a:lnTo>
                    <a:lnTo>
                      <a:pt x="258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" name="Freeform 11"/>
              <p:cNvSpPr>
                <a:spLocks/>
              </p:cNvSpPr>
              <p:nvPr/>
            </p:nvSpPr>
            <p:spPr bwMode="auto">
              <a:xfrm>
                <a:off x="2399267" y="2742407"/>
                <a:ext cx="82184" cy="803275"/>
              </a:xfrm>
              <a:custGeom>
                <a:avLst/>
                <a:gdLst>
                  <a:gd name="T0" fmla="*/ 0 w 51"/>
                  <a:gd name="T1" fmla="*/ 0 h 506"/>
                  <a:gd name="T2" fmla="*/ 0 w 51"/>
                  <a:gd name="T3" fmla="*/ 0 h 506"/>
                  <a:gd name="T4" fmla="*/ 23 w 51"/>
                  <a:gd name="T5" fmla="*/ 253 h 506"/>
                  <a:gd name="T6" fmla="*/ 46 w 51"/>
                  <a:gd name="T7" fmla="*/ 506 h 506"/>
                  <a:gd name="T8" fmla="*/ 46 w 51"/>
                  <a:gd name="T9" fmla="*/ 506 h 506"/>
                  <a:gd name="T10" fmla="*/ 46 w 51"/>
                  <a:gd name="T11" fmla="*/ 506 h 506"/>
                  <a:gd name="T12" fmla="*/ 51 w 51"/>
                  <a:gd name="T13" fmla="*/ 506 h 506"/>
                  <a:gd name="T14" fmla="*/ 51 w 51"/>
                  <a:gd name="T15" fmla="*/ 506 h 506"/>
                  <a:gd name="T16" fmla="*/ 51 w 51"/>
                  <a:gd name="T17" fmla="*/ 442 h 506"/>
                  <a:gd name="T18" fmla="*/ 51 w 51"/>
                  <a:gd name="T19" fmla="*/ 382 h 506"/>
                  <a:gd name="T20" fmla="*/ 41 w 51"/>
                  <a:gd name="T21" fmla="*/ 253 h 506"/>
                  <a:gd name="T22" fmla="*/ 23 w 51"/>
                  <a:gd name="T23" fmla="*/ 129 h 506"/>
                  <a:gd name="T24" fmla="*/ 0 w 51"/>
                  <a:gd name="T25" fmla="*/ 0 h 506"/>
                  <a:gd name="T26" fmla="*/ 0 w 51"/>
                  <a:gd name="T27" fmla="*/ 0 h 506"/>
                  <a:gd name="T28" fmla="*/ 0 w 51"/>
                  <a:gd name="T29" fmla="*/ 0 h 506"/>
                  <a:gd name="T30" fmla="*/ 0 w 51"/>
                  <a:gd name="T31" fmla="*/ 0 h 5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51" h="506">
                    <a:moveTo>
                      <a:pt x="0" y="0"/>
                    </a:moveTo>
                    <a:lnTo>
                      <a:pt x="0" y="0"/>
                    </a:lnTo>
                    <a:lnTo>
                      <a:pt x="23" y="253"/>
                    </a:lnTo>
                    <a:lnTo>
                      <a:pt x="46" y="506"/>
                    </a:lnTo>
                    <a:lnTo>
                      <a:pt x="46" y="506"/>
                    </a:lnTo>
                    <a:lnTo>
                      <a:pt x="46" y="506"/>
                    </a:lnTo>
                    <a:lnTo>
                      <a:pt x="51" y="506"/>
                    </a:lnTo>
                    <a:lnTo>
                      <a:pt x="51" y="506"/>
                    </a:lnTo>
                    <a:lnTo>
                      <a:pt x="51" y="442"/>
                    </a:lnTo>
                    <a:lnTo>
                      <a:pt x="51" y="382"/>
                    </a:lnTo>
                    <a:lnTo>
                      <a:pt x="41" y="253"/>
                    </a:lnTo>
                    <a:lnTo>
                      <a:pt x="23" y="129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" name="Freeform 12"/>
              <p:cNvSpPr>
                <a:spLocks/>
              </p:cNvSpPr>
              <p:nvPr/>
            </p:nvSpPr>
            <p:spPr bwMode="auto">
              <a:xfrm>
                <a:off x="2168830" y="2785269"/>
                <a:ext cx="275558" cy="263525"/>
              </a:xfrm>
              <a:custGeom>
                <a:avLst/>
                <a:gdLst>
                  <a:gd name="T0" fmla="*/ 0 w 171"/>
                  <a:gd name="T1" fmla="*/ 5 h 166"/>
                  <a:gd name="T2" fmla="*/ 0 w 171"/>
                  <a:gd name="T3" fmla="*/ 5 h 166"/>
                  <a:gd name="T4" fmla="*/ 42 w 171"/>
                  <a:gd name="T5" fmla="*/ 32 h 166"/>
                  <a:gd name="T6" fmla="*/ 74 w 171"/>
                  <a:gd name="T7" fmla="*/ 60 h 166"/>
                  <a:gd name="T8" fmla="*/ 125 w 171"/>
                  <a:gd name="T9" fmla="*/ 115 h 166"/>
                  <a:gd name="T10" fmla="*/ 171 w 171"/>
                  <a:gd name="T11" fmla="*/ 166 h 166"/>
                  <a:gd name="T12" fmla="*/ 171 w 171"/>
                  <a:gd name="T13" fmla="*/ 166 h 166"/>
                  <a:gd name="T14" fmla="*/ 171 w 171"/>
                  <a:gd name="T15" fmla="*/ 152 h 166"/>
                  <a:gd name="T16" fmla="*/ 166 w 171"/>
                  <a:gd name="T17" fmla="*/ 143 h 166"/>
                  <a:gd name="T18" fmla="*/ 152 w 171"/>
                  <a:gd name="T19" fmla="*/ 120 h 166"/>
                  <a:gd name="T20" fmla="*/ 115 w 171"/>
                  <a:gd name="T21" fmla="*/ 78 h 166"/>
                  <a:gd name="T22" fmla="*/ 115 w 171"/>
                  <a:gd name="T23" fmla="*/ 78 h 166"/>
                  <a:gd name="T24" fmla="*/ 88 w 171"/>
                  <a:gd name="T25" fmla="*/ 60 h 166"/>
                  <a:gd name="T26" fmla="*/ 60 w 171"/>
                  <a:gd name="T27" fmla="*/ 37 h 166"/>
                  <a:gd name="T28" fmla="*/ 5 w 171"/>
                  <a:gd name="T29" fmla="*/ 0 h 166"/>
                  <a:gd name="T30" fmla="*/ 5 w 171"/>
                  <a:gd name="T31" fmla="*/ 0 h 166"/>
                  <a:gd name="T32" fmla="*/ 0 w 171"/>
                  <a:gd name="T33" fmla="*/ 0 h 166"/>
                  <a:gd name="T34" fmla="*/ 0 w 171"/>
                  <a:gd name="T35" fmla="*/ 5 h 166"/>
                  <a:gd name="T36" fmla="*/ 0 w 171"/>
                  <a:gd name="T37" fmla="*/ 5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71" h="166">
                    <a:moveTo>
                      <a:pt x="0" y="5"/>
                    </a:moveTo>
                    <a:lnTo>
                      <a:pt x="0" y="5"/>
                    </a:lnTo>
                    <a:lnTo>
                      <a:pt x="42" y="32"/>
                    </a:lnTo>
                    <a:lnTo>
                      <a:pt x="74" y="60"/>
                    </a:lnTo>
                    <a:lnTo>
                      <a:pt x="125" y="115"/>
                    </a:lnTo>
                    <a:lnTo>
                      <a:pt x="171" y="166"/>
                    </a:lnTo>
                    <a:lnTo>
                      <a:pt x="171" y="166"/>
                    </a:lnTo>
                    <a:lnTo>
                      <a:pt x="171" y="152"/>
                    </a:lnTo>
                    <a:lnTo>
                      <a:pt x="166" y="143"/>
                    </a:lnTo>
                    <a:lnTo>
                      <a:pt x="152" y="120"/>
                    </a:lnTo>
                    <a:lnTo>
                      <a:pt x="115" y="78"/>
                    </a:lnTo>
                    <a:lnTo>
                      <a:pt x="115" y="78"/>
                    </a:lnTo>
                    <a:lnTo>
                      <a:pt x="88" y="60"/>
                    </a:lnTo>
                    <a:lnTo>
                      <a:pt x="60" y="37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5"/>
                    </a:lnTo>
                    <a:lnTo>
                      <a:pt x="0" y="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" name="Freeform 13"/>
              <p:cNvSpPr>
                <a:spLocks/>
              </p:cNvSpPr>
              <p:nvPr/>
            </p:nvSpPr>
            <p:spPr bwMode="auto">
              <a:xfrm>
                <a:off x="2495954" y="3113882"/>
                <a:ext cx="957200" cy="2193925"/>
              </a:xfrm>
              <a:custGeom>
                <a:avLst/>
                <a:gdLst>
                  <a:gd name="T0" fmla="*/ 69 w 594"/>
                  <a:gd name="T1" fmla="*/ 1382 h 1382"/>
                  <a:gd name="T2" fmla="*/ 69 w 594"/>
                  <a:gd name="T3" fmla="*/ 1382 h 1382"/>
                  <a:gd name="T4" fmla="*/ 115 w 594"/>
                  <a:gd name="T5" fmla="*/ 1382 h 1382"/>
                  <a:gd name="T6" fmla="*/ 115 w 594"/>
                  <a:gd name="T7" fmla="*/ 1382 h 1382"/>
                  <a:gd name="T8" fmla="*/ 115 w 594"/>
                  <a:gd name="T9" fmla="*/ 1363 h 1382"/>
                  <a:gd name="T10" fmla="*/ 110 w 594"/>
                  <a:gd name="T11" fmla="*/ 1312 h 1382"/>
                  <a:gd name="T12" fmla="*/ 106 w 594"/>
                  <a:gd name="T13" fmla="*/ 1248 h 1382"/>
                  <a:gd name="T14" fmla="*/ 106 w 594"/>
                  <a:gd name="T15" fmla="*/ 1179 h 1382"/>
                  <a:gd name="T16" fmla="*/ 106 w 594"/>
                  <a:gd name="T17" fmla="*/ 1179 h 1382"/>
                  <a:gd name="T18" fmla="*/ 110 w 594"/>
                  <a:gd name="T19" fmla="*/ 1059 h 1382"/>
                  <a:gd name="T20" fmla="*/ 115 w 594"/>
                  <a:gd name="T21" fmla="*/ 967 h 1382"/>
                  <a:gd name="T22" fmla="*/ 120 w 594"/>
                  <a:gd name="T23" fmla="*/ 875 h 1382"/>
                  <a:gd name="T24" fmla="*/ 138 w 594"/>
                  <a:gd name="T25" fmla="*/ 755 h 1382"/>
                  <a:gd name="T26" fmla="*/ 138 w 594"/>
                  <a:gd name="T27" fmla="*/ 755 h 1382"/>
                  <a:gd name="T28" fmla="*/ 152 w 594"/>
                  <a:gd name="T29" fmla="*/ 705 h 1382"/>
                  <a:gd name="T30" fmla="*/ 166 w 594"/>
                  <a:gd name="T31" fmla="*/ 654 h 1382"/>
                  <a:gd name="T32" fmla="*/ 179 w 594"/>
                  <a:gd name="T33" fmla="*/ 603 h 1382"/>
                  <a:gd name="T34" fmla="*/ 202 w 594"/>
                  <a:gd name="T35" fmla="*/ 553 h 1382"/>
                  <a:gd name="T36" fmla="*/ 248 w 594"/>
                  <a:gd name="T37" fmla="*/ 452 h 1382"/>
                  <a:gd name="T38" fmla="*/ 308 w 594"/>
                  <a:gd name="T39" fmla="*/ 350 h 1382"/>
                  <a:gd name="T40" fmla="*/ 373 w 594"/>
                  <a:gd name="T41" fmla="*/ 254 h 1382"/>
                  <a:gd name="T42" fmla="*/ 442 w 594"/>
                  <a:gd name="T43" fmla="*/ 162 h 1382"/>
                  <a:gd name="T44" fmla="*/ 515 w 594"/>
                  <a:gd name="T45" fmla="*/ 79 h 1382"/>
                  <a:gd name="T46" fmla="*/ 594 w 594"/>
                  <a:gd name="T47" fmla="*/ 0 h 1382"/>
                  <a:gd name="T48" fmla="*/ 594 w 594"/>
                  <a:gd name="T49" fmla="*/ 0 h 1382"/>
                  <a:gd name="T50" fmla="*/ 594 w 594"/>
                  <a:gd name="T51" fmla="*/ 0 h 1382"/>
                  <a:gd name="T52" fmla="*/ 594 w 594"/>
                  <a:gd name="T53" fmla="*/ 0 h 1382"/>
                  <a:gd name="T54" fmla="*/ 511 w 594"/>
                  <a:gd name="T55" fmla="*/ 69 h 1382"/>
                  <a:gd name="T56" fmla="*/ 433 w 594"/>
                  <a:gd name="T57" fmla="*/ 143 h 1382"/>
                  <a:gd name="T58" fmla="*/ 359 w 594"/>
                  <a:gd name="T59" fmla="*/ 221 h 1382"/>
                  <a:gd name="T60" fmla="*/ 285 w 594"/>
                  <a:gd name="T61" fmla="*/ 304 h 1382"/>
                  <a:gd name="T62" fmla="*/ 221 w 594"/>
                  <a:gd name="T63" fmla="*/ 387 h 1382"/>
                  <a:gd name="T64" fmla="*/ 161 w 594"/>
                  <a:gd name="T65" fmla="*/ 475 h 1382"/>
                  <a:gd name="T66" fmla="*/ 110 w 594"/>
                  <a:gd name="T67" fmla="*/ 567 h 1382"/>
                  <a:gd name="T68" fmla="*/ 64 w 594"/>
                  <a:gd name="T69" fmla="*/ 663 h 1382"/>
                  <a:gd name="T70" fmla="*/ 64 w 594"/>
                  <a:gd name="T71" fmla="*/ 663 h 1382"/>
                  <a:gd name="T72" fmla="*/ 37 w 594"/>
                  <a:gd name="T73" fmla="*/ 742 h 1382"/>
                  <a:gd name="T74" fmla="*/ 18 w 594"/>
                  <a:gd name="T75" fmla="*/ 801 h 1382"/>
                  <a:gd name="T76" fmla="*/ 9 w 594"/>
                  <a:gd name="T77" fmla="*/ 857 h 1382"/>
                  <a:gd name="T78" fmla="*/ 0 w 594"/>
                  <a:gd name="T79" fmla="*/ 940 h 1382"/>
                  <a:gd name="T80" fmla="*/ 0 w 594"/>
                  <a:gd name="T81" fmla="*/ 940 h 1382"/>
                  <a:gd name="T82" fmla="*/ 0 w 594"/>
                  <a:gd name="T83" fmla="*/ 967 h 1382"/>
                  <a:gd name="T84" fmla="*/ 0 w 594"/>
                  <a:gd name="T85" fmla="*/ 1004 h 1382"/>
                  <a:gd name="T86" fmla="*/ 9 w 594"/>
                  <a:gd name="T87" fmla="*/ 1091 h 1382"/>
                  <a:gd name="T88" fmla="*/ 28 w 594"/>
                  <a:gd name="T89" fmla="*/ 1243 h 1382"/>
                  <a:gd name="T90" fmla="*/ 28 w 594"/>
                  <a:gd name="T91" fmla="*/ 1243 h 1382"/>
                  <a:gd name="T92" fmla="*/ 46 w 594"/>
                  <a:gd name="T93" fmla="*/ 1312 h 1382"/>
                  <a:gd name="T94" fmla="*/ 69 w 594"/>
                  <a:gd name="T95" fmla="*/ 1382 h 1382"/>
                  <a:gd name="T96" fmla="*/ 69 w 594"/>
                  <a:gd name="T97" fmla="*/ 1382 h 13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594" h="1382">
                    <a:moveTo>
                      <a:pt x="69" y="1382"/>
                    </a:moveTo>
                    <a:lnTo>
                      <a:pt x="69" y="1382"/>
                    </a:lnTo>
                    <a:lnTo>
                      <a:pt x="115" y="1382"/>
                    </a:lnTo>
                    <a:lnTo>
                      <a:pt x="115" y="1382"/>
                    </a:lnTo>
                    <a:lnTo>
                      <a:pt x="115" y="1363"/>
                    </a:lnTo>
                    <a:lnTo>
                      <a:pt x="110" y="1312"/>
                    </a:lnTo>
                    <a:lnTo>
                      <a:pt x="106" y="1248"/>
                    </a:lnTo>
                    <a:lnTo>
                      <a:pt x="106" y="1179"/>
                    </a:lnTo>
                    <a:lnTo>
                      <a:pt x="106" y="1179"/>
                    </a:lnTo>
                    <a:lnTo>
                      <a:pt x="110" y="1059"/>
                    </a:lnTo>
                    <a:lnTo>
                      <a:pt x="115" y="967"/>
                    </a:lnTo>
                    <a:lnTo>
                      <a:pt x="120" y="875"/>
                    </a:lnTo>
                    <a:lnTo>
                      <a:pt x="138" y="755"/>
                    </a:lnTo>
                    <a:lnTo>
                      <a:pt x="138" y="755"/>
                    </a:lnTo>
                    <a:lnTo>
                      <a:pt x="152" y="705"/>
                    </a:lnTo>
                    <a:lnTo>
                      <a:pt x="166" y="654"/>
                    </a:lnTo>
                    <a:lnTo>
                      <a:pt x="179" y="603"/>
                    </a:lnTo>
                    <a:lnTo>
                      <a:pt x="202" y="553"/>
                    </a:lnTo>
                    <a:lnTo>
                      <a:pt x="248" y="452"/>
                    </a:lnTo>
                    <a:lnTo>
                      <a:pt x="308" y="350"/>
                    </a:lnTo>
                    <a:lnTo>
                      <a:pt x="373" y="254"/>
                    </a:lnTo>
                    <a:lnTo>
                      <a:pt x="442" y="162"/>
                    </a:lnTo>
                    <a:lnTo>
                      <a:pt x="515" y="79"/>
                    </a:lnTo>
                    <a:lnTo>
                      <a:pt x="594" y="0"/>
                    </a:lnTo>
                    <a:lnTo>
                      <a:pt x="594" y="0"/>
                    </a:lnTo>
                    <a:lnTo>
                      <a:pt x="594" y="0"/>
                    </a:lnTo>
                    <a:lnTo>
                      <a:pt x="594" y="0"/>
                    </a:lnTo>
                    <a:lnTo>
                      <a:pt x="511" y="69"/>
                    </a:lnTo>
                    <a:lnTo>
                      <a:pt x="433" y="143"/>
                    </a:lnTo>
                    <a:lnTo>
                      <a:pt x="359" y="221"/>
                    </a:lnTo>
                    <a:lnTo>
                      <a:pt x="285" y="304"/>
                    </a:lnTo>
                    <a:lnTo>
                      <a:pt x="221" y="387"/>
                    </a:lnTo>
                    <a:lnTo>
                      <a:pt x="161" y="475"/>
                    </a:lnTo>
                    <a:lnTo>
                      <a:pt x="110" y="567"/>
                    </a:lnTo>
                    <a:lnTo>
                      <a:pt x="64" y="663"/>
                    </a:lnTo>
                    <a:lnTo>
                      <a:pt x="64" y="663"/>
                    </a:lnTo>
                    <a:lnTo>
                      <a:pt x="37" y="742"/>
                    </a:lnTo>
                    <a:lnTo>
                      <a:pt x="18" y="801"/>
                    </a:lnTo>
                    <a:lnTo>
                      <a:pt x="9" y="857"/>
                    </a:lnTo>
                    <a:lnTo>
                      <a:pt x="0" y="940"/>
                    </a:lnTo>
                    <a:lnTo>
                      <a:pt x="0" y="940"/>
                    </a:lnTo>
                    <a:lnTo>
                      <a:pt x="0" y="967"/>
                    </a:lnTo>
                    <a:lnTo>
                      <a:pt x="0" y="1004"/>
                    </a:lnTo>
                    <a:lnTo>
                      <a:pt x="9" y="1091"/>
                    </a:lnTo>
                    <a:lnTo>
                      <a:pt x="28" y="1243"/>
                    </a:lnTo>
                    <a:lnTo>
                      <a:pt x="28" y="1243"/>
                    </a:lnTo>
                    <a:lnTo>
                      <a:pt x="46" y="1312"/>
                    </a:lnTo>
                    <a:lnTo>
                      <a:pt x="69" y="1382"/>
                    </a:lnTo>
                    <a:lnTo>
                      <a:pt x="69" y="1382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" name="Freeform 14"/>
              <p:cNvSpPr>
                <a:spLocks/>
              </p:cNvSpPr>
              <p:nvPr/>
            </p:nvSpPr>
            <p:spPr bwMode="auto">
              <a:xfrm>
                <a:off x="2837581" y="3077369"/>
                <a:ext cx="132139" cy="746125"/>
              </a:xfrm>
              <a:custGeom>
                <a:avLst/>
                <a:gdLst>
                  <a:gd name="T0" fmla="*/ 18 w 82"/>
                  <a:gd name="T1" fmla="*/ 0 h 470"/>
                  <a:gd name="T2" fmla="*/ 18 w 82"/>
                  <a:gd name="T3" fmla="*/ 0 h 470"/>
                  <a:gd name="T4" fmla="*/ 32 w 82"/>
                  <a:gd name="T5" fmla="*/ 56 h 470"/>
                  <a:gd name="T6" fmla="*/ 41 w 82"/>
                  <a:gd name="T7" fmla="*/ 111 h 470"/>
                  <a:gd name="T8" fmla="*/ 46 w 82"/>
                  <a:gd name="T9" fmla="*/ 217 h 470"/>
                  <a:gd name="T10" fmla="*/ 46 w 82"/>
                  <a:gd name="T11" fmla="*/ 217 h 470"/>
                  <a:gd name="T12" fmla="*/ 46 w 82"/>
                  <a:gd name="T13" fmla="*/ 249 h 470"/>
                  <a:gd name="T14" fmla="*/ 46 w 82"/>
                  <a:gd name="T15" fmla="*/ 281 h 470"/>
                  <a:gd name="T16" fmla="*/ 32 w 82"/>
                  <a:gd name="T17" fmla="*/ 341 h 470"/>
                  <a:gd name="T18" fmla="*/ 13 w 82"/>
                  <a:gd name="T19" fmla="*/ 401 h 470"/>
                  <a:gd name="T20" fmla="*/ 0 w 82"/>
                  <a:gd name="T21" fmla="*/ 461 h 470"/>
                  <a:gd name="T22" fmla="*/ 0 w 82"/>
                  <a:gd name="T23" fmla="*/ 461 h 470"/>
                  <a:gd name="T24" fmla="*/ 4 w 82"/>
                  <a:gd name="T25" fmla="*/ 470 h 470"/>
                  <a:gd name="T26" fmla="*/ 9 w 82"/>
                  <a:gd name="T27" fmla="*/ 470 h 470"/>
                  <a:gd name="T28" fmla="*/ 9 w 82"/>
                  <a:gd name="T29" fmla="*/ 465 h 470"/>
                  <a:gd name="T30" fmla="*/ 9 w 82"/>
                  <a:gd name="T31" fmla="*/ 465 h 470"/>
                  <a:gd name="T32" fmla="*/ 32 w 82"/>
                  <a:gd name="T33" fmla="*/ 442 h 470"/>
                  <a:gd name="T34" fmla="*/ 50 w 82"/>
                  <a:gd name="T35" fmla="*/ 419 h 470"/>
                  <a:gd name="T36" fmla="*/ 64 w 82"/>
                  <a:gd name="T37" fmla="*/ 392 h 470"/>
                  <a:gd name="T38" fmla="*/ 73 w 82"/>
                  <a:gd name="T39" fmla="*/ 364 h 470"/>
                  <a:gd name="T40" fmla="*/ 78 w 82"/>
                  <a:gd name="T41" fmla="*/ 332 h 470"/>
                  <a:gd name="T42" fmla="*/ 82 w 82"/>
                  <a:gd name="T43" fmla="*/ 304 h 470"/>
                  <a:gd name="T44" fmla="*/ 82 w 82"/>
                  <a:gd name="T45" fmla="*/ 240 h 470"/>
                  <a:gd name="T46" fmla="*/ 73 w 82"/>
                  <a:gd name="T47" fmla="*/ 175 h 470"/>
                  <a:gd name="T48" fmla="*/ 55 w 82"/>
                  <a:gd name="T49" fmla="*/ 115 h 470"/>
                  <a:gd name="T50" fmla="*/ 36 w 82"/>
                  <a:gd name="T51" fmla="*/ 56 h 470"/>
                  <a:gd name="T52" fmla="*/ 18 w 82"/>
                  <a:gd name="T53" fmla="*/ 0 h 470"/>
                  <a:gd name="T54" fmla="*/ 18 w 82"/>
                  <a:gd name="T55" fmla="*/ 0 h 470"/>
                  <a:gd name="T56" fmla="*/ 18 w 82"/>
                  <a:gd name="T57" fmla="*/ 0 h 470"/>
                  <a:gd name="T58" fmla="*/ 18 w 82"/>
                  <a:gd name="T59" fmla="*/ 0 h 4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82" h="470">
                    <a:moveTo>
                      <a:pt x="18" y="0"/>
                    </a:moveTo>
                    <a:lnTo>
                      <a:pt x="18" y="0"/>
                    </a:lnTo>
                    <a:lnTo>
                      <a:pt x="32" y="56"/>
                    </a:lnTo>
                    <a:lnTo>
                      <a:pt x="41" y="111"/>
                    </a:lnTo>
                    <a:lnTo>
                      <a:pt x="46" y="217"/>
                    </a:lnTo>
                    <a:lnTo>
                      <a:pt x="46" y="217"/>
                    </a:lnTo>
                    <a:lnTo>
                      <a:pt x="46" y="249"/>
                    </a:lnTo>
                    <a:lnTo>
                      <a:pt x="46" y="281"/>
                    </a:lnTo>
                    <a:lnTo>
                      <a:pt x="32" y="341"/>
                    </a:lnTo>
                    <a:lnTo>
                      <a:pt x="13" y="401"/>
                    </a:lnTo>
                    <a:lnTo>
                      <a:pt x="0" y="461"/>
                    </a:lnTo>
                    <a:lnTo>
                      <a:pt x="0" y="461"/>
                    </a:lnTo>
                    <a:lnTo>
                      <a:pt x="4" y="470"/>
                    </a:lnTo>
                    <a:lnTo>
                      <a:pt x="9" y="470"/>
                    </a:lnTo>
                    <a:lnTo>
                      <a:pt x="9" y="465"/>
                    </a:lnTo>
                    <a:lnTo>
                      <a:pt x="9" y="465"/>
                    </a:lnTo>
                    <a:lnTo>
                      <a:pt x="32" y="442"/>
                    </a:lnTo>
                    <a:lnTo>
                      <a:pt x="50" y="419"/>
                    </a:lnTo>
                    <a:lnTo>
                      <a:pt x="64" y="392"/>
                    </a:lnTo>
                    <a:lnTo>
                      <a:pt x="73" y="364"/>
                    </a:lnTo>
                    <a:lnTo>
                      <a:pt x="78" y="332"/>
                    </a:lnTo>
                    <a:lnTo>
                      <a:pt x="82" y="304"/>
                    </a:lnTo>
                    <a:lnTo>
                      <a:pt x="82" y="240"/>
                    </a:lnTo>
                    <a:lnTo>
                      <a:pt x="73" y="175"/>
                    </a:lnTo>
                    <a:lnTo>
                      <a:pt x="55" y="115"/>
                    </a:lnTo>
                    <a:lnTo>
                      <a:pt x="36" y="56"/>
                    </a:lnTo>
                    <a:lnTo>
                      <a:pt x="18" y="0"/>
                    </a:lnTo>
                    <a:lnTo>
                      <a:pt x="18" y="0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1" name="Freeform 15"/>
              <p:cNvSpPr>
                <a:spLocks/>
              </p:cNvSpPr>
              <p:nvPr/>
            </p:nvSpPr>
            <p:spPr bwMode="auto">
              <a:xfrm>
                <a:off x="2932656" y="2894807"/>
                <a:ext cx="207877" cy="490538"/>
              </a:xfrm>
              <a:custGeom>
                <a:avLst/>
                <a:gdLst>
                  <a:gd name="T0" fmla="*/ 129 w 129"/>
                  <a:gd name="T1" fmla="*/ 0 h 309"/>
                  <a:gd name="T2" fmla="*/ 129 w 129"/>
                  <a:gd name="T3" fmla="*/ 0 h 309"/>
                  <a:gd name="T4" fmla="*/ 88 w 129"/>
                  <a:gd name="T5" fmla="*/ 46 h 309"/>
                  <a:gd name="T6" fmla="*/ 60 w 129"/>
                  <a:gd name="T7" fmla="*/ 79 h 309"/>
                  <a:gd name="T8" fmla="*/ 37 w 129"/>
                  <a:gd name="T9" fmla="*/ 115 h 309"/>
                  <a:gd name="T10" fmla="*/ 19 w 129"/>
                  <a:gd name="T11" fmla="*/ 157 h 309"/>
                  <a:gd name="T12" fmla="*/ 5 w 129"/>
                  <a:gd name="T13" fmla="*/ 203 h 309"/>
                  <a:gd name="T14" fmla="*/ 0 w 129"/>
                  <a:gd name="T15" fmla="*/ 253 h 309"/>
                  <a:gd name="T16" fmla="*/ 0 w 129"/>
                  <a:gd name="T17" fmla="*/ 277 h 309"/>
                  <a:gd name="T18" fmla="*/ 5 w 129"/>
                  <a:gd name="T19" fmla="*/ 309 h 309"/>
                  <a:gd name="T20" fmla="*/ 5 w 129"/>
                  <a:gd name="T21" fmla="*/ 309 h 309"/>
                  <a:gd name="T22" fmla="*/ 10 w 129"/>
                  <a:gd name="T23" fmla="*/ 309 h 309"/>
                  <a:gd name="T24" fmla="*/ 10 w 129"/>
                  <a:gd name="T25" fmla="*/ 304 h 309"/>
                  <a:gd name="T26" fmla="*/ 10 w 129"/>
                  <a:gd name="T27" fmla="*/ 304 h 309"/>
                  <a:gd name="T28" fmla="*/ 14 w 129"/>
                  <a:gd name="T29" fmla="*/ 267 h 309"/>
                  <a:gd name="T30" fmla="*/ 19 w 129"/>
                  <a:gd name="T31" fmla="*/ 226 h 309"/>
                  <a:gd name="T32" fmla="*/ 33 w 129"/>
                  <a:gd name="T33" fmla="*/ 184 h 309"/>
                  <a:gd name="T34" fmla="*/ 42 w 129"/>
                  <a:gd name="T35" fmla="*/ 148 h 309"/>
                  <a:gd name="T36" fmla="*/ 60 w 129"/>
                  <a:gd name="T37" fmla="*/ 106 h 309"/>
                  <a:gd name="T38" fmla="*/ 79 w 129"/>
                  <a:gd name="T39" fmla="*/ 69 h 309"/>
                  <a:gd name="T40" fmla="*/ 102 w 129"/>
                  <a:gd name="T41" fmla="*/ 33 h 309"/>
                  <a:gd name="T42" fmla="*/ 129 w 129"/>
                  <a:gd name="T43" fmla="*/ 0 h 309"/>
                  <a:gd name="T44" fmla="*/ 129 w 129"/>
                  <a:gd name="T45" fmla="*/ 0 h 309"/>
                  <a:gd name="T46" fmla="*/ 129 w 129"/>
                  <a:gd name="T47" fmla="*/ 0 h 309"/>
                  <a:gd name="T48" fmla="*/ 129 w 129"/>
                  <a:gd name="T49" fmla="*/ 0 h 3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29" h="309">
                    <a:moveTo>
                      <a:pt x="129" y="0"/>
                    </a:moveTo>
                    <a:lnTo>
                      <a:pt x="129" y="0"/>
                    </a:lnTo>
                    <a:lnTo>
                      <a:pt x="88" y="46"/>
                    </a:lnTo>
                    <a:lnTo>
                      <a:pt x="60" y="79"/>
                    </a:lnTo>
                    <a:lnTo>
                      <a:pt x="37" y="115"/>
                    </a:lnTo>
                    <a:lnTo>
                      <a:pt x="19" y="157"/>
                    </a:lnTo>
                    <a:lnTo>
                      <a:pt x="5" y="203"/>
                    </a:lnTo>
                    <a:lnTo>
                      <a:pt x="0" y="253"/>
                    </a:lnTo>
                    <a:lnTo>
                      <a:pt x="0" y="277"/>
                    </a:lnTo>
                    <a:lnTo>
                      <a:pt x="5" y="309"/>
                    </a:lnTo>
                    <a:lnTo>
                      <a:pt x="5" y="309"/>
                    </a:lnTo>
                    <a:lnTo>
                      <a:pt x="10" y="309"/>
                    </a:lnTo>
                    <a:lnTo>
                      <a:pt x="10" y="304"/>
                    </a:lnTo>
                    <a:lnTo>
                      <a:pt x="10" y="304"/>
                    </a:lnTo>
                    <a:lnTo>
                      <a:pt x="14" y="267"/>
                    </a:lnTo>
                    <a:lnTo>
                      <a:pt x="19" y="226"/>
                    </a:lnTo>
                    <a:lnTo>
                      <a:pt x="33" y="184"/>
                    </a:lnTo>
                    <a:lnTo>
                      <a:pt x="42" y="148"/>
                    </a:lnTo>
                    <a:lnTo>
                      <a:pt x="60" y="106"/>
                    </a:lnTo>
                    <a:lnTo>
                      <a:pt x="79" y="69"/>
                    </a:lnTo>
                    <a:lnTo>
                      <a:pt x="102" y="33"/>
                    </a:lnTo>
                    <a:lnTo>
                      <a:pt x="129" y="0"/>
                    </a:lnTo>
                    <a:lnTo>
                      <a:pt x="129" y="0"/>
                    </a:lnTo>
                    <a:lnTo>
                      <a:pt x="129" y="0"/>
                    </a:lnTo>
                    <a:lnTo>
                      <a:pt x="129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2" name="Freeform 16"/>
              <p:cNvSpPr>
                <a:spLocks/>
              </p:cNvSpPr>
              <p:nvPr/>
            </p:nvSpPr>
            <p:spPr bwMode="auto">
              <a:xfrm>
                <a:off x="2615201" y="2507457"/>
                <a:ext cx="29006" cy="439738"/>
              </a:xfrm>
              <a:custGeom>
                <a:avLst/>
                <a:gdLst>
                  <a:gd name="T0" fmla="*/ 0 w 18"/>
                  <a:gd name="T1" fmla="*/ 5 h 277"/>
                  <a:gd name="T2" fmla="*/ 0 w 18"/>
                  <a:gd name="T3" fmla="*/ 5 h 277"/>
                  <a:gd name="T4" fmla="*/ 0 w 18"/>
                  <a:gd name="T5" fmla="*/ 37 h 277"/>
                  <a:gd name="T6" fmla="*/ 0 w 18"/>
                  <a:gd name="T7" fmla="*/ 74 h 277"/>
                  <a:gd name="T8" fmla="*/ 4 w 18"/>
                  <a:gd name="T9" fmla="*/ 143 h 277"/>
                  <a:gd name="T10" fmla="*/ 4 w 18"/>
                  <a:gd name="T11" fmla="*/ 143 h 277"/>
                  <a:gd name="T12" fmla="*/ 9 w 18"/>
                  <a:gd name="T13" fmla="*/ 277 h 277"/>
                  <a:gd name="T14" fmla="*/ 9 w 18"/>
                  <a:gd name="T15" fmla="*/ 277 h 277"/>
                  <a:gd name="T16" fmla="*/ 9 w 18"/>
                  <a:gd name="T17" fmla="*/ 277 h 277"/>
                  <a:gd name="T18" fmla="*/ 13 w 18"/>
                  <a:gd name="T19" fmla="*/ 277 h 277"/>
                  <a:gd name="T20" fmla="*/ 13 w 18"/>
                  <a:gd name="T21" fmla="*/ 277 h 277"/>
                  <a:gd name="T22" fmla="*/ 18 w 18"/>
                  <a:gd name="T23" fmla="*/ 249 h 277"/>
                  <a:gd name="T24" fmla="*/ 18 w 18"/>
                  <a:gd name="T25" fmla="*/ 217 h 277"/>
                  <a:gd name="T26" fmla="*/ 13 w 18"/>
                  <a:gd name="T27" fmla="*/ 157 h 277"/>
                  <a:gd name="T28" fmla="*/ 13 w 18"/>
                  <a:gd name="T29" fmla="*/ 157 h 277"/>
                  <a:gd name="T30" fmla="*/ 0 w 18"/>
                  <a:gd name="T31" fmla="*/ 5 h 277"/>
                  <a:gd name="T32" fmla="*/ 0 w 18"/>
                  <a:gd name="T33" fmla="*/ 5 h 277"/>
                  <a:gd name="T34" fmla="*/ 0 w 18"/>
                  <a:gd name="T35" fmla="*/ 0 h 277"/>
                  <a:gd name="T36" fmla="*/ 0 w 18"/>
                  <a:gd name="T37" fmla="*/ 5 h 277"/>
                  <a:gd name="T38" fmla="*/ 0 w 18"/>
                  <a:gd name="T39" fmla="*/ 5 h 2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" h="277">
                    <a:moveTo>
                      <a:pt x="0" y="5"/>
                    </a:moveTo>
                    <a:lnTo>
                      <a:pt x="0" y="5"/>
                    </a:lnTo>
                    <a:lnTo>
                      <a:pt x="0" y="37"/>
                    </a:lnTo>
                    <a:lnTo>
                      <a:pt x="0" y="74"/>
                    </a:lnTo>
                    <a:lnTo>
                      <a:pt x="4" y="143"/>
                    </a:lnTo>
                    <a:lnTo>
                      <a:pt x="4" y="143"/>
                    </a:lnTo>
                    <a:lnTo>
                      <a:pt x="9" y="277"/>
                    </a:lnTo>
                    <a:lnTo>
                      <a:pt x="9" y="277"/>
                    </a:lnTo>
                    <a:lnTo>
                      <a:pt x="9" y="277"/>
                    </a:lnTo>
                    <a:lnTo>
                      <a:pt x="13" y="277"/>
                    </a:lnTo>
                    <a:lnTo>
                      <a:pt x="13" y="277"/>
                    </a:lnTo>
                    <a:lnTo>
                      <a:pt x="18" y="249"/>
                    </a:lnTo>
                    <a:lnTo>
                      <a:pt x="18" y="217"/>
                    </a:lnTo>
                    <a:lnTo>
                      <a:pt x="13" y="157"/>
                    </a:lnTo>
                    <a:lnTo>
                      <a:pt x="13" y="157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5"/>
                    </a:lnTo>
                    <a:lnTo>
                      <a:pt x="0" y="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3" name="Freeform 17"/>
              <p:cNvSpPr>
                <a:spLocks/>
              </p:cNvSpPr>
              <p:nvPr/>
            </p:nvSpPr>
            <p:spPr bwMode="auto">
              <a:xfrm>
                <a:off x="1783693" y="2624932"/>
                <a:ext cx="111190" cy="504825"/>
              </a:xfrm>
              <a:custGeom>
                <a:avLst/>
                <a:gdLst>
                  <a:gd name="T0" fmla="*/ 64 w 69"/>
                  <a:gd name="T1" fmla="*/ 0 h 318"/>
                  <a:gd name="T2" fmla="*/ 64 w 69"/>
                  <a:gd name="T3" fmla="*/ 0 h 318"/>
                  <a:gd name="T4" fmla="*/ 46 w 69"/>
                  <a:gd name="T5" fmla="*/ 32 h 318"/>
                  <a:gd name="T6" fmla="*/ 28 w 69"/>
                  <a:gd name="T7" fmla="*/ 69 h 318"/>
                  <a:gd name="T8" fmla="*/ 18 w 69"/>
                  <a:gd name="T9" fmla="*/ 106 h 318"/>
                  <a:gd name="T10" fmla="*/ 9 w 69"/>
                  <a:gd name="T11" fmla="*/ 147 h 318"/>
                  <a:gd name="T12" fmla="*/ 5 w 69"/>
                  <a:gd name="T13" fmla="*/ 189 h 318"/>
                  <a:gd name="T14" fmla="*/ 0 w 69"/>
                  <a:gd name="T15" fmla="*/ 235 h 318"/>
                  <a:gd name="T16" fmla="*/ 5 w 69"/>
                  <a:gd name="T17" fmla="*/ 318 h 318"/>
                  <a:gd name="T18" fmla="*/ 5 w 69"/>
                  <a:gd name="T19" fmla="*/ 318 h 318"/>
                  <a:gd name="T20" fmla="*/ 5 w 69"/>
                  <a:gd name="T21" fmla="*/ 318 h 318"/>
                  <a:gd name="T22" fmla="*/ 9 w 69"/>
                  <a:gd name="T23" fmla="*/ 318 h 318"/>
                  <a:gd name="T24" fmla="*/ 9 w 69"/>
                  <a:gd name="T25" fmla="*/ 318 h 318"/>
                  <a:gd name="T26" fmla="*/ 9 w 69"/>
                  <a:gd name="T27" fmla="*/ 235 h 318"/>
                  <a:gd name="T28" fmla="*/ 18 w 69"/>
                  <a:gd name="T29" fmla="*/ 156 h 318"/>
                  <a:gd name="T30" fmla="*/ 23 w 69"/>
                  <a:gd name="T31" fmla="*/ 120 h 318"/>
                  <a:gd name="T32" fmla="*/ 32 w 69"/>
                  <a:gd name="T33" fmla="*/ 78 h 318"/>
                  <a:gd name="T34" fmla="*/ 46 w 69"/>
                  <a:gd name="T35" fmla="*/ 41 h 318"/>
                  <a:gd name="T36" fmla="*/ 69 w 69"/>
                  <a:gd name="T37" fmla="*/ 5 h 318"/>
                  <a:gd name="T38" fmla="*/ 69 w 69"/>
                  <a:gd name="T39" fmla="*/ 5 h 318"/>
                  <a:gd name="T40" fmla="*/ 64 w 69"/>
                  <a:gd name="T41" fmla="*/ 0 h 318"/>
                  <a:gd name="T42" fmla="*/ 64 w 69"/>
                  <a:gd name="T43" fmla="*/ 0 h 3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9" h="318">
                    <a:moveTo>
                      <a:pt x="64" y="0"/>
                    </a:moveTo>
                    <a:lnTo>
                      <a:pt x="64" y="0"/>
                    </a:lnTo>
                    <a:lnTo>
                      <a:pt x="46" y="32"/>
                    </a:lnTo>
                    <a:lnTo>
                      <a:pt x="28" y="69"/>
                    </a:lnTo>
                    <a:lnTo>
                      <a:pt x="18" y="106"/>
                    </a:lnTo>
                    <a:lnTo>
                      <a:pt x="9" y="147"/>
                    </a:lnTo>
                    <a:lnTo>
                      <a:pt x="5" y="189"/>
                    </a:lnTo>
                    <a:lnTo>
                      <a:pt x="0" y="235"/>
                    </a:lnTo>
                    <a:lnTo>
                      <a:pt x="5" y="318"/>
                    </a:lnTo>
                    <a:lnTo>
                      <a:pt x="5" y="318"/>
                    </a:lnTo>
                    <a:lnTo>
                      <a:pt x="5" y="318"/>
                    </a:lnTo>
                    <a:lnTo>
                      <a:pt x="9" y="318"/>
                    </a:lnTo>
                    <a:lnTo>
                      <a:pt x="9" y="318"/>
                    </a:lnTo>
                    <a:lnTo>
                      <a:pt x="9" y="235"/>
                    </a:lnTo>
                    <a:lnTo>
                      <a:pt x="18" y="156"/>
                    </a:lnTo>
                    <a:lnTo>
                      <a:pt x="23" y="120"/>
                    </a:lnTo>
                    <a:lnTo>
                      <a:pt x="32" y="78"/>
                    </a:lnTo>
                    <a:lnTo>
                      <a:pt x="46" y="41"/>
                    </a:lnTo>
                    <a:lnTo>
                      <a:pt x="69" y="5"/>
                    </a:lnTo>
                    <a:lnTo>
                      <a:pt x="69" y="5"/>
                    </a:lnTo>
                    <a:lnTo>
                      <a:pt x="64" y="0"/>
                    </a:lnTo>
                    <a:lnTo>
                      <a:pt x="64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4" name="Freeform 18"/>
              <p:cNvSpPr>
                <a:spLocks/>
              </p:cNvSpPr>
              <p:nvPr/>
            </p:nvSpPr>
            <p:spPr bwMode="auto">
              <a:xfrm>
                <a:off x="1293813" y="3531394"/>
                <a:ext cx="897577" cy="328613"/>
              </a:xfrm>
              <a:custGeom>
                <a:avLst/>
                <a:gdLst>
                  <a:gd name="T0" fmla="*/ 5 w 557"/>
                  <a:gd name="T1" fmla="*/ 14 h 207"/>
                  <a:gd name="T2" fmla="*/ 5 w 557"/>
                  <a:gd name="T3" fmla="*/ 14 h 207"/>
                  <a:gd name="T4" fmla="*/ 148 w 557"/>
                  <a:gd name="T5" fmla="*/ 27 h 207"/>
                  <a:gd name="T6" fmla="*/ 217 w 557"/>
                  <a:gd name="T7" fmla="*/ 37 h 207"/>
                  <a:gd name="T8" fmla="*/ 286 w 557"/>
                  <a:gd name="T9" fmla="*/ 50 h 207"/>
                  <a:gd name="T10" fmla="*/ 286 w 557"/>
                  <a:gd name="T11" fmla="*/ 50 h 207"/>
                  <a:gd name="T12" fmla="*/ 327 w 557"/>
                  <a:gd name="T13" fmla="*/ 64 h 207"/>
                  <a:gd name="T14" fmla="*/ 368 w 557"/>
                  <a:gd name="T15" fmla="*/ 83 h 207"/>
                  <a:gd name="T16" fmla="*/ 405 w 557"/>
                  <a:gd name="T17" fmla="*/ 101 h 207"/>
                  <a:gd name="T18" fmla="*/ 442 w 557"/>
                  <a:gd name="T19" fmla="*/ 124 h 207"/>
                  <a:gd name="T20" fmla="*/ 502 w 557"/>
                  <a:gd name="T21" fmla="*/ 166 h 207"/>
                  <a:gd name="T22" fmla="*/ 548 w 557"/>
                  <a:gd name="T23" fmla="*/ 202 h 207"/>
                  <a:gd name="T24" fmla="*/ 548 w 557"/>
                  <a:gd name="T25" fmla="*/ 202 h 207"/>
                  <a:gd name="T26" fmla="*/ 553 w 557"/>
                  <a:gd name="T27" fmla="*/ 207 h 207"/>
                  <a:gd name="T28" fmla="*/ 557 w 557"/>
                  <a:gd name="T29" fmla="*/ 202 h 207"/>
                  <a:gd name="T30" fmla="*/ 557 w 557"/>
                  <a:gd name="T31" fmla="*/ 202 h 207"/>
                  <a:gd name="T32" fmla="*/ 557 w 557"/>
                  <a:gd name="T33" fmla="*/ 198 h 207"/>
                  <a:gd name="T34" fmla="*/ 557 w 557"/>
                  <a:gd name="T35" fmla="*/ 198 h 207"/>
                  <a:gd name="T36" fmla="*/ 543 w 557"/>
                  <a:gd name="T37" fmla="*/ 166 h 207"/>
                  <a:gd name="T38" fmla="*/ 520 w 557"/>
                  <a:gd name="T39" fmla="*/ 143 h 207"/>
                  <a:gd name="T40" fmla="*/ 497 w 557"/>
                  <a:gd name="T41" fmla="*/ 115 h 207"/>
                  <a:gd name="T42" fmla="*/ 465 w 557"/>
                  <a:gd name="T43" fmla="*/ 96 h 207"/>
                  <a:gd name="T44" fmla="*/ 433 w 557"/>
                  <a:gd name="T45" fmla="*/ 78 h 207"/>
                  <a:gd name="T46" fmla="*/ 396 w 557"/>
                  <a:gd name="T47" fmla="*/ 60 h 207"/>
                  <a:gd name="T48" fmla="*/ 322 w 557"/>
                  <a:gd name="T49" fmla="*/ 32 h 207"/>
                  <a:gd name="T50" fmla="*/ 240 w 557"/>
                  <a:gd name="T51" fmla="*/ 14 h 207"/>
                  <a:gd name="T52" fmla="*/ 157 w 557"/>
                  <a:gd name="T53" fmla="*/ 4 h 207"/>
                  <a:gd name="T54" fmla="*/ 79 w 557"/>
                  <a:gd name="T55" fmla="*/ 0 h 207"/>
                  <a:gd name="T56" fmla="*/ 5 w 557"/>
                  <a:gd name="T57" fmla="*/ 4 h 207"/>
                  <a:gd name="T58" fmla="*/ 5 w 557"/>
                  <a:gd name="T59" fmla="*/ 4 h 207"/>
                  <a:gd name="T60" fmla="*/ 0 w 557"/>
                  <a:gd name="T61" fmla="*/ 9 h 207"/>
                  <a:gd name="T62" fmla="*/ 0 w 557"/>
                  <a:gd name="T63" fmla="*/ 9 h 207"/>
                  <a:gd name="T64" fmla="*/ 5 w 557"/>
                  <a:gd name="T65" fmla="*/ 14 h 207"/>
                  <a:gd name="T66" fmla="*/ 5 w 557"/>
                  <a:gd name="T67" fmla="*/ 14 h 2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557" h="207">
                    <a:moveTo>
                      <a:pt x="5" y="14"/>
                    </a:moveTo>
                    <a:lnTo>
                      <a:pt x="5" y="14"/>
                    </a:lnTo>
                    <a:lnTo>
                      <a:pt x="148" y="27"/>
                    </a:lnTo>
                    <a:lnTo>
                      <a:pt x="217" y="37"/>
                    </a:lnTo>
                    <a:lnTo>
                      <a:pt x="286" y="50"/>
                    </a:lnTo>
                    <a:lnTo>
                      <a:pt x="286" y="50"/>
                    </a:lnTo>
                    <a:lnTo>
                      <a:pt x="327" y="64"/>
                    </a:lnTo>
                    <a:lnTo>
                      <a:pt x="368" y="83"/>
                    </a:lnTo>
                    <a:lnTo>
                      <a:pt x="405" y="101"/>
                    </a:lnTo>
                    <a:lnTo>
                      <a:pt x="442" y="124"/>
                    </a:lnTo>
                    <a:lnTo>
                      <a:pt x="502" y="166"/>
                    </a:lnTo>
                    <a:lnTo>
                      <a:pt x="548" y="202"/>
                    </a:lnTo>
                    <a:lnTo>
                      <a:pt x="548" y="202"/>
                    </a:lnTo>
                    <a:lnTo>
                      <a:pt x="553" y="207"/>
                    </a:lnTo>
                    <a:lnTo>
                      <a:pt x="557" y="202"/>
                    </a:lnTo>
                    <a:lnTo>
                      <a:pt x="557" y="202"/>
                    </a:lnTo>
                    <a:lnTo>
                      <a:pt x="557" y="198"/>
                    </a:lnTo>
                    <a:lnTo>
                      <a:pt x="557" y="198"/>
                    </a:lnTo>
                    <a:lnTo>
                      <a:pt x="543" y="166"/>
                    </a:lnTo>
                    <a:lnTo>
                      <a:pt x="520" y="143"/>
                    </a:lnTo>
                    <a:lnTo>
                      <a:pt x="497" y="115"/>
                    </a:lnTo>
                    <a:lnTo>
                      <a:pt x="465" y="96"/>
                    </a:lnTo>
                    <a:lnTo>
                      <a:pt x="433" y="78"/>
                    </a:lnTo>
                    <a:lnTo>
                      <a:pt x="396" y="60"/>
                    </a:lnTo>
                    <a:lnTo>
                      <a:pt x="322" y="32"/>
                    </a:lnTo>
                    <a:lnTo>
                      <a:pt x="240" y="14"/>
                    </a:lnTo>
                    <a:lnTo>
                      <a:pt x="157" y="4"/>
                    </a:lnTo>
                    <a:lnTo>
                      <a:pt x="79" y="0"/>
                    </a:lnTo>
                    <a:lnTo>
                      <a:pt x="5" y="4"/>
                    </a:lnTo>
                    <a:lnTo>
                      <a:pt x="5" y="4"/>
                    </a:lnTo>
                    <a:lnTo>
                      <a:pt x="0" y="9"/>
                    </a:lnTo>
                    <a:lnTo>
                      <a:pt x="0" y="9"/>
                    </a:lnTo>
                    <a:lnTo>
                      <a:pt x="5" y="14"/>
                    </a:lnTo>
                    <a:lnTo>
                      <a:pt x="5" y="1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5" name="Freeform 19"/>
              <p:cNvSpPr>
                <a:spLocks/>
              </p:cNvSpPr>
              <p:nvPr/>
            </p:nvSpPr>
            <p:spPr bwMode="auto">
              <a:xfrm>
                <a:off x="1361494" y="3377407"/>
                <a:ext cx="185317" cy="176213"/>
              </a:xfrm>
              <a:custGeom>
                <a:avLst/>
                <a:gdLst>
                  <a:gd name="T0" fmla="*/ 0 w 115"/>
                  <a:gd name="T1" fmla="*/ 0 h 111"/>
                  <a:gd name="T2" fmla="*/ 0 w 115"/>
                  <a:gd name="T3" fmla="*/ 0 h 111"/>
                  <a:gd name="T4" fmla="*/ 46 w 115"/>
                  <a:gd name="T5" fmla="*/ 60 h 111"/>
                  <a:gd name="T6" fmla="*/ 46 w 115"/>
                  <a:gd name="T7" fmla="*/ 60 h 111"/>
                  <a:gd name="T8" fmla="*/ 73 w 115"/>
                  <a:gd name="T9" fmla="*/ 88 h 111"/>
                  <a:gd name="T10" fmla="*/ 87 w 115"/>
                  <a:gd name="T11" fmla="*/ 101 h 111"/>
                  <a:gd name="T12" fmla="*/ 106 w 115"/>
                  <a:gd name="T13" fmla="*/ 111 h 111"/>
                  <a:gd name="T14" fmla="*/ 106 w 115"/>
                  <a:gd name="T15" fmla="*/ 111 h 111"/>
                  <a:gd name="T16" fmla="*/ 115 w 115"/>
                  <a:gd name="T17" fmla="*/ 111 h 111"/>
                  <a:gd name="T18" fmla="*/ 115 w 115"/>
                  <a:gd name="T19" fmla="*/ 106 h 111"/>
                  <a:gd name="T20" fmla="*/ 115 w 115"/>
                  <a:gd name="T21" fmla="*/ 101 h 111"/>
                  <a:gd name="T22" fmla="*/ 115 w 115"/>
                  <a:gd name="T23" fmla="*/ 101 h 111"/>
                  <a:gd name="T24" fmla="*/ 87 w 115"/>
                  <a:gd name="T25" fmla="*/ 83 h 111"/>
                  <a:gd name="T26" fmla="*/ 60 w 115"/>
                  <a:gd name="T27" fmla="*/ 60 h 111"/>
                  <a:gd name="T28" fmla="*/ 60 w 115"/>
                  <a:gd name="T29" fmla="*/ 60 h 111"/>
                  <a:gd name="T30" fmla="*/ 27 w 115"/>
                  <a:gd name="T31" fmla="*/ 28 h 111"/>
                  <a:gd name="T32" fmla="*/ 0 w 115"/>
                  <a:gd name="T33" fmla="*/ 0 h 111"/>
                  <a:gd name="T34" fmla="*/ 0 w 115"/>
                  <a:gd name="T35" fmla="*/ 0 h 111"/>
                  <a:gd name="T36" fmla="*/ 0 w 115"/>
                  <a:gd name="T37" fmla="*/ 0 h 111"/>
                  <a:gd name="T38" fmla="*/ 0 w 115"/>
                  <a:gd name="T39" fmla="*/ 0 h 111"/>
                  <a:gd name="T40" fmla="*/ 0 w 115"/>
                  <a:gd name="T41" fmla="*/ 0 h 1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15" h="111">
                    <a:moveTo>
                      <a:pt x="0" y="0"/>
                    </a:moveTo>
                    <a:lnTo>
                      <a:pt x="0" y="0"/>
                    </a:lnTo>
                    <a:lnTo>
                      <a:pt x="46" y="60"/>
                    </a:lnTo>
                    <a:lnTo>
                      <a:pt x="46" y="60"/>
                    </a:lnTo>
                    <a:lnTo>
                      <a:pt x="73" y="88"/>
                    </a:lnTo>
                    <a:lnTo>
                      <a:pt x="87" y="101"/>
                    </a:lnTo>
                    <a:lnTo>
                      <a:pt x="106" y="111"/>
                    </a:lnTo>
                    <a:lnTo>
                      <a:pt x="106" y="111"/>
                    </a:lnTo>
                    <a:lnTo>
                      <a:pt x="115" y="111"/>
                    </a:lnTo>
                    <a:lnTo>
                      <a:pt x="115" y="106"/>
                    </a:lnTo>
                    <a:lnTo>
                      <a:pt x="115" y="101"/>
                    </a:lnTo>
                    <a:lnTo>
                      <a:pt x="115" y="101"/>
                    </a:lnTo>
                    <a:lnTo>
                      <a:pt x="87" y="83"/>
                    </a:lnTo>
                    <a:lnTo>
                      <a:pt x="60" y="60"/>
                    </a:lnTo>
                    <a:lnTo>
                      <a:pt x="60" y="60"/>
                    </a:lnTo>
                    <a:lnTo>
                      <a:pt x="27" y="2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6" name="Freeform 20"/>
              <p:cNvSpPr>
                <a:spLocks/>
              </p:cNvSpPr>
              <p:nvPr/>
            </p:nvSpPr>
            <p:spPr bwMode="auto">
              <a:xfrm>
                <a:off x="3245277" y="2844007"/>
                <a:ext cx="133750" cy="452438"/>
              </a:xfrm>
              <a:custGeom>
                <a:avLst/>
                <a:gdLst>
                  <a:gd name="T0" fmla="*/ 73 w 83"/>
                  <a:gd name="T1" fmla="*/ 0 h 285"/>
                  <a:gd name="T2" fmla="*/ 73 w 83"/>
                  <a:gd name="T3" fmla="*/ 0 h 285"/>
                  <a:gd name="T4" fmla="*/ 78 w 83"/>
                  <a:gd name="T5" fmla="*/ 41 h 285"/>
                  <a:gd name="T6" fmla="*/ 73 w 83"/>
                  <a:gd name="T7" fmla="*/ 78 h 285"/>
                  <a:gd name="T8" fmla="*/ 69 w 83"/>
                  <a:gd name="T9" fmla="*/ 111 h 285"/>
                  <a:gd name="T10" fmla="*/ 60 w 83"/>
                  <a:gd name="T11" fmla="*/ 147 h 285"/>
                  <a:gd name="T12" fmla="*/ 37 w 83"/>
                  <a:gd name="T13" fmla="*/ 216 h 285"/>
                  <a:gd name="T14" fmla="*/ 0 w 83"/>
                  <a:gd name="T15" fmla="*/ 285 h 285"/>
                  <a:gd name="T16" fmla="*/ 0 w 83"/>
                  <a:gd name="T17" fmla="*/ 285 h 285"/>
                  <a:gd name="T18" fmla="*/ 0 w 83"/>
                  <a:gd name="T19" fmla="*/ 285 h 285"/>
                  <a:gd name="T20" fmla="*/ 4 w 83"/>
                  <a:gd name="T21" fmla="*/ 285 h 285"/>
                  <a:gd name="T22" fmla="*/ 4 w 83"/>
                  <a:gd name="T23" fmla="*/ 285 h 285"/>
                  <a:gd name="T24" fmla="*/ 27 w 83"/>
                  <a:gd name="T25" fmla="*/ 258 h 285"/>
                  <a:gd name="T26" fmla="*/ 46 w 83"/>
                  <a:gd name="T27" fmla="*/ 226 h 285"/>
                  <a:gd name="T28" fmla="*/ 64 w 83"/>
                  <a:gd name="T29" fmla="*/ 189 h 285"/>
                  <a:gd name="T30" fmla="*/ 73 w 83"/>
                  <a:gd name="T31" fmla="*/ 152 h 285"/>
                  <a:gd name="T32" fmla="*/ 78 w 83"/>
                  <a:gd name="T33" fmla="*/ 115 h 285"/>
                  <a:gd name="T34" fmla="*/ 83 w 83"/>
                  <a:gd name="T35" fmla="*/ 74 h 285"/>
                  <a:gd name="T36" fmla="*/ 78 w 83"/>
                  <a:gd name="T37" fmla="*/ 37 h 285"/>
                  <a:gd name="T38" fmla="*/ 78 w 83"/>
                  <a:gd name="T39" fmla="*/ 0 h 285"/>
                  <a:gd name="T40" fmla="*/ 78 w 83"/>
                  <a:gd name="T41" fmla="*/ 0 h 285"/>
                  <a:gd name="T42" fmla="*/ 73 w 83"/>
                  <a:gd name="T43" fmla="*/ 0 h 285"/>
                  <a:gd name="T44" fmla="*/ 73 w 83"/>
                  <a:gd name="T45" fmla="*/ 0 h 2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83" h="285">
                    <a:moveTo>
                      <a:pt x="73" y="0"/>
                    </a:moveTo>
                    <a:lnTo>
                      <a:pt x="73" y="0"/>
                    </a:lnTo>
                    <a:lnTo>
                      <a:pt x="78" y="41"/>
                    </a:lnTo>
                    <a:lnTo>
                      <a:pt x="73" y="78"/>
                    </a:lnTo>
                    <a:lnTo>
                      <a:pt x="69" y="111"/>
                    </a:lnTo>
                    <a:lnTo>
                      <a:pt x="60" y="147"/>
                    </a:lnTo>
                    <a:lnTo>
                      <a:pt x="37" y="216"/>
                    </a:lnTo>
                    <a:lnTo>
                      <a:pt x="0" y="285"/>
                    </a:lnTo>
                    <a:lnTo>
                      <a:pt x="0" y="285"/>
                    </a:lnTo>
                    <a:lnTo>
                      <a:pt x="0" y="285"/>
                    </a:lnTo>
                    <a:lnTo>
                      <a:pt x="4" y="285"/>
                    </a:lnTo>
                    <a:lnTo>
                      <a:pt x="4" y="285"/>
                    </a:lnTo>
                    <a:lnTo>
                      <a:pt x="27" y="258"/>
                    </a:lnTo>
                    <a:lnTo>
                      <a:pt x="46" y="226"/>
                    </a:lnTo>
                    <a:lnTo>
                      <a:pt x="64" y="189"/>
                    </a:lnTo>
                    <a:lnTo>
                      <a:pt x="73" y="152"/>
                    </a:lnTo>
                    <a:lnTo>
                      <a:pt x="78" y="115"/>
                    </a:lnTo>
                    <a:lnTo>
                      <a:pt x="83" y="74"/>
                    </a:lnTo>
                    <a:lnTo>
                      <a:pt x="78" y="37"/>
                    </a:lnTo>
                    <a:lnTo>
                      <a:pt x="78" y="0"/>
                    </a:lnTo>
                    <a:lnTo>
                      <a:pt x="78" y="0"/>
                    </a:lnTo>
                    <a:lnTo>
                      <a:pt x="73" y="0"/>
                    </a:lnTo>
                    <a:lnTo>
                      <a:pt x="73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7" name="Freeform 21"/>
              <p:cNvSpPr>
                <a:spLocks/>
              </p:cNvSpPr>
              <p:nvPr/>
            </p:nvSpPr>
            <p:spPr bwMode="auto">
              <a:xfrm>
                <a:off x="2629704" y="3480594"/>
                <a:ext cx="1157020" cy="744538"/>
              </a:xfrm>
              <a:custGeom>
                <a:avLst/>
                <a:gdLst>
                  <a:gd name="T0" fmla="*/ 718 w 718"/>
                  <a:gd name="T1" fmla="*/ 0 h 469"/>
                  <a:gd name="T2" fmla="*/ 718 w 718"/>
                  <a:gd name="T3" fmla="*/ 0 h 469"/>
                  <a:gd name="T4" fmla="*/ 663 w 718"/>
                  <a:gd name="T5" fmla="*/ 27 h 469"/>
                  <a:gd name="T6" fmla="*/ 607 w 718"/>
                  <a:gd name="T7" fmla="*/ 55 h 469"/>
                  <a:gd name="T8" fmla="*/ 488 w 718"/>
                  <a:gd name="T9" fmla="*/ 101 h 469"/>
                  <a:gd name="T10" fmla="*/ 373 w 718"/>
                  <a:gd name="T11" fmla="*/ 147 h 469"/>
                  <a:gd name="T12" fmla="*/ 313 w 718"/>
                  <a:gd name="T13" fmla="*/ 175 h 469"/>
                  <a:gd name="T14" fmla="*/ 257 w 718"/>
                  <a:gd name="T15" fmla="*/ 198 h 469"/>
                  <a:gd name="T16" fmla="*/ 257 w 718"/>
                  <a:gd name="T17" fmla="*/ 198 h 469"/>
                  <a:gd name="T18" fmla="*/ 175 w 718"/>
                  <a:gd name="T19" fmla="*/ 248 h 469"/>
                  <a:gd name="T20" fmla="*/ 133 w 718"/>
                  <a:gd name="T21" fmla="*/ 276 h 469"/>
                  <a:gd name="T22" fmla="*/ 92 w 718"/>
                  <a:gd name="T23" fmla="*/ 308 h 469"/>
                  <a:gd name="T24" fmla="*/ 55 w 718"/>
                  <a:gd name="T25" fmla="*/ 340 h 469"/>
                  <a:gd name="T26" fmla="*/ 27 w 718"/>
                  <a:gd name="T27" fmla="*/ 377 h 469"/>
                  <a:gd name="T28" fmla="*/ 18 w 718"/>
                  <a:gd name="T29" fmla="*/ 400 h 469"/>
                  <a:gd name="T30" fmla="*/ 9 w 718"/>
                  <a:gd name="T31" fmla="*/ 419 h 469"/>
                  <a:gd name="T32" fmla="*/ 4 w 718"/>
                  <a:gd name="T33" fmla="*/ 442 h 469"/>
                  <a:gd name="T34" fmla="*/ 0 w 718"/>
                  <a:gd name="T35" fmla="*/ 460 h 469"/>
                  <a:gd name="T36" fmla="*/ 0 w 718"/>
                  <a:gd name="T37" fmla="*/ 460 h 469"/>
                  <a:gd name="T38" fmla="*/ 4 w 718"/>
                  <a:gd name="T39" fmla="*/ 469 h 469"/>
                  <a:gd name="T40" fmla="*/ 9 w 718"/>
                  <a:gd name="T41" fmla="*/ 469 h 469"/>
                  <a:gd name="T42" fmla="*/ 14 w 718"/>
                  <a:gd name="T43" fmla="*/ 469 h 469"/>
                  <a:gd name="T44" fmla="*/ 23 w 718"/>
                  <a:gd name="T45" fmla="*/ 469 h 469"/>
                  <a:gd name="T46" fmla="*/ 23 w 718"/>
                  <a:gd name="T47" fmla="*/ 469 h 469"/>
                  <a:gd name="T48" fmla="*/ 55 w 718"/>
                  <a:gd name="T49" fmla="*/ 432 h 469"/>
                  <a:gd name="T50" fmla="*/ 83 w 718"/>
                  <a:gd name="T51" fmla="*/ 396 h 469"/>
                  <a:gd name="T52" fmla="*/ 115 w 718"/>
                  <a:gd name="T53" fmla="*/ 359 h 469"/>
                  <a:gd name="T54" fmla="*/ 142 w 718"/>
                  <a:gd name="T55" fmla="*/ 322 h 469"/>
                  <a:gd name="T56" fmla="*/ 142 w 718"/>
                  <a:gd name="T57" fmla="*/ 322 h 469"/>
                  <a:gd name="T58" fmla="*/ 184 w 718"/>
                  <a:gd name="T59" fmla="*/ 285 h 469"/>
                  <a:gd name="T60" fmla="*/ 230 w 718"/>
                  <a:gd name="T61" fmla="*/ 257 h 469"/>
                  <a:gd name="T62" fmla="*/ 281 w 718"/>
                  <a:gd name="T63" fmla="*/ 225 h 469"/>
                  <a:gd name="T64" fmla="*/ 331 w 718"/>
                  <a:gd name="T65" fmla="*/ 202 h 469"/>
                  <a:gd name="T66" fmla="*/ 331 w 718"/>
                  <a:gd name="T67" fmla="*/ 202 h 469"/>
                  <a:gd name="T68" fmla="*/ 529 w 718"/>
                  <a:gd name="T69" fmla="*/ 105 h 469"/>
                  <a:gd name="T70" fmla="*/ 626 w 718"/>
                  <a:gd name="T71" fmla="*/ 55 h 469"/>
                  <a:gd name="T72" fmla="*/ 718 w 718"/>
                  <a:gd name="T73" fmla="*/ 0 h 469"/>
                  <a:gd name="T74" fmla="*/ 718 w 718"/>
                  <a:gd name="T75" fmla="*/ 0 h 469"/>
                  <a:gd name="T76" fmla="*/ 718 w 718"/>
                  <a:gd name="T77" fmla="*/ 0 h 469"/>
                  <a:gd name="T78" fmla="*/ 718 w 718"/>
                  <a:gd name="T79" fmla="*/ 0 h 4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18" h="469">
                    <a:moveTo>
                      <a:pt x="718" y="0"/>
                    </a:moveTo>
                    <a:lnTo>
                      <a:pt x="718" y="0"/>
                    </a:lnTo>
                    <a:lnTo>
                      <a:pt x="663" y="27"/>
                    </a:lnTo>
                    <a:lnTo>
                      <a:pt x="607" y="55"/>
                    </a:lnTo>
                    <a:lnTo>
                      <a:pt x="488" y="101"/>
                    </a:lnTo>
                    <a:lnTo>
                      <a:pt x="373" y="147"/>
                    </a:lnTo>
                    <a:lnTo>
                      <a:pt x="313" y="175"/>
                    </a:lnTo>
                    <a:lnTo>
                      <a:pt x="257" y="198"/>
                    </a:lnTo>
                    <a:lnTo>
                      <a:pt x="257" y="198"/>
                    </a:lnTo>
                    <a:lnTo>
                      <a:pt x="175" y="248"/>
                    </a:lnTo>
                    <a:lnTo>
                      <a:pt x="133" y="276"/>
                    </a:lnTo>
                    <a:lnTo>
                      <a:pt x="92" y="308"/>
                    </a:lnTo>
                    <a:lnTo>
                      <a:pt x="55" y="340"/>
                    </a:lnTo>
                    <a:lnTo>
                      <a:pt x="27" y="377"/>
                    </a:lnTo>
                    <a:lnTo>
                      <a:pt x="18" y="400"/>
                    </a:lnTo>
                    <a:lnTo>
                      <a:pt x="9" y="419"/>
                    </a:lnTo>
                    <a:lnTo>
                      <a:pt x="4" y="442"/>
                    </a:lnTo>
                    <a:lnTo>
                      <a:pt x="0" y="460"/>
                    </a:lnTo>
                    <a:lnTo>
                      <a:pt x="0" y="460"/>
                    </a:lnTo>
                    <a:lnTo>
                      <a:pt x="4" y="469"/>
                    </a:lnTo>
                    <a:lnTo>
                      <a:pt x="9" y="469"/>
                    </a:lnTo>
                    <a:lnTo>
                      <a:pt x="14" y="469"/>
                    </a:lnTo>
                    <a:lnTo>
                      <a:pt x="23" y="469"/>
                    </a:lnTo>
                    <a:lnTo>
                      <a:pt x="23" y="469"/>
                    </a:lnTo>
                    <a:lnTo>
                      <a:pt x="55" y="432"/>
                    </a:lnTo>
                    <a:lnTo>
                      <a:pt x="83" y="396"/>
                    </a:lnTo>
                    <a:lnTo>
                      <a:pt x="115" y="359"/>
                    </a:lnTo>
                    <a:lnTo>
                      <a:pt x="142" y="322"/>
                    </a:lnTo>
                    <a:lnTo>
                      <a:pt x="142" y="322"/>
                    </a:lnTo>
                    <a:lnTo>
                      <a:pt x="184" y="285"/>
                    </a:lnTo>
                    <a:lnTo>
                      <a:pt x="230" y="257"/>
                    </a:lnTo>
                    <a:lnTo>
                      <a:pt x="281" y="225"/>
                    </a:lnTo>
                    <a:lnTo>
                      <a:pt x="331" y="202"/>
                    </a:lnTo>
                    <a:lnTo>
                      <a:pt x="331" y="202"/>
                    </a:lnTo>
                    <a:lnTo>
                      <a:pt x="529" y="105"/>
                    </a:lnTo>
                    <a:lnTo>
                      <a:pt x="626" y="55"/>
                    </a:lnTo>
                    <a:lnTo>
                      <a:pt x="718" y="0"/>
                    </a:lnTo>
                    <a:lnTo>
                      <a:pt x="718" y="0"/>
                    </a:lnTo>
                    <a:lnTo>
                      <a:pt x="718" y="0"/>
                    </a:lnTo>
                    <a:lnTo>
                      <a:pt x="718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8" name="Freeform 22"/>
              <p:cNvSpPr>
                <a:spLocks/>
              </p:cNvSpPr>
              <p:nvPr/>
            </p:nvSpPr>
            <p:spPr bwMode="auto">
              <a:xfrm>
                <a:off x="3370970" y="3391694"/>
                <a:ext cx="222380" cy="277813"/>
              </a:xfrm>
              <a:custGeom>
                <a:avLst/>
                <a:gdLst>
                  <a:gd name="T0" fmla="*/ 133 w 138"/>
                  <a:gd name="T1" fmla="*/ 0 h 175"/>
                  <a:gd name="T2" fmla="*/ 133 w 138"/>
                  <a:gd name="T3" fmla="*/ 0 h 175"/>
                  <a:gd name="T4" fmla="*/ 78 w 138"/>
                  <a:gd name="T5" fmla="*/ 88 h 175"/>
                  <a:gd name="T6" fmla="*/ 78 w 138"/>
                  <a:gd name="T7" fmla="*/ 88 h 175"/>
                  <a:gd name="T8" fmla="*/ 60 w 138"/>
                  <a:gd name="T9" fmla="*/ 111 h 175"/>
                  <a:gd name="T10" fmla="*/ 41 w 138"/>
                  <a:gd name="T11" fmla="*/ 129 h 175"/>
                  <a:gd name="T12" fmla="*/ 0 w 138"/>
                  <a:gd name="T13" fmla="*/ 171 h 175"/>
                  <a:gd name="T14" fmla="*/ 0 w 138"/>
                  <a:gd name="T15" fmla="*/ 171 h 175"/>
                  <a:gd name="T16" fmla="*/ 0 w 138"/>
                  <a:gd name="T17" fmla="*/ 171 h 175"/>
                  <a:gd name="T18" fmla="*/ 5 w 138"/>
                  <a:gd name="T19" fmla="*/ 175 h 175"/>
                  <a:gd name="T20" fmla="*/ 5 w 138"/>
                  <a:gd name="T21" fmla="*/ 175 h 175"/>
                  <a:gd name="T22" fmla="*/ 28 w 138"/>
                  <a:gd name="T23" fmla="*/ 161 h 175"/>
                  <a:gd name="T24" fmla="*/ 51 w 138"/>
                  <a:gd name="T25" fmla="*/ 143 h 175"/>
                  <a:gd name="T26" fmla="*/ 69 w 138"/>
                  <a:gd name="T27" fmla="*/ 120 h 175"/>
                  <a:gd name="T28" fmla="*/ 87 w 138"/>
                  <a:gd name="T29" fmla="*/ 97 h 175"/>
                  <a:gd name="T30" fmla="*/ 115 w 138"/>
                  <a:gd name="T31" fmla="*/ 51 h 175"/>
                  <a:gd name="T32" fmla="*/ 138 w 138"/>
                  <a:gd name="T33" fmla="*/ 5 h 175"/>
                  <a:gd name="T34" fmla="*/ 138 w 138"/>
                  <a:gd name="T35" fmla="*/ 5 h 175"/>
                  <a:gd name="T36" fmla="*/ 133 w 138"/>
                  <a:gd name="T37" fmla="*/ 0 h 175"/>
                  <a:gd name="T38" fmla="*/ 133 w 138"/>
                  <a:gd name="T39" fmla="*/ 0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38" h="175">
                    <a:moveTo>
                      <a:pt x="133" y="0"/>
                    </a:moveTo>
                    <a:lnTo>
                      <a:pt x="133" y="0"/>
                    </a:lnTo>
                    <a:lnTo>
                      <a:pt x="78" y="88"/>
                    </a:lnTo>
                    <a:lnTo>
                      <a:pt x="78" y="88"/>
                    </a:lnTo>
                    <a:lnTo>
                      <a:pt x="60" y="111"/>
                    </a:lnTo>
                    <a:lnTo>
                      <a:pt x="41" y="129"/>
                    </a:lnTo>
                    <a:lnTo>
                      <a:pt x="0" y="171"/>
                    </a:lnTo>
                    <a:lnTo>
                      <a:pt x="0" y="171"/>
                    </a:lnTo>
                    <a:lnTo>
                      <a:pt x="0" y="171"/>
                    </a:lnTo>
                    <a:lnTo>
                      <a:pt x="5" y="175"/>
                    </a:lnTo>
                    <a:lnTo>
                      <a:pt x="5" y="175"/>
                    </a:lnTo>
                    <a:lnTo>
                      <a:pt x="28" y="161"/>
                    </a:lnTo>
                    <a:lnTo>
                      <a:pt x="51" y="143"/>
                    </a:lnTo>
                    <a:lnTo>
                      <a:pt x="69" y="120"/>
                    </a:lnTo>
                    <a:lnTo>
                      <a:pt x="87" y="97"/>
                    </a:lnTo>
                    <a:lnTo>
                      <a:pt x="115" y="51"/>
                    </a:lnTo>
                    <a:lnTo>
                      <a:pt x="138" y="5"/>
                    </a:lnTo>
                    <a:lnTo>
                      <a:pt x="138" y="5"/>
                    </a:lnTo>
                    <a:lnTo>
                      <a:pt x="133" y="0"/>
                    </a:lnTo>
                    <a:lnTo>
                      <a:pt x="133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Freeform 23"/>
              <p:cNvSpPr>
                <a:spLocks/>
              </p:cNvSpPr>
              <p:nvPr/>
            </p:nvSpPr>
            <p:spPr bwMode="auto">
              <a:xfrm>
                <a:off x="1353437" y="3590132"/>
                <a:ext cx="489880" cy="247650"/>
              </a:xfrm>
              <a:custGeom>
                <a:avLst/>
                <a:gdLst>
                  <a:gd name="T0" fmla="*/ 5 w 304"/>
                  <a:gd name="T1" fmla="*/ 156 h 156"/>
                  <a:gd name="T2" fmla="*/ 5 w 304"/>
                  <a:gd name="T3" fmla="*/ 156 h 156"/>
                  <a:gd name="T4" fmla="*/ 32 w 304"/>
                  <a:gd name="T5" fmla="*/ 119 h 156"/>
                  <a:gd name="T6" fmla="*/ 65 w 304"/>
                  <a:gd name="T7" fmla="*/ 87 h 156"/>
                  <a:gd name="T8" fmla="*/ 101 w 304"/>
                  <a:gd name="T9" fmla="*/ 64 h 156"/>
                  <a:gd name="T10" fmla="*/ 134 w 304"/>
                  <a:gd name="T11" fmla="*/ 41 h 156"/>
                  <a:gd name="T12" fmla="*/ 134 w 304"/>
                  <a:gd name="T13" fmla="*/ 41 h 156"/>
                  <a:gd name="T14" fmla="*/ 161 w 304"/>
                  <a:gd name="T15" fmla="*/ 36 h 156"/>
                  <a:gd name="T16" fmla="*/ 189 w 304"/>
                  <a:gd name="T17" fmla="*/ 27 h 156"/>
                  <a:gd name="T18" fmla="*/ 244 w 304"/>
                  <a:gd name="T19" fmla="*/ 18 h 156"/>
                  <a:gd name="T20" fmla="*/ 244 w 304"/>
                  <a:gd name="T21" fmla="*/ 18 h 156"/>
                  <a:gd name="T22" fmla="*/ 262 w 304"/>
                  <a:gd name="T23" fmla="*/ 18 h 156"/>
                  <a:gd name="T24" fmla="*/ 272 w 304"/>
                  <a:gd name="T25" fmla="*/ 18 h 156"/>
                  <a:gd name="T26" fmla="*/ 285 w 304"/>
                  <a:gd name="T27" fmla="*/ 18 h 156"/>
                  <a:gd name="T28" fmla="*/ 299 w 304"/>
                  <a:gd name="T29" fmla="*/ 13 h 156"/>
                  <a:gd name="T30" fmla="*/ 299 w 304"/>
                  <a:gd name="T31" fmla="*/ 13 h 156"/>
                  <a:gd name="T32" fmla="*/ 304 w 304"/>
                  <a:gd name="T33" fmla="*/ 9 h 156"/>
                  <a:gd name="T34" fmla="*/ 304 w 304"/>
                  <a:gd name="T35" fmla="*/ 4 h 156"/>
                  <a:gd name="T36" fmla="*/ 299 w 304"/>
                  <a:gd name="T37" fmla="*/ 4 h 156"/>
                  <a:gd name="T38" fmla="*/ 299 w 304"/>
                  <a:gd name="T39" fmla="*/ 4 h 156"/>
                  <a:gd name="T40" fmla="*/ 262 w 304"/>
                  <a:gd name="T41" fmla="*/ 0 h 156"/>
                  <a:gd name="T42" fmla="*/ 216 w 304"/>
                  <a:gd name="T43" fmla="*/ 4 h 156"/>
                  <a:gd name="T44" fmla="*/ 170 w 304"/>
                  <a:gd name="T45" fmla="*/ 18 h 156"/>
                  <a:gd name="T46" fmla="*/ 134 w 304"/>
                  <a:gd name="T47" fmla="*/ 32 h 156"/>
                  <a:gd name="T48" fmla="*/ 134 w 304"/>
                  <a:gd name="T49" fmla="*/ 32 h 156"/>
                  <a:gd name="T50" fmla="*/ 92 w 304"/>
                  <a:gd name="T51" fmla="*/ 55 h 156"/>
                  <a:gd name="T52" fmla="*/ 55 w 304"/>
                  <a:gd name="T53" fmla="*/ 83 h 156"/>
                  <a:gd name="T54" fmla="*/ 28 w 304"/>
                  <a:gd name="T55" fmla="*/ 115 h 156"/>
                  <a:gd name="T56" fmla="*/ 0 w 304"/>
                  <a:gd name="T57" fmla="*/ 156 h 156"/>
                  <a:gd name="T58" fmla="*/ 0 w 304"/>
                  <a:gd name="T59" fmla="*/ 156 h 156"/>
                  <a:gd name="T60" fmla="*/ 0 w 304"/>
                  <a:gd name="T61" fmla="*/ 156 h 156"/>
                  <a:gd name="T62" fmla="*/ 5 w 304"/>
                  <a:gd name="T63" fmla="*/ 156 h 156"/>
                  <a:gd name="T64" fmla="*/ 5 w 304"/>
                  <a:gd name="T65" fmla="*/ 156 h 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4" h="156">
                    <a:moveTo>
                      <a:pt x="5" y="156"/>
                    </a:moveTo>
                    <a:lnTo>
                      <a:pt x="5" y="156"/>
                    </a:lnTo>
                    <a:lnTo>
                      <a:pt x="32" y="119"/>
                    </a:lnTo>
                    <a:lnTo>
                      <a:pt x="65" y="87"/>
                    </a:lnTo>
                    <a:lnTo>
                      <a:pt x="101" y="64"/>
                    </a:lnTo>
                    <a:lnTo>
                      <a:pt x="134" y="41"/>
                    </a:lnTo>
                    <a:lnTo>
                      <a:pt x="134" y="41"/>
                    </a:lnTo>
                    <a:lnTo>
                      <a:pt x="161" y="36"/>
                    </a:lnTo>
                    <a:lnTo>
                      <a:pt x="189" y="27"/>
                    </a:lnTo>
                    <a:lnTo>
                      <a:pt x="244" y="18"/>
                    </a:lnTo>
                    <a:lnTo>
                      <a:pt x="244" y="18"/>
                    </a:lnTo>
                    <a:lnTo>
                      <a:pt x="262" y="18"/>
                    </a:lnTo>
                    <a:lnTo>
                      <a:pt x="272" y="18"/>
                    </a:lnTo>
                    <a:lnTo>
                      <a:pt x="285" y="18"/>
                    </a:lnTo>
                    <a:lnTo>
                      <a:pt x="299" y="13"/>
                    </a:lnTo>
                    <a:lnTo>
                      <a:pt x="299" y="13"/>
                    </a:lnTo>
                    <a:lnTo>
                      <a:pt x="304" y="9"/>
                    </a:lnTo>
                    <a:lnTo>
                      <a:pt x="304" y="4"/>
                    </a:lnTo>
                    <a:lnTo>
                      <a:pt x="299" y="4"/>
                    </a:lnTo>
                    <a:lnTo>
                      <a:pt x="299" y="4"/>
                    </a:lnTo>
                    <a:lnTo>
                      <a:pt x="262" y="0"/>
                    </a:lnTo>
                    <a:lnTo>
                      <a:pt x="216" y="4"/>
                    </a:lnTo>
                    <a:lnTo>
                      <a:pt x="170" y="18"/>
                    </a:lnTo>
                    <a:lnTo>
                      <a:pt x="134" y="32"/>
                    </a:lnTo>
                    <a:lnTo>
                      <a:pt x="134" y="32"/>
                    </a:lnTo>
                    <a:lnTo>
                      <a:pt x="92" y="55"/>
                    </a:lnTo>
                    <a:lnTo>
                      <a:pt x="55" y="83"/>
                    </a:lnTo>
                    <a:lnTo>
                      <a:pt x="28" y="115"/>
                    </a:lnTo>
                    <a:lnTo>
                      <a:pt x="0" y="156"/>
                    </a:lnTo>
                    <a:lnTo>
                      <a:pt x="0" y="156"/>
                    </a:lnTo>
                    <a:lnTo>
                      <a:pt x="0" y="156"/>
                    </a:lnTo>
                    <a:lnTo>
                      <a:pt x="5" y="156"/>
                    </a:lnTo>
                    <a:lnTo>
                      <a:pt x="5" y="156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0" name="Freeform 24"/>
              <p:cNvSpPr>
                <a:spLocks/>
              </p:cNvSpPr>
              <p:nvPr/>
            </p:nvSpPr>
            <p:spPr bwMode="auto">
              <a:xfrm>
                <a:off x="3511166" y="3626644"/>
                <a:ext cx="275558" cy="57150"/>
              </a:xfrm>
              <a:custGeom>
                <a:avLst/>
                <a:gdLst>
                  <a:gd name="T0" fmla="*/ 0 w 171"/>
                  <a:gd name="T1" fmla="*/ 4 h 36"/>
                  <a:gd name="T2" fmla="*/ 0 w 171"/>
                  <a:gd name="T3" fmla="*/ 4 h 36"/>
                  <a:gd name="T4" fmla="*/ 46 w 171"/>
                  <a:gd name="T5" fmla="*/ 4 h 36"/>
                  <a:gd name="T6" fmla="*/ 88 w 171"/>
                  <a:gd name="T7" fmla="*/ 4 h 36"/>
                  <a:gd name="T8" fmla="*/ 129 w 171"/>
                  <a:gd name="T9" fmla="*/ 13 h 36"/>
                  <a:gd name="T10" fmla="*/ 152 w 171"/>
                  <a:gd name="T11" fmla="*/ 23 h 36"/>
                  <a:gd name="T12" fmla="*/ 171 w 171"/>
                  <a:gd name="T13" fmla="*/ 36 h 36"/>
                  <a:gd name="T14" fmla="*/ 171 w 171"/>
                  <a:gd name="T15" fmla="*/ 36 h 36"/>
                  <a:gd name="T16" fmla="*/ 171 w 171"/>
                  <a:gd name="T17" fmla="*/ 32 h 36"/>
                  <a:gd name="T18" fmla="*/ 171 w 171"/>
                  <a:gd name="T19" fmla="*/ 32 h 36"/>
                  <a:gd name="T20" fmla="*/ 152 w 171"/>
                  <a:gd name="T21" fmla="*/ 18 h 36"/>
                  <a:gd name="T22" fmla="*/ 134 w 171"/>
                  <a:gd name="T23" fmla="*/ 9 h 36"/>
                  <a:gd name="T24" fmla="*/ 116 w 171"/>
                  <a:gd name="T25" fmla="*/ 4 h 36"/>
                  <a:gd name="T26" fmla="*/ 93 w 171"/>
                  <a:gd name="T27" fmla="*/ 0 h 36"/>
                  <a:gd name="T28" fmla="*/ 46 w 171"/>
                  <a:gd name="T29" fmla="*/ 0 h 36"/>
                  <a:gd name="T30" fmla="*/ 0 w 171"/>
                  <a:gd name="T31" fmla="*/ 0 h 36"/>
                  <a:gd name="T32" fmla="*/ 0 w 171"/>
                  <a:gd name="T33" fmla="*/ 0 h 36"/>
                  <a:gd name="T34" fmla="*/ 0 w 171"/>
                  <a:gd name="T35" fmla="*/ 4 h 36"/>
                  <a:gd name="T36" fmla="*/ 0 w 171"/>
                  <a:gd name="T37" fmla="*/ 4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71" h="36">
                    <a:moveTo>
                      <a:pt x="0" y="4"/>
                    </a:moveTo>
                    <a:lnTo>
                      <a:pt x="0" y="4"/>
                    </a:lnTo>
                    <a:lnTo>
                      <a:pt x="46" y="4"/>
                    </a:lnTo>
                    <a:lnTo>
                      <a:pt x="88" y="4"/>
                    </a:lnTo>
                    <a:lnTo>
                      <a:pt x="129" y="13"/>
                    </a:lnTo>
                    <a:lnTo>
                      <a:pt x="152" y="23"/>
                    </a:lnTo>
                    <a:lnTo>
                      <a:pt x="171" y="36"/>
                    </a:lnTo>
                    <a:lnTo>
                      <a:pt x="171" y="36"/>
                    </a:lnTo>
                    <a:lnTo>
                      <a:pt x="171" y="32"/>
                    </a:lnTo>
                    <a:lnTo>
                      <a:pt x="171" y="32"/>
                    </a:lnTo>
                    <a:lnTo>
                      <a:pt x="152" y="18"/>
                    </a:lnTo>
                    <a:lnTo>
                      <a:pt x="134" y="9"/>
                    </a:lnTo>
                    <a:lnTo>
                      <a:pt x="116" y="4"/>
                    </a:lnTo>
                    <a:lnTo>
                      <a:pt x="93" y="0"/>
                    </a:lnTo>
                    <a:lnTo>
                      <a:pt x="4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"/>
                    </a:lnTo>
                    <a:lnTo>
                      <a:pt x="0" y="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Freeform 25"/>
              <p:cNvSpPr>
                <a:spLocks/>
              </p:cNvSpPr>
              <p:nvPr/>
            </p:nvSpPr>
            <p:spPr bwMode="auto">
              <a:xfrm>
                <a:off x="3074464" y="3764757"/>
                <a:ext cx="348073" cy="73025"/>
              </a:xfrm>
              <a:custGeom>
                <a:avLst/>
                <a:gdLst>
                  <a:gd name="T0" fmla="*/ 216 w 216"/>
                  <a:gd name="T1" fmla="*/ 42 h 46"/>
                  <a:gd name="T2" fmla="*/ 216 w 216"/>
                  <a:gd name="T3" fmla="*/ 42 h 46"/>
                  <a:gd name="T4" fmla="*/ 166 w 216"/>
                  <a:gd name="T5" fmla="*/ 23 h 46"/>
                  <a:gd name="T6" fmla="*/ 106 w 216"/>
                  <a:gd name="T7" fmla="*/ 5 h 46"/>
                  <a:gd name="T8" fmla="*/ 78 w 216"/>
                  <a:gd name="T9" fmla="*/ 0 h 46"/>
                  <a:gd name="T10" fmla="*/ 51 w 216"/>
                  <a:gd name="T11" fmla="*/ 0 h 46"/>
                  <a:gd name="T12" fmla="*/ 23 w 216"/>
                  <a:gd name="T13" fmla="*/ 5 h 46"/>
                  <a:gd name="T14" fmla="*/ 0 w 216"/>
                  <a:gd name="T15" fmla="*/ 19 h 46"/>
                  <a:gd name="T16" fmla="*/ 0 w 216"/>
                  <a:gd name="T17" fmla="*/ 19 h 46"/>
                  <a:gd name="T18" fmla="*/ 0 w 216"/>
                  <a:gd name="T19" fmla="*/ 23 h 46"/>
                  <a:gd name="T20" fmla="*/ 0 w 216"/>
                  <a:gd name="T21" fmla="*/ 23 h 46"/>
                  <a:gd name="T22" fmla="*/ 5 w 216"/>
                  <a:gd name="T23" fmla="*/ 28 h 46"/>
                  <a:gd name="T24" fmla="*/ 5 w 216"/>
                  <a:gd name="T25" fmla="*/ 28 h 46"/>
                  <a:gd name="T26" fmla="*/ 55 w 216"/>
                  <a:gd name="T27" fmla="*/ 28 h 46"/>
                  <a:gd name="T28" fmla="*/ 101 w 216"/>
                  <a:gd name="T29" fmla="*/ 28 h 46"/>
                  <a:gd name="T30" fmla="*/ 101 w 216"/>
                  <a:gd name="T31" fmla="*/ 28 h 46"/>
                  <a:gd name="T32" fmla="*/ 156 w 216"/>
                  <a:gd name="T33" fmla="*/ 37 h 46"/>
                  <a:gd name="T34" fmla="*/ 212 w 216"/>
                  <a:gd name="T35" fmla="*/ 46 h 46"/>
                  <a:gd name="T36" fmla="*/ 212 w 216"/>
                  <a:gd name="T37" fmla="*/ 46 h 46"/>
                  <a:gd name="T38" fmla="*/ 216 w 216"/>
                  <a:gd name="T39" fmla="*/ 46 h 46"/>
                  <a:gd name="T40" fmla="*/ 216 w 216"/>
                  <a:gd name="T41" fmla="*/ 42 h 46"/>
                  <a:gd name="T42" fmla="*/ 216 w 216"/>
                  <a:gd name="T43" fmla="*/ 42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16" h="46">
                    <a:moveTo>
                      <a:pt x="216" y="42"/>
                    </a:moveTo>
                    <a:lnTo>
                      <a:pt x="216" y="42"/>
                    </a:lnTo>
                    <a:lnTo>
                      <a:pt x="166" y="23"/>
                    </a:lnTo>
                    <a:lnTo>
                      <a:pt x="106" y="5"/>
                    </a:lnTo>
                    <a:lnTo>
                      <a:pt x="78" y="0"/>
                    </a:lnTo>
                    <a:lnTo>
                      <a:pt x="51" y="0"/>
                    </a:lnTo>
                    <a:lnTo>
                      <a:pt x="23" y="5"/>
                    </a:lnTo>
                    <a:lnTo>
                      <a:pt x="0" y="19"/>
                    </a:lnTo>
                    <a:lnTo>
                      <a:pt x="0" y="19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5" y="28"/>
                    </a:lnTo>
                    <a:lnTo>
                      <a:pt x="5" y="28"/>
                    </a:lnTo>
                    <a:lnTo>
                      <a:pt x="55" y="28"/>
                    </a:lnTo>
                    <a:lnTo>
                      <a:pt x="101" y="28"/>
                    </a:lnTo>
                    <a:lnTo>
                      <a:pt x="101" y="28"/>
                    </a:lnTo>
                    <a:lnTo>
                      <a:pt x="156" y="37"/>
                    </a:lnTo>
                    <a:lnTo>
                      <a:pt x="212" y="46"/>
                    </a:lnTo>
                    <a:lnTo>
                      <a:pt x="212" y="46"/>
                    </a:lnTo>
                    <a:lnTo>
                      <a:pt x="216" y="46"/>
                    </a:lnTo>
                    <a:lnTo>
                      <a:pt x="216" y="42"/>
                    </a:lnTo>
                    <a:lnTo>
                      <a:pt x="216" y="42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2" name="Freeform 26"/>
              <p:cNvSpPr>
                <a:spLocks/>
              </p:cNvSpPr>
              <p:nvPr/>
            </p:nvSpPr>
            <p:spPr bwMode="auto">
              <a:xfrm>
                <a:off x="2495954" y="3245644"/>
                <a:ext cx="273946" cy="336550"/>
              </a:xfrm>
              <a:custGeom>
                <a:avLst/>
                <a:gdLst>
                  <a:gd name="T0" fmla="*/ 170 w 170"/>
                  <a:gd name="T1" fmla="*/ 0 h 212"/>
                  <a:gd name="T2" fmla="*/ 170 w 170"/>
                  <a:gd name="T3" fmla="*/ 0 h 212"/>
                  <a:gd name="T4" fmla="*/ 115 w 170"/>
                  <a:gd name="T5" fmla="*/ 42 h 212"/>
                  <a:gd name="T6" fmla="*/ 60 w 170"/>
                  <a:gd name="T7" fmla="*/ 88 h 212"/>
                  <a:gd name="T8" fmla="*/ 37 w 170"/>
                  <a:gd name="T9" fmla="*/ 111 h 212"/>
                  <a:gd name="T10" fmla="*/ 18 w 170"/>
                  <a:gd name="T11" fmla="*/ 138 h 212"/>
                  <a:gd name="T12" fmla="*/ 5 w 170"/>
                  <a:gd name="T13" fmla="*/ 166 h 212"/>
                  <a:gd name="T14" fmla="*/ 0 w 170"/>
                  <a:gd name="T15" fmla="*/ 198 h 212"/>
                  <a:gd name="T16" fmla="*/ 0 w 170"/>
                  <a:gd name="T17" fmla="*/ 198 h 212"/>
                  <a:gd name="T18" fmla="*/ 0 w 170"/>
                  <a:gd name="T19" fmla="*/ 212 h 212"/>
                  <a:gd name="T20" fmla="*/ 0 w 170"/>
                  <a:gd name="T21" fmla="*/ 212 h 212"/>
                  <a:gd name="T22" fmla="*/ 5 w 170"/>
                  <a:gd name="T23" fmla="*/ 212 h 212"/>
                  <a:gd name="T24" fmla="*/ 14 w 170"/>
                  <a:gd name="T25" fmla="*/ 189 h 212"/>
                  <a:gd name="T26" fmla="*/ 14 w 170"/>
                  <a:gd name="T27" fmla="*/ 189 h 212"/>
                  <a:gd name="T28" fmla="*/ 28 w 170"/>
                  <a:gd name="T29" fmla="*/ 161 h 212"/>
                  <a:gd name="T30" fmla="*/ 41 w 170"/>
                  <a:gd name="T31" fmla="*/ 134 h 212"/>
                  <a:gd name="T32" fmla="*/ 83 w 170"/>
                  <a:gd name="T33" fmla="*/ 88 h 212"/>
                  <a:gd name="T34" fmla="*/ 124 w 170"/>
                  <a:gd name="T35" fmla="*/ 42 h 212"/>
                  <a:gd name="T36" fmla="*/ 170 w 170"/>
                  <a:gd name="T37" fmla="*/ 0 h 212"/>
                  <a:gd name="T38" fmla="*/ 170 w 170"/>
                  <a:gd name="T39" fmla="*/ 0 h 212"/>
                  <a:gd name="T40" fmla="*/ 170 w 170"/>
                  <a:gd name="T41" fmla="*/ 0 h 212"/>
                  <a:gd name="T42" fmla="*/ 170 w 170"/>
                  <a:gd name="T43" fmla="*/ 0 h 2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70" h="212">
                    <a:moveTo>
                      <a:pt x="170" y="0"/>
                    </a:moveTo>
                    <a:lnTo>
                      <a:pt x="170" y="0"/>
                    </a:lnTo>
                    <a:lnTo>
                      <a:pt x="115" y="42"/>
                    </a:lnTo>
                    <a:lnTo>
                      <a:pt x="60" y="88"/>
                    </a:lnTo>
                    <a:lnTo>
                      <a:pt x="37" y="111"/>
                    </a:lnTo>
                    <a:lnTo>
                      <a:pt x="18" y="138"/>
                    </a:lnTo>
                    <a:lnTo>
                      <a:pt x="5" y="166"/>
                    </a:lnTo>
                    <a:lnTo>
                      <a:pt x="0" y="198"/>
                    </a:lnTo>
                    <a:lnTo>
                      <a:pt x="0" y="198"/>
                    </a:lnTo>
                    <a:lnTo>
                      <a:pt x="0" y="212"/>
                    </a:lnTo>
                    <a:lnTo>
                      <a:pt x="0" y="212"/>
                    </a:lnTo>
                    <a:lnTo>
                      <a:pt x="5" y="212"/>
                    </a:lnTo>
                    <a:lnTo>
                      <a:pt x="14" y="189"/>
                    </a:lnTo>
                    <a:lnTo>
                      <a:pt x="14" y="189"/>
                    </a:lnTo>
                    <a:lnTo>
                      <a:pt x="28" y="161"/>
                    </a:lnTo>
                    <a:lnTo>
                      <a:pt x="41" y="134"/>
                    </a:lnTo>
                    <a:lnTo>
                      <a:pt x="83" y="88"/>
                    </a:lnTo>
                    <a:lnTo>
                      <a:pt x="124" y="42"/>
                    </a:lnTo>
                    <a:lnTo>
                      <a:pt x="170" y="0"/>
                    </a:lnTo>
                    <a:lnTo>
                      <a:pt x="170" y="0"/>
                    </a:lnTo>
                    <a:lnTo>
                      <a:pt x="170" y="0"/>
                    </a:lnTo>
                    <a:lnTo>
                      <a:pt x="17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Freeform 27"/>
              <p:cNvSpPr>
                <a:spLocks/>
              </p:cNvSpPr>
              <p:nvPr/>
            </p:nvSpPr>
            <p:spPr bwMode="auto">
              <a:xfrm>
                <a:off x="1561313" y="3896519"/>
                <a:ext cx="866959" cy="452438"/>
              </a:xfrm>
              <a:custGeom>
                <a:avLst/>
                <a:gdLst>
                  <a:gd name="T0" fmla="*/ 0 w 538"/>
                  <a:gd name="T1" fmla="*/ 0 h 285"/>
                  <a:gd name="T2" fmla="*/ 0 w 538"/>
                  <a:gd name="T3" fmla="*/ 0 h 285"/>
                  <a:gd name="T4" fmla="*/ 23 w 538"/>
                  <a:gd name="T5" fmla="*/ 28 h 285"/>
                  <a:gd name="T6" fmla="*/ 51 w 538"/>
                  <a:gd name="T7" fmla="*/ 51 h 285"/>
                  <a:gd name="T8" fmla="*/ 78 w 538"/>
                  <a:gd name="T9" fmla="*/ 69 h 285"/>
                  <a:gd name="T10" fmla="*/ 110 w 538"/>
                  <a:gd name="T11" fmla="*/ 87 h 285"/>
                  <a:gd name="T12" fmla="*/ 179 w 538"/>
                  <a:gd name="T13" fmla="*/ 110 h 285"/>
                  <a:gd name="T14" fmla="*/ 249 w 538"/>
                  <a:gd name="T15" fmla="*/ 129 h 285"/>
                  <a:gd name="T16" fmla="*/ 249 w 538"/>
                  <a:gd name="T17" fmla="*/ 129 h 285"/>
                  <a:gd name="T18" fmla="*/ 331 w 538"/>
                  <a:gd name="T19" fmla="*/ 152 h 285"/>
                  <a:gd name="T20" fmla="*/ 373 w 538"/>
                  <a:gd name="T21" fmla="*/ 166 h 285"/>
                  <a:gd name="T22" fmla="*/ 410 w 538"/>
                  <a:gd name="T23" fmla="*/ 180 h 285"/>
                  <a:gd name="T24" fmla="*/ 442 w 538"/>
                  <a:gd name="T25" fmla="*/ 198 h 285"/>
                  <a:gd name="T26" fmla="*/ 474 w 538"/>
                  <a:gd name="T27" fmla="*/ 221 h 285"/>
                  <a:gd name="T28" fmla="*/ 506 w 538"/>
                  <a:gd name="T29" fmla="*/ 249 h 285"/>
                  <a:gd name="T30" fmla="*/ 534 w 538"/>
                  <a:gd name="T31" fmla="*/ 285 h 285"/>
                  <a:gd name="T32" fmla="*/ 534 w 538"/>
                  <a:gd name="T33" fmla="*/ 285 h 285"/>
                  <a:gd name="T34" fmla="*/ 538 w 538"/>
                  <a:gd name="T35" fmla="*/ 285 h 285"/>
                  <a:gd name="T36" fmla="*/ 538 w 538"/>
                  <a:gd name="T37" fmla="*/ 281 h 285"/>
                  <a:gd name="T38" fmla="*/ 538 w 538"/>
                  <a:gd name="T39" fmla="*/ 281 h 285"/>
                  <a:gd name="T40" fmla="*/ 534 w 538"/>
                  <a:gd name="T41" fmla="*/ 249 h 285"/>
                  <a:gd name="T42" fmla="*/ 515 w 538"/>
                  <a:gd name="T43" fmla="*/ 221 h 285"/>
                  <a:gd name="T44" fmla="*/ 492 w 538"/>
                  <a:gd name="T45" fmla="*/ 193 h 285"/>
                  <a:gd name="T46" fmla="*/ 469 w 538"/>
                  <a:gd name="T47" fmla="*/ 170 h 285"/>
                  <a:gd name="T48" fmla="*/ 437 w 538"/>
                  <a:gd name="T49" fmla="*/ 157 h 285"/>
                  <a:gd name="T50" fmla="*/ 405 w 538"/>
                  <a:gd name="T51" fmla="*/ 138 h 285"/>
                  <a:gd name="T52" fmla="*/ 341 w 538"/>
                  <a:gd name="T53" fmla="*/ 120 h 285"/>
                  <a:gd name="T54" fmla="*/ 341 w 538"/>
                  <a:gd name="T55" fmla="*/ 120 h 285"/>
                  <a:gd name="T56" fmla="*/ 253 w 538"/>
                  <a:gd name="T57" fmla="*/ 97 h 285"/>
                  <a:gd name="T58" fmla="*/ 161 w 538"/>
                  <a:gd name="T59" fmla="*/ 78 h 285"/>
                  <a:gd name="T60" fmla="*/ 115 w 538"/>
                  <a:gd name="T61" fmla="*/ 69 h 285"/>
                  <a:gd name="T62" fmla="*/ 74 w 538"/>
                  <a:gd name="T63" fmla="*/ 51 h 285"/>
                  <a:gd name="T64" fmla="*/ 37 w 538"/>
                  <a:gd name="T65" fmla="*/ 28 h 285"/>
                  <a:gd name="T66" fmla="*/ 0 w 538"/>
                  <a:gd name="T67" fmla="*/ 0 h 285"/>
                  <a:gd name="T68" fmla="*/ 0 w 538"/>
                  <a:gd name="T69" fmla="*/ 0 h 285"/>
                  <a:gd name="T70" fmla="*/ 0 w 538"/>
                  <a:gd name="T71" fmla="*/ 0 h 285"/>
                  <a:gd name="T72" fmla="*/ 0 w 538"/>
                  <a:gd name="T73" fmla="*/ 0 h 2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38" h="285">
                    <a:moveTo>
                      <a:pt x="0" y="0"/>
                    </a:moveTo>
                    <a:lnTo>
                      <a:pt x="0" y="0"/>
                    </a:lnTo>
                    <a:lnTo>
                      <a:pt x="23" y="28"/>
                    </a:lnTo>
                    <a:lnTo>
                      <a:pt x="51" y="51"/>
                    </a:lnTo>
                    <a:lnTo>
                      <a:pt x="78" y="69"/>
                    </a:lnTo>
                    <a:lnTo>
                      <a:pt x="110" y="87"/>
                    </a:lnTo>
                    <a:lnTo>
                      <a:pt x="179" y="110"/>
                    </a:lnTo>
                    <a:lnTo>
                      <a:pt x="249" y="129"/>
                    </a:lnTo>
                    <a:lnTo>
                      <a:pt x="249" y="129"/>
                    </a:lnTo>
                    <a:lnTo>
                      <a:pt x="331" y="152"/>
                    </a:lnTo>
                    <a:lnTo>
                      <a:pt x="373" y="166"/>
                    </a:lnTo>
                    <a:lnTo>
                      <a:pt x="410" y="180"/>
                    </a:lnTo>
                    <a:lnTo>
                      <a:pt x="442" y="198"/>
                    </a:lnTo>
                    <a:lnTo>
                      <a:pt x="474" y="221"/>
                    </a:lnTo>
                    <a:lnTo>
                      <a:pt x="506" y="249"/>
                    </a:lnTo>
                    <a:lnTo>
                      <a:pt x="534" y="285"/>
                    </a:lnTo>
                    <a:lnTo>
                      <a:pt x="534" y="285"/>
                    </a:lnTo>
                    <a:lnTo>
                      <a:pt x="538" y="285"/>
                    </a:lnTo>
                    <a:lnTo>
                      <a:pt x="538" y="281"/>
                    </a:lnTo>
                    <a:lnTo>
                      <a:pt x="538" y="281"/>
                    </a:lnTo>
                    <a:lnTo>
                      <a:pt x="534" y="249"/>
                    </a:lnTo>
                    <a:lnTo>
                      <a:pt x="515" y="221"/>
                    </a:lnTo>
                    <a:lnTo>
                      <a:pt x="492" y="193"/>
                    </a:lnTo>
                    <a:lnTo>
                      <a:pt x="469" y="170"/>
                    </a:lnTo>
                    <a:lnTo>
                      <a:pt x="437" y="157"/>
                    </a:lnTo>
                    <a:lnTo>
                      <a:pt x="405" y="138"/>
                    </a:lnTo>
                    <a:lnTo>
                      <a:pt x="341" y="120"/>
                    </a:lnTo>
                    <a:lnTo>
                      <a:pt x="341" y="120"/>
                    </a:lnTo>
                    <a:lnTo>
                      <a:pt x="253" y="97"/>
                    </a:lnTo>
                    <a:lnTo>
                      <a:pt x="161" y="78"/>
                    </a:lnTo>
                    <a:lnTo>
                      <a:pt x="115" y="69"/>
                    </a:lnTo>
                    <a:lnTo>
                      <a:pt x="74" y="51"/>
                    </a:lnTo>
                    <a:lnTo>
                      <a:pt x="37" y="2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4" name="Freeform 28"/>
              <p:cNvSpPr>
                <a:spLocks/>
              </p:cNvSpPr>
              <p:nvPr/>
            </p:nvSpPr>
            <p:spPr bwMode="auto">
              <a:xfrm>
                <a:off x="1643497" y="4071144"/>
                <a:ext cx="399639" cy="117475"/>
              </a:xfrm>
              <a:custGeom>
                <a:avLst/>
                <a:gdLst>
                  <a:gd name="T0" fmla="*/ 4 w 248"/>
                  <a:gd name="T1" fmla="*/ 74 h 74"/>
                  <a:gd name="T2" fmla="*/ 4 w 248"/>
                  <a:gd name="T3" fmla="*/ 74 h 74"/>
                  <a:gd name="T4" fmla="*/ 59 w 248"/>
                  <a:gd name="T5" fmla="*/ 60 h 74"/>
                  <a:gd name="T6" fmla="*/ 115 w 248"/>
                  <a:gd name="T7" fmla="*/ 37 h 74"/>
                  <a:gd name="T8" fmla="*/ 115 w 248"/>
                  <a:gd name="T9" fmla="*/ 37 h 74"/>
                  <a:gd name="T10" fmla="*/ 147 w 248"/>
                  <a:gd name="T11" fmla="*/ 33 h 74"/>
                  <a:gd name="T12" fmla="*/ 179 w 248"/>
                  <a:gd name="T13" fmla="*/ 28 h 74"/>
                  <a:gd name="T14" fmla="*/ 244 w 248"/>
                  <a:gd name="T15" fmla="*/ 28 h 74"/>
                  <a:gd name="T16" fmla="*/ 244 w 248"/>
                  <a:gd name="T17" fmla="*/ 28 h 74"/>
                  <a:gd name="T18" fmla="*/ 248 w 248"/>
                  <a:gd name="T19" fmla="*/ 28 h 74"/>
                  <a:gd name="T20" fmla="*/ 248 w 248"/>
                  <a:gd name="T21" fmla="*/ 24 h 74"/>
                  <a:gd name="T22" fmla="*/ 248 w 248"/>
                  <a:gd name="T23" fmla="*/ 24 h 74"/>
                  <a:gd name="T24" fmla="*/ 234 w 248"/>
                  <a:gd name="T25" fmla="*/ 14 h 74"/>
                  <a:gd name="T26" fmla="*/ 216 w 248"/>
                  <a:gd name="T27" fmla="*/ 5 h 74"/>
                  <a:gd name="T28" fmla="*/ 188 w 248"/>
                  <a:gd name="T29" fmla="*/ 0 h 74"/>
                  <a:gd name="T30" fmla="*/ 156 w 248"/>
                  <a:gd name="T31" fmla="*/ 5 h 74"/>
                  <a:gd name="T32" fmla="*/ 124 w 248"/>
                  <a:gd name="T33" fmla="*/ 14 h 74"/>
                  <a:gd name="T34" fmla="*/ 59 w 248"/>
                  <a:gd name="T35" fmla="*/ 47 h 74"/>
                  <a:gd name="T36" fmla="*/ 0 w 248"/>
                  <a:gd name="T37" fmla="*/ 74 h 74"/>
                  <a:gd name="T38" fmla="*/ 0 w 248"/>
                  <a:gd name="T39" fmla="*/ 74 h 74"/>
                  <a:gd name="T40" fmla="*/ 4 w 248"/>
                  <a:gd name="T41" fmla="*/ 74 h 74"/>
                  <a:gd name="T42" fmla="*/ 4 w 248"/>
                  <a:gd name="T43" fmla="*/ 74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48" h="74">
                    <a:moveTo>
                      <a:pt x="4" y="74"/>
                    </a:moveTo>
                    <a:lnTo>
                      <a:pt x="4" y="74"/>
                    </a:lnTo>
                    <a:lnTo>
                      <a:pt x="59" y="60"/>
                    </a:lnTo>
                    <a:lnTo>
                      <a:pt x="115" y="37"/>
                    </a:lnTo>
                    <a:lnTo>
                      <a:pt x="115" y="37"/>
                    </a:lnTo>
                    <a:lnTo>
                      <a:pt x="147" y="33"/>
                    </a:lnTo>
                    <a:lnTo>
                      <a:pt x="179" y="28"/>
                    </a:lnTo>
                    <a:lnTo>
                      <a:pt x="244" y="28"/>
                    </a:lnTo>
                    <a:lnTo>
                      <a:pt x="244" y="28"/>
                    </a:lnTo>
                    <a:lnTo>
                      <a:pt x="248" y="28"/>
                    </a:lnTo>
                    <a:lnTo>
                      <a:pt x="248" y="24"/>
                    </a:lnTo>
                    <a:lnTo>
                      <a:pt x="248" y="24"/>
                    </a:lnTo>
                    <a:lnTo>
                      <a:pt x="234" y="14"/>
                    </a:lnTo>
                    <a:lnTo>
                      <a:pt x="216" y="5"/>
                    </a:lnTo>
                    <a:lnTo>
                      <a:pt x="188" y="0"/>
                    </a:lnTo>
                    <a:lnTo>
                      <a:pt x="156" y="5"/>
                    </a:lnTo>
                    <a:lnTo>
                      <a:pt x="124" y="14"/>
                    </a:lnTo>
                    <a:lnTo>
                      <a:pt x="59" y="47"/>
                    </a:lnTo>
                    <a:lnTo>
                      <a:pt x="0" y="74"/>
                    </a:lnTo>
                    <a:lnTo>
                      <a:pt x="0" y="74"/>
                    </a:lnTo>
                    <a:lnTo>
                      <a:pt x="4" y="74"/>
                    </a:lnTo>
                    <a:lnTo>
                      <a:pt x="4" y="7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Freeform 29"/>
              <p:cNvSpPr>
                <a:spLocks/>
              </p:cNvSpPr>
              <p:nvPr/>
            </p:nvSpPr>
            <p:spPr bwMode="auto">
              <a:xfrm>
                <a:off x="2621647" y="4071144"/>
                <a:ext cx="860514" cy="373063"/>
              </a:xfrm>
              <a:custGeom>
                <a:avLst/>
                <a:gdLst>
                  <a:gd name="T0" fmla="*/ 534 w 534"/>
                  <a:gd name="T1" fmla="*/ 0 h 235"/>
                  <a:gd name="T2" fmla="*/ 534 w 534"/>
                  <a:gd name="T3" fmla="*/ 0 h 235"/>
                  <a:gd name="T4" fmla="*/ 516 w 534"/>
                  <a:gd name="T5" fmla="*/ 14 h 235"/>
                  <a:gd name="T6" fmla="*/ 497 w 534"/>
                  <a:gd name="T7" fmla="*/ 19 h 235"/>
                  <a:gd name="T8" fmla="*/ 470 w 534"/>
                  <a:gd name="T9" fmla="*/ 24 h 235"/>
                  <a:gd name="T10" fmla="*/ 447 w 534"/>
                  <a:gd name="T11" fmla="*/ 28 h 235"/>
                  <a:gd name="T12" fmla="*/ 396 w 534"/>
                  <a:gd name="T13" fmla="*/ 24 h 235"/>
                  <a:gd name="T14" fmla="*/ 350 w 534"/>
                  <a:gd name="T15" fmla="*/ 14 h 235"/>
                  <a:gd name="T16" fmla="*/ 350 w 534"/>
                  <a:gd name="T17" fmla="*/ 14 h 235"/>
                  <a:gd name="T18" fmla="*/ 313 w 534"/>
                  <a:gd name="T19" fmla="*/ 10 h 235"/>
                  <a:gd name="T20" fmla="*/ 281 w 534"/>
                  <a:gd name="T21" fmla="*/ 10 h 235"/>
                  <a:gd name="T22" fmla="*/ 244 w 534"/>
                  <a:gd name="T23" fmla="*/ 10 h 235"/>
                  <a:gd name="T24" fmla="*/ 207 w 534"/>
                  <a:gd name="T25" fmla="*/ 19 h 235"/>
                  <a:gd name="T26" fmla="*/ 207 w 534"/>
                  <a:gd name="T27" fmla="*/ 19 h 235"/>
                  <a:gd name="T28" fmla="*/ 175 w 534"/>
                  <a:gd name="T29" fmla="*/ 28 h 235"/>
                  <a:gd name="T30" fmla="*/ 138 w 534"/>
                  <a:gd name="T31" fmla="*/ 47 h 235"/>
                  <a:gd name="T32" fmla="*/ 106 w 534"/>
                  <a:gd name="T33" fmla="*/ 70 h 235"/>
                  <a:gd name="T34" fmla="*/ 74 w 534"/>
                  <a:gd name="T35" fmla="*/ 97 h 235"/>
                  <a:gd name="T36" fmla="*/ 46 w 534"/>
                  <a:gd name="T37" fmla="*/ 129 h 235"/>
                  <a:gd name="T38" fmla="*/ 23 w 534"/>
                  <a:gd name="T39" fmla="*/ 162 h 235"/>
                  <a:gd name="T40" fmla="*/ 9 w 534"/>
                  <a:gd name="T41" fmla="*/ 194 h 235"/>
                  <a:gd name="T42" fmla="*/ 0 w 534"/>
                  <a:gd name="T43" fmla="*/ 231 h 235"/>
                  <a:gd name="T44" fmla="*/ 0 w 534"/>
                  <a:gd name="T45" fmla="*/ 231 h 235"/>
                  <a:gd name="T46" fmla="*/ 5 w 534"/>
                  <a:gd name="T47" fmla="*/ 235 h 235"/>
                  <a:gd name="T48" fmla="*/ 5 w 534"/>
                  <a:gd name="T49" fmla="*/ 235 h 235"/>
                  <a:gd name="T50" fmla="*/ 14 w 534"/>
                  <a:gd name="T51" fmla="*/ 235 h 235"/>
                  <a:gd name="T52" fmla="*/ 14 w 534"/>
                  <a:gd name="T53" fmla="*/ 235 h 235"/>
                  <a:gd name="T54" fmla="*/ 42 w 534"/>
                  <a:gd name="T55" fmla="*/ 203 h 235"/>
                  <a:gd name="T56" fmla="*/ 65 w 534"/>
                  <a:gd name="T57" fmla="*/ 171 h 235"/>
                  <a:gd name="T58" fmla="*/ 88 w 534"/>
                  <a:gd name="T59" fmla="*/ 134 h 235"/>
                  <a:gd name="T60" fmla="*/ 115 w 534"/>
                  <a:gd name="T61" fmla="*/ 102 h 235"/>
                  <a:gd name="T62" fmla="*/ 115 w 534"/>
                  <a:gd name="T63" fmla="*/ 102 h 235"/>
                  <a:gd name="T64" fmla="*/ 134 w 534"/>
                  <a:gd name="T65" fmla="*/ 83 h 235"/>
                  <a:gd name="T66" fmla="*/ 157 w 534"/>
                  <a:gd name="T67" fmla="*/ 70 h 235"/>
                  <a:gd name="T68" fmla="*/ 180 w 534"/>
                  <a:gd name="T69" fmla="*/ 56 h 235"/>
                  <a:gd name="T70" fmla="*/ 203 w 534"/>
                  <a:gd name="T71" fmla="*/ 47 h 235"/>
                  <a:gd name="T72" fmla="*/ 253 w 534"/>
                  <a:gd name="T73" fmla="*/ 33 h 235"/>
                  <a:gd name="T74" fmla="*/ 281 w 534"/>
                  <a:gd name="T75" fmla="*/ 33 h 235"/>
                  <a:gd name="T76" fmla="*/ 309 w 534"/>
                  <a:gd name="T77" fmla="*/ 33 h 235"/>
                  <a:gd name="T78" fmla="*/ 309 w 534"/>
                  <a:gd name="T79" fmla="*/ 33 h 235"/>
                  <a:gd name="T80" fmla="*/ 364 w 534"/>
                  <a:gd name="T81" fmla="*/ 42 h 235"/>
                  <a:gd name="T82" fmla="*/ 428 w 534"/>
                  <a:gd name="T83" fmla="*/ 47 h 235"/>
                  <a:gd name="T84" fmla="*/ 460 w 534"/>
                  <a:gd name="T85" fmla="*/ 42 h 235"/>
                  <a:gd name="T86" fmla="*/ 488 w 534"/>
                  <a:gd name="T87" fmla="*/ 37 h 235"/>
                  <a:gd name="T88" fmla="*/ 511 w 534"/>
                  <a:gd name="T89" fmla="*/ 24 h 235"/>
                  <a:gd name="T90" fmla="*/ 534 w 534"/>
                  <a:gd name="T91" fmla="*/ 0 h 235"/>
                  <a:gd name="T92" fmla="*/ 534 w 534"/>
                  <a:gd name="T93" fmla="*/ 0 h 235"/>
                  <a:gd name="T94" fmla="*/ 534 w 534"/>
                  <a:gd name="T95" fmla="*/ 0 h 235"/>
                  <a:gd name="T96" fmla="*/ 534 w 534"/>
                  <a:gd name="T97" fmla="*/ 0 h 2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534" h="235">
                    <a:moveTo>
                      <a:pt x="534" y="0"/>
                    </a:moveTo>
                    <a:lnTo>
                      <a:pt x="534" y="0"/>
                    </a:lnTo>
                    <a:lnTo>
                      <a:pt x="516" y="14"/>
                    </a:lnTo>
                    <a:lnTo>
                      <a:pt x="497" y="19"/>
                    </a:lnTo>
                    <a:lnTo>
                      <a:pt x="470" y="24"/>
                    </a:lnTo>
                    <a:lnTo>
                      <a:pt x="447" y="28"/>
                    </a:lnTo>
                    <a:lnTo>
                      <a:pt x="396" y="24"/>
                    </a:lnTo>
                    <a:lnTo>
                      <a:pt x="350" y="14"/>
                    </a:lnTo>
                    <a:lnTo>
                      <a:pt x="350" y="14"/>
                    </a:lnTo>
                    <a:lnTo>
                      <a:pt x="313" y="10"/>
                    </a:lnTo>
                    <a:lnTo>
                      <a:pt x="281" y="10"/>
                    </a:lnTo>
                    <a:lnTo>
                      <a:pt x="244" y="10"/>
                    </a:lnTo>
                    <a:lnTo>
                      <a:pt x="207" y="19"/>
                    </a:lnTo>
                    <a:lnTo>
                      <a:pt x="207" y="19"/>
                    </a:lnTo>
                    <a:lnTo>
                      <a:pt x="175" y="28"/>
                    </a:lnTo>
                    <a:lnTo>
                      <a:pt x="138" y="47"/>
                    </a:lnTo>
                    <a:lnTo>
                      <a:pt x="106" y="70"/>
                    </a:lnTo>
                    <a:lnTo>
                      <a:pt x="74" y="97"/>
                    </a:lnTo>
                    <a:lnTo>
                      <a:pt x="46" y="129"/>
                    </a:lnTo>
                    <a:lnTo>
                      <a:pt x="23" y="162"/>
                    </a:lnTo>
                    <a:lnTo>
                      <a:pt x="9" y="194"/>
                    </a:lnTo>
                    <a:lnTo>
                      <a:pt x="0" y="231"/>
                    </a:lnTo>
                    <a:lnTo>
                      <a:pt x="0" y="231"/>
                    </a:lnTo>
                    <a:lnTo>
                      <a:pt x="5" y="235"/>
                    </a:lnTo>
                    <a:lnTo>
                      <a:pt x="5" y="235"/>
                    </a:lnTo>
                    <a:lnTo>
                      <a:pt x="14" y="235"/>
                    </a:lnTo>
                    <a:lnTo>
                      <a:pt x="14" y="235"/>
                    </a:lnTo>
                    <a:lnTo>
                      <a:pt x="42" y="203"/>
                    </a:lnTo>
                    <a:lnTo>
                      <a:pt x="65" y="171"/>
                    </a:lnTo>
                    <a:lnTo>
                      <a:pt x="88" y="134"/>
                    </a:lnTo>
                    <a:lnTo>
                      <a:pt x="115" y="102"/>
                    </a:lnTo>
                    <a:lnTo>
                      <a:pt x="115" y="102"/>
                    </a:lnTo>
                    <a:lnTo>
                      <a:pt x="134" y="83"/>
                    </a:lnTo>
                    <a:lnTo>
                      <a:pt x="157" y="70"/>
                    </a:lnTo>
                    <a:lnTo>
                      <a:pt x="180" y="56"/>
                    </a:lnTo>
                    <a:lnTo>
                      <a:pt x="203" y="47"/>
                    </a:lnTo>
                    <a:lnTo>
                      <a:pt x="253" y="33"/>
                    </a:lnTo>
                    <a:lnTo>
                      <a:pt x="281" y="33"/>
                    </a:lnTo>
                    <a:lnTo>
                      <a:pt x="309" y="33"/>
                    </a:lnTo>
                    <a:lnTo>
                      <a:pt x="309" y="33"/>
                    </a:lnTo>
                    <a:lnTo>
                      <a:pt x="364" y="42"/>
                    </a:lnTo>
                    <a:lnTo>
                      <a:pt x="428" y="47"/>
                    </a:lnTo>
                    <a:lnTo>
                      <a:pt x="460" y="42"/>
                    </a:lnTo>
                    <a:lnTo>
                      <a:pt x="488" y="37"/>
                    </a:lnTo>
                    <a:lnTo>
                      <a:pt x="511" y="24"/>
                    </a:lnTo>
                    <a:lnTo>
                      <a:pt x="534" y="0"/>
                    </a:lnTo>
                    <a:lnTo>
                      <a:pt x="534" y="0"/>
                    </a:lnTo>
                    <a:lnTo>
                      <a:pt x="534" y="0"/>
                    </a:lnTo>
                    <a:lnTo>
                      <a:pt x="534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6" name="Freeform 30"/>
              <p:cNvSpPr>
                <a:spLocks/>
              </p:cNvSpPr>
              <p:nvPr/>
            </p:nvSpPr>
            <p:spPr bwMode="auto">
              <a:xfrm>
                <a:off x="3134087" y="3991769"/>
                <a:ext cx="185317" cy="123825"/>
              </a:xfrm>
              <a:custGeom>
                <a:avLst/>
                <a:gdLst>
                  <a:gd name="T0" fmla="*/ 115 w 115"/>
                  <a:gd name="T1" fmla="*/ 0 h 78"/>
                  <a:gd name="T2" fmla="*/ 115 w 115"/>
                  <a:gd name="T3" fmla="*/ 0 h 78"/>
                  <a:gd name="T4" fmla="*/ 106 w 115"/>
                  <a:gd name="T5" fmla="*/ 14 h 78"/>
                  <a:gd name="T6" fmla="*/ 92 w 115"/>
                  <a:gd name="T7" fmla="*/ 27 h 78"/>
                  <a:gd name="T8" fmla="*/ 60 w 115"/>
                  <a:gd name="T9" fmla="*/ 41 h 78"/>
                  <a:gd name="T10" fmla="*/ 32 w 115"/>
                  <a:gd name="T11" fmla="*/ 55 h 78"/>
                  <a:gd name="T12" fmla="*/ 0 w 115"/>
                  <a:gd name="T13" fmla="*/ 74 h 78"/>
                  <a:gd name="T14" fmla="*/ 0 w 115"/>
                  <a:gd name="T15" fmla="*/ 74 h 78"/>
                  <a:gd name="T16" fmla="*/ 0 w 115"/>
                  <a:gd name="T17" fmla="*/ 78 h 78"/>
                  <a:gd name="T18" fmla="*/ 0 w 115"/>
                  <a:gd name="T19" fmla="*/ 78 h 78"/>
                  <a:gd name="T20" fmla="*/ 0 w 115"/>
                  <a:gd name="T21" fmla="*/ 78 h 78"/>
                  <a:gd name="T22" fmla="*/ 37 w 115"/>
                  <a:gd name="T23" fmla="*/ 69 h 78"/>
                  <a:gd name="T24" fmla="*/ 69 w 115"/>
                  <a:gd name="T25" fmla="*/ 55 h 78"/>
                  <a:gd name="T26" fmla="*/ 96 w 115"/>
                  <a:gd name="T27" fmla="*/ 32 h 78"/>
                  <a:gd name="T28" fmla="*/ 115 w 115"/>
                  <a:gd name="T29" fmla="*/ 4 h 78"/>
                  <a:gd name="T30" fmla="*/ 115 w 115"/>
                  <a:gd name="T31" fmla="*/ 4 h 78"/>
                  <a:gd name="T32" fmla="*/ 115 w 115"/>
                  <a:gd name="T33" fmla="*/ 0 h 78"/>
                  <a:gd name="T34" fmla="*/ 115 w 115"/>
                  <a:gd name="T35" fmla="*/ 0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5" h="78">
                    <a:moveTo>
                      <a:pt x="115" y="0"/>
                    </a:moveTo>
                    <a:lnTo>
                      <a:pt x="115" y="0"/>
                    </a:lnTo>
                    <a:lnTo>
                      <a:pt x="106" y="14"/>
                    </a:lnTo>
                    <a:lnTo>
                      <a:pt x="92" y="27"/>
                    </a:lnTo>
                    <a:lnTo>
                      <a:pt x="60" y="41"/>
                    </a:lnTo>
                    <a:lnTo>
                      <a:pt x="32" y="55"/>
                    </a:lnTo>
                    <a:lnTo>
                      <a:pt x="0" y="74"/>
                    </a:lnTo>
                    <a:lnTo>
                      <a:pt x="0" y="74"/>
                    </a:lnTo>
                    <a:lnTo>
                      <a:pt x="0" y="78"/>
                    </a:lnTo>
                    <a:lnTo>
                      <a:pt x="0" y="78"/>
                    </a:lnTo>
                    <a:lnTo>
                      <a:pt x="0" y="78"/>
                    </a:lnTo>
                    <a:lnTo>
                      <a:pt x="37" y="69"/>
                    </a:lnTo>
                    <a:lnTo>
                      <a:pt x="69" y="55"/>
                    </a:lnTo>
                    <a:lnTo>
                      <a:pt x="96" y="32"/>
                    </a:lnTo>
                    <a:lnTo>
                      <a:pt x="115" y="4"/>
                    </a:lnTo>
                    <a:lnTo>
                      <a:pt x="115" y="4"/>
                    </a:lnTo>
                    <a:lnTo>
                      <a:pt x="115" y="0"/>
                    </a:lnTo>
                    <a:lnTo>
                      <a:pt x="115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Freeform 31"/>
              <p:cNvSpPr>
                <a:spLocks/>
              </p:cNvSpPr>
              <p:nvPr/>
            </p:nvSpPr>
            <p:spPr bwMode="auto">
              <a:xfrm>
                <a:off x="2918153" y="3194844"/>
                <a:ext cx="193374" cy="300038"/>
              </a:xfrm>
              <a:custGeom>
                <a:avLst/>
                <a:gdLst>
                  <a:gd name="T0" fmla="*/ 120 w 120"/>
                  <a:gd name="T1" fmla="*/ 0 h 189"/>
                  <a:gd name="T2" fmla="*/ 120 w 120"/>
                  <a:gd name="T3" fmla="*/ 0 h 189"/>
                  <a:gd name="T4" fmla="*/ 111 w 120"/>
                  <a:gd name="T5" fmla="*/ 14 h 189"/>
                  <a:gd name="T6" fmla="*/ 102 w 120"/>
                  <a:gd name="T7" fmla="*/ 28 h 189"/>
                  <a:gd name="T8" fmla="*/ 78 w 120"/>
                  <a:gd name="T9" fmla="*/ 51 h 189"/>
                  <a:gd name="T10" fmla="*/ 55 w 120"/>
                  <a:gd name="T11" fmla="*/ 74 h 189"/>
                  <a:gd name="T12" fmla="*/ 32 w 120"/>
                  <a:gd name="T13" fmla="*/ 97 h 189"/>
                  <a:gd name="T14" fmla="*/ 32 w 120"/>
                  <a:gd name="T15" fmla="*/ 97 h 189"/>
                  <a:gd name="T16" fmla="*/ 19 w 120"/>
                  <a:gd name="T17" fmla="*/ 115 h 189"/>
                  <a:gd name="T18" fmla="*/ 9 w 120"/>
                  <a:gd name="T19" fmla="*/ 138 h 189"/>
                  <a:gd name="T20" fmla="*/ 0 w 120"/>
                  <a:gd name="T21" fmla="*/ 161 h 189"/>
                  <a:gd name="T22" fmla="*/ 0 w 120"/>
                  <a:gd name="T23" fmla="*/ 184 h 189"/>
                  <a:gd name="T24" fmla="*/ 0 w 120"/>
                  <a:gd name="T25" fmla="*/ 184 h 189"/>
                  <a:gd name="T26" fmla="*/ 5 w 120"/>
                  <a:gd name="T27" fmla="*/ 189 h 189"/>
                  <a:gd name="T28" fmla="*/ 5 w 120"/>
                  <a:gd name="T29" fmla="*/ 184 h 189"/>
                  <a:gd name="T30" fmla="*/ 5 w 120"/>
                  <a:gd name="T31" fmla="*/ 184 h 189"/>
                  <a:gd name="T32" fmla="*/ 32 w 120"/>
                  <a:gd name="T33" fmla="*/ 134 h 189"/>
                  <a:gd name="T34" fmla="*/ 46 w 120"/>
                  <a:gd name="T35" fmla="*/ 111 h 189"/>
                  <a:gd name="T36" fmla="*/ 65 w 120"/>
                  <a:gd name="T37" fmla="*/ 88 h 189"/>
                  <a:gd name="T38" fmla="*/ 65 w 120"/>
                  <a:gd name="T39" fmla="*/ 88 h 189"/>
                  <a:gd name="T40" fmla="*/ 97 w 120"/>
                  <a:gd name="T41" fmla="*/ 46 h 189"/>
                  <a:gd name="T42" fmla="*/ 111 w 120"/>
                  <a:gd name="T43" fmla="*/ 28 h 189"/>
                  <a:gd name="T44" fmla="*/ 120 w 120"/>
                  <a:gd name="T45" fmla="*/ 0 h 189"/>
                  <a:gd name="T46" fmla="*/ 120 w 120"/>
                  <a:gd name="T47" fmla="*/ 0 h 189"/>
                  <a:gd name="T48" fmla="*/ 120 w 120"/>
                  <a:gd name="T49" fmla="*/ 0 h 189"/>
                  <a:gd name="T50" fmla="*/ 120 w 120"/>
                  <a:gd name="T51" fmla="*/ 0 h 1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20" h="189">
                    <a:moveTo>
                      <a:pt x="120" y="0"/>
                    </a:moveTo>
                    <a:lnTo>
                      <a:pt x="120" y="0"/>
                    </a:lnTo>
                    <a:lnTo>
                      <a:pt x="111" y="14"/>
                    </a:lnTo>
                    <a:lnTo>
                      <a:pt x="102" y="28"/>
                    </a:lnTo>
                    <a:lnTo>
                      <a:pt x="78" y="51"/>
                    </a:lnTo>
                    <a:lnTo>
                      <a:pt x="55" y="74"/>
                    </a:lnTo>
                    <a:lnTo>
                      <a:pt x="32" y="97"/>
                    </a:lnTo>
                    <a:lnTo>
                      <a:pt x="32" y="97"/>
                    </a:lnTo>
                    <a:lnTo>
                      <a:pt x="19" y="115"/>
                    </a:lnTo>
                    <a:lnTo>
                      <a:pt x="9" y="138"/>
                    </a:lnTo>
                    <a:lnTo>
                      <a:pt x="0" y="161"/>
                    </a:lnTo>
                    <a:lnTo>
                      <a:pt x="0" y="184"/>
                    </a:lnTo>
                    <a:lnTo>
                      <a:pt x="0" y="184"/>
                    </a:lnTo>
                    <a:lnTo>
                      <a:pt x="5" y="189"/>
                    </a:lnTo>
                    <a:lnTo>
                      <a:pt x="5" y="184"/>
                    </a:lnTo>
                    <a:lnTo>
                      <a:pt x="5" y="184"/>
                    </a:lnTo>
                    <a:lnTo>
                      <a:pt x="32" y="134"/>
                    </a:lnTo>
                    <a:lnTo>
                      <a:pt x="46" y="111"/>
                    </a:lnTo>
                    <a:lnTo>
                      <a:pt x="65" y="88"/>
                    </a:lnTo>
                    <a:lnTo>
                      <a:pt x="65" y="88"/>
                    </a:lnTo>
                    <a:lnTo>
                      <a:pt x="97" y="46"/>
                    </a:lnTo>
                    <a:lnTo>
                      <a:pt x="111" y="28"/>
                    </a:lnTo>
                    <a:lnTo>
                      <a:pt x="120" y="0"/>
                    </a:lnTo>
                    <a:lnTo>
                      <a:pt x="120" y="0"/>
                    </a:lnTo>
                    <a:lnTo>
                      <a:pt x="120" y="0"/>
                    </a:lnTo>
                    <a:lnTo>
                      <a:pt x="12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8" name="Freeform 32"/>
              <p:cNvSpPr>
                <a:spLocks/>
              </p:cNvSpPr>
              <p:nvPr/>
            </p:nvSpPr>
            <p:spPr bwMode="auto">
              <a:xfrm>
                <a:off x="1724070" y="2734469"/>
                <a:ext cx="82184" cy="153988"/>
              </a:xfrm>
              <a:custGeom>
                <a:avLst/>
                <a:gdLst>
                  <a:gd name="T0" fmla="*/ 0 w 51"/>
                  <a:gd name="T1" fmla="*/ 0 h 97"/>
                  <a:gd name="T2" fmla="*/ 0 w 51"/>
                  <a:gd name="T3" fmla="*/ 0 h 97"/>
                  <a:gd name="T4" fmla="*/ 19 w 51"/>
                  <a:gd name="T5" fmla="*/ 51 h 97"/>
                  <a:gd name="T6" fmla="*/ 28 w 51"/>
                  <a:gd name="T7" fmla="*/ 78 h 97"/>
                  <a:gd name="T8" fmla="*/ 42 w 51"/>
                  <a:gd name="T9" fmla="*/ 97 h 97"/>
                  <a:gd name="T10" fmla="*/ 42 w 51"/>
                  <a:gd name="T11" fmla="*/ 97 h 97"/>
                  <a:gd name="T12" fmla="*/ 46 w 51"/>
                  <a:gd name="T13" fmla="*/ 97 h 97"/>
                  <a:gd name="T14" fmla="*/ 51 w 51"/>
                  <a:gd name="T15" fmla="*/ 92 h 97"/>
                  <a:gd name="T16" fmla="*/ 51 w 51"/>
                  <a:gd name="T17" fmla="*/ 92 h 97"/>
                  <a:gd name="T18" fmla="*/ 32 w 51"/>
                  <a:gd name="T19" fmla="*/ 74 h 97"/>
                  <a:gd name="T20" fmla="*/ 19 w 51"/>
                  <a:gd name="T21" fmla="*/ 51 h 97"/>
                  <a:gd name="T22" fmla="*/ 0 w 51"/>
                  <a:gd name="T23" fmla="*/ 0 h 97"/>
                  <a:gd name="T24" fmla="*/ 0 w 51"/>
                  <a:gd name="T25" fmla="*/ 0 h 97"/>
                  <a:gd name="T26" fmla="*/ 0 w 51"/>
                  <a:gd name="T27" fmla="*/ 0 h 97"/>
                  <a:gd name="T28" fmla="*/ 0 w 51"/>
                  <a:gd name="T29" fmla="*/ 0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1" h="97">
                    <a:moveTo>
                      <a:pt x="0" y="0"/>
                    </a:moveTo>
                    <a:lnTo>
                      <a:pt x="0" y="0"/>
                    </a:lnTo>
                    <a:lnTo>
                      <a:pt x="19" y="51"/>
                    </a:lnTo>
                    <a:lnTo>
                      <a:pt x="28" y="78"/>
                    </a:lnTo>
                    <a:lnTo>
                      <a:pt x="42" y="97"/>
                    </a:lnTo>
                    <a:lnTo>
                      <a:pt x="42" y="97"/>
                    </a:lnTo>
                    <a:lnTo>
                      <a:pt x="46" y="97"/>
                    </a:lnTo>
                    <a:lnTo>
                      <a:pt x="51" y="92"/>
                    </a:lnTo>
                    <a:lnTo>
                      <a:pt x="51" y="92"/>
                    </a:lnTo>
                    <a:lnTo>
                      <a:pt x="32" y="74"/>
                    </a:lnTo>
                    <a:lnTo>
                      <a:pt x="19" y="51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Freeform 33"/>
              <p:cNvSpPr>
                <a:spLocks/>
              </p:cNvSpPr>
              <p:nvPr/>
            </p:nvSpPr>
            <p:spPr bwMode="auto">
              <a:xfrm>
                <a:off x="1524250" y="3004344"/>
                <a:ext cx="148253" cy="241300"/>
              </a:xfrm>
              <a:custGeom>
                <a:avLst/>
                <a:gdLst>
                  <a:gd name="T0" fmla="*/ 0 w 92"/>
                  <a:gd name="T1" fmla="*/ 0 h 152"/>
                  <a:gd name="T2" fmla="*/ 0 w 92"/>
                  <a:gd name="T3" fmla="*/ 0 h 152"/>
                  <a:gd name="T4" fmla="*/ 46 w 92"/>
                  <a:gd name="T5" fmla="*/ 65 h 152"/>
                  <a:gd name="T6" fmla="*/ 46 w 92"/>
                  <a:gd name="T7" fmla="*/ 65 h 152"/>
                  <a:gd name="T8" fmla="*/ 55 w 92"/>
                  <a:gd name="T9" fmla="*/ 83 h 152"/>
                  <a:gd name="T10" fmla="*/ 64 w 92"/>
                  <a:gd name="T11" fmla="*/ 106 h 152"/>
                  <a:gd name="T12" fmla="*/ 74 w 92"/>
                  <a:gd name="T13" fmla="*/ 129 h 152"/>
                  <a:gd name="T14" fmla="*/ 83 w 92"/>
                  <a:gd name="T15" fmla="*/ 148 h 152"/>
                  <a:gd name="T16" fmla="*/ 83 w 92"/>
                  <a:gd name="T17" fmla="*/ 148 h 152"/>
                  <a:gd name="T18" fmla="*/ 87 w 92"/>
                  <a:gd name="T19" fmla="*/ 152 h 152"/>
                  <a:gd name="T20" fmla="*/ 92 w 92"/>
                  <a:gd name="T21" fmla="*/ 148 h 152"/>
                  <a:gd name="T22" fmla="*/ 92 w 92"/>
                  <a:gd name="T23" fmla="*/ 148 h 152"/>
                  <a:gd name="T24" fmla="*/ 87 w 92"/>
                  <a:gd name="T25" fmla="*/ 125 h 152"/>
                  <a:gd name="T26" fmla="*/ 83 w 92"/>
                  <a:gd name="T27" fmla="*/ 106 h 152"/>
                  <a:gd name="T28" fmla="*/ 60 w 92"/>
                  <a:gd name="T29" fmla="*/ 65 h 152"/>
                  <a:gd name="T30" fmla="*/ 60 w 92"/>
                  <a:gd name="T31" fmla="*/ 65 h 152"/>
                  <a:gd name="T32" fmla="*/ 32 w 92"/>
                  <a:gd name="T33" fmla="*/ 28 h 152"/>
                  <a:gd name="T34" fmla="*/ 5 w 92"/>
                  <a:gd name="T35" fmla="*/ 0 h 152"/>
                  <a:gd name="T36" fmla="*/ 5 w 92"/>
                  <a:gd name="T37" fmla="*/ 0 h 152"/>
                  <a:gd name="T38" fmla="*/ 0 w 92"/>
                  <a:gd name="T39" fmla="*/ 0 h 152"/>
                  <a:gd name="T40" fmla="*/ 0 w 92"/>
                  <a:gd name="T41" fmla="*/ 0 h 1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92" h="152">
                    <a:moveTo>
                      <a:pt x="0" y="0"/>
                    </a:moveTo>
                    <a:lnTo>
                      <a:pt x="0" y="0"/>
                    </a:lnTo>
                    <a:lnTo>
                      <a:pt x="46" y="65"/>
                    </a:lnTo>
                    <a:lnTo>
                      <a:pt x="46" y="65"/>
                    </a:lnTo>
                    <a:lnTo>
                      <a:pt x="55" y="83"/>
                    </a:lnTo>
                    <a:lnTo>
                      <a:pt x="64" y="106"/>
                    </a:lnTo>
                    <a:lnTo>
                      <a:pt x="74" y="129"/>
                    </a:lnTo>
                    <a:lnTo>
                      <a:pt x="83" y="148"/>
                    </a:lnTo>
                    <a:lnTo>
                      <a:pt x="83" y="148"/>
                    </a:lnTo>
                    <a:lnTo>
                      <a:pt x="87" y="152"/>
                    </a:lnTo>
                    <a:lnTo>
                      <a:pt x="92" y="148"/>
                    </a:lnTo>
                    <a:lnTo>
                      <a:pt x="92" y="148"/>
                    </a:lnTo>
                    <a:lnTo>
                      <a:pt x="87" y="125"/>
                    </a:lnTo>
                    <a:lnTo>
                      <a:pt x="83" y="106"/>
                    </a:lnTo>
                    <a:lnTo>
                      <a:pt x="60" y="65"/>
                    </a:lnTo>
                    <a:lnTo>
                      <a:pt x="60" y="65"/>
                    </a:lnTo>
                    <a:lnTo>
                      <a:pt x="32" y="28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0" name="Freeform 34"/>
              <p:cNvSpPr>
                <a:spLocks/>
              </p:cNvSpPr>
              <p:nvPr/>
            </p:nvSpPr>
            <p:spPr bwMode="auto">
              <a:xfrm>
                <a:off x="1583874" y="3428207"/>
                <a:ext cx="117636" cy="153988"/>
              </a:xfrm>
              <a:custGeom>
                <a:avLst/>
                <a:gdLst>
                  <a:gd name="T0" fmla="*/ 0 w 73"/>
                  <a:gd name="T1" fmla="*/ 0 h 97"/>
                  <a:gd name="T2" fmla="*/ 0 w 73"/>
                  <a:gd name="T3" fmla="*/ 0 h 97"/>
                  <a:gd name="T4" fmla="*/ 18 w 73"/>
                  <a:gd name="T5" fmla="*/ 23 h 97"/>
                  <a:gd name="T6" fmla="*/ 37 w 73"/>
                  <a:gd name="T7" fmla="*/ 51 h 97"/>
                  <a:gd name="T8" fmla="*/ 37 w 73"/>
                  <a:gd name="T9" fmla="*/ 51 h 97"/>
                  <a:gd name="T10" fmla="*/ 50 w 73"/>
                  <a:gd name="T11" fmla="*/ 74 h 97"/>
                  <a:gd name="T12" fmla="*/ 69 w 73"/>
                  <a:gd name="T13" fmla="*/ 97 h 97"/>
                  <a:gd name="T14" fmla="*/ 69 w 73"/>
                  <a:gd name="T15" fmla="*/ 97 h 97"/>
                  <a:gd name="T16" fmla="*/ 69 w 73"/>
                  <a:gd name="T17" fmla="*/ 97 h 97"/>
                  <a:gd name="T18" fmla="*/ 73 w 73"/>
                  <a:gd name="T19" fmla="*/ 92 h 97"/>
                  <a:gd name="T20" fmla="*/ 73 w 73"/>
                  <a:gd name="T21" fmla="*/ 92 h 97"/>
                  <a:gd name="T22" fmla="*/ 64 w 73"/>
                  <a:gd name="T23" fmla="*/ 69 h 97"/>
                  <a:gd name="T24" fmla="*/ 50 w 73"/>
                  <a:gd name="T25" fmla="*/ 46 h 97"/>
                  <a:gd name="T26" fmla="*/ 50 w 73"/>
                  <a:gd name="T27" fmla="*/ 46 h 97"/>
                  <a:gd name="T28" fmla="*/ 27 w 73"/>
                  <a:gd name="T29" fmla="*/ 23 h 97"/>
                  <a:gd name="T30" fmla="*/ 4 w 73"/>
                  <a:gd name="T31" fmla="*/ 0 h 97"/>
                  <a:gd name="T32" fmla="*/ 4 w 73"/>
                  <a:gd name="T33" fmla="*/ 0 h 97"/>
                  <a:gd name="T34" fmla="*/ 0 w 73"/>
                  <a:gd name="T35" fmla="*/ 0 h 97"/>
                  <a:gd name="T36" fmla="*/ 0 w 73"/>
                  <a:gd name="T37" fmla="*/ 0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3" h="97">
                    <a:moveTo>
                      <a:pt x="0" y="0"/>
                    </a:moveTo>
                    <a:lnTo>
                      <a:pt x="0" y="0"/>
                    </a:lnTo>
                    <a:lnTo>
                      <a:pt x="18" y="23"/>
                    </a:lnTo>
                    <a:lnTo>
                      <a:pt x="37" y="51"/>
                    </a:lnTo>
                    <a:lnTo>
                      <a:pt x="37" y="51"/>
                    </a:lnTo>
                    <a:lnTo>
                      <a:pt x="50" y="74"/>
                    </a:lnTo>
                    <a:lnTo>
                      <a:pt x="69" y="97"/>
                    </a:lnTo>
                    <a:lnTo>
                      <a:pt x="69" y="97"/>
                    </a:lnTo>
                    <a:lnTo>
                      <a:pt x="69" y="97"/>
                    </a:lnTo>
                    <a:lnTo>
                      <a:pt x="73" y="92"/>
                    </a:lnTo>
                    <a:lnTo>
                      <a:pt x="73" y="92"/>
                    </a:lnTo>
                    <a:lnTo>
                      <a:pt x="64" y="69"/>
                    </a:lnTo>
                    <a:lnTo>
                      <a:pt x="50" y="46"/>
                    </a:lnTo>
                    <a:lnTo>
                      <a:pt x="50" y="46"/>
                    </a:lnTo>
                    <a:lnTo>
                      <a:pt x="27" y="23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1" name="Freeform 35"/>
              <p:cNvSpPr>
                <a:spLocks/>
              </p:cNvSpPr>
              <p:nvPr/>
            </p:nvSpPr>
            <p:spPr bwMode="auto">
              <a:xfrm>
                <a:off x="2911707" y="2939257"/>
                <a:ext cx="80572" cy="190500"/>
              </a:xfrm>
              <a:custGeom>
                <a:avLst/>
                <a:gdLst>
                  <a:gd name="T0" fmla="*/ 0 w 50"/>
                  <a:gd name="T1" fmla="*/ 5 h 120"/>
                  <a:gd name="T2" fmla="*/ 0 w 50"/>
                  <a:gd name="T3" fmla="*/ 5 h 120"/>
                  <a:gd name="T4" fmla="*/ 4 w 50"/>
                  <a:gd name="T5" fmla="*/ 37 h 120"/>
                  <a:gd name="T6" fmla="*/ 13 w 50"/>
                  <a:gd name="T7" fmla="*/ 74 h 120"/>
                  <a:gd name="T8" fmla="*/ 13 w 50"/>
                  <a:gd name="T9" fmla="*/ 74 h 120"/>
                  <a:gd name="T10" fmla="*/ 23 w 50"/>
                  <a:gd name="T11" fmla="*/ 101 h 120"/>
                  <a:gd name="T12" fmla="*/ 32 w 50"/>
                  <a:gd name="T13" fmla="*/ 110 h 120"/>
                  <a:gd name="T14" fmla="*/ 41 w 50"/>
                  <a:gd name="T15" fmla="*/ 120 h 120"/>
                  <a:gd name="T16" fmla="*/ 41 w 50"/>
                  <a:gd name="T17" fmla="*/ 120 h 120"/>
                  <a:gd name="T18" fmla="*/ 46 w 50"/>
                  <a:gd name="T19" fmla="*/ 120 h 120"/>
                  <a:gd name="T20" fmla="*/ 50 w 50"/>
                  <a:gd name="T21" fmla="*/ 115 h 120"/>
                  <a:gd name="T22" fmla="*/ 50 w 50"/>
                  <a:gd name="T23" fmla="*/ 115 h 120"/>
                  <a:gd name="T24" fmla="*/ 46 w 50"/>
                  <a:gd name="T25" fmla="*/ 101 h 120"/>
                  <a:gd name="T26" fmla="*/ 41 w 50"/>
                  <a:gd name="T27" fmla="*/ 87 h 120"/>
                  <a:gd name="T28" fmla="*/ 23 w 50"/>
                  <a:gd name="T29" fmla="*/ 64 h 120"/>
                  <a:gd name="T30" fmla="*/ 23 w 50"/>
                  <a:gd name="T31" fmla="*/ 64 h 120"/>
                  <a:gd name="T32" fmla="*/ 4 w 50"/>
                  <a:gd name="T33" fmla="*/ 5 h 120"/>
                  <a:gd name="T34" fmla="*/ 4 w 50"/>
                  <a:gd name="T35" fmla="*/ 5 h 120"/>
                  <a:gd name="T36" fmla="*/ 4 w 50"/>
                  <a:gd name="T37" fmla="*/ 0 h 120"/>
                  <a:gd name="T38" fmla="*/ 0 w 50"/>
                  <a:gd name="T39" fmla="*/ 5 h 120"/>
                  <a:gd name="T40" fmla="*/ 0 w 50"/>
                  <a:gd name="T41" fmla="*/ 5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50" h="120">
                    <a:moveTo>
                      <a:pt x="0" y="5"/>
                    </a:moveTo>
                    <a:lnTo>
                      <a:pt x="0" y="5"/>
                    </a:lnTo>
                    <a:lnTo>
                      <a:pt x="4" y="37"/>
                    </a:lnTo>
                    <a:lnTo>
                      <a:pt x="13" y="74"/>
                    </a:lnTo>
                    <a:lnTo>
                      <a:pt x="13" y="74"/>
                    </a:lnTo>
                    <a:lnTo>
                      <a:pt x="23" y="101"/>
                    </a:lnTo>
                    <a:lnTo>
                      <a:pt x="32" y="110"/>
                    </a:lnTo>
                    <a:lnTo>
                      <a:pt x="41" y="120"/>
                    </a:lnTo>
                    <a:lnTo>
                      <a:pt x="41" y="120"/>
                    </a:lnTo>
                    <a:lnTo>
                      <a:pt x="46" y="120"/>
                    </a:lnTo>
                    <a:lnTo>
                      <a:pt x="50" y="115"/>
                    </a:lnTo>
                    <a:lnTo>
                      <a:pt x="50" y="115"/>
                    </a:lnTo>
                    <a:lnTo>
                      <a:pt x="46" y="101"/>
                    </a:lnTo>
                    <a:lnTo>
                      <a:pt x="41" y="87"/>
                    </a:lnTo>
                    <a:lnTo>
                      <a:pt x="23" y="64"/>
                    </a:lnTo>
                    <a:lnTo>
                      <a:pt x="23" y="64"/>
                    </a:lnTo>
                    <a:lnTo>
                      <a:pt x="4" y="5"/>
                    </a:lnTo>
                    <a:lnTo>
                      <a:pt x="4" y="5"/>
                    </a:lnTo>
                    <a:lnTo>
                      <a:pt x="4" y="0"/>
                    </a:lnTo>
                    <a:lnTo>
                      <a:pt x="0" y="5"/>
                    </a:lnTo>
                    <a:lnTo>
                      <a:pt x="0" y="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2" name="Freeform 36"/>
              <p:cNvSpPr>
                <a:spLocks/>
              </p:cNvSpPr>
              <p:nvPr/>
            </p:nvSpPr>
            <p:spPr bwMode="auto">
              <a:xfrm>
                <a:off x="3362913" y="2917032"/>
                <a:ext cx="67681" cy="95250"/>
              </a:xfrm>
              <a:custGeom>
                <a:avLst/>
                <a:gdLst>
                  <a:gd name="T0" fmla="*/ 42 w 42"/>
                  <a:gd name="T1" fmla="*/ 0 h 60"/>
                  <a:gd name="T2" fmla="*/ 42 w 42"/>
                  <a:gd name="T3" fmla="*/ 0 h 60"/>
                  <a:gd name="T4" fmla="*/ 23 w 42"/>
                  <a:gd name="T5" fmla="*/ 32 h 60"/>
                  <a:gd name="T6" fmla="*/ 0 w 42"/>
                  <a:gd name="T7" fmla="*/ 60 h 60"/>
                  <a:gd name="T8" fmla="*/ 0 w 42"/>
                  <a:gd name="T9" fmla="*/ 60 h 60"/>
                  <a:gd name="T10" fmla="*/ 0 w 42"/>
                  <a:gd name="T11" fmla="*/ 60 h 60"/>
                  <a:gd name="T12" fmla="*/ 0 w 42"/>
                  <a:gd name="T13" fmla="*/ 60 h 60"/>
                  <a:gd name="T14" fmla="*/ 23 w 42"/>
                  <a:gd name="T15" fmla="*/ 32 h 60"/>
                  <a:gd name="T16" fmla="*/ 42 w 42"/>
                  <a:gd name="T17" fmla="*/ 0 h 60"/>
                  <a:gd name="T18" fmla="*/ 42 w 42"/>
                  <a:gd name="T19" fmla="*/ 0 h 60"/>
                  <a:gd name="T20" fmla="*/ 42 w 42"/>
                  <a:gd name="T21" fmla="*/ 0 h 60"/>
                  <a:gd name="T22" fmla="*/ 42 w 42"/>
                  <a:gd name="T23" fmla="*/ 0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2" h="60">
                    <a:moveTo>
                      <a:pt x="42" y="0"/>
                    </a:moveTo>
                    <a:lnTo>
                      <a:pt x="42" y="0"/>
                    </a:lnTo>
                    <a:lnTo>
                      <a:pt x="23" y="32"/>
                    </a:lnTo>
                    <a:lnTo>
                      <a:pt x="0" y="60"/>
                    </a:lnTo>
                    <a:lnTo>
                      <a:pt x="0" y="60"/>
                    </a:lnTo>
                    <a:lnTo>
                      <a:pt x="0" y="60"/>
                    </a:lnTo>
                    <a:lnTo>
                      <a:pt x="0" y="60"/>
                    </a:lnTo>
                    <a:lnTo>
                      <a:pt x="23" y="32"/>
                    </a:lnTo>
                    <a:lnTo>
                      <a:pt x="42" y="0"/>
                    </a:lnTo>
                    <a:lnTo>
                      <a:pt x="42" y="0"/>
                    </a:lnTo>
                    <a:lnTo>
                      <a:pt x="42" y="0"/>
                    </a:lnTo>
                    <a:lnTo>
                      <a:pt x="42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3" name="Freeform 37"/>
              <p:cNvSpPr>
                <a:spLocks/>
              </p:cNvSpPr>
              <p:nvPr/>
            </p:nvSpPr>
            <p:spPr bwMode="auto">
              <a:xfrm>
                <a:off x="3251723" y="4129882"/>
                <a:ext cx="222380" cy="103188"/>
              </a:xfrm>
              <a:custGeom>
                <a:avLst/>
                <a:gdLst>
                  <a:gd name="T0" fmla="*/ 138 w 138"/>
                  <a:gd name="T1" fmla="*/ 60 h 65"/>
                  <a:gd name="T2" fmla="*/ 138 w 138"/>
                  <a:gd name="T3" fmla="*/ 60 h 65"/>
                  <a:gd name="T4" fmla="*/ 115 w 138"/>
                  <a:gd name="T5" fmla="*/ 60 h 65"/>
                  <a:gd name="T6" fmla="*/ 97 w 138"/>
                  <a:gd name="T7" fmla="*/ 51 h 65"/>
                  <a:gd name="T8" fmla="*/ 60 w 138"/>
                  <a:gd name="T9" fmla="*/ 33 h 65"/>
                  <a:gd name="T10" fmla="*/ 60 w 138"/>
                  <a:gd name="T11" fmla="*/ 33 h 65"/>
                  <a:gd name="T12" fmla="*/ 37 w 138"/>
                  <a:gd name="T13" fmla="*/ 14 h 65"/>
                  <a:gd name="T14" fmla="*/ 23 w 138"/>
                  <a:gd name="T15" fmla="*/ 5 h 65"/>
                  <a:gd name="T16" fmla="*/ 5 w 138"/>
                  <a:gd name="T17" fmla="*/ 0 h 65"/>
                  <a:gd name="T18" fmla="*/ 5 w 138"/>
                  <a:gd name="T19" fmla="*/ 0 h 65"/>
                  <a:gd name="T20" fmla="*/ 5 w 138"/>
                  <a:gd name="T21" fmla="*/ 0 h 65"/>
                  <a:gd name="T22" fmla="*/ 0 w 138"/>
                  <a:gd name="T23" fmla="*/ 5 h 65"/>
                  <a:gd name="T24" fmla="*/ 0 w 138"/>
                  <a:gd name="T25" fmla="*/ 5 h 65"/>
                  <a:gd name="T26" fmla="*/ 14 w 138"/>
                  <a:gd name="T27" fmla="*/ 19 h 65"/>
                  <a:gd name="T28" fmla="*/ 28 w 138"/>
                  <a:gd name="T29" fmla="*/ 33 h 65"/>
                  <a:gd name="T30" fmla="*/ 60 w 138"/>
                  <a:gd name="T31" fmla="*/ 51 h 65"/>
                  <a:gd name="T32" fmla="*/ 60 w 138"/>
                  <a:gd name="T33" fmla="*/ 51 h 65"/>
                  <a:gd name="T34" fmla="*/ 79 w 138"/>
                  <a:gd name="T35" fmla="*/ 60 h 65"/>
                  <a:gd name="T36" fmla="*/ 97 w 138"/>
                  <a:gd name="T37" fmla="*/ 65 h 65"/>
                  <a:gd name="T38" fmla="*/ 115 w 138"/>
                  <a:gd name="T39" fmla="*/ 65 h 65"/>
                  <a:gd name="T40" fmla="*/ 138 w 138"/>
                  <a:gd name="T41" fmla="*/ 65 h 65"/>
                  <a:gd name="T42" fmla="*/ 138 w 138"/>
                  <a:gd name="T43" fmla="*/ 65 h 65"/>
                  <a:gd name="T44" fmla="*/ 138 w 138"/>
                  <a:gd name="T45" fmla="*/ 60 h 65"/>
                  <a:gd name="T46" fmla="*/ 138 w 138"/>
                  <a:gd name="T47" fmla="*/ 60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138" h="65">
                    <a:moveTo>
                      <a:pt x="138" y="60"/>
                    </a:moveTo>
                    <a:lnTo>
                      <a:pt x="138" y="60"/>
                    </a:lnTo>
                    <a:lnTo>
                      <a:pt x="115" y="60"/>
                    </a:lnTo>
                    <a:lnTo>
                      <a:pt x="97" y="51"/>
                    </a:lnTo>
                    <a:lnTo>
                      <a:pt x="60" y="33"/>
                    </a:lnTo>
                    <a:lnTo>
                      <a:pt x="60" y="33"/>
                    </a:lnTo>
                    <a:lnTo>
                      <a:pt x="37" y="14"/>
                    </a:lnTo>
                    <a:lnTo>
                      <a:pt x="23" y="5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14" y="19"/>
                    </a:lnTo>
                    <a:lnTo>
                      <a:pt x="28" y="33"/>
                    </a:lnTo>
                    <a:lnTo>
                      <a:pt x="60" y="51"/>
                    </a:lnTo>
                    <a:lnTo>
                      <a:pt x="60" y="51"/>
                    </a:lnTo>
                    <a:lnTo>
                      <a:pt x="79" y="60"/>
                    </a:lnTo>
                    <a:lnTo>
                      <a:pt x="97" y="65"/>
                    </a:lnTo>
                    <a:lnTo>
                      <a:pt x="115" y="65"/>
                    </a:lnTo>
                    <a:lnTo>
                      <a:pt x="138" y="65"/>
                    </a:lnTo>
                    <a:lnTo>
                      <a:pt x="138" y="65"/>
                    </a:lnTo>
                    <a:lnTo>
                      <a:pt x="138" y="60"/>
                    </a:lnTo>
                    <a:lnTo>
                      <a:pt x="138" y="6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4" name="Freeform 38"/>
              <p:cNvSpPr>
                <a:spLocks/>
              </p:cNvSpPr>
              <p:nvPr/>
            </p:nvSpPr>
            <p:spPr bwMode="auto">
              <a:xfrm>
                <a:off x="1977067" y="1732757"/>
                <a:ext cx="80572" cy="30163"/>
              </a:xfrm>
              <a:custGeom>
                <a:avLst/>
                <a:gdLst>
                  <a:gd name="T0" fmla="*/ 0 w 50"/>
                  <a:gd name="T1" fmla="*/ 19 h 19"/>
                  <a:gd name="T2" fmla="*/ 0 w 50"/>
                  <a:gd name="T3" fmla="*/ 19 h 19"/>
                  <a:gd name="T4" fmla="*/ 14 w 50"/>
                  <a:gd name="T5" fmla="*/ 10 h 19"/>
                  <a:gd name="T6" fmla="*/ 32 w 50"/>
                  <a:gd name="T7" fmla="*/ 5 h 19"/>
                  <a:gd name="T8" fmla="*/ 41 w 50"/>
                  <a:gd name="T9" fmla="*/ 10 h 19"/>
                  <a:gd name="T10" fmla="*/ 41 w 50"/>
                  <a:gd name="T11" fmla="*/ 10 h 19"/>
                  <a:gd name="T12" fmla="*/ 46 w 50"/>
                  <a:gd name="T13" fmla="*/ 14 h 19"/>
                  <a:gd name="T14" fmla="*/ 41 w 50"/>
                  <a:gd name="T15" fmla="*/ 19 h 19"/>
                  <a:gd name="T16" fmla="*/ 27 w 50"/>
                  <a:gd name="T17" fmla="*/ 19 h 19"/>
                  <a:gd name="T18" fmla="*/ 27 w 50"/>
                  <a:gd name="T19" fmla="*/ 19 h 19"/>
                  <a:gd name="T20" fmla="*/ 41 w 50"/>
                  <a:gd name="T21" fmla="*/ 19 h 19"/>
                  <a:gd name="T22" fmla="*/ 46 w 50"/>
                  <a:gd name="T23" fmla="*/ 19 h 19"/>
                  <a:gd name="T24" fmla="*/ 50 w 50"/>
                  <a:gd name="T25" fmla="*/ 10 h 19"/>
                  <a:gd name="T26" fmla="*/ 50 w 50"/>
                  <a:gd name="T27" fmla="*/ 10 h 19"/>
                  <a:gd name="T28" fmla="*/ 46 w 50"/>
                  <a:gd name="T29" fmla="*/ 5 h 19"/>
                  <a:gd name="T30" fmla="*/ 41 w 50"/>
                  <a:gd name="T31" fmla="*/ 0 h 19"/>
                  <a:gd name="T32" fmla="*/ 27 w 50"/>
                  <a:gd name="T33" fmla="*/ 5 h 19"/>
                  <a:gd name="T34" fmla="*/ 14 w 50"/>
                  <a:gd name="T35" fmla="*/ 10 h 19"/>
                  <a:gd name="T36" fmla="*/ 0 w 50"/>
                  <a:gd name="T37" fmla="*/ 19 h 19"/>
                  <a:gd name="T38" fmla="*/ 0 w 50"/>
                  <a:gd name="T39" fmla="*/ 19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50" h="19">
                    <a:moveTo>
                      <a:pt x="0" y="19"/>
                    </a:moveTo>
                    <a:lnTo>
                      <a:pt x="0" y="19"/>
                    </a:lnTo>
                    <a:lnTo>
                      <a:pt x="14" y="10"/>
                    </a:lnTo>
                    <a:lnTo>
                      <a:pt x="32" y="5"/>
                    </a:lnTo>
                    <a:lnTo>
                      <a:pt x="41" y="10"/>
                    </a:lnTo>
                    <a:lnTo>
                      <a:pt x="41" y="10"/>
                    </a:lnTo>
                    <a:lnTo>
                      <a:pt x="46" y="14"/>
                    </a:lnTo>
                    <a:lnTo>
                      <a:pt x="41" y="19"/>
                    </a:lnTo>
                    <a:lnTo>
                      <a:pt x="27" y="19"/>
                    </a:lnTo>
                    <a:lnTo>
                      <a:pt x="27" y="19"/>
                    </a:lnTo>
                    <a:lnTo>
                      <a:pt x="41" y="19"/>
                    </a:lnTo>
                    <a:lnTo>
                      <a:pt x="46" y="19"/>
                    </a:lnTo>
                    <a:lnTo>
                      <a:pt x="50" y="10"/>
                    </a:lnTo>
                    <a:lnTo>
                      <a:pt x="50" y="10"/>
                    </a:lnTo>
                    <a:lnTo>
                      <a:pt x="46" y="5"/>
                    </a:lnTo>
                    <a:lnTo>
                      <a:pt x="41" y="0"/>
                    </a:lnTo>
                    <a:lnTo>
                      <a:pt x="27" y="5"/>
                    </a:lnTo>
                    <a:lnTo>
                      <a:pt x="14" y="10"/>
                    </a:lnTo>
                    <a:lnTo>
                      <a:pt x="0" y="19"/>
                    </a:lnTo>
                    <a:lnTo>
                      <a:pt x="0" y="1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5" name="Freeform 47"/>
              <p:cNvSpPr>
                <a:spLocks/>
              </p:cNvSpPr>
              <p:nvPr/>
            </p:nvSpPr>
            <p:spPr bwMode="auto">
              <a:xfrm>
                <a:off x="1902941" y="1710532"/>
                <a:ext cx="80572" cy="38100"/>
              </a:xfrm>
              <a:custGeom>
                <a:avLst/>
                <a:gdLst>
                  <a:gd name="T0" fmla="*/ 0 w 50"/>
                  <a:gd name="T1" fmla="*/ 24 h 24"/>
                  <a:gd name="T2" fmla="*/ 0 w 50"/>
                  <a:gd name="T3" fmla="*/ 24 h 24"/>
                  <a:gd name="T4" fmla="*/ 18 w 50"/>
                  <a:gd name="T5" fmla="*/ 14 h 24"/>
                  <a:gd name="T6" fmla="*/ 32 w 50"/>
                  <a:gd name="T7" fmla="*/ 10 h 24"/>
                  <a:gd name="T8" fmla="*/ 41 w 50"/>
                  <a:gd name="T9" fmla="*/ 10 h 24"/>
                  <a:gd name="T10" fmla="*/ 41 w 50"/>
                  <a:gd name="T11" fmla="*/ 10 h 24"/>
                  <a:gd name="T12" fmla="*/ 46 w 50"/>
                  <a:gd name="T13" fmla="*/ 14 h 24"/>
                  <a:gd name="T14" fmla="*/ 41 w 50"/>
                  <a:gd name="T15" fmla="*/ 19 h 24"/>
                  <a:gd name="T16" fmla="*/ 32 w 50"/>
                  <a:gd name="T17" fmla="*/ 24 h 24"/>
                  <a:gd name="T18" fmla="*/ 32 w 50"/>
                  <a:gd name="T19" fmla="*/ 24 h 24"/>
                  <a:gd name="T20" fmla="*/ 41 w 50"/>
                  <a:gd name="T21" fmla="*/ 19 h 24"/>
                  <a:gd name="T22" fmla="*/ 50 w 50"/>
                  <a:gd name="T23" fmla="*/ 14 h 24"/>
                  <a:gd name="T24" fmla="*/ 50 w 50"/>
                  <a:gd name="T25" fmla="*/ 10 h 24"/>
                  <a:gd name="T26" fmla="*/ 50 w 50"/>
                  <a:gd name="T27" fmla="*/ 10 h 24"/>
                  <a:gd name="T28" fmla="*/ 46 w 50"/>
                  <a:gd name="T29" fmla="*/ 5 h 24"/>
                  <a:gd name="T30" fmla="*/ 41 w 50"/>
                  <a:gd name="T31" fmla="*/ 0 h 24"/>
                  <a:gd name="T32" fmla="*/ 27 w 50"/>
                  <a:gd name="T33" fmla="*/ 5 h 24"/>
                  <a:gd name="T34" fmla="*/ 13 w 50"/>
                  <a:gd name="T35" fmla="*/ 14 h 24"/>
                  <a:gd name="T36" fmla="*/ 0 w 50"/>
                  <a:gd name="T37" fmla="*/ 24 h 24"/>
                  <a:gd name="T38" fmla="*/ 0 w 50"/>
                  <a:gd name="T39" fmla="*/ 2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50" h="24">
                    <a:moveTo>
                      <a:pt x="0" y="24"/>
                    </a:moveTo>
                    <a:lnTo>
                      <a:pt x="0" y="24"/>
                    </a:lnTo>
                    <a:lnTo>
                      <a:pt x="18" y="14"/>
                    </a:lnTo>
                    <a:lnTo>
                      <a:pt x="32" y="10"/>
                    </a:lnTo>
                    <a:lnTo>
                      <a:pt x="41" y="10"/>
                    </a:lnTo>
                    <a:lnTo>
                      <a:pt x="41" y="10"/>
                    </a:lnTo>
                    <a:lnTo>
                      <a:pt x="46" y="14"/>
                    </a:lnTo>
                    <a:lnTo>
                      <a:pt x="41" y="19"/>
                    </a:lnTo>
                    <a:lnTo>
                      <a:pt x="32" y="24"/>
                    </a:lnTo>
                    <a:lnTo>
                      <a:pt x="32" y="24"/>
                    </a:lnTo>
                    <a:lnTo>
                      <a:pt x="41" y="19"/>
                    </a:lnTo>
                    <a:lnTo>
                      <a:pt x="50" y="14"/>
                    </a:lnTo>
                    <a:lnTo>
                      <a:pt x="50" y="10"/>
                    </a:lnTo>
                    <a:lnTo>
                      <a:pt x="50" y="10"/>
                    </a:lnTo>
                    <a:lnTo>
                      <a:pt x="46" y="5"/>
                    </a:lnTo>
                    <a:lnTo>
                      <a:pt x="41" y="0"/>
                    </a:lnTo>
                    <a:lnTo>
                      <a:pt x="27" y="5"/>
                    </a:lnTo>
                    <a:lnTo>
                      <a:pt x="13" y="14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6" name="Freeform 48"/>
              <p:cNvSpPr>
                <a:spLocks/>
              </p:cNvSpPr>
              <p:nvPr/>
            </p:nvSpPr>
            <p:spPr bwMode="auto">
              <a:xfrm>
                <a:off x="2800517" y="2156619"/>
                <a:ext cx="222380" cy="241300"/>
              </a:xfrm>
              <a:custGeom>
                <a:avLst/>
                <a:gdLst>
                  <a:gd name="T0" fmla="*/ 138 w 138"/>
                  <a:gd name="T1" fmla="*/ 0 h 152"/>
                  <a:gd name="T2" fmla="*/ 138 w 138"/>
                  <a:gd name="T3" fmla="*/ 0 h 152"/>
                  <a:gd name="T4" fmla="*/ 110 w 138"/>
                  <a:gd name="T5" fmla="*/ 5 h 152"/>
                  <a:gd name="T6" fmla="*/ 87 w 138"/>
                  <a:gd name="T7" fmla="*/ 14 h 152"/>
                  <a:gd name="T8" fmla="*/ 59 w 138"/>
                  <a:gd name="T9" fmla="*/ 28 h 152"/>
                  <a:gd name="T10" fmla="*/ 36 w 138"/>
                  <a:gd name="T11" fmla="*/ 46 h 152"/>
                  <a:gd name="T12" fmla="*/ 13 w 138"/>
                  <a:gd name="T13" fmla="*/ 74 h 152"/>
                  <a:gd name="T14" fmla="*/ 4 w 138"/>
                  <a:gd name="T15" fmla="*/ 88 h 152"/>
                  <a:gd name="T16" fmla="*/ 0 w 138"/>
                  <a:gd name="T17" fmla="*/ 106 h 152"/>
                  <a:gd name="T18" fmla="*/ 0 w 138"/>
                  <a:gd name="T19" fmla="*/ 129 h 152"/>
                  <a:gd name="T20" fmla="*/ 0 w 138"/>
                  <a:gd name="T21" fmla="*/ 152 h 152"/>
                  <a:gd name="T22" fmla="*/ 0 w 138"/>
                  <a:gd name="T23" fmla="*/ 152 h 152"/>
                  <a:gd name="T24" fmla="*/ 18 w 138"/>
                  <a:gd name="T25" fmla="*/ 152 h 152"/>
                  <a:gd name="T26" fmla="*/ 32 w 138"/>
                  <a:gd name="T27" fmla="*/ 148 h 152"/>
                  <a:gd name="T28" fmla="*/ 55 w 138"/>
                  <a:gd name="T29" fmla="*/ 138 h 152"/>
                  <a:gd name="T30" fmla="*/ 78 w 138"/>
                  <a:gd name="T31" fmla="*/ 120 h 152"/>
                  <a:gd name="T32" fmla="*/ 101 w 138"/>
                  <a:gd name="T33" fmla="*/ 92 h 152"/>
                  <a:gd name="T34" fmla="*/ 119 w 138"/>
                  <a:gd name="T35" fmla="*/ 51 h 152"/>
                  <a:gd name="T36" fmla="*/ 138 w 138"/>
                  <a:gd name="T37" fmla="*/ 0 h 152"/>
                  <a:gd name="T38" fmla="*/ 138 w 138"/>
                  <a:gd name="T39" fmla="*/ 0 h 1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38" h="152">
                    <a:moveTo>
                      <a:pt x="138" y="0"/>
                    </a:moveTo>
                    <a:lnTo>
                      <a:pt x="138" y="0"/>
                    </a:lnTo>
                    <a:lnTo>
                      <a:pt x="110" y="5"/>
                    </a:lnTo>
                    <a:lnTo>
                      <a:pt x="87" y="14"/>
                    </a:lnTo>
                    <a:lnTo>
                      <a:pt x="59" y="28"/>
                    </a:lnTo>
                    <a:lnTo>
                      <a:pt x="36" y="46"/>
                    </a:lnTo>
                    <a:lnTo>
                      <a:pt x="13" y="74"/>
                    </a:lnTo>
                    <a:lnTo>
                      <a:pt x="4" y="88"/>
                    </a:lnTo>
                    <a:lnTo>
                      <a:pt x="0" y="106"/>
                    </a:lnTo>
                    <a:lnTo>
                      <a:pt x="0" y="129"/>
                    </a:lnTo>
                    <a:lnTo>
                      <a:pt x="0" y="152"/>
                    </a:lnTo>
                    <a:lnTo>
                      <a:pt x="0" y="152"/>
                    </a:lnTo>
                    <a:lnTo>
                      <a:pt x="18" y="152"/>
                    </a:lnTo>
                    <a:lnTo>
                      <a:pt x="32" y="148"/>
                    </a:lnTo>
                    <a:lnTo>
                      <a:pt x="55" y="138"/>
                    </a:lnTo>
                    <a:lnTo>
                      <a:pt x="78" y="120"/>
                    </a:lnTo>
                    <a:lnTo>
                      <a:pt x="101" y="92"/>
                    </a:lnTo>
                    <a:lnTo>
                      <a:pt x="119" y="51"/>
                    </a:lnTo>
                    <a:lnTo>
                      <a:pt x="138" y="0"/>
                    </a:lnTo>
                    <a:lnTo>
                      <a:pt x="138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7" name="Freeform 49"/>
              <p:cNvSpPr>
                <a:spLocks/>
              </p:cNvSpPr>
              <p:nvPr/>
            </p:nvSpPr>
            <p:spPr bwMode="auto">
              <a:xfrm>
                <a:off x="2911707" y="2361407"/>
                <a:ext cx="177259" cy="66675"/>
              </a:xfrm>
              <a:custGeom>
                <a:avLst/>
                <a:gdLst>
                  <a:gd name="T0" fmla="*/ 0 w 110"/>
                  <a:gd name="T1" fmla="*/ 23 h 42"/>
                  <a:gd name="T2" fmla="*/ 0 w 110"/>
                  <a:gd name="T3" fmla="*/ 23 h 42"/>
                  <a:gd name="T4" fmla="*/ 9 w 110"/>
                  <a:gd name="T5" fmla="*/ 19 h 42"/>
                  <a:gd name="T6" fmla="*/ 27 w 110"/>
                  <a:gd name="T7" fmla="*/ 5 h 42"/>
                  <a:gd name="T8" fmla="*/ 41 w 110"/>
                  <a:gd name="T9" fmla="*/ 0 h 42"/>
                  <a:gd name="T10" fmla="*/ 64 w 110"/>
                  <a:gd name="T11" fmla="*/ 0 h 42"/>
                  <a:gd name="T12" fmla="*/ 82 w 110"/>
                  <a:gd name="T13" fmla="*/ 5 h 42"/>
                  <a:gd name="T14" fmla="*/ 110 w 110"/>
                  <a:gd name="T15" fmla="*/ 19 h 42"/>
                  <a:gd name="T16" fmla="*/ 110 w 110"/>
                  <a:gd name="T17" fmla="*/ 19 h 42"/>
                  <a:gd name="T18" fmla="*/ 101 w 110"/>
                  <a:gd name="T19" fmla="*/ 28 h 42"/>
                  <a:gd name="T20" fmla="*/ 78 w 110"/>
                  <a:gd name="T21" fmla="*/ 37 h 42"/>
                  <a:gd name="T22" fmla="*/ 59 w 110"/>
                  <a:gd name="T23" fmla="*/ 42 h 42"/>
                  <a:gd name="T24" fmla="*/ 41 w 110"/>
                  <a:gd name="T25" fmla="*/ 42 h 42"/>
                  <a:gd name="T26" fmla="*/ 23 w 110"/>
                  <a:gd name="T27" fmla="*/ 37 h 42"/>
                  <a:gd name="T28" fmla="*/ 0 w 110"/>
                  <a:gd name="T29" fmla="*/ 23 h 42"/>
                  <a:gd name="T30" fmla="*/ 0 w 110"/>
                  <a:gd name="T31" fmla="*/ 23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10" h="42">
                    <a:moveTo>
                      <a:pt x="0" y="23"/>
                    </a:moveTo>
                    <a:lnTo>
                      <a:pt x="0" y="23"/>
                    </a:lnTo>
                    <a:lnTo>
                      <a:pt x="9" y="19"/>
                    </a:lnTo>
                    <a:lnTo>
                      <a:pt x="27" y="5"/>
                    </a:lnTo>
                    <a:lnTo>
                      <a:pt x="41" y="0"/>
                    </a:lnTo>
                    <a:lnTo>
                      <a:pt x="64" y="0"/>
                    </a:lnTo>
                    <a:lnTo>
                      <a:pt x="82" y="5"/>
                    </a:lnTo>
                    <a:lnTo>
                      <a:pt x="110" y="19"/>
                    </a:lnTo>
                    <a:lnTo>
                      <a:pt x="110" y="19"/>
                    </a:lnTo>
                    <a:lnTo>
                      <a:pt x="101" y="28"/>
                    </a:lnTo>
                    <a:lnTo>
                      <a:pt x="78" y="37"/>
                    </a:lnTo>
                    <a:lnTo>
                      <a:pt x="59" y="42"/>
                    </a:lnTo>
                    <a:lnTo>
                      <a:pt x="41" y="42"/>
                    </a:lnTo>
                    <a:lnTo>
                      <a:pt x="23" y="37"/>
                    </a:lnTo>
                    <a:lnTo>
                      <a:pt x="0" y="23"/>
                    </a:lnTo>
                    <a:lnTo>
                      <a:pt x="0" y="23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8" name="Freeform 50"/>
              <p:cNvSpPr>
                <a:spLocks/>
              </p:cNvSpPr>
              <p:nvPr/>
            </p:nvSpPr>
            <p:spPr bwMode="auto">
              <a:xfrm>
                <a:off x="2726391" y="2420144"/>
                <a:ext cx="222380" cy="168275"/>
              </a:xfrm>
              <a:custGeom>
                <a:avLst/>
                <a:gdLst>
                  <a:gd name="T0" fmla="*/ 0 w 138"/>
                  <a:gd name="T1" fmla="*/ 5 h 106"/>
                  <a:gd name="T2" fmla="*/ 0 w 138"/>
                  <a:gd name="T3" fmla="*/ 5 h 106"/>
                  <a:gd name="T4" fmla="*/ 18 w 138"/>
                  <a:gd name="T5" fmla="*/ 0 h 106"/>
                  <a:gd name="T6" fmla="*/ 36 w 138"/>
                  <a:gd name="T7" fmla="*/ 5 h 106"/>
                  <a:gd name="T8" fmla="*/ 59 w 138"/>
                  <a:gd name="T9" fmla="*/ 9 h 106"/>
                  <a:gd name="T10" fmla="*/ 82 w 138"/>
                  <a:gd name="T11" fmla="*/ 18 h 106"/>
                  <a:gd name="T12" fmla="*/ 105 w 138"/>
                  <a:gd name="T13" fmla="*/ 37 h 106"/>
                  <a:gd name="T14" fmla="*/ 124 w 138"/>
                  <a:gd name="T15" fmla="*/ 64 h 106"/>
                  <a:gd name="T16" fmla="*/ 133 w 138"/>
                  <a:gd name="T17" fmla="*/ 83 h 106"/>
                  <a:gd name="T18" fmla="*/ 138 w 138"/>
                  <a:gd name="T19" fmla="*/ 106 h 106"/>
                  <a:gd name="T20" fmla="*/ 138 w 138"/>
                  <a:gd name="T21" fmla="*/ 106 h 106"/>
                  <a:gd name="T22" fmla="*/ 119 w 138"/>
                  <a:gd name="T23" fmla="*/ 106 h 106"/>
                  <a:gd name="T24" fmla="*/ 101 w 138"/>
                  <a:gd name="T25" fmla="*/ 101 h 106"/>
                  <a:gd name="T26" fmla="*/ 78 w 138"/>
                  <a:gd name="T27" fmla="*/ 97 h 106"/>
                  <a:gd name="T28" fmla="*/ 55 w 138"/>
                  <a:gd name="T29" fmla="*/ 83 h 106"/>
                  <a:gd name="T30" fmla="*/ 32 w 138"/>
                  <a:gd name="T31" fmla="*/ 64 h 106"/>
                  <a:gd name="T32" fmla="*/ 13 w 138"/>
                  <a:gd name="T33" fmla="*/ 37 h 106"/>
                  <a:gd name="T34" fmla="*/ 0 w 138"/>
                  <a:gd name="T35" fmla="*/ 5 h 106"/>
                  <a:gd name="T36" fmla="*/ 0 w 138"/>
                  <a:gd name="T37" fmla="*/ 5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38" h="106">
                    <a:moveTo>
                      <a:pt x="0" y="5"/>
                    </a:moveTo>
                    <a:lnTo>
                      <a:pt x="0" y="5"/>
                    </a:lnTo>
                    <a:lnTo>
                      <a:pt x="18" y="0"/>
                    </a:lnTo>
                    <a:lnTo>
                      <a:pt x="36" y="5"/>
                    </a:lnTo>
                    <a:lnTo>
                      <a:pt x="59" y="9"/>
                    </a:lnTo>
                    <a:lnTo>
                      <a:pt x="82" y="18"/>
                    </a:lnTo>
                    <a:lnTo>
                      <a:pt x="105" y="37"/>
                    </a:lnTo>
                    <a:lnTo>
                      <a:pt x="124" y="64"/>
                    </a:lnTo>
                    <a:lnTo>
                      <a:pt x="133" y="83"/>
                    </a:lnTo>
                    <a:lnTo>
                      <a:pt x="138" y="106"/>
                    </a:lnTo>
                    <a:lnTo>
                      <a:pt x="138" y="106"/>
                    </a:lnTo>
                    <a:lnTo>
                      <a:pt x="119" y="106"/>
                    </a:lnTo>
                    <a:lnTo>
                      <a:pt x="101" y="101"/>
                    </a:lnTo>
                    <a:lnTo>
                      <a:pt x="78" y="97"/>
                    </a:lnTo>
                    <a:lnTo>
                      <a:pt x="55" y="83"/>
                    </a:lnTo>
                    <a:lnTo>
                      <a:pt x="32" y="64"/>
                    </a:lnTo>
                    <a:lnTo>
                      <a:pt x="13" y="37"/>
                    </a:lnTo>
                    <a:lnTo>
                      <a:pt x="0" y="5"/>
                    </a:lnTo>
                    <a:lnTo>
                      <a:pt x="0" y="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9" name="Freeform 51"/>
              <p:cNvSpPr>
                <a:spLocks/>
              </p:cNvSpPr>
              <p:nvPr/>
            </p:nvSpPr>
            <p:spPr bwMode="auto">
              <a:xfrm>
                <a:off x="3319404" y="2653507"/>
                <a:ext cx="191762" cy="344488"/>
              </a:xfrm>
              <a:custGeom>
                <a:avLst/>
                <a:gdLst>
                  <a:gd name="T0" fmla="*/ 9 w 119"/>
                  <a:gd name="T1" fmla="*/ 0 h 217"/>
                  <a:gd name="T2" fmla="*/ 9 w 119"/>
                  <a:gd name="T3" fmla="*/ 0 h 217"/>
                  <a:gd name="T4" fmla="*/ 4 w 119"/>
                  <a:gd name="T5" fmla="*/ 28 h 217"/>
                  <a:gd name="T6" fmla="*/ 0 w 119"/>
                  <a:gd name="T7" fmla="*/ 60 h 217"/>
                  <a:gd name="T8" fmla="*/ 4 w 119"/>
                  <a:gd name="T9" fmla="*/ 92 h 217"/>
                  <a:gd name="T10" fmla="*/ 14 w 119"/>
                  <a:gd name="T11" fmla="*/ 129 h 217"/>
                  <a:gd name="T12" fmla="*/ 23 w 119"/>
                  <a:gd name="T13" fmla="*/ 148 h 217"/>
                  <a:gd name="T14" fmla="*/ 32 w 119"/>
                  <a:gd name="T15" fmla="*/ 166 h 217"/>
                  <a:gd name="T16" fmla="*/ 46 w 119"/>
                  <a:gd name="T17" fmla="*/ 180 h 217"/>
                  <a:gd name="T18" fmla="*/ 64 w 119"/>
                  <a:gd name="T19" fmla="*/ 194 h 217"/>
                  <a:gd name="T20" fmla="*/ 87 w 119"/>
                  <a:gd name="T21" fmla="*/ 208 h 217"/>
                  <a:gd name="T22" fmla="*/ 110 w 119"/>
                  <a:gd name="T23" fmla="*/ 217 h 217"/>
                  <a:gd name="T24" fmla="*/ 110 w 119"/>
                  <a:gd name="T25" fmla="*/ 217 h 217"/>
                  <a:gd name="T26" fmla="*/ 119 w 119"/>
                  <a:gd name="T27" fmla="*/ 198 h 217"/>
                  <a:gd name="T28" fmla="*/ 119 w 119"/>
                  <a:gd name="T29" fmla="*/ 180 h 217"/>
                  <a:gd name="T30" fmla="*/ 119 w 119"/>
                  <a:gd name="T31" fmla="*/ 152 h 217"/>
                  <a:gd name="T32" fmla="*/ 110 w 119"/>
                  <a:gd name="T33" fmla="*/ 120 h 217"/>
                  <a:gd name="T34" fmla="*/ 92 w 119"/>
                  <a:gd name="T35" fmla="*/ 83 h 217"/>
                  <a:gd name="T36" fmla="*/ 60 w 119"/>
                  <a:gd name="T37" fmla="*/ 42 h 217"/>
                  <a:gd name="T38" fmla="*/ 37 w 119"/>
                  <a:gd name="T39" fmla="*/ 23 h 217"/>
                  <a:gd name="T40" fmla="*/ 9 w 119"/>
                  <a:gd name="T41" fmla="*/ 0 h 217"/>
                  <a:gd name="T42" fmla="*/ 9 w 119"/>
                  <a:gd name="T43" fmla="*/ 0 h 2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19" h="217">
                    <a:moveTo>
                      <a:pt x="9" y="0"/>
                    </a:moveTo>
                    <a:lnTo>
                      <a:pt x="9" y="0"/>
                    </a:lnTo>
                    <a:lnTo>
                      <a:pt x="4" y="28"/>
                    </a:lnTo>
                    <a:lnTo>
                      <a:pt x="0" y="60"/>
                    </a:lnTo>
                    <a:lnTo>
                      <a:pt x="4" y="92"/>
                    </a:lnTo>
                    <a:lnTo>
                      <a:pt x="14" y="129"/>
                    </a:lnTo>
                    <a:lnTo>
                      <a:pt x="23" y="148"/>
                    </a:lnTo>
                    <a:lnTo>
                      <a:pt x="32" y="166"/>
                    </a:lnTo>
                    <a:lnTo>
                      <a:pt x="46" y="180"/>
                    </a:lnTo>
                    <a:lnTo>
                      <a:pt x="64" y="194"/>
                    </a:lnTo>
                    <a:lnTo>
                      <a:pt x="87" y="208"/>
                    </a:lnTo>
                    <a:lnTo>
                      <a:pt x="110" y="217"/>
                    </a:lnTo>
                    <a:lnTo>
                      <a:pt x="110" y="217"/>
                    </a:lnTo>
                    <a:lnTo>
                      <a:pt x="119" y="198"/>
                    </a:lnTo>
                    <a:lnTo>
                      <a:pt x="119" y="180"/>
                    </a:lnTo>
                    <a:lnTo>
                      <a:pt x="119" y="152"/>
                    </a:lnTo>
                    <a:lnTo>
                      <a:pt x="110" y="120"/>
                    </a:lnTo>
                    <a:lnTo>
                      <a:pt x="92" y="83"/>
                    </a:lnTo>
                    <a:lnTo>
                      <a:pt x="60" y="42"/>
                    </a:lnTo>
                    <a:lnTo>
                      <a:pt x="37" y="23"/>
                    </a:lnTo>
                    <a:lnTo>
                      <a:pt x="9" y="0"/>
                    </a:lnTo>
                    <a:lnTo>
                      <a:pt x="9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0" name="Freeform 52"/>
              <p:cNvSpPr>
                <a:spLocks/>
              </p:cNvSpPr>
              <p:nvPr/>
            </p:nvSpPr>
            <p:spPr bwMode="auto">
              <a:xfrm>
                <a:off x="3533727" y="2683669"/>
                <a:ext cx="96687" cy="196850"/>
              </a:xfrm>
              <a:custGeom>
                <a:avLst/>
                <a:gdLst>
                  <a:gd name="T0" fmla="*/ 9 w 60"/>
                  <a:gd name="T1" fmla="*/ 124 h 124"/>
                  <a:gd name="T2" fmla="*/ 9 w 60"/>
                  <a:gd name="T3" fmla="*/ 124 h 124"/>
                  <a:gd name="T4" fmla="*/ 5 w 60"/>
                  <a:gd name="T5" fmla="*/ 110 h 124"/>
                  <a:gd name="T6" fmla="*/ 5 w 60"/>
                  <a:gd name="T7" fmla="*/ 101 h 124"/>
                  <a:gd name="T8" fmla="*/ 0 w 60"/>
                  <a:gd name="T9" fmla="*/ 83 h 124"/>
                  <a:gd name="T10" fmla="*/ 5 w 60"/>
                  <a:gd name="T11" fmla="*/ 64 h 124"/>
                  <a:gd name="T12" fmla="*/ 14 w 60"/>
                  <a:gd name="T13" fmla="*/ 46 h 124"/>
                  <a:gd name="T14" fmla="*/ 28 w 60"/>
                  <a:gd name="T15" fmla="*/ 23 h 124"/>
                  <a:gd name="T16" fmla="*/ 56 w 60"/>
                  <a:gd name="T17" fmla="*/ 0 h 124"/>
                  <a:gd name="T18" fmla="*/ 56 w 60"/>
                  <a:gd name="T19" fmla="*/ 0 h 124"/>
                  <a:gd name="T20" fmla="*/ 60 w 60"/>
                  <a:gd name="T21" fmla="*/ 14 h 124"/>
                  <a:gd name="T22" fmla="*/ 60 w 60"/>
                  <a:gd name="T23" fmla="*/ 46 h 124"/>
                  <a:gd name="T24" fmla="*/ 56 w 60"/>
                  <a:gd name="T25" fmla="*/ 64 h 124"/>
                  <a:gd name="T26" fmla="*/ 46 w 60"/>
                  <a:gd name="T27" fmla="*/ 83 h 124"/>
                  <a:gd name="T28" fmla="*/ 32 w 60"/>
                  <a:gd name="T29" fmla="*/ 106 h 124"/>
                  <a:gd name="T30" fmla="*/ 9 w 60"/>
                  <a:gd name="T31" fmla="*/ 124 h 124"/>
                  <a:gd name="T32" fmla="*/ 9 w 60"/>
                  <a:gd name="T33" fmla="*/ 124 h 1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0" h="124">
                    <a:moveTo>
                      <a:pt x="9" y="124"/>
                    </a:moveTo>
                    <a:lnTo>
                      <a:pt x="9" y="124"/>
                    </a:lnTo>
                    <a:lnTo>
                      <a:pt x="5" y="110"/>
                    </a:lnTo>
                    <a:lnTo>
                      <a:pt x="5" y="101"/>
                    </a:lnTo>
                    <a:lnTo>
                      <a:pt x="0" y="83"/>
                    </a:lnTo>
                    <a:lnTo>
                      <a:pt x="5" y="64"/>
                    </a:lnTo>
                    <a:lnTo>
                      <a:pt x="14" y="46"/>
                    </a:lnTo>
                    <a:lnTo>
                      <a:pt x="28" y="23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60" y="14"/>
                    </a:lnTo>
                    <a:lnTo>
                      <a:pt x="60" y="46"/>
                    </a:lnTo>
                    <a:lnTo>
                      <a:pt x="56" y="64"/>
                    </a:lnTo>
                    <a:lnTo>
                      <a:pt x="46" y="83"/>
                    </a:lnTo>
                    <a:lnTo>
                      <a:pt x="32" y="106"/>
                    </a:lnTo>
                    <a:lnTo>
                      <a:pt x="9" y="124"/>
                    </a:lnTo>
                    <a:lnTo>
                      <a:pt x="9" y="12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1" name="Freeform 53"/>
              <p:cNvSpPr>
                <a:spLocks/>
              </p:cNvSpPr>
              <p:nvPr/>
            </p:nvSpPr>
            <p:spPr bwMode="auto">
              <a:xfrm>
                <a:off x="3496663" y="2917032"/>
                <a:ext cx="282003" cy="176213"/>
              </a:xfrm>
              <a:custGeom>
                <a:avLst/>
                <a:gdLst>
                  <a:gd name="T0" fmla="*/ 0 w 175"/>
                  <a:gd name="T1" fmla="*/ 111 h 111"/>
                  <a:gd name="T2" fmla="*/ 0 w 175"/>
                  <a:gd name="T3" fmla="*/ 111 h 111"/>
                  <a:gd name="T4" fmla="*/ 5 w 175"/>
                  <a:gd name="T5" fmla="*/ 88 h 111"/>
                  <a:gd name="T6" fmla="*/ 19 w 175"/>
                  <a:gd name="T7" fmla="*/ 69 h 111"/>
                  <a:gd name="T8" fmla="*/ 32 w 175"/>
                  <a:gd name="T9" fmla="*/ 46 h 111"/>
                  <a:gd name="T10" fmla="*/ 55 w 175"/>
                  <a:gd name="T11" fmla="*/ 23 h 111"/>
                  <a:gd name="T12" fmla="*/ 83 w 175"/>
                  <a:gd name="T13" fmla="*/ 9 h 111"/>
                  <a:gd name="T14" fmla="*/ 102 w 175"/>
                  <a:gd name="T15" fmla="*/ 0 h 111"/>
                  <a:gd name="T16" fmla="*/ 125 w 175"/>
                  <a:gd name="T17" fmla="*/ 0 h 111"/>
                  <a:gd name="T18" fmla="*/ 148 w 175"/>
                  <a:gd name="T19" fmla="*/ 0 h 111"/>
                  <a:gd name="T20" fmla="*/ 175 w 175"/>
                  <a:gd name="T21" fmla="*/ 5 h 111"/>
                  <a:gd name="T22" fmla="*/ 175 w 175"/>
                  <a:gd name="T23" fmla="*/ 5 h 111"/>
                  <a:gd name="T24" fmla="*/ 166 w 175"/>
                  <a:gd name="T25" fmla="*/ 23 h 111"/>
                  <a:gd name="T26" fmla="*/ 152 w 175"/>
                  <a:gd name="T27" fmla="*/ 42 h 111"/>
                  <a:gd name="T28" fmla="*/ 134 w 175"/>
                  <a:gd name="T29" fmla="*/ 60 h 111"/>
                  <a:gd name="T30" fmla="*/ 111 w 175"/>
                  <a:gd name="T31" fmla="*/ 83 h 111"/>
                  <a:gd name="T32" fmla="*/ 83 w 175"/>
                  <a:gd name="T33" fmla="*/ 101 h 111"/>
                  <a:gd name="T34" fmla="*/ 46 w 175"/>
                  <a:gd name="T35" fmla="*/ 111 h 111"/>
                  <a:gd name="T36" fmla="*/ 23 w 175"/>
                  <a:gd name="T37" fmla="*/ 111 h 111"/>
                  <a:gd name="T38" fmla="*/ 0 w 175"/>
                  <a:gd name="T39" fmla="*/ 111 h 111"/>
                  <a:gd name="T40" fmla="*/ 0 w 175"/>
                  <a:gd name="T41" fmla="*/ 111 h 1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75" h="111">
                    <a:moveTo>
                      <a:pt x="0" y="111"/>
                    </a:moveTo>
                    <a:lnTo>
                      <a:pt x="0" y="111"/>
                    </a:lnTo>
                    <a:lnTo>
                      <a:pt x="5" y="88"/>
                    </a:lnTo>
                    <a:lnTo>
                      <a:pt x="19" y="69"/>
                    </a:lnTo>
                    <a:lnTo>
                      <a:pt x="32" y="46"/>
                    </a:lnTo>
                    <a:lnTo>
                      <a:pt x="55" y="23"/>
                    </a:lnTo>
                    <a:lnTo>
                      <a:pt x="83" y="9"/>
                    </a:lnTo>
                    <a:lnTo>
                      <a:pt x="102" y="0"/>
                    </a:lnTo>
                    <a:lnTo>
                      <a:pt x="125" y="0"/>
                    </a:lnTo>
                    <a:lnTo>
                      <a:pt x="148" y="0"/>
                    </a:lnTo>
                    <a:lnTo>
                      <a:pt x="175" y="5"/>
                    </a:lnTo>
                    <a:lnTo>
                      <a:pt x="175" y="5"/>
                    </a:lnTo>
                    <a:lnTo>
                      <a:pt x="166" y="23"/>
                    </a:lnTo>
                    <a:lnTo>
                      <a:pt x="152" y="42"/>
                    </a:lnTo>
                    <a:lnTo>
                      <a:pt x="134" y="60"/>
                    </a:lnTo>
                    <a:lnTo>
                      <a:pt x="111" y="83"/>
                    </a:lnTo>
                    <a:lnTo>
                      <a:pt x="83" y="101"/>
                    </a:lnTo>
                    <a:lnTo>
                      <a:pt x="46" y="111"/>
                    </a:lnTo>
                    <a:lnTo>
                      <a:pt x="23" y="111"/>
                    </a:lnTo>
                    <a:lnTo>
                      <a:pt x="0" y="111"/>
                    </a:lnTo>
                    <a:lnTo>
                      <a:pt x="0" y="111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" name="Freeform 54"/>
              <p:cNvSpPr>
                <a:spLocks/>
              </p:cNvSpPr>
              <p:nvPr/>
            </p:nvSpPr>
            <p:spPr bwMode="auto">
              <a:xfrm>
                <a:off x="1732127" y="2172494"/>
                <a:ext cx="170814" cy="365125"/>
              </a:xfrm>
              <a:custGeom>
                <a:avLst/>
                <a:gdLst>
                  <a:gd name="T0" fmla="*/ 27 w 106"/>
                  <a:gd name="T1" fmla="*/ 0 h 230"/>
                  <a:gd name="T2" fmla="*/ 27 w 106"/>
                  <a:gd name="T3" fmla="*/ 0 h 230"/>
                  <a:gd name="T4" fmla="*/ 14 w 106"/>
                  <a:gd name="T5" fmla="*/ 23 h 230"/>
                  <a:gd name="T6" fmla="*/ 9 w 106"/>
                  <a:gd name="T7" fmla="*/ 50 h 230"/>
                  <a:gd name="T8" fmla="*/ 0 w 106"/>
                  <a:gd name="T9" fmla="*/ 87 h 230"/>
                  <a:gd name="T10" fmla="*/ 4 w 106"/>
                  <a:gd name="T11" fmla="*/ 124 h 230"/>
                  <a:gd name="T12" fmla="*/ 9 w 106"/>
                  <a:gd name="T13" fmla="*/ 142 h 230"/>
                  <a:gd name="T14" fmla="*/ 14 w 106"/>
                  <a:gd name="T15" fmla="*/ 165 h 230"/>
                  <a:gd name="T16" fmla="*/ 23 w 106"/>
                  <a:gd name="T17" fmla="*/ 184 h 230"/>
                  <a:gd name="T18" fmla="*/ 41 w 106"/>
                  <a:gd name="T19" fmla="*/ 197 h 230"/>
                  <a:gd name="T20" fmla="*/ 60 w 106"/>
                  <a:gd name="T21" fmla="*/ 216 h 230"/>
                  <a:gd name="T22" fmla="*/ 83 w 106"/>
                  <a:gd name="T23" fmla="*/ 230 h 230"/>
                  <a:gd name="T24" fmla="*/ 83 w 106"/>
                  <a:gd name="T25" fmla="*/ 230 h 230"/>
                  <a:gd name="T26" fmla="*/ 92 w 106"/>
                  <a:gd name="T27" fmla="*/ 216 h 230"/>
                  <a:gd name="T28" fmla="*/ 101 w 106"/>
                  <a:gd name="T29" fmla="*/ 193 h 230"/>
                  <a:gd name="T30" fmla="*/ 106 w 106"/>
                  <a:gd name="T31" fmla="*/ 170 h 230"/>
                  <a:gd name="T32" fmla="*/ 101 w 106"/>
                  <a:gd name="T33" fmla="*/ 133 h 230"/>
                  <a:gd name="T34" fmla="*/ 92 w 106"/>
                  <a:gd name="T35" fmla="*/ 96 h 230"/>
                  <a:gd name="T36" fmla="*/ 69 w 106"/>
                  <a:gd name="T37" fmla="*/ 50 h 230"/>
                  <a:gd name="T38" fmla="*/ 50 w 106"/>
                  <a:gd name="T39" fmla="*/ 23 h 230"/>
                  <a:gd name="T40" fmla="*/ 27 w 106"/>
                  <a:gd name="T41" fmla="*/ 0 h 230"/>
                  <a:gd name="T42" fmla="*/ 27 w 106"/>
                  <a:gd name="T43" fmla="*/ 0 h 2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06" h="230">
                    <a:moveTo>
                      <a:pt x="27" y="0"/>
                    </a:moveTo>
                    <a:lnTo>
                      <a:pt x="27" y="0"/>
                    </a:lnTo>
                    <a:lnTo>
                      <a:pt x="14" y="23"/>
                    </a:lnTo>
                    <a:lnTo>
                      <a:pt x="9" y="50"/>
                    </a:lnTo>
                    <a:lnTo>
                      <a:pt x="0" y="87"/>
                    </a:lnTo>
                    <a:lnTo>
                      <a:pt x="4" y="124"/>
                    </a:lnTo>
                    <a:lnTo>
                      <a:pt x="9" y="142"/>
                    </a:lnTo>
                    <a:lnTo>
                      <a:pt x="14" y="165"/>
                    </a:lnTo>
                    <a:lnTo>
                      <a:pt x="23" y="184"/>
                    </a:lnTo>
                    <a:lnTo>
                      <a:pt x="41" y="197"/>
                    </a:lnTo>
                    <a:lnTo>
                      <a:pt x="60" y="216"/>
                    </a:lnTo>
                    <a:lnTo>
                      <a:pt x="83" y="230"/>
                    </a:lnTo>
                    <a:lnTo>
                      <a:pt x="83" y="230"/>
                    </a:lnTo>
                    <a:lnTo>
                      <a:pt x="92" y="216"/>
                    </a:lnTo>
                    <a:lnTo>
                      <a:pt x="101" y="193"/>
                    </a:lnTo>
                    <a:lnTo>
                      <a:pt x="106" y="170"/>
                    </a:lnTo>
                    <a:lnTo>
                      <a:pt x="101" y="133"/>
                    </a:lnTo>
                    <a:lnTo>
                      <a:pt x="92" y="96"/>
                    </a:lnTo>
                    <a:lnTo>
                      <a:pt x="69" y="50"/>
                    </a:lnTo>
                    <a:lnTo>
                      <a:pt x="50" y="23"/>
                    </a:lnTo>
                    <a:lnTo>
                      <a:pt x="27" y="0"/>
                    </a:lnTo>
                    <a:lnTo>
                      <a:pt x="27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" name="Freeform 55"/>
              <p:cNvSpPr>
                <a:spLocks/>
              </p:cNvSpPr>
              <p:nvPr/>
            </p:nvSpPr>
            <p:spPr bwMode="auto">
              <a:xfrm>
                <a:off x="1931947" y="2259807"/>
                <a:ext cx="125693" cy="174625"/>
              </a:xfrm>
              <a:custGeom>
                <a:avLst/>
                <a:gdLst>
                  <a:gd name="T0" fmla="*/ 5 w 78"/>
                  <a:gd name="T1" fmla="*/ 110 h 110"/>
                  <a:gd name="T2" fmla="*/ 5 w 78"/>
                  <a:gd name="T3" fmla="*/ 110 h 110"/>
                  <a:gd name="T4" fmla="*/ 5 w 78"/>
                  <a:gd name="T5" fmla="*/ 96 h 110"/>
                  <a:gd name="T6" fmla="*/ 0 w 78"/>
                  <a:gd name="T7" fmla="*/ 87 h 110"/>
                  <a:gd name="T8" fmla="*/ 5 w 78"/>
                  <a:gd name="T9" fmla="*/ 69 h 110"/>
                  <a:gd name="T10" fmla="*/ 9 w 78"/>
                  <a:gd name="T11" fmla="*/ 55 h 110"/>
                  <a:gd name="T12" fmla="*/ 23 w 78"/>
                  <a:gd name="T13" fmla="*/ 37 h 110"/>
                  <a:gd name="T14" fmla="*/ 46 w 78"/>
                  <a:gd name="T15" fmla="*/ 18 h 110"/>
                  <a:gd name="T16" fmla="*/ 78 w 78"/>
                  <a:gd name="T17" fmla="*/ 0 h 110"/>
                  <a:gd name="T18" fmla="*/ 78 w 78"/>
                  <a:gd name="T19" fmla="*/ 0 h 110"/>
                  <a:gd name="T20" fmla="*/ 78 w 78"/>
                  <a:gd name="T21" fmla="*/ 14 h 110"/>
                  <a:gd name="T22" fmla="*/ 69 w 78"/>
                  <a:gd name="T23" fmla="*/ 46 h 110"/>
                  <a:gd name="T24" fmla="*/ 65 w 78"/>
                  <a:gd name="T25" fmla="*/ 64 h 110"/>
                  <a:gd name="T26" fmla="*/ 51 w 78"/>
                  <a:gd name="T27" fmla="*/ 83 h 110"/>
                  <a:gd name="T28" fmla="*/ 32 w 78"/>
                  <a:gd name="T29" fmla="*/ 96 h 110"/>
                  <a:gd name="T30" fmla="*/ 5 w 78"/>
                  <a:gd name="T31" fmla="*/ 110 h 110"/>
                  <a:gd name="T32" fmla="*/ 5 w 78"/>
                  <a:gd name="T33" fmla="*/ 110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8" h="110">
                    <a:moveTo>
                      <a:pt x="5" y="110"/>
                    </a:moveTo>
                    <a:lnTo>
                      <a:pt x="5" y="110"/>
                    </a:lnTo>
                    <a:lnTo>
                      <a:pt x="5" y="96"/>
                    </a:lnTo>
                    <a:lnTo>
                      <a:pt x="0" y="87"/>
                    </a:lnTo>
                    <a:lnTo>
                      <a:pt x="5" y="69"/>
                    </a:lnTo>
                    <a:lnTo>
                      <a:pt x="9" y="55"/>
                    </a:lnTo>
                    <a:lnTo>
                      <a:pt x="23" y="37"/>
                    </a:lnTo>
                    <a:lnTo>
                      <a:pt x="46" y="18"/>
                    </a:lnTo>
                    <a:lnTo>
                      <a:pt x="78" y="0"/>
                    </a:lnTo>
                    <a:lnTo>
                      <a:pt x="78" y="0"/>
                    </a:lnTo>
                    <a:lnTo>
                      <a:pt x="78" y="14"/>
                    </a:lnTo>
                    <a:lnTo>
                      <a:pt x="69" y="46"/>
                    </a:lnTo>
                    <a:lnTo>
                      <a:pt x="65" y="64"/>
                    </a:lnTo>
                    <a:lnTo>
                      <a:pt x="51" y="83"/>
                    </a:lnTo>
                    <a:lnTo>
                      <a:pt x="32" y="96"/>
                    </a:lnTo>
                    <a:lnTo>
                      <a:pt x="5" y="110"/>
                    </a:lnTo>
                    <a:lnTo>
                      <a:pt x="5" y="11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4" name="Freeform 56"/>
              <p:cNvSpPr>
                <a:spLocks/>
              </p:cNvSpPr>
              <p:nvPr/>
            </p:nvSpPr>
            <p:spPr bwMode="auto">
              <a:xfrm>
                <a:off x="1835260" y="2501107"/>
                <a:ext cx="312621" cy="146050"/>
              </a:xfrm>
              <a:custGeom>
                <a:avLst/>
                <a:gdLst>
                  <a:gd name="T0" fmla="*/ 0 w 194"/>
                  <a:gd name="T1" fmla="*/ 83 h 92"/>
                  <a:gd name="T2" fmla="*/ 0 w 194"/>
                  <a:gd name="T3" fmla="*/ 83 h 92"/>
                  <a:gd name="T4" fmla="*/ 14 w 194"/>
                  <a:gd name="T5" fmla="*/ 64 h 92"/>
                  <a:gd name="T6" fmla="*/ 28 w 194"/>
                  <a:gd name="T7" fmla="*/ 46 h 92"/>
                  <a:gd name="T8" fmla="*/ 46 w 194"/>
                  <a:gd name="T9" fmla="*/ 27 h 92"/>
                  <a:gd name="T10" fmla="*/ 74 w 194"/>
                  <a:gd name="T11" fmla="*/ 9 h 92"/>
                  <a:gd name="T12" fmla="*/ 106 w 194"/>
                  <a:gd name="T13" fmla="*/ 0 h 92"/>
                  <a:gd name="T14" fmla="*/ 129 w 194"/>
                  <a:gd name="T15" fmla="*/ 0 h 92"/>
                  <a:gd name="T16" fmla="*/ 148 w 194"/>
                  <a:gd name="T17" fmla="*/ 0 h 92"/>
                  <a:gd name="T18" fmla="*/ 171 w 194"/>
                  <a:gd name="T19" fmla="*/ 4 h 92"/>
                  <a:gd name="T20" fmla="*/ 194 w 194"/>
                  <a:gd name="T21" fmla="*/ 13 h 92"/>
                  <a:gd name="T22" fmla="*/ 194 w 194"/>
                  <a:gd name="T23" fmla="*/ 13 h 92"/>
                  <a:gd name="T24" fmla="*/ 184 w 194"/>
                  <a:gd name="T25" fmla="*/ 32 h 92"/>
                  <a:gd name="T26" fmla="*/ 166 w 194"/>
                  <a:gd name="T27" fmla="*/ 46 h 92"/>
                  <a:gd name="T28" fmla="*/ 143 w 194"/>
                  <a:gd name="T29" fmla="*/ 64 h 92"/>
                  <a:gd name="T30" fmla="*/ 115 w 194"/>
                  <a:gd name="T31" fmla="*/ 78 h 92"/>
                  <a:gd name="T32" fmla="*/ 83 w 194"/>
                  <a:gd name="T33" fmla="*/ 87 h 92"/>
                  <a:gd name="T34" fmla="*/ 46 w 194"/>
                  <a:gd name="T35" fmla="*/ 92 h 92"/>
                  <a:gd name="T36" fmla="*/ 23 w 194"/>
                  <a:gd name="T37" fmla="*/ 87 h 92"/>
                  <a:gd name="T38" fmla="*/ 0 w 194"/>
                  <a:gd name="T39" fmla="*/ 83 h 92"/>
                  <a:gd name="T40" fmla="*/ 0 w 194"/>
                  <a:gd name="T41" fmla="*/ 83 h 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94" h="92">
                    <a:moveTo>
                      <a:pt x="0" y="83"/>
                    </a:moveTo>
                    <a:lnTo>
                      <a:pt x="0" y="83"/>
                    </a:lnTo>
                    <a:lnTo>
                      <a:pt x="14" y="64"/>
                    </a:lnTo>
                    <a:lnTo>
                      <a:pt x="28" y="46"/>
                    </a:lnTo>
                    <a:lnTo>
                      <a:pt x="46" y="27"/>
                    </a:lnTo>
                    <a:lnTo>
                      <a:pt x="74" y="9"/>
                    </a:lnTo>
                    <a:lnTo>
                      <a:pt x="106" y="0"/>
                    </a:lnTo>
                    <a:lnTo>
                      <a:pt x="129" y="0"/>
                    </a:lnTo>
                    <a:lnTo>
                      <a:pt x="148" y="0"/>
                    </a:lnTo>
                    <a:lnTo>
                      <a:pt x="171" y="4"/>
                    </a:lnTo>
                    <a:lnTo>
                      <a:pt x="194" y="13"/>
                    </a:lnTo>
                    <a:lnTo>
                      <a:pt x="194" y="13"/>
                    </a:lnTo>
                    <a:lnTo>
                      <a:pt x="184" y="32"/>
                    </a:lnTo>
                    <a:lnTo>
                      <a:pt x="166" y="46"/>
                    </a:lnTo>
                    <a:lnTo>
                      <a:pt x="143" y="64"/>
                    </a:lnTo>
                    <a:lnTo>
                      <a:pt x="115" y="78"/>
                    </a:lnTo>
                    <a:lnTo>
                      <a:pt x="83" y="87"/>
                    </a:lnTo>
                    <a:lnTo>
                      <a:pt x="46" y="92"/>
                    </a:lnTo>
                    <a:lnTo>
                      <a:pt x="23" y="87"/>
                    </a:lnTo>
                    <a:lnTo>
                      <a:pt x="0" y="83"/>
                    </a:lnTo>
                    <a:lnTo>
                      <a:pt x="0" y="83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5" name="Freeform 57"/>
              <p:cNvSpPr>
                <a:spLocks/>
              </p:cNvSpPr>
              <p:nvPr/>
            </p:nvSpPr>
            <p:spPr bwMode="auto">
              <a:xfrm>
                <a:off x="826493" y="3340894"/>
                <a:ext cx="327124" cy="204788"/>
              </a:xfrm>
              <a:custGeom>
                <a:avLst/>
                <a:gdLst>
                  <a:gd name="T0" fmla="*/ 0 w 203"/>
                  <a:gd name="T1" fmla="*/ 129 h 129"/>
                  <a:gd name="T2" fmla="*/ 0 w 203"/>
                  <a:gd name="T3" fmla="*/ 129 h 129"/>
                  <a:gd name="T4" fmla="*/ 28 w 203"/>
                  <a:gd name="T5" fmla="*/ 129 h 129"/>
                  <a:gd name="T6" fmla="*/ 56 w 203"/>
                  <a:gd name="T7" fmla="*/ 129 h 129"/>
                  <a:gd name="T8" fmla="*/ 92 w 203"/>
                  <a:gd name="T9" fmla="*/ 124 h 129"/>
                  <a:gd name="T10" fmla="*/ 125 w 203"/>
                  <a:gd name="T11" fmla="*/ 111 h 129"/>
                  <a:gd name="T12" fmla="*/ 143 w 203"/>
                  <a:gd name="T13" fmla="*/ 101 h 129"/>
                  <a:gd name="T14" fmla="*/ 157 w 203"/>
                  <a:gd name="T15" fmla="*/ 88 h 129"/>
                  <a:gd name="T16" fmla="*/ 175 w 203"/>
                  <a:gd name="T17" fmla="*/ 74 h 129"/>
                  <a:gd name="T18" fmla="*/ 184 w 203"/>
                  <a:gd name="T19" fmla="*/ 55 h 129"/>
                  <a:gd name="T20" fmla="*/ 194 w 203"/>
                  <a:gd name="T21" fmla="*/ 32 h 129"/>
                  <a:gd name="T22" fmla="*/ 203 w 203"/>
                  <a:gd name="T23" fmla="*/ 5 h 129"/>
                  <a:gd name="T24" fmla="*/ 203 w 203"/>
                  <a:gd name="T25" fmla="*/ 5 h 129"/>
                  <a:gd name="T26" fmla="*/ 184 w 203"/>
                  <a:gd name="T27" fmla="*/ 0 h 129"/>
                  <a:gd name="T28" fmla="*/ 161 w 203"/>
                  <a:gd name="T29" fmla="*/ 0 h 129"/>
                  <a:gd name="T30" fmla="*/ 134 w 203"/>
                  <a:gd name="T31" fmla="*/ 5 h 129"/>
                  <a:gd name="T32" fmla="*/ 106 w 203"/>
                  <a:gd name="T33" fmla="*/ 14 h 129"/>
                  <a:gd name="T34" fmla="*/ 69 w 203"/>
                  <a:gd name="T35" fmla="*/ 37 h 129"/>
                  <a:gd name="T36" fmla="*/ 37 w 203"/>
                  <a:gd name="T37" fmla="*/ 74 h 129"/>
                  <a:gd name="T38" fmla="*/ 19 w 203"/>
                  <a:gd name="T39" fmla="*/ 101 h 129"/>
                  <a:gd name="T40" fmla="*/ 0 w 203"/>
                  <a:gd name="T41" fmla="*/ 129 h 129"/>
                  <a:gd name="T42" fmla="*/ 0 w 203"/>
                  <a:gd name="T43" fmla="*/ 129 h 1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03" h="129">
                    <a:moveTo>
                      <a:pt x="0" y="129"/>
                    </a:moveTo>
                    <a:lnTo>
                      <a:pt x="0" y="129"/>
                    </a:lnTo>
                    <a:lnTo>
                      <a:pt x="28" y="129"/>
                    </a:lnTo>
                    <a:lnTo>
                      <a:pt x="56" y="129"/>
                    </a:lnTo>
                    <a:lnTo>
                      <a:pt x="92" y="124"/>
                    </a:lnTo>
                    <a:lnTo>
                      <a:pt x="125" y="111"/>
                    </a:lnTo>
                    <a:lnTo>
                      <a:pt x="143" y="101"/>
                    </a:lnTo>
                    <a:lnTo>
                      <a:pt x="157" y="88"/>
                    </a:lnTo>
                    <a:lnTo>
                      <a:pt x="175" y="74"/>
                    </a:lnTo>
                    <a:lnTo>
                      <a:pt x="184" y="55"/>
                    </a:lnTo>
                    <a:lnTo>
                      <a:pt x="194" y="32"/>
                    </a:lnTo>
                    <a:lnTo>
                      <a:pt x="203" y="5"/>
                    </a:lnTo>
                    <a:lnTo>
                      <a:pt x="203" y="5"/>
                    </a:lnTo>
                    <a:lnTo>
                      <a:pt x="184" y="0"/>
                    </a:lnTo>
                    <a:lnTo>
                      <a:pt x="161" y="0"/>
                    </a:lnTo>
                    <a:lnTo>
                      <a:pt x="134" y="5"/>
                    </a:lnTo>
                    <a:lnTo>
                      <a:pt x="106" y="14"/>
                    </a:lnTo>
                    <a:lnTo>
                      <a:pt x="69" y="37"/>
                    </a:lnTo>
                    <a:lnTo>
                      <a:pt x="37" y="74"/>
                    </a:lnTo>
                    <a:lnTo>
                      <a:pt x="19" y="101"/>
                    </a:lnTo>
                    <a:lnTo>
                      <a:pt x="0" y="129"/>
                    </a:lnTo>
                    <a:lnTo>
                      <a:pt x="0" y="12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6" name="Freeform 58"/>
              <p:cNvSpPr>
                <a:spLocks/>
              </p:cNvSpPr>
              <p:nvPr/>
            </p:nvSpPr>
            <p:spPr bwMode="auto">
              <a:xfrm>
                <a:off x="826493" y="3245644"/>
                <a:ext cx="201431" cy="88900"/>
              </a:xfrm>
              <a:custGeom>
                <a:avLst/>
                <a:gdLst>
                  <a:gd name="T0" fmla="*/ 125 w 125"/>
                  <a:gd name="T1" fmla="*/ 42 h 56"/>
                  <a:gd name="T2" fmla="*/ 125 w 125"/>
                  <a:gd name="T3" fmla="*/ 42 h 56"/>
                  <a:gd name="T4" fmla="*/ 115 w 125"/>
                  <a:gd name="T5" fmla="*/ 46 h 56"/>
                  <a:gd name="T6" fmla="*/ 102 w 125"/>
                  <a:gd name="T7" fmla="*/ 51 h 56"/>
                  <a:gd name="T8" fmla="*/ 88 w 125"/>
                  <a:gd name="T9" fmla="*/ 56 h 56"/>
                  <a:gd name="T10" fmla="*/ 69 w 125"/>
                  <a:gd name="T11" fmla="*/ 51 h 56"/>
                  <a:gd name="T12" fmla="*/ 46 w 125"/>
                  <a:gd name="T13" fmla="*/ 46 h 56"/>
                  <a:gd name="T14" fmla="*/ 23 w 125"/>
                  <a:gd name="T15" fmla="*/ 32 h 56"/>
                  <a:gd name="T16" fmla="*/ 0 w 125"/>
                  <a:gd name="T17" fmla="*/ 9 h 56"/>
                  <a:gd name="T18" fmla="*/ 0 w 125"/>
                  <a:gd name="T19" fmla="*/ 9 h 56"/>
                  <a:gd name="T20" fmla="*/ 9 w 125"/>
                  <a:gd name="T21" fmla="*/ 5 h 56"/>
                  <a:gd name="T22" fmla="*/ 42 w 125"/>
                  <a:gd name="T23" fmla="*/ 0 h 56"/>
                  <a:gd name="T24" fmla="*/ 60 w 125"/>
                  <a:gd name="T25" fmla="*/ 0 h 56"/>
                  <a:gd name="T26" fmla="*/ 83 w 125"/>
                  <a:gd name="T27" fmla="*/ 9 h 56"/>
                  <a:gd name="T28" fmla="*/ 102 w 125"/>
                  <a:gd name="T29" fmla="*/ 19 h 56"/>
                  <a:gd name="T30" fmla="*/ 125 w 125"/>
                  <a:gd name="T31" fmla="*/ 42 h 56"/>
                  <a:gd name="T32" fmla="*/ 125 w 125"/>
                  <a:gd name="T33" fmla="*/ 42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5" h="56">
                    <a:moveTo>
                      <a:pt x="125" y="42"/>
                    </a:moveTo>
                    <a:lnTo>
                      <a:pt x="125" y="42"/>
                    </a:lnTo>
                    <a:lnTo>
                      <a:pt x="115" y="46"/>
                    </a:lnTo>
                    <a:lnTo>
                      <a:pt x="102" y="51"/>
                    </a:lnTo>
                    <a:lnTo>
                      <a:pt x="88" y="56"/>
                    </a:lnTo>
                    <a:lnTo>
                      <a:pt x="69" y="51"/>
                    </a:lnTo>
                    <a:lnTo>
                      <a:pt x="46" y="46"/>
                    </a:lnTo>
                    <a:lnTo>
                      <a:pt x="23" y="32"/>
                    </a:lnTo>
                    <a:lnTo>
                      <a:pt x="0" y="9"/>
                    </a:lnTo>
                    <a:lnTo>
                      <a:pt x="0" y="9"/>
                    </a:lnTo>
                    <a:lnTo>
                      <a:pt x="9" y="5"/>
                    </a:lnTo>
                    <a:lnTo>
                      <a:pt x="42" y="0"/>
                    </a:lnTo>
                    <a:lnTo>
                      <a:pt x="60" y="0"/>
                    </a:lnTo>
                    <a:lnTo>
                      <a:pt x="83" y="9"/>
                    </a:lnTo>
                    <a:lnTo>
                      <a:pt x="102" y="19"/>
                    </a:lnTo>
                    <a:lnTo>
                      <a:pt x="125" y="42"/>
                    </a:lnTo>
                    <a:lnTo>
                      <a:pt x="125" y="42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7" name="Freeform 59"/>
              <p:cNvSpPr>
                <a:spLocks/>
              </p:cNvSpPr>
              <p:nvPr/>
            </p:nvSpPr>
            <p:spPr bwMode="auto">
              <a:xfrm>
                <a:off x="1048873" y="3085307"/>
                <a:ext cx="193374" cy="255588"/>
              </a:xfrm>
              <a:custGeom>
                <a:avLst/>
                <a:gdLst>
                  <a:gd name="T0" fmla="*/ 120 w 120"/>
                  <a:gd name="T1" fmla="*/ 161 h 161"/>
                  <a:gd name="T2" fmla="*/ 120 w 120"/>
                  <a:gd name="T3" fmla="*/ 161 h 161"/>
                  <a:gd name="T4" fmla="*/ 102 w 120"/>
                  <a:gd name="T5" fmla="*/ 157 h 161"/>
                  <a:gd name="T6" fmla="*/ 79 w 120"/>
                  <a:gd name="T7" fmla="*/ 152 h 161"/>
                  <a:gd name="T8" fmla="*/ 56 w 120"/>
                  <a:gd name="T9" fmla="*/ 138 h 161"/>
                  <a:gd name="T10" fmla="*/ 33 w 120"/>
                  <a:gd name="T11" fmla="*/ 115 h 161"/>
                  <a:gd name="T12" fmla="*/ 14 w 120"/>
                  <a:gd name="T13" fmla="*/ 87 h 161"/>
                  <a:gd name="T14" fmla="*/ 5 w 120"/>
                  <a:gd name="T15" fmla="*/ 69 h 161"/>
                  <a:gd name="T16" fmla="*/ 0 w 120"/>
                  <a:gd name="T17" fmla="*/ 51 h 161"/>
                  <a:gd name="T18" fmla="*/ 0 w 120"/>
                  <a:gd name="T19" fmla="*/ 28 h 161"/>
                  <a:gd name="T20" fmla="*/ 0 w 120"/>
                  <a:gd name="T21" fmla="*/ 0 h 161"/>
                  <a:gd name="T22" fmla="*/ 0 w 120"/>
                  <a:gd name="T23" fmla="*/ 0 h 161"/>
                  <a:gd name="T24" fmla="*/ 19 w 120"/>
                  <a:gd name="T25" fmla="*/ 9 h 161"/>
                  <a:gd name="T26" fmla="*/ 37 w 120"/>
                  <a:gd name="T27" fmla="*/ 18 h 161"/>
                  <a:gd name="T28" fmla="*/ 60 w 120"/>
                  <a:gd name="T29" fmla="*/ 32 h 161"/>
                  <a:gd name="T30" fmla="*/ 83 w 120"/>
                  <a:gd name="T31" fmla="*/ 55 h 161"/>
                  <a:gd name="T32" fmla="*/ 102 w 120"/>
                  <a:gd name="T33" fmla="*/ 83 h 161"/>
                  <a:gd name="T34" fmla="*/ 115 w 120"/>
                  <a:gd name="T35" fmla="*/ 120 h 161"/>
                  <a:gd name="T36" fmla="*/ 120 w 120"/>
                  <a:gd name="T37" fmla="*/ 138 h 161"/>
                  <a:gd name="T38" fmla="*/ 120 w 120"/>
                  <a:gd name="T39" fmla="*/ 161 h 161"/>
                  <a:gd name="T40" fmla="*/ 120 w 120"/>
                  <a:gd name="T41" fmla="*/ 161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20" h="161">
                    <a:moveTo>
                      <a:pt x="120" y="161"/>
                    </a:moveTo>
                    <a:lnTo>
                      <a:pt x="120" y="161"/>
                    </a:lnTo>
                    <a:lnTo>
                      <a:pt x="102" y="157"/>
                    </a:lnTo>
                    <a:lnTo>
                      <a:pt x="79" y="152"/>
                    </a:lnTo>
                    <a:lnTo>
                      <a:pt x="56" y="138"/>
                    </a:lnTo>
                    <a:lnTo>
                      <a:pt x="33" y="115"/>
                    </a:lnTo>
                    <a:lnTo>
                      <a:pt x="14" y="87"/>
                    </a:lnTo>
                    <a:lnTo>
                      <a:pt x="5" y="69"/>
                    </a:lnTo>
                    <a:lnTo>
                      <a:pt x="0" y="51"/>
                    </a:lnTo>
                    <a:lnTo>
                      <a:pt x="0" y="2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9" y="9"/>
                    </a:lnTo>
                    <a:lnTo>
                      <a:pt x="37" y="18"/>
                    </a:lnTo>
                    <a:lnTo>
                      <a:pt x="60" y="32"/>
                    </a:lnTo>
                    <a:lnTo>
                      <a:pt x="83" y="55"/>
                    </a:lnTo>
                    <a:lnTo>
                      <a:pt x="102" y="83"/>
                    </a:lnTo>
                    <a:lnTo>
                      <a:pt x="115" y="120"/>
                    </a:lnTo>
                    <a:lnTo>
                      <a:pt x="120" y="138"/>
                    </a:lnTo>
                    <a:lnTo>
                      <a:pt x="120" y="161"/>
                    </a:lnTo>
                    <a:lnTo>
                      <a:pt x="120" y="161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8" name="Freeform 60"/>
              <p:cNvSpPr>
                <a:spLocks/>
              </p:cNvSpPr>
              <p:nvPr/>
            </p:nvSpPr>
            <p:spPr bwMode="auto">
              <a:xfrm>
                <a:off x="1085936" y="2580482"/>
                <a:ext cx="290061" cy="131763"/>
              </a:xfrm>
              <a:custGeom>
                <a:avLst/>
                <a:gdLst>
                  <a:gd name="T0" fmla="*/ 0 w 180"/>
                  <a:gd name="T1" fmla="*/ 74 h 83"/>
                  <a:gd name="T2" fmla="*/ 0 w 180"/>
                  <a:gd name="T3" fmla="*/ 74 h 83"/>
                  <a:gd name="T4" fmla="*/ 23 w 180"/>
                  <a:gd name="T5" fmla="*/ 79 h 83"/>
                  <a:gd name="T6" fmla="*/ 46 w 180"/>
                  <a:gd name="T7" fmla="*/ 83 h 83"/>
                  <a:gd name="T8" fmla="*/ 74 w 180"/>
                  <a:gd name="T9" fmla="*/ 83 h 83"/>
                  <a:gd name="T10" fmla="*/ 102 w 180"/>
                  <a:gd name="T11" fmla="*/ 83 h 83"/>
                  <a:gd name="T12" fmla="*/ 134 w 180"/>
                  <a:gd name="T13" fmla="*/ 69 h 83"/>
                  <a:gd name="T14" fmla="*/ 148 w 180"/>
                  <a:gd name="T15" fmla="*/ 60 h 83"/>
                  <a:gd name="T16" fmla="*/ 161 w 180"/>
                  <a:gd name="T17" fmla="*/ 46 h 83"/>
                  <a:gd name="T18" fmla="*/ 171 w 180"/>
                  <a:gd name="T19" fmla="*/ 33 h 83"/>
                  <a:gd name="T20" fmla="*/ 180 w 180"/>
                  <a:gd name="T21" fmla="*/ 14 h 83"/>
                  <a:gd name="T22" fmla="*/ 180 w 180"/>
                  <a:gd name="T23" fmla="*/ 14 h 83"/>
                  <a:gd name="T24" fmla="*/ 166 w 180"/>
                  <a:gd name="T25" fmla="*/ 5 h 83"/>
                  <a:gd name="T26" fmla="*/ 152 w 180"/>
                  <a:gd name="T27" fmla="*/ 0 h 83"/>
                  <a:gd name="T28" fmla="*/ 129 w 180"/>
                  <a:gd name="T29" fmla="*/ 0 h 83"/>
                  <a:gd name="T30" fmla="*/ 106 w 180"/>
                  <a:gd name="T31" fmla="*/ 5 h 83"/>
                  <a:gd name="T32" fmla="*/ 74 w 180"/>
                  <a:gd name="T33" fmla="*/ 14 h 83"/>
                  <a:gd name="T34" fmla="*/ 37 w 180"/>
                  <a:gd name="T35" fmla="*/ 37 h 83"/>
                  <a:gd name="T36" fmla="*/ 0 w 180"/>
                  <a:gd name="T37" fmla="*/ 74 h 83"/>
                  <a:gd name="T38" fmla="*/ 0 w 180"/>
                  <a:gd name="T39" fmla="*/ 74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0" h="83">
                    <a:moveTo>
                      <a:pt x="0" y="74"/>
                    </a:moveTo>
                    <a:lnTo>
                      <a:pt x="0" y="74"/>
                    </a:lnTo>
                    <a:lnTo>
                      <a:pt x="23" y="79"/>
                    </a:lnTo>
                    <a:lnTo>
                      <a:pt x="46" y="83"/>
                    </a:lnTo>
                    <a:lnTo>
                      <a:pt x="74" y="83"/>
                    </a:lnTo>
                    <a:lnTo>
                      <a:pt x="102" y="83"/>
                    </a:lnTo>
                    <a:lnTo>
                      <a:pt x="134" y="69"/>
                    </a:lnTo>
                    <a:lnTo>
                      <a:pt x="148" y="60"/>
                    </a:lnTo>
                    <a:lnTo>
                      <a:pt x="161" y="46"/>
                    </a:lnTo>
                    <a:lnTo>
                      <a:pt x="171" y="33"/>
                    </a:lnTo>
                    <a:lnTo>
                      <a:pt x="180" y="14"/>
                    </a:lnTo>
                    <a:lnTo>
                      <a:pt x="180" y="14"/>
                    </a:lnTo>
                    <a:lnTo>
                      <a:pt x="166" y="5"/>
                    </a:lnTo>
                    <a:lnTo>
                      <a:pt x="152" y="0"/>
                    </a:lnTo>
                    <a:lnTo>
                      <a:pt x="129" y="0"/>
                    </a:lnTo>
                    <a:lnTo>
                      <a:pt x="106" y="5"/>
                    </a:lnTo>
                    <a:lnTo>
                      <a:pt x="74" y="14"/>
                    </a:lnTo>
                    <a:lnTo>
                      <a:pt x="37" y="37"/>
                    </a:lnTo>
                    <a:lnTo>
                      <a:pt x="0" y="74"/>
                    </a:lnTo>
                    <a:lnTo>
                      <a:pt x="0" y="7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9" name="Freeform 61"/>
              <p:cNvSpPr>
                <a:spLocks/>
              </p:cNvSpPr>
              <p:nvPr/>
            </p:nvSpPr>
            <p:spPr bwMode="auto">
              <a:xfrm>
                <a:off x="1145560" y="2470944"/>
                <a:ext cx="141807" cy="80963"/>
              </a:xfrm>
              <a:custGeom>
                <a:avLst/>
                <a:gdLst>
                  <a:gd name="T0" fmla="*/ 88 w 88"/>
                  <a:gd name="T1" fmla="*/ 51 h 51"/>
                  <a:gd name="T2" fmla="*/ 88 w 88"/>
                  <a:gd name="T3" fmla="*/ 51 h 51"/>
                  <a:gd name="T4" fmla="*/ 78 w 88"/>
                  <a:gd name="T5" fmla="*/ 51 h 51"/>
                  <a:gd name="T6" fmla="*/ 60 w 88"/>
                  <a:gd name="T7" fmla="*/ 51 h 51"/>
                  <a:gd name="T8" fmla="*/ 42 w 88"/>
                  <a:gd name="T9" fmla="*/ 46 h 51"/>
                  <a:gd name="T10" fmla="*/ 28 w 88"/>
                  <a:gd name="T11" fmla="*/ 37 h 51"/>
                  <a:gd name="T12" fmla="*/ 14 w 88"/>
                  <a:gd name="T13" fmla="*/ 23 h 51"/>
                  <a:gd name="T14" fmla="*/ 0 w 88"/>
                  <a:gd name="T15" fmla="*/ 0 h 51"/>
                  <a:gd name="T16" fmla="*/ 0 w 88"/>
                  <a:gd name="T17" fmla="*/ 0 h 51"/>
                  <a:gd name="T18" fmla="*/ 9 w 88"/>
                  <a:gd name="T19" fmla="*/ 0 h 51"/>
                  <a:gd name="T20" fmla="*/ 32 w 88"/>
                  <a:gd name="T21" fmla="*/ 0 h 51"/>
                  <a:gd name="T22" fmla="*/ 46 w 88"/>
                  <a:gd name="T23" fmla="*/ 5 h 51"/>
                  <a:gd name="T24" fmla="*/ 65 w 88"/>
                  <a:gd name="T25" fmla="*/ 14 h 51"/>
                  <a:gd name="T26" fmla="*/ 78 w 88"/>
                  <a:gd name="T27" fmla="*/ 28 h 51"/>
                  <a:gd name="T28" fmla="*/ 88 w 88"/>
                  <a:gd name="T29" fmla="*/ 51 h 51"/>
                  <a:gd name="T30" fmla="*/ 88 w 88"/>
                  <a:gd name="T31" fmla="*/ 51 h 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88" h="51">
                    <a:moveTo>
                      <a:pt x="88" y="51"/>
                    </a:moveTo>
                    <a:lnTo>
                      <a:pt x="88" y="51"/>
                    </a:lnTo>
                    <a:lnTo>
                      <a:pt x="78" y="51"/>
                    </a:lnTo>
                    <a:lnTo>
                      <a:pt x="60" y="51"/>
                    </a:lnTo>
                    <a:lnTo>
                      <a:pt x="42" y="46"/>
                    </a:lnTo>
                    <a:lnTo>
                      <a:pt x="28" y="37"/>
                    </a:lnTo>
                    <a:lnTo>
                      <a:pt x="14" y="23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9" y="0"/>
                    </a:lnTo>
                    <a:lnTo>
                      <a:pt x="32" y="0"/>
                    </a:lnTo>
                    <a:lnTo>
                      <a:pt x="46" y="5"/>
                    </a:lnTo>
                    <a:lnTo>
                      <a:pt x="65" y="14"/>
                    </a:lnTo>
                    <a:lnTo>
                      <a:pt x="78" y="28"/>
                    </a:lnTo>
                    <a:lnTo>
                      <a:pt x="88" y="51"/>
                    </a:lnTo>
                    <a:lnTo>
                      <a:pt x="88" y="51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0" name="Freeform 62"/>
              <p:cNvSpPr>
                <a:spLocks/>
              </p:cNvSpPr>
              <p:nvPr/>
            </p:nvSpPr>
            <p:spPr bwMode="auto">
              <a:xfrm>
                <a:off x="1330876" y="2375694"/>
                <a:ext cx="127304" cy="234950"/>
              </a:xfrm>
              <a:custGeom>
                <a:avLst/>
                <a:gdLst>
                  <a:gd name="T0" fmla="*/ 74 w 79"/>
                  <a:gd name="T1" fmla="*/ 148 h 148"/>
                  <a:gd name="T2" fmla="*/ 74 w 79"/>
                  <a:gd name="T3" fmla="*/ 148 h 148"/>
                  <a:gd name="T4" fmla="*/ 60 w 79"/>
                  <a:gd name="T5" fmla="*/ 143 h 148"/>
                  <a:gd name="T6" fmla="*/ 46 w 79"/>
                  <a:gd name="T7" fmla="*/ 134 h 148"/>
                  <a:gd name="T8" fmla="*/ 28 w 79"/>
                  <a:gd name="T9" fmla="*/ 120 h 148"/>
                  <a:gd name="T10" fmla="*/ 14 w 79"/>
                  <a:gd name="T11" fmla="*/ 97 h 148"/>
                  <a:gd name="T12" fmla="*/ 5 w 79"/>
                  <a:gd name="T13" fmla="*/ 74 h 148"/>
                  <a:gd name="T14" fmla="*/ 0 w 79"/>
                  <a:gd name="T15" fmla="*/ 42 h 148"/>
                  <a:gd name="T16" fmla="*/ 9 w 79"/>
                  <a:gd name="T17" fmla="*/ 0 h 148"/>
                  <a:gd name="T18" fmla="*/ 9 w 79"/>
                  <a:gd name="T19" fmla="*/ 0 h 148"/>
                  <a:gd name="T20" fmla="*/ 23 w 79"/>
                  <a:gd name="T21" fmla="*/ 10 h 148"/>
                  <a:gd name="T22" fmla="*/ 37 w 79"/>
                  <a:gd name="T23" fmla="*/ 23 h 148"/>
                  <a:gd name="T24" fmla="*/ 51 w 79"/>
                  <a:gd name="T25" fmla="*/ 37 h 148"/>
                  <a:gd name="T26" fmla="*/ 65 w 79"/>
                  <a:gd name="T27" fmla="*/ 60 h 148"/>
                  <a:gd name="T28" fmla="*/ 74 w 79"/>
                  <a:gd name="T29" fmla="*/ 83 h 148"/>
                  <a:gd name="T30" fmla="*/ 79 w 79"/>
                  <a:gd name="T31" fmla="*/ 116 h 148"/>
                  <a:gd name="T32" fmla="*/ 74 w 79"/>
                  <a:gd name="T33" fmla="*/ 148 h 148"/>
                  <a:gd name="T34" fmla="*/ 74 w 79"/>
                  <a:gd name="T35" fmla="*/ 148 h 1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79" h="148">
                    <a:moveTo>
                      <a:pt x="74" y="148"/>
                    </a:moveTo>
                    <a:lnTo>
                      <a:pt x="74" y="148"/>
                    </a:lnTo>
                    <a:lnTo>
                      <a:pt x="60" y="143"/>
                    </a:lnTo>
                    <a:lnTo>
                      <a:pt x="46" y="134"/>
                    </a:lnTo>
                    <a:lnTo>
                      <a:pt x="28" y="120"/>
                    </a:lnTo>
                    <a:lnTo>
                      <a:pt x="14" y="97"/>
                    </a:lnTo>
                    <a:lnTo>
                      <a:pt x="5" y="74"/>
                    </a:lnTo>
                    <a:lnTo>
                      <a:pt x="0" y="42"/>
                    </a:lnTo>
                    <a:lnTo>
                      <a:pt x="9" y="0"/>
                    </a:lnTo>
                    <a:lnTo>
                      <a:pt x="9" y="0"/>
                    </a:lnTo>
                    <a:lnTo>
                      <a:pt x="23" y="10"/>
                    </a:lnTo>
                    <a:lnTo>
                      <a:pt x="37" y="23"/>
                    </a:lnTo>
                    <a:lnTo>
                      <a:pt x="51" y="37"/>
                    </a:lnTo>
                    <a:lnTo>
                      <a:pt x="65" y="60"/>
                    </a:lnTo>
                    <a:lnTo>
                      <a:pt x="74" y="83"/>
                    </a:lnTo>
                    <a:lnTo>
                      <a:pt x="79" y="116"/>
                    </a:lnTo>
                    <a:lnTo>
                      <a:pt x="74" y="148"/>
                    </a:lnTo>
                    <a:lnTo>
                      <a:pt x="74" y="14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1" name="Freeform 63"/>
              <p:cNvSpPr>
                <a:spLocks/>
              </p:cNvSpPr>
              <p:nvPr/>
            </p:nvSpPr>
            <p:spPr bwMode="auto">
              <a:xfrm>
                <a:off x="3972041" y="3371057"/>
                <a:ext cx="214323" cy="269875"/>
              </a:xfrm>
              <a:custGeom>
                <a:avLst/>
                <a:gdLst>
                  <a:gd name="T0" fmla="*/ 133 w 133"/>
                  <a:gd name="T1" fmla="*/ 0 h 170"/>
                  <a:gd name="T2" fmla="*/ 133 w 133"/>
                  <a:gd name="T3" fmla="*/ 0 h 170"/>
                  <a:gd name="T4" fmla="*/ 110 w 133"/>
                  <a:gd name="T5" fmla="*/ 4 h 170"/>
                  <a:gd name="T6" fmla="*/ 83 w 133"/>
                  <a:gd name="T7" fmla="*/ 18 h 170"/>
                  <a:gd name="T8" fmla="*/ 55 w 133"/>
                  <a:gd name="T9" fmla="*/ 32 h 170"/>
                  <a:gd name="T10" fmla="*/ 32 w 133"/>
                  <a:gd name="T11" fmla="*/ 55 h 170"/>
                  <a:gd name="T12" fmla="*/ 18 w 133"/>
                  <a:gd name="T13" fmla="*/ 69 h 170"/>
                  <a:gd name="T14" fmla="*/ 9 w 133"/>
                  <a:gd name="T15" fmla="*/ 87 h 170"/>
                  <a:gd name="T16" fmla="*/ 4 w 133"/>
                  <a:gd name="T17" fmla="*/ 105 h 170"/>
                  <a:gd name="T18" fmla="*/ 0 w 133"/>
                  <a:gd name="T19" fmla="*/ 124 h 170"/>
                  <a:gd name="T20" fmla="*/ 0 w 133"/>
                  <a:gd name="T21" fmla="*/ 147 h 170"/>
                  <a:gd name="T22" fmla="*/ 0 w 133"/>
                  <a:gd name="T23" fmla="*/ 170 h 170"/>
                  <a:gd name="T24" fmla="*/ 0 w 133"/>
                  <a:gd name="T25" fmla="*/ 170 h 170"/>
                  <a:gd name="T26" fmla="*/ 18 w 133"/>
                  <a:gd name="T27" fmla="*/ 170 h 170"/>
                  <a:gd name="T28" fmla="*/ 37 w 133"/>
                  <a:gd name="T29" fmla="*/ 165 h 170"/>
                  <a:gd name="T30" fmla="*/ 60 w 133"/>
                  <a:gd name="T31" fmla="*/ 151 h 170"/>
                  <a:gd name="T32" fmla="*/ 83 w 133"/>
                  <a:gd name="T33" fmla="*/ 128 h 170"/>
                  <a:gd name="T34" fmla="*/ 101 w 133"/>
                  <a:gd name="T35" fmla="*/ 101 h 170"/>
                  <a:gd name="T36" fmla="*/ 120 w 133"/>
                  <a:gd name="T37" fmla="*/ 55 h 170"/>
                  <a:gd name="T38" fmla="*/ 133 w 133"/>
                  <a:gd name="T39" fmla="*/ 0 h 170"/>
                  <a:gd name="T40" fmla="*/ 133 w 133"/>
                  <a:gd name="T41" fmla="*/ 0 h 1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3" h="170">
                    <a:moveTo>
                      <a:pt x="133" y="0"/>
                    </a:moveTo>
                    <a:lnTo>
                      <a:pt x="133" y="0"/>
                    </a:lnTo>
                    <a:lnTo>
                      <a:pt x="110" y="4"/>
                    </a:lnTo>
                    <a:lnTo>
                      <a:pt x="83" y="18"/>
                    </a:lnTo>
                    <a:lnTo>
                      <a:pt x="55" y="32"/>
                    </a:lnTo>
                    <a:lnTo>
                      <a:pt x="32" y="55"/>
                    </a:lnTo>
                    <a:lnTo>
                      <a:pt x="18" y="69"/>
                    </a:lnTo>
                    <a:lnTo>
                      <a:pt x="9" y="87"/>
                    </a:lnTo>
                    <a:lnTo>
                      <a:pt x="4" y="105"/>
                    </a:lnTo>
                    <a:lnTo>
                      <a:pt x="0" y="124"/>
                    </a:lnTo>
                    <a:lnTo>
                      <a:pt x="0" y="147"/>
                    </a:lnTo>
                    <a:lnTo>
                      <a:pt x="0" y="170"/>
                    </a:lnTo>
                    <a:lnTo>
                      <a:pt x="0" y="170"/>
                    </a:lnTo>
                    <a:lnTo>
                      <a:pt x="18" y="170"/>
                    </a:lnTo>
                    <a:lnTo>
                      <a:pt x="37" y="165"/>
                    </a:lnTo>
                    <a:lnTo>
                      <a:pt x="60" y="151"/>
                    </a:lnTo>
                    <a:lnTo>
                      <a:pt x="83" y="128"/>
                    </a:lnTo>
                    <a:lnTo>
                      <a:pt x="101" y="101"/>
                    </a:lnTo>
                    <a:lnTo>
                      <a:pt x="120" y="55"/>
                    </a:lnTo>
                    <a:lnTo>
                      <a:pt x="133" y="0"/>
                    </a:lnTo>
                    <a:lnTo>
                      <a:pt x="133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2" name="Freeform 64"/>
              <p:cNvSpPr>
                <a:spLocks/>
              </p:cNvSpPr>
              <p:nvPr/>
            </p:nvSpPr>
            <p:spPr bwMode="auto">
              <a:xfrm>
                <a:off x="4097734" y="3590132"/>
                <a:ext cx="185317" cy="65088"/>
              </a:xfrm>
              <a:custGeom>
                <a:avLst/>
                <a:gdLst>
                  <a:gd name="T0" fmla="*/ 0 w 115"/>
                  <a:gd name="T1" fmla="*/ 27 h 41"/>
                  <a:gd name="T2" fmla="*/ 0 w 115"/>
                  <a:gd name="T3" fmla="*/ 27 h 41"/>
                  <a:gd name="T4" fmla="*/ 5 w 115"/>
                  <a:gd name="T5" fmla="*/ 18 h 41"/>
                  <a:gd name="T6" fmla="*/ 14 w 115"/>
                  <a:gd name="T7" fmla="*/ 13 h 41"/>
                  <a:gd name="T8" fmla="*/ 23 w 115"/>
                  <a:gd name="T9" fmla="*/ 4 h 41"/>
                  <a:gd name="T10" fmla="*/ 42 w 115"/>
                  <a:gd name="T11" fmla="*/ 0 h 41"/>
                  <a:gd name="T12" fmla="*/ 60 w 115"/>
                  <a:gd name="T13" fmla="*/ 0 h 41"/>
                  <a:gd name="T14" fmla="*/ 88 w 115"/>
                  <a:gd name="T15" fmla="*/ 4 h 41"/>
                  <a:gd name="T16" fmla="*/ 115 w 115"/>
                  <a:gd name="T17" fmla="*/ 13 h 41"/>
                  <a:gd name="T18" fmla="*/ 115 w 115"/>
                  <a:gd name="T19" fmla="*/ 13 h 41"/>
                  <a:gd name="T20" fmla="*/ 106 w 115"/>
                  <a:gd name="T21" fmla="*/ 23 h 41"/>
                  <a:gd name="T22" fmla="*/ 83 w 115"/>
                  <a:gd name="T23" fmla="*/ 36 h 41"/>
                  <a:gd name="T24" fmla="*/ 65 w 115"/>
                  <a:gd name="T25" fmla="*/ 41 h 41"/>
                  <a:gd name="T26" fmla="*/ 46 w 115"/>
                  <a:gd name="T27" fmla="*/ 41 h 41"/>
                  <a:gd name="T28" fmla="*/ 23 w 115"/>
                  <a:gd name="T29" fmla="*/ 41 h 41"/>
                  <a:gd name="T30" fmla="*/ 0 w 115"/>
                  <a:gd name="T31" fmla="*/ 27 h 41"/>
                  <a:gd name="T32" fmla="*/ 0 w 115"/>
                  <a:gd name="T33" fmla="*/ 27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5" h="41">
                    <a:moveTo>
                      <a:pt x="0" y="27"/>
                    </a:moveTo>
                    <a:lnTo>
                      <a:pt x="0" y="27"/>
                    </a:lnTo>
                    <a:lnTo>
                      <a:pt x="5" y="18"/>
                    </a:lnTo>
                    <a:lnTo>
                      <a:pt x="14" y="13"/>
                    </a:lnTo>
                    <a:lnTo>
                      <a:pt x="23" y="4"/>
                    </a:lnTo>
                    <a:lnTo>
                      <a:pt x="42" y="0"/>
                    </a:lnTo>
                    <a:lnTo>
                      <a:pt x="60" y="0"/>
                    </a:lnTo>
                    <a:lnTo>
                      <a:pt x="88" y="4"/>
                    </a:lnTo>
                    <a:lnTo>
                      <a:pt x="115" y="13"/>
                    </a:lnTo>
                    <a:lnTo>
                      <a:pt x="115" y="13"/>
                    </a:lnTo>
                    <a:lnTo>
                      <a:pt x="106" y="23"/>
                    </a:lnTo>
                    <a:lnTo>
                      <a:pt x="83" y="36"/>
                    </a:lnTo>
                    <a:lnTo>
                      <a:pt x="65" y="41"/>
                    </a:lnTo>
                    <a:lnTo>
                      <a:pt x="46" y="41"/>
                    </a:lnTo>
                    <a:lnTo>
                      <a:pt x="23" y="41"/>
                    </a:lnTo>
                    <a:lnTo>
                      <a:pt x="0" y="27"/>
                    </a:lnTo>
                    <a:lnTo>
                      <a:pt x="0" y="27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3" name="Freeform 65"/>
              <p:cNvSpPr>
                <a:spLocks/>
              </p:cNvSpPr>
              <p:nvPr/>
            </p:nvSpPr>
            <p:spPr bwMode="auto">
              <a:xfrm>
                <a:off x="3897914" y="3677444"/>
                <a:ext cx="251386" cy="160338"/>
              </a:xfrm>
              <a:custGeom>
                <a:avLst/>
                <a:gdLst>
                  <a:gd name="T0" fmla="*/ 0 w 156"/>
                  <a:gd name="T1" fmla="*/ 0 h 101"/>
                  <a:gd name="T2" fmla="*/ 0 w 156"/>
                  <a:gd name="T3" fmla="*/ 0 h 101"/>
                  <a:gd name="T4" fmla="*/ 18 w 156"/>
                  <a:gd name="T5" fmla="*/ 0 h 101"/>
                  <a:gd name="T6" fmla="*/ 41 w 156"/>
                  <a:gd name="T7" fmla="*/ 0 h 101"/>
                  <a:gd name="T8" fmla="*/ 64 w 156"/>
                  <a:gd name="T9" fmla="*/ 0 h 101"/>
                  <a:gd name="T10" fmla="*/ 92 w 156"/>
                  <a:gd name="T11" fmla="*/ 9 h 101"/>
                  <a:gd name="T12" fmla="*/ 115 w 156"/>
                  <a:gd name="T13" fmla="*/ 28 h 101"/>
                  <a:gd name="T14" fmla="*/ 129 w 156"/>
                  <a:gd name="T15" fmla="*/ 41 h 101"/>
                  <a:gd name="T16" fmla="*/ 138 w 156"/>
                  <a:gd name="T17" fmla="*/ 55 h 101"/>
                  <a:gd name="T18" fmla="*/ 147 w 156"/>
                  <a:gd name="T19" fmla="*/ 78 h 101"/>
                  <a:gd name="T20" fmla="*/ 156 w 156"/>
                  <a:gd name="T21" fmla="*/ 97 h 101"/>
                  <a:gd name="T22" fmla="*/ 156 w 156"/>
                  <a:gd name="T23" fmla="*/ 97 h 101"/>
                  <a:gd name="T24" fmla="*/ 138 w 156"/>
                  <a:gd name="T25" fmla="*/ 101 h 101"/>
                  <a:gd name="T26" fmla="*/ 119 w 156"/>
                  <a:gd name="T27" fmla="*/ 97 h 101"/>
                  <a:gd name="T28" fmla="*/ 92 w 156"/>
                  <a:gd name="T29" fmla="*/ 92 h 101"/>
                  <a:gd name="T30" fmla="*/ 69 w 156"/>
                  <a:gd name="T31" fmla="*/ 83 h 101"/>
                  <a:gd name="T32" fmla="*/ 41 w 156"/>
                  <a:gd name="T33" fmla="*/ 64 h 101"/>
                  <a:gd name="T34" fmla="*/ 18 w 156"/>
                  <a:gd name="T35" fmla="*/ 37 h 101"/>
                  <a:gd name="T36" fmla="*/ 0 w 156"/>
                  <a:gd name="T37" fmla="*/ 0 h 101"/>
                  <a:gd name="T38" fmla="*/ 0 w 156"/>
                  <a:gd name="T39" fmla="*/ 0 h 1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56" h="101">
                    <a:moveTo>
                      <a:pt x="0" y="0"/>
                    </a:moveTo>
                    <a:lnTo>
                      <a:pt x="0" y="0"/>
                    </a:lnTo>
                    <a:lnTo>
                      <a:pt x="18" y="0"/>
                    </a:lnTo>
                    <a:lnTo>
                      <a:pt x="41" y="0"/>
                    </a:lnTo>
                    <a:lnTo>
                      <a:pt x="64" y="0"/>
                    </a:lnTo>
                    <a:lnTo>
                      <a:pt x="92" y="9"/>
                    </a:lnTo>
                    <a:lnTo>
                      <a:pt x="115" y="28"/>
                    </a:lnTo>
                    <a:lnTo>
                      <a:pt x="129" y="41"/>
                    </a:lnTo>
                    <a:lnTo>
                      <a:pt x="138" y="55"/>
                    </a:lnTo>
                    <a:lnTo>
                      <a:pt x="147" y="78"/>
                    </a:lnTo>
                    <a:lnTo>
                      <a:pt x="156" y="97"/>
                    </a:lnTo>
                    <a:lnTo>
                      <a:pt x="156" y="97"/>
                    </a:lnTo>
                    <a:lnTo>
                      <a:pt x="138" y="101"/>
                    </a:lnTo>
                    <a:lnTo>
                      <a:pt x="119" y="97"/>
                    </a:lnTo>
                    <a:lnTo>
                      <a:pt x="92" y="92"/>
                    </a:lnTo>
                    <a:lnTo>
                      <a:pt x="69" y="83"/>
                    </a:lnTo>
                    <a:lnTo>
                      <a:pt x="41" y="64"/>
                    </a:lnTo>
                    <a:lnTo>
                      <a:pt x="18" y="37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4" name="Freeform 66"/>
              <p:cNvSpPr>
                <a:spLocks/>
              </p:cNvSpPr>
              <p:nvPr/>
            </p:nvSpPr>
            <p:spPr bwMode="auto">
              <a:xfrm>
                <a:off x="1806254" y="2748757"/>
                <a:ext cx="319067" cy="182563"/>
              </a:xfrm>
              <a:custGeom>
                <a:avLst/>
                <a:gdLst>
                  <a:gd name="T0" fmla="*/ 198 w 198"/>
                  <a:gd name="T1" fmla="*/ 9 h 115"/>
                  <a:gd name="T2" fmla="*/ 198 w 198"/>
                  <a:gd name="T3" fmla="*/ 9 h 115"/>
                  <a:gd name="T4" fmla="*/ 170 w 198"/>
                  <a:gd name="T5" fmla="*/ 5 h 115"/>
                  <a:gd name="T6" fmla="*/ 143 w 198"/>
                  <a:gd name="T7" fmla="*/ 0 h 115"/>
                  <a:gd name="T8" fmla="*/ 110 w 198"/>
                  <a:gd name="T9" fmla="*/ 5 h 115"/>
                  <a:gd name="T10" fmla="*/ 78 w 198"/>
                  <a:gd name="T11" fmla="*/ 14 h 115"/>
                  <a:gd name="T12" fmla="*/ 60 w 198"/>
                  <a:gd name="T13" fmla="*/ 23 h 115"/>
                  <a:gd name="T14" fmla="*/ 46 w 198"/>
                  <a:gd name="T15" fmla="*/ 32 h 115"/>
                  <a:gd name="T16" fmla="*/ 32 w 198"/>
                  <a:gd name="T17" fmla="*/ 46 h 115"/>
                  <a:gd name="T18" fmla="*/ 18 w 198"/>
                  <a:gd name="T19" fmla="*/ 65 h 115"/>
                  <a:gd name="T20" fmla="*/ 9 w 198"/>
                  <a:gd name="T21" fmla="*/ 83 h 115"/>
                  <a:gd name="T22" fmla="*/ 0 w 198"/>
                  <a:gd name="T23" fmla="*/ 106 h 115"/>
                  <a:gd name="T24" fmla="*/ 0 w 198"/>
                  <a:gd name="T25" fmla="*/ 106 h 115"/>
                  <a:gd name="T26" fmla="*/ 18 w 198"/>
                  <a:gd name="T27" fmla="*/ 111 h 115"/>
                  <a:gd name="T28" fmla="*/ 37 w 198"/>
                  <a:gd name="T29" fmla="*/ 115 h 115"/>
                  <a:gd name="T30" fmla="*/ 60 w 198"/>
                  <a:gd name="T31" fmla="*/ 115 h 115"/>
                  <a:gd name="T32" fmla="*/ 92 w 198"/>
                  <a:gd name="T33" fmla="*/ 106 h 115"/>
                  <a:gd name="T34" fmla="*/ 124 w 198"/>
                  <a:gd name="T35" fmla="*/ 88 h 115"/>
                  <a:gd name="T36" fmla="*/ 161 w 198"/>
                  <a:gd name="T37" fmla="*/ 55 h 115"/>
                  <a:gd name="T38" fmla="*/ 198 w 198"/>
                  <a:gd name="T39" fmla="*/ 9 h 115"/>
                  <a:gd name="T40" fmla="*/ 198 w 198"/>
                  <a:gd name="T41" fmla="*/ 9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98" h="115">
                    <a:moveTo>
                      <a:pt x="198" y="9"/>
                    </a:moveTo>
                    <a:lnTo>
                      <a:pt x="198" y="9"/>
                    </a:lnTo>
                    <a:lnTo>
                      <a:pt x="170" y="5"/>
                    </a:lnTo>
                    <a:lnTo>
                      <a:pt x="143" y="0"/>
                    </a:lnTo>
                    <a:lnTo>
                      <a:pt x="110" y="5"/>
                    </a:lnTo>
                    <a:lnTo>
                      <a:pt x="78" y="14"/>
                    </a:lnTo>
                    <a:lnTo>
                      <a:pt x="60" y="23"/>
                    </a:lnTo>
                    <a:lnTo>
                      <a:pt x="46" y="32"/>
                    </a:lnTo>
                    <a:lnTo>
                      <a:pt x="32" y="46"/>
                    </a:lnTo>
                    <a:lnTo>
                      <a:pt x="18" y="65"/>
                    </a:lnTo>
                    <a:lnTo>
                      <a:pt x="9" y="83"/>
                    </a:lnTo>
                    <a:lnTo>
                      <a:pt x="0" y="106"/>
                    </a:lnTo>
                    <a:lnTo>
                      <a:pt x="0" y="106"/>
                    </a:lnTo>
                    <a:lnTo>
                      <a:pt x="18" y="111"/>
                    </a:lnTo>
                    <a:lnTo>
                      <a:pt x="37" y="115"/>
                    </a:lnTo>
                    <a:lnTo>
                      <a:pt x="60" y="115"/>
                    </a:lnTo>
                    <a:lnTo>
                      <a:pt x="92" y="106"/>
                    </a:lnTo>
                    <a:lnTo>
                      <a:pt x="124" y="88"/>
                    </a:lnTo>
                    <a:lnTo>
                      <a:pt x="161" y="55"/>
                    </a:lnTo>
                    <a:lnTo>
                      <a:pt x="198" y="9"/>
                    </a:lnTo>
                    <a:lnTo>
                      <a:pt x="198" y="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5" name="Freeform 67"/>
              <p:cNvSpPr>
                <a:spLocks/>
              </p:cNvSpPr>
              <p:nvPr/>
            </p:nvSpPr>
            <p:spPr bwMode="auto">
              <a:xfrm>
                <a:off x="1917444" y="2947194"/>
                <a:ext cx="185317" cy="87313"/>
              </a:xfrm>
              <a:custGeom>
                <a:avLst/>
                <a:gdLst>
                  <a:gd name="T0" fmla="*/ 0 w 115"/>
                  <a:gd name="T1" fmla="*/ 9 h 55"/>
                  <a:gd name="T2" fmla="*/ 0 w 115"/>
                  <a:gd name="T3" fmla="*/ 9 h 55"/>
                  <a:gd name="T4" fmla="*/ 9 w 115"/>
                  <a:gd name="T5" fmla="*/ 4 h 55"/>
                  <a:gd name="T6" fmla="*/ 23 w 115"/>
                  <a:gd name="T7" fmla="*/ 4 h 55"/>
                  <a:gd name="T8" fmla="*/ 37 w 115"/>
                  <a:gd name="T9" fmla="*/ 0 h 55"/>
                  <a:gd name="T10" fmla="*/ 51 w 115"/>
                  <a:gd name="T11" fmla="*/ 4 h 55"/>
                  <a:gd name="T12" fmla="*/ 74 w 115"/>
                  <a:gd name="T13" fmla="*/ 13 h 55"/>
                  <a:gd name="T14" fmla="*/ 92 w 115"/>
                  <a:gd name="T15" fmla="*/ 27 h 55"/>
                  <a:gd name="T16" fmla="*/ 115 w 115"/>
                  <a:gd name="T17" fmla="*/ 50 h 55"/>
                  <a:gd name="T18" fmla="*/ 115 w 115"/>
                  <a:gd name="T19" fmla="*/ 50 h 55"/>
                  <a:gd name="T20" fmla="*/ 101 w 115"/>
                  <a:gd name="T21" fmla="*/ 55 h 55"/>
                  <a:gd name="T22" fmla="*/ 74 w 115"/>
                  <a:gd name="T23" fmla="*/ 55 h 55"/>
                  <a:gd name="T24" fmla="*/ 55 w 115"/>
                  <a:gd name="T25" fmla="*/ 50 h 55"/>
                  <a:gd name="T26" fmla="*/ 37 w 115"/>
                  <a:gd name="T27" fmla="*/ 46 h 55"/>
                  <a:gd name="T28" fmla="*/ 18 w 115"/>
                  <a:gd name="T29" fmla="*/ 32 h 55"/>
                  <a:gd name="T30" fmla="*/ 0 w 115"/>
                  <a:gd name="T31" fmla="*/ 9 h 55"/>
                  <a:gd name="T32" fmla="*/ 0 w 115"/>
                  <a:gd name="T33" fmla="*/ 9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5" h="55">
                    <a:moveTo>
                      <a:pt x="0" y="9"/>
                    </a:moveTo>
                    <a:lnTo>
                      <a:pt x="0" y="9"/>
                    </a:lnTo>
                    <a:lnTo>
                      <a:pt x="9" y="4"/>
                    </a:lnTo>
                    <a:lnTo>
                      <a:pt x="23" y="4"/>
                    </a:lnTo>
                    <a:lnTo>
                      <a:pt x="37" y="0"/>
                    </a:lnTo>
                    <a:lnTo>
                      <a:pt x="51" y="4"/>
                    </a:lnTo>
                    <a:lnTo>
                      <a:pt x="74" y="13"/>
                    </a:lnTo>
                    <a:lnTo>
                      <a:pt x="92" y="27"/>
                    </a:lnTo>
                    <a:lnTo>
                      <a:pt x="115" y="50"/>
                    </a:lnTo>
                    <a:lnTo>
                      <a:pt x="115" y="50"/>
                    </a:lnTo>
                    <a:lnTo>
                      <a:pt x="101" y="55"/>
                    </a:lnTo>
                    <a:lnTo>
                      <a:pt x="74" y="55"/>
                    </a:lnTo>
                    <a:lnTo>
                      <a:pt x="55" y="50"/>
                    </a:lnTo>
                    <a:lnTo>
                      <a:pt x="37" y="46"/>
                    </a:lnTo>
                    <a:lnTo>
                      <a:pt x="18" y="32"/>
                    </a:lnTo>
                    <a:lnTo>
                      <a:pt x="0" y="9"/>
                    </a:lnTo>
                    <a:lnTo>
                      <a:pt x="0" y="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6" name="Freeform 68"/>
              <p:cNvSpPr>
                <a:spLocks/>
              </p:cNvSpPr>
              <p:nvPr/>
            </p:nvSpPr>
            <p:spPr bwMode="auto">
              <a:xfrm>
                <a:off x="1717624" y="2917032"/>
                <a:ext cx="169202" cy="255588"/>
              </a:xfrm>
              <a:custGeom>
                <a:avLst/>
                <a:gdLst>
                  <a:gd name="T0" fmla="*/ 0 w 105"/>
                  <a:gd name="T1" fmla="*/ 0 h 161"/>
                  <a:gd name="T2" fmla="*/ 0 w 105"/>
                  <a:gd name="T3" fmla="*/ 0 h 161"/>
                  <a:gd name="T4" fmla="*/ 18 w 105"/>
                  <a:gd name="T5" fmla="*/ 5 h 161"/>
                  <a:gd name="T6" fmla="*/ 36 w 105"/>
                  <a:gd name="T7" fmla="*/ 14 h 161"/>
                  <a:gd name="T8" fmla="*/ 59 w 105"/>
                  <a:gd name="T9" fmla="*/ 28 h 161"/>
                  <a:gd name="T10" fmla="*/ 78 w 105"/>
                  <a:gd name="T11" fmla="*/ 51 h 161"/>
                  <a:gd name="T12" fmla="*/ 96 w 105"/>
                  <a:gd name="T13" fmla="*/ 78 h 161"/>
                  <a:gd name="T14" fmla="*/ 101 w 105"/>
                  <a:gd name="T15" fmla="*/ 97 h 161"/>
                  <a:gd name="T16" fmla="*/ 105 w 105"/>
                  <a:gd name="T17" fmla="*/ 115 h 161"/>
                  <a:gd name="T18" fmla="*/ 105 w 105"/>
                  <a:gd name="T19" fmla="*/ 134 h 161"/>
                  <a:gd name="T20" fmla="*/ 101 w 105"/>
                  <a:gd name="T21" fmla="*/ 161 h 161"/>
                  <a:gd name="T22" fmla="*/ 101 w 105"/>
                  <a:gd name="T23" fmla="*/ 161 h 161"/>
                  <a:gd name="T24" fmla="*/ 82 w 105"/>
                  <a:gd name="T25" fmla="*/ 152 h 161"/>
                  <a:gd name="T26" fmla="*/ 64 w 105"/>
                  <a:gd name="T27" fmla="*/ 143 h 161"/>
                  <a:gd name="T28" fmla="*/ 46 w 105"/>
                  <a:gd name="T29" fmla="*/ 124 h 161"/>
                  <a:gd name="T30" fmla="*/ 27 w 105"/>
                  <a:gd name="T31" fmla="*/ 101 h 161"/>
                  <a:gd name="T32" fmla="*/ 9 w 105"/>
                  <a:gd name="T33" fmla="*/ 74 h 161"/>
                  <a:gd name="T34" fmla="*/ 0 w 105"/>
                  <a:gd name="T35" fmla="*/ 42 h 161"/>
                  <a:gd name="T36" fmla="*/ 0 w 105"/>
                  <a:gd name="T37" fmla="*/ 0 h 161"/>
                  <a:gd name="T38" fmla="*/ 0 w 105"/>
                  <a:gd name="T39" fmla="*/ 0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05" h="161">
                    <a:moveTo>
                      <a:pt x="0" y="0"/>
                    </a:moveTo>
                    <a:lnTo>
                      <a:pt x="0" y="0"/>
                    </a:lnTo>
                    <a:lnTo>
                      <a:pt x="18" y="5"/>
                    </a:lnTo>
                    <a:lnTo>
                      <a:pt x="36" y="14"/>
                    </a:lnTo>
                    <a:lnTo>
                      <a:pt x="59" y="28"/>
                    </a:lnTo>
                    <a:lnTo>
                      <a:pt x="78" y="51"/>
                    </a:lnTo>
                    <a:lnTo>
                      <a:pt x="96" y="78"/>
                    </a:lnTo>
                    <a:lnTo>
                      <a:pt x="101" y="97"/>
                    </a:lnTo>
                    <a:lnTo>
                      <a:pt x="105" y="115"/>
                    </a:lnTo>
                    <a:lnTo>
                      <a:pt x="105" y="134"/>
                    </a:lnTo>
                    <a:lnTo>
                      <a:pt x="101" y="161"/>
                    </a:lnTo>
                    <a:lnTo>
                      <a:pt x="101" y="161"/>
                    </a:lnTo>
                    <a:lnTo>
                      <a:pt x="82" y="152"/>
                    </a:lnTo>
                    <a:lnTo>
                      <a:pt x="64" y="143"/>
                    </a:lnTo>
                    <a:lnTo>
                      <a:pt x="46" y="124"/>
                    </a:lnTo>
                    <a:lnTo>
                      <a:pt x="27" y="101"/>
                    </a:lnTo>
                    <a:lnTo>
                      <a:pt x="9" y="74"/>
                    </a:lnTo>
                    <a:lnTo>
                      <a:pt x="0" y="4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7" name="Freeform 69"/>
              <p:cNvSpPr>
                <a:spLocks/>
              </p:cNvSpPr>
              <p:nvPr/>
            </p:nvSpPr>
            <p:spPr bwMode="auto">
              <a:xfrm>
                <a:off x="2280020" y="2339182"/>
                <a:ext cx="282003" cy="198438"/>
              </a:xfrm>
              <a:custGeom>
                <a:avLst/>
                <a:gdLst>
                  <a:gd name="T0" fmla="*/ 175 w 175"/>
                  <a:gd name="T1" fmla="*/ 0 h 125"/>
                  <a:gd name="T2" fmla="*/ 175 w 175"/>
                  <a:gd name="T3" fmla="*/ 0 h 125"/>
                  <a:gd name="T4" fmla="*/ 152 w 175"/>
                  <a:gd name="T5" fmla="*/ 0 h 125"/>
                  <a:gd name="T6" fmla="*/ 125 w 175"/>
                  <a:gd name="T7" fmla="*/ 5 h 125"/>
                  <a:gd name="T8" fmla="*/ 92 w 175"/>
                  <a:gd name="T9" fmla="*/ 10 h 125"/>
                  <a:gd name="T10" fmla="*/ 65 w 175"/>
                  <a:gd name="T11" fmla="*/ 23 h 125"/>
                  <a:gd name="T12" fmla="*/ 37 w 175"/>
                  <a:gd name="T13" fmla="*/ 46 h 125"/>
                  <a:gd name="T14" fmla="*/ 23 w 175"/>
                  <a:gd name="T15" fmla="*/ 60 h 125"/>
                  <a:gd name="T16" fmla="*/ 14 w 175"/>
                  <a:gd name="T17" fmla="*/ 79 h 125"/>
                  <a:gd name="T18" fmla="*/ 5 w 175"/>
                  <a:gd name="T19" fmla="*/ 102 h 125"/>
                  <a:gd name="T20" fmla="*/ 0 w 175"/>
                  <a:gd name="T21" fmla="*/ 125 h 125"/>
                  <a:gd name="T22" fmla="*/ 0 w 175"/>
                  <a:gd name="T23" fmla="*/ 125 h 125"/>
                  <a:gd name="T24" fmla="*/ 19 w 175"/>
                  <a:gd name="T25" fmla="*/ 125 h 125"/>
                  <a:gd name="T26" fmla="*/ 37 w 175"/>
                  <a:gd name="T27" fmla="*/ 125 h 125"/>
                  <a:gd name="T28" fmla="*/ 60 w 175"/>
                  <a:gd name="T29" fmla="*/ 120 h 125"/>
                  <a:gd name="T30" fmla="*/ 88 w 175"/>
                  <a:gd name="T31" fmla="*/ 111 h 125"/>
                  <a:gd name="T32" fmla="*/ 115 w 175"/>
                  <a:gd name="T33" fmla="*/ 88 h 125"/>
                  <a:gd name="T34" fmla="*/ 148 w 175"/>
                  <a:gd name="T35" fmla="*/ 51 h 125"/>
                  <a:gd name="T36" fmla="*/ 175 w 175"/>
                  <a:gd name="T37" fmla="*/ 0 h 125"/>
                  <a:gd name="T38" fmla="*/ 175 w 175"/>
                  <a:gd name="T39" fmla="*/ 0 h 1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75" h="125">
                    <a:moveTo>
                      <a:pt x="175" y="0"/>
                    </a:moveTo>
                    <a:lnTo>
                      <a:pt x="175" y="0"/>
                    </a:lnTo>
                    <a:lnTo>
                      <a:pt x="152" y="0"/>
                    </a:lnTo>
                    <a:lnTo>
                      <a:pt x="125" y="5"/>
                    </a:lnTo>
                    <a:lnTo>
                      <a:pt x="92" y="10"/>
                    </a:lnTo>
                    <a:lnTo>
                      <a:pt x="65" y="23"/>
                    </a:lnTo>
                    <a:lnTo>
                      <a:pt x="37" y="46"/>
                    </a:lnTo>
                    <a:lnTo>
                      <a:pt x="23" y="60"/>
                    </a:lnTo>
                    <a:lnTo>
                      <a:pt x="14" y="79"/>
                    </a:lnTo>
                    <a:lnTo>
                      <a:pt x="5" y="102"/>
                    </a:lnTo>
                    <a:lnTo>
                      <a:pt x="0" y="125"/>
                    </a:lnTo>
                    <a:lnTo>
                      <a:pt x="0" y="125"/>
                    </a:lnTo>
                    <a:lnTo>
                      <a:pt x="19" y="125"/>
                    </a:lnTo>
                    <a:lnTo>
                      <a:pt x="37" y="125"/>
                    </a:lnTo>
                    <a:lnTo>
                      <a:pt x="60" y="120"/>
                    </a:lnTo>
                    <a:lnTo>
                      <a:pt x="88" y="111"/>
                    </a:lnTo>
                    <a:lnTo>
                      <a:pt x="115" y="88"/>
                    </a:lnTo>
                    <a:lnTo>
                      <a:pt x="148" y="51"/>
                    </a:lnTo>
                    <a:lnTo>
                      <a:pt x="175" y="0"/>
                    </a:lnTo>
                    <a:lnTo>
                      <a:pt x="175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8" name="Freeform 70"/>
              <p:cNvSpPr>
                <a:spLocks/>
              </p:cNvSpPr>
              <p:nvPr/>
            </p:nvSpPr>
            <p:spPr bwMode="auto">
              <a:xfrm>
                <a:off x="2399267" y="2543969"/>
                <a:ext cx="178871" cy="73025"/>
              </a:xfrm>
              <a:custGeom>
                <a:avLst/>
                <a:gdLst>
                  <a:gd name="T0" fmla="*/ 0 w 111"/>
                  <a:gd name="T1" fmla="*/ 14 h 46"/>
                  <a:gd name="T2" fmla="*/ 0 w 111"/>
                  <a:gd name="T3" fmla="*/ 14 h 46"/>
                  <a:gd name="T4" fmla="*/ 5 w 111"/>
                  <a:gd name="T5" fmla="*/ 5 h 46"/>
                  <a:gd name="T6" fmla="*/ 18 w 111"/>
                  <a:gd name="T7" fmla="*/ 0 h 46"/>
                  <a:gd name="T8" fmla="*/ 32 w 111"/>
                  <a:gd name="T9" fmla="*/ 0 h 46"/>
                  <a:gd name="T10" fmla="*/ 46 w 111"/>
                  <a:gd name="T11" fmla="*/ 0 h 46"/>
                  <a:gd name="T12" fmla="*/ 65 w 111"/>
                  <a:gd name="T13" fmla="*/ 5 h 46"/>
                  <a:gd name="T14" fmla="*/ 88 w 111"/>
                  <a:gd name="T15" fmla="*/ 14 h 46"/>
                  <a:gd name="T16" fmla="*/ 111 w 111"/>
                  <a:gd name="T17" fmla="*/ 37 h 46"/>
                  <a:gd name="T18" fmla="*/ 111 w 111"/>
                  <a:gd name="T19" fmla="*/ 37 h 46"/>
                  <a:gd name="T20" fmla="*/ 101 w 111"/>
                  <a:gd name="T21" fmla="*/ 42 h 46"/>
                  <a:gd name="T22" fmla="*/ 74 w 111"/>
                  <a:gd name="T23" fmla="*/ 46 h 46"/>
                  <a:gd name="T24" fmla="*/ 55 w 111"/>
                  <a:gd name="T25" fmla="*/ 46 h 46"/>
                  <a:gd name="T26" fmla="*/ 37 w 111"/>
                  <a:gd name="T27" fmla="*/ 42 h 46"/>
                  <a:gd name="T28" fmla="*/ 18 w 111"/>
                  <a:gd name="T29" fmla="*/ 28 h 46"/>
                  <a:gd name="T30" fmla="*/ 0 w 111"/>
                  <a:gd name="T31" fmla="*/ 14 h 46"/>
                  <a:gd name="T32" fmla="*/ 0 w 111"/>
                  <a:gd name="T33" fmla="*/ 14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1" h="46">
                    <a:moveTo>
                      <a:pt x="0" y="14"/>
                    </a:moveTo>
                    <a:lnTo>
                      <a:pt x="0" y="14"/>
                    </a:lnTo>
                    <a:lnTo>
                      <a:pt x="5" y="5"/>
                    </a:lnTo>
                    <a:lnTo>
                      <a:pt x="18" y="0"/>
                    </a:lnTo>
                    <a:lnTo>
                      <a:pt x="32" y="0"/>
                    </a:lnTo>
                    <a:lnTo>
                      <a:pt x="46" y="0"/>
                    </a:lnTo>
                    <a:lnTo>
                      <a:pt x="65" y="5"/>
                    </a:lnTo>
                    <a:lnTo>
                      <a:pt x="88" y="14"/>
                    </a:lnTo>
                    <a:lnTo>
                      <a:pt x="111" y="37"/>
                    </a:lnTo>
                    <a:lnTo>
                      <a:pt x="111" y="37"/>
                    </a:lnTo>
                    <a:lnTo>
                      <a:pt x="101" y="42"/>
                    </a:lnTo>
                    <a:lnTo>
                      <a:pt x="74" y="46"/>
                    </a:lnTo>
                    <a:lnTo>
                      <a:pt x="55" y="46"/>
                    </a:lnTo>
                    <a:lnTo>
                      <a:pt x="37" y="42"/>
                    </a:lnTo>
                    <a:lnTo>
                      <a:pt x="18" y="28"/>
                    </a:lnTo>
                    <a:lnTo>
                      <a:pt x="0" y="14"/>
                    </a:lnTo>
                    <a:lnTo>
                      <a:pt x="0" y="1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9" name="Freeform 71"/>
              <p:cNvSpPr>
                <a:spLocks/>
              </p:cNvSpPr>
              <p:nvPr/>
            </p:nvSpPr>
            <p:spPr bwMode="auto">
              <a:xfrm>
                <a:off x="2199447" y="2543969"/>
                <a:ext cx="191762" cy="219075"/>
              </a:xfrm>
              <a:custGeom>
                <a:avLst/>
                <a:gdLst>
                  <a:gd name="T0" fmla="*/ 0 w 119"/>
                  <a:gd name="T1" fmla="*/ 0 h 138"/>
                  <a:gd name="T2" fmla="*/ 0 w 119"/>
                  <a:gd name="T3" fmla="*/ 0 h 138"/>
                  <a:gd name="T4" fmla="*/ 18 w 119"/>
                  <a:gd name="T5" fmla="*/ 5 h 138"/>
                  <a:gd name="T6" fmla="*/ 37 w 119"/>
                  <a:gd name="T7" fmla="*/ 10 h 138"/>
                  <a:gd name="T8" fmla="*/ 60 w 119"/>
                  <a:gd name="T9" fmla="*/ 19 h 138"/>
                  <a:gd name="T10" fmla="*/ 83 w 119"/>
                  <a:gd name="T11" fmla="*/ 37 h 138"/>
                  <a:gd name="T12" fmla="*/ 101 w 119"/>
                  <a:gd name="T13" fmla="*/ 60 h 138"/>
                  <a:gd name="T14" fmla="*/ 115 w 119"/>
                  <a:gd name="T15" fmla="*/ 97 h 138"/>
                  <a:gd name="T16" fmla="*/ 115 w 119"/>
                  <a:gd name="T17" fmla="*/ 115 h 138"/>
                  <a:gd name="T18" fmla="*/ 119 w 119"/>
                  <a:gd name="T19" fmla="*/ 138 h 138"/>
                  <a:gd name="T20" fmla="*/ 119 w 119"/>
                  <a:gd name="T21" fmla="*/ 138 h 138"/>
                  <a:gd name="T22" fmla="*/ 101 w 119"/>
                  <a:gd name="T23" fmla="*/ 134 h 138"/>
                  <a:gd name="T24" fmla="*/ 83 w 119"/>
                  <a:gd name="T25" fmla="*/ 125 h 138"/>
                  <a:gd name="T26" fmla="*/ 60 w 119"/>
                  <a:gd name="T27" fmla="*/ 115 h 138"/>
                  <a:gd name="T28" fmla="*/ 37 w 119"/>
                  <a:gd name="T29" fmla="*/ 97 h 138"/>
                  <a:gd name="T30" fmla="*/ 18 w 119"/>
                  <a:gd name="T31" fmla="*/ 74 h 138"/>
                  <a:gd name="T32" fmla="*/ 4 w 119"/>
                  <a:gd name="T33" fmla="*/ 42 h 138"/>
                  <a:gd name="T34" fmla="*/ 0 w 119"/>
                  <a:gd name="T35" fmla="*/ 0 h 138"/>
                  <a:gd name="T36" fmla="*/ 0 w 119"/>
                  <a:gd name="T37" fmla="*/ 0 h 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9" h="138">
                    <a:moveTo>
                      <a:pt x="0" y="0"/>
                    </a:moveTo>
                    <a:lnTo>
                      <a:pt x="0" y="0"/>
                    </a:lnTo>
                    <a:lnTo>
                      <a:pt x="18" y="5"/>
                    </a:lnTo>
                    <a:lnTo>
                      <a:pt x="37" y="10"/>
                    </a:lnTo>
                    <a:lnTo>
                      <a:pt x="60" y="19"/>
                    </a:lnTo>
                    <a:lnTo>
                      <a:pt x="83" y="37"/>
                    </a:lnTo>
                    <a:lnTo>
                      <a:pt x="101" y="60"/>
                    </a:lnTo>
                    <a:lnTo>
                      <a:pt x="115" y="97"/>
                    </a:lnTo>
                    <a:lnTo>
                      <a:pt x="115" y="115"/>
                    </a:lnTo>
                    <a:lnTo>
                      <a:pt x="119" y="138"/>
                    </a:lnTo>
                    <a:lnTo>
                      <a:pt x="119" y="138"/>
                    </a:lnTo>
                    <a:lnTo>
                      <a:pt x="101" y="134"/>
                    </a:lnTo>
                    <a:lnTo>
                      <a:pt x="83" y="125"/>
                    </a:lnTo>
                    <a:lnTo>
                      <a:pt x="60" y="115"/>
                    </a:lnTo>
                    <a:lnTo>
                      <a:pt x="37" y="97"/>
                    </a:lnTo>
                    <a:lnTo>
                      <a:pt x="18" y="74"/>
                    </a:lnTo>
                    <a:lnTo>
                      <a:pt x="4" y="4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0" name="Freeform 72"/>
              <p:cNvSpPr>
                <a:spLocks/>
              </p:cNvSpPr>
              <p:nvPr/>
            </p:nvSpPr>
            <p:spPr bwMode="auto">
              <a:xfrm>
                <a:off x="2726391" y="2720182"/>
                <a:ext cx="311010" cy="233363"/>
              </a:xfrm>
              <a:custGeom>
                <a:avLst/>
                <a:gdLst>
                  <a:gd name="T0" fmla="*/ 0 w 193"/>
                  <a:gd name="T1" fmla="*/ 0 h 147"/>
                  <a:gd name="T2" fmla="*/ 0 w 193"/>
                  <a:gd name="T3" fmla="*/ 0 h 147"/>
                  <a:gd name="T4" fmla="*/ 4 w 193"/>
                  <a:gd name="T5" fmla="*/ 27 h 147"/>
                  <a:gd name="T6" fmla="*/ 18 w 193"/>
                  <a:gd name="T7" fmla="*/ 55 h 147"/>
                  <a:gd name="T8" fmla="*/ 36 w 193"/>
                  <a:gd name="T9" fmla="*/ 87 h 147"/>
                  <a:gd name="T10" fmla="*/ 64 w 193"/>
                  <a:gd name="T11" fmla="*/ 115 h 147"/>
                  <a:gd name="T12" fmla="*/ 78 w 193"/>
                  <a:gd name="T13" fmla="*/ 124 h 147"/>
                  <a:gd name="T14" fmla="*/ 96 w 193"/>
                  <a:gd name="T15" fmla="*/ 138 h 147"/>
                  <a:gd name="T16" fmla="*/ 115 w 193"/>
                  <a:gd name="T17" fmla="*/ 143 h 147"/>
                  <a:gd name="T18" fmla="*/ 138 w 193"/>
                  <a:gd name="T19" fmla="*/ 147 h 147"/>
                  <a:gd name="T20" fmla="*/ 165 w 193"/>
                  <a:gd name="T21" fmla="*/ 147 h 147"/>
                  <a:gd name="T22" fmla="*/ 193 w 193"/>
                  <a:gd name="T23" fmla="*/ 143 h 147"/>
                  <a:gd name="T24" fmla="*/ 193 w 193"/>
                  <a:gd name="T25" fmla="*/ 143 h 147"/>
                  <a:gd name="T26" fmla="*/ 188 w 193"/>
                  <a:gd name="T27" fmla="*/ 124 h 147"/>
                  <a:gd name="T28" fmla="*/ 184 w 193"/>
                  <a:gd name="T29" fmla="*/ 106 h 147"/>
                  <a:gd name="T30" fmla="*/ 170 w 193"/>
                  <a:gd name="T31" fmla="*/ 83 h 147"/>
                  <a:gd name="T32" fmla="*/ 147 w 193"/>
                  <a:gd name="T33" fmla="*/ 55 h 147"/>
                  <a:gd name="T34" fmla="*/ 110 w 193"/>
                  <a:gd name="T35" fmla="*/ 32 h 147"/>
                  <a:gd name="T36" fmla="*/ 64 w 193"/>
                  <a:gd name="T37" fmla="*/ 14 h 147"/>
                  <a:gd name="T38" fmla="*/ 32 w 193"/>
                  <a:gd name="T39" fmla="*/ 4 h 147"/>
                  <a:gd name="T40" fmla="*/ 0 w 193"/>
                  <a:gd name="T41" fmla="*/ 0 h 147"/>
                  <a:gd name="T42" fmla="*/ 0 w 193"/>
                  <a:gd name="T43" fmla="*/ 0 h 1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3" h="147">
                    <a:moveTo>
                      <a:pt x="0" y="0"/>
                    </a:moveTo>
                    <a:lnTo>
                      <a:pt x="0" y="0"/>
                    </a:lnTo>
                    <a:lnTo>
                      <a:pt x="4" y="27"/>
                    </a:lnTo>
                    <a:lnTo>
                      <a:pt x="18" y="55"/>
                    </a:lnTo>
                    <a:lnTo>
                      <a:pt x="36" y="87"/>
                    </a:lnTo>
                    <a:lnTo>
                      <a:pt x="64" y="115"/>
                    </a:lnTo>
                    <a:lnTo>
                      <a:pt x="78" y="124"/>
                    </a:lnTo>
                    <a:lnTo>
                      <a:pt x="96" y="138"/>
                    </a:lnTo>
                    <a:lnTo>
                      <a:pt x="115" y="143"/>
                    </a:lnTo>
                    <a:lnTo>
                      <a:pt x="138" y="147"/>
                    </a:lnTo>
                    <a:lnTo>
                      <a:pt x="165" y="147"/>
                    </a:lnTo>
                    <a:lnTo>
                      <a:pt x="193" y="143"/>
                    </a:lnTo>
                    <a:lnTo>
                      <a:pt x="193" y="143"/>
                    </a:lnTo>
                    <a:lnTo>
                      <a:pt x="188" y="124"/>
                    </a:lnTo>
                    <a:lnTo>
                      <a:pt x="184" y="106"/>
                    </a:lnTo>
                    <a:lnTo>
                      <a:pt x="170" y="83"/>
                    </a:lnTo>
                    <a:lnTo>
                      <a:pt x="147" y="55"/>
                    </a:lnTo>
                    <a:lnTo>
                      <a:pt x="110" y="32"/>
                    </a:lnTo>
                    <a:lnTo>
                      <a:pt x="64" y="14"/>
                    </a:lnTo>
                    <a:lnTo>
                      <a:pt x="32" y="4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1" name="Freeform 73"/>
              <p:cNvSpPr>
                <a:spLocks/>
              </p:cNvSpPr>
              <p:nvPr/>
            </p:nvSpPr>
            <p:spPr bwMode="auto">
              <a:xfrm>
                <a:off x="2969720" y="2610644"/>
                <a:ext cx="82184" cy="204788"/>
              </a:xfrm>
              <a:custGeom>
                <a:avLst/>
                <a:gdLst>
                  <a:gd name="T0" fmla="*/ 33 w 51"/>
                  <a:gd name="T1" fmla="*/ 129 h 129"/>
                  <a:gd name="T2" fmla="*/ 33 w 51"/>
                  <a:gd name="T3" fmla="*/ 129 h 129"/>
                  <a:gd name="T4" fmla="*/ 23 w 51"/>
                  <a:gd name="T5" fmla="*/ 124 h 129"/>
                  <a:gd name="T6" fmla="*/ 14 w 51"/>
                  <a:gd name="T7" fmla="*/ 115 h 129"/>
                  <a:gd name="T8" fmla="*/ 10 w 51"/>
                  <a:gd name="T9" fmla="*/ 101 h 129"/>
                  <a:gd name="T10" fmla="*/ 0 w 51"/>
                  <a:gd name="T11" fmla="*/ 83 h 129"/>
                  <a:gd name="T12" fmla="*/ 0 w 51"/>
                  <a:gd name="T13" fmla="*/ 60 h 129"/>
                  <a:gd name="T14" fmla="*/ 5 w 51"/>
                  <a:gd name="T15" fmla="*/ 32 h 129"/>
                  <a:gd name="T16" fmla="*/ 19 w 51"/>
                  <a:gd name="T17" fmla="*/ 0 h 129"/>
                  <a:gd name="T18" fmla="*/ 19 w 51"/>
                  <a:gd name="T19" fmla="*/ 0 h 129"/>
                  <a:gd name="T20" fmla="*/ 23 w 51"/>
                  <a:gd name="T21" fmla="*/ 9 h 129"/>
                  <a:gd name="T22" fmla="*/ 42 w 51"/>
                  <a:gd name="T23" fmla="*/ 37 h 129"/>
                  <a:gd name="T24" fmla="*/ 46 w 51"/>
                  <a:gd name="T25" fmla="*/ 55 h 129"/>
                  <a:gd name="T26" fmla="*/ 51 w 51"/>
                  <a:gd name="T27" fmla="*/ 78 h 129"/>
                  <a:gd name="T28" fmla="*/ 46 w 51"/>
                  <a:gd name="T29" fmla="*/ 101 h 129"/>
                  <a:gd name="T30" fmla="*/ 33 w 51"/>
                  <a:gd name="T31" fmla="*/ 129 h 129"/>
                  <a:gd name="T32" fmla="*/ 33 w 51"/>
                  <a:gd name="T33" fmla="*/ 129 h 1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1" h="129">
                    <a:moveTo>
                      <a:pt x="33" y="129"/>
                    </a:moveTo>
                    <a:lnTo>
                      <a:pt x="33" y="129"/>
                    </a:lnTo>
                    <a:lnTo>
                      <a:pt x="23" y="124"/>
                    </a:lnTo>
                    <a:lnTo>
                      <a:pt x="14" y="115"/>
                    </a:lnTo>
                    <a:lnTo>
                      <a:pt x="10" y="101"/>
                    </a:lnTo>
                    <a:lnTo>
                      <a:pt x="0" y="83"/>
                    </a:lnTo>
                    <a:lnTo>
                      <a:pt x="0" y="60"/>
                    </a:lnTo>
                    <a:lnTo>
                      <a:pt x="5" y="32"/>
                    </a:lnTo>
                    <a:lnTo>
                      <a:pt x="19" y="0"/>
                    </a:lnTo>
                    <a:lnTo>
                      <a:pt x="19" y="0"/>
                    </a:lnTo>
                    <a:lnTo>
                      <a:pt x="23" y="9"/>
                    </a:lnTo>
                    <a:lnTo>
                      <a:pt x="42" y="37"/>
                    </a:lnTo>
                    <a:lnTo>
                      <a:pt x="46" y="55"/>
                    </a:lnTo>
                    <a:lnTo>
                      <a:pt x="51" y="78"/>
                    </a:lnTo>
                    <a:lnTo>
                      <a:pt x="46" y="101"/>
                    </a:lnTo>
                    <a:lnTo>
                      <a:pt x="33" y="129"/>
                    </a:lnTo>
                    <a:lnTo>
                      <a:pt x="33" y="12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2" name="Freeform 74"/>
              <p:cNvSpPr>
                <a:spLocks/>
              </p:cNvSpPr>
              <p:nvPr/>
            </p:nvSpPr>
            <p:spPr bwMode="auto">
              <a:xfrm>
                <a:off x="3066406" y="2748757"/>
                <a:ext cx="178871" cy="285750"/>
              </a:xfrm>
              <a:custGeom>
                <a:avLst/>
                <a:gdLst>
                  <a:gd name="T0" fmla="*/ 5 w 111"/>
                  <a:gd name="T1" fmla="*/ 180 h 180"/>
                  <a:gd name="T2" fmla="*/ 5 w 111"/>
                  <a:gd name="T3" fmla="*/ 180 h 180"/>
                  <a:gd name="T4" fmla="*/ 5 w 111"/>
                  <a:gd name="T5" fmla="*/ 157 h 180"/>
                  <a:gd name="T6" fmla="*/ 0 w 111"/>
                  <a:gd name="T7" fmla="*/ 134 h 180"/>
                  <a:gd name="T8" fmla="*/ 5 w 111"/>
                  <a:gd name="T9" fmla="*/ 106 h 180"/>
                  <a:gd name="T10" fmla="*/ 14 w 111"/>
                  <a:gd name="T11" fmla="*/ 78 h 180"/>
                  <a:gd name="T12" fmla="*/ 37 w 111"/>
                  <a:gd name="T13" fmla="*/ 46 h 180"/>
                  <a:gd name="T14" fmla="*/ 51 w 111"/>
                  <a:gd name="T15" fmla="*/ 32 h 180"/>
                  <a:gd name="T16" fmla="*/ 65 w 111"/>
                  <a:gd name="T17" fmla="*/ 23 h 180"/>
                  <a:gd name="T18" fmla="*/ 88 w 111"/>
                  <a:gd name="T19" fmla="*/ 9 h 180"/>
                  <a:gd name="T20" fmla="*/ 111 w 111"/>
                  <a:gd name="T21" fmla="*/ 0 h 180"/>
                  <a:gd name="T22" fmla="*/ 111 w 111"/>
                  <a:gd name="T23" fmla="*/ 0 h 180"/>
                  <a:gd name="T24" fmla="*/ 111 w 111"/>
                  <a:gd name="T25" fmla="*/ 23 h 180"/>
                  <a:gd name="T26" fmla="*/ 111 w 111"/>
                  <a:gd name="T27" fmla="*/ 46 h 180"/>
                  <a:gd name="T28" fmla="*/ 106 w 111"/>
                  <a:gd name="T29" fmla="*/ 74 h 180"/>
                  <a:gd name="T30" fmla="*/ 92 w 111"/>
                  <a:gd name="T31" fmla="*/ 101 h 180"/>
                  <a:gd name="T32" fmla="*/ 74 w 111"/>
                  <a:gd name="T33" fmla="*/ 134 h 180"/>
                  <a:gd name="T34" fmla="*/ 46 w 111"/>
                  <a:gd name="T35" fmla="*/ 157 h 180"/>
                  <a:gd name="T36" fmla="*/ 28 w 111"/>
                  <a:gd name="T37" fmla="*/ 171 h 180"/>
                  <a:gd name="T38" fmla="*/ 5 w 111"/>
                  <a:gd name="T39" fmla="*/ 180 h 180"/>
                  <a:gd name="T40" fmla="*/ 5 w 111"/>
                  <a:gd name="T41" fmla="*/ 180 h 1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11" h="180">
                    <a:moveTo>
                      <a:pt x="5" y="180"/>
                    </a:moveTo>
                    <a:lnTo>
                      <a:pt x="5" y="180"/>
                    </a:lnTo>
                    <a:lnTo>
                      <a:pt x="5" y="157"/>
                    </a:lnTo>
                    <a:lnTo>
                      <a:pt x="0" y="134"/>
                    </a:lnTo>
                    <a:lnTo>
                      <a:pt x="5" y="106"/>
                    </a:lnTo>
                    <a:lnTo>
                      <a:pt x="14" y="78"/>
                    </a:lnTo>
                    <a:lnTo>
                      <a:pt x="37" y="46"/>
                    </a:lnTo>
                    <a:lnTo>
                      <a:pt x="51" y="32"/>
                    </a:lnTo>
                    <a:lnTo>
                      <a:pt x="65" y="23"/>
                    </a:lnTo>
                    <a:lnTo>
                      <a:pt x="88" y="9"/>
                    </a:lnTo>
                    <a:lnTo>
                      <a:pt x="111" y="0"/>
                    </a:lnTo>
                    <a:lnTo>
                      <a:pt x="111" y="0"/>
                    </a:lnTo>
                    <a:lnTo>
                      <a:pt x="111" y="23"/>
                    </a:lnTo>
                    <a:lnTo>
                      <a:pt x="111" y="46"/>
                    </a:lnTo>
                    <a:lnTo>
                      <a:pt x="106" y="74"/>
                    </a:lnTo>
                    <a:lnTo>
                      <a:pt x="92" y="101"/>
                    </a:lnTo>
                    <a:lnTo>
                      <a:pt x="74" y="134"/>
                    </a:lnTo>
                    <a:lnTo>
                      <a:pt x="46" y="157"/>
                    </a:lnTo>
                    <a:lnTo>
                      <a:pt x="28" y="171"/>
                    </a:lnTo>
                    <a:lnTo>
                      <a:pt x="5" y="180"/>
                    </a:lnTo>
                    <a:lnTo>
                      <a:pt x="5" y="18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3" name="Freeform 75"/>
              <p:cNvSpPr>
                <a:spLocks/>
              </p:cNvSpPr>
              <p:nvPr/>
            </p:nvSpPr>
            <p:spPr bwMode="auto">
              <a:xfrm>
                <a:off x="3126030" y="2097882"/>
                <a:ext cx="156311" cy="387350"/>
              </a:xfrm>
              <a:custGeom>
                <a:avLst/>
                <a:gdLst>
                  <a:gd name="T0" fmla="*/ 74 w 97"/>
                  <a:gd name="T1" fmla="*/ 0 h 244"/>
                  <a:gd name="T2" fmla="*/ 74 w 97"/>
                  <a:gd name="T3" fmla="*/ 0 h 244"/>
                  <a:gd name="T4" fmla="*/ 51 w 97"/>
                  <a:gd name="T5" fmla="*/ 24 h 244"/>
                  <a:gd name="T6" fmla="*/ 32 w 97"/>
                  <a:gd name="T7" fmla="*/ 47 h 244"/>
                  <a:gd name="T8" fmla="*/ 14 w 97"/>
                  <a:gd name="T9" fmla="*/ 79 h 244"/>
                  <a:gd name="T10" fmla="*/ 0 w 97"/>
                  <a:gd name="T11" fmla="*/ 116 h 244"/>
                  <a:gd name="T12" fmla="*/ 0 w 97"/>
                  <a:gd name="T13" fmla="*/ 134 h 244"/>
                  <a:gd name="T14" fmla="*/ 0 w 97"/>
                  <a:gd name="T15" fmla="*/ 157 h 244"/>
                  <a:gd name="T16" fmla="*/ 0 w 97"/>
                  <a:gd name="T17" fmla="*/ 175 h 244"/>
                  <a:gd name="T18" fmla="*/ 9 w 97"/>
                  <a:gd name="T19" fmla="*/ 198 h 244"/>
                  <a:gd name="T20" fmla="*/ 19 w 97"/>
                  <a:gd name="T21" fmla="*/ 221 h 244"/>
                  <a:gd name="T22" fmla="*/ 37 w 97"/>
                  <a:gd name="T23" fmla="*/ 244 h 244"/>
                  <a:gd name="T24" fmla="*/ 37 w 97"/>
                  <a:gd name="T25" fmla="*/ 244 h 244"/>
                  <a:gd name="T26" fmla="*/ 51 w 97"/>
                  <a:gd name="T27" fmla="*/ 231 h 244"/>
                  <a:gd name="T28" fmla="*/ 69 w 97"/>
                  <a:gd name="T29" fmla="*/ 217 h 244"/>
                  <a:gd name="T30" fmla="*/ 83 w 97"/>
                  <a:gd name="T31" fmla="*/ 194 h 244"/>
                  <a:gd name="T32" fmla="*/ 92 w 97"/>
                  <a:gd name="T33" fmla="*/ 162 h 244"/>
                  <a:gd name="T34" fmla="*/ 97 w 97"/>
                  <a:gd name="T35" fmla="*/ 120 h 244"/>
                  <a:gd name="T36" fmla="*/ 97 w 97"/>
                  <a:gd name="T37" fmla="*/ 93 h 244"/>
                  <a:gd name="T38" fmla="*/ 92 w 97"/>
                  <a:gd name="T39" fmla="*/ 65 h 244"/>
                  <a:gd name="T40" fmla="*/ 83 w 97"/>
                  <a:gd name="T41" fmla="*/ 37 h 244"/>
                  <a:gd name="T42" fmla="*/ 74 w 97"/>
                  <a:gd name="T43" fmla="*/ 0 h 244"/>
                  <a:gd name="T44" fmla="*/ 74 w 97"/>
                  <a:gd name="T45" fmla="*/ 0 h 2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97" h="244">
                    <a:moveTo>
                      <a:pt x="74" y="0"/>
                    </a:moveTo>
                    <a:lnTo>
                      <a:pt x="74" y="0"/>
                    </a:lnTo>
                    <a:lnTo>
                      <a:pt x="51" y="24"/>
                    </a:lnTo>
                    <a:lnTo>
                      <a:pt x="32" y="47"/>
                    </a:lnTo>
                    <a:lnTo>
                      <a:pt x="14" y="79"/>
                    </a:lnTo>
                    <a:lnTo>
                      <a:pt x="0" y="116"/>
                    </a:lnTo>
                    <a:lnTo>
                      <a:pt x="0" y="134"/>
                    </a:lnTo>
                    <a:lnTo>
                      <a:pt x="0" y="157"/>
                    </a:lnTo>
                    <a:lnTo>
                      <a:pt x="0" y="175"/>
                    </a:lnTo>
                    <a:lnTo>
                      <a:pt x="9" y="198"/>
                    </a:lnTo>
                    <a:lnTo>
                      <a:pt x="19" y="221"/>
                    </a:lnTo>
                    <a:lnTo>
                      <a:pt x="37" y="244"/>
                    </a:lnTo>
                    <a:lnTo>
                      <a:pt x="37" y="244"/>
                    </a:lnTo>
                    <a:lnTo>
                      <a:pt x="51" y="231"/>
                    </a:lnTo>
                    <a:lnTo>
                      <a:pt x="69" y="217"/>
                    </a:lnTo>
                    <a:lnTo>
                      <a:pt x="83" y="194"/>
                    </a:lnTo>
                    <a:lnTo>
                      <a:pt x="92" y="162"/>
                    </a:lnTo>
                    <a:lnTo>
                      <a:pt x="97" y="120"/>
                    </a:lnTo>
                    <a:lnTo>
                      <a:pt x="97" y="93"/>
                    </a:lnTo>
                    <a:lnTo>
                      <a:pt x="92" y="65"/>
                    </a:lnTo>
                    <a:lnTo>
                      <a:pt x="83" y="37"/>
                    </a:lnTo>
                    <a:lnTo>
                      <a:pt x="74" y="0"/>
                    </a:lnTo>
                    <a:lnTo>
                      <a:pt x="74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4" name="Freeform 76"/>
              <p:cNvSpPr>
                <a:spLocks/>
              </p:cNvSpPr>
              <p:nvPr/>
            </p:nvSpPr>
            <p:spPr bwMode="auto">
              <a:xfrm>
                <a:off x="3296844" y="2288382"/>
                <a:ext cx="177259" cy="123825"/>
              </a:xfrm>
              <a:custGeom>
                <a:avLst/>
                <a:gdLst>
                  <a:gd name="T0" fmla="*/ 0 w 110"/>
                  <a:gd name="T1" fmla="*/ 78 h 78"/>
                  <a:gd name="T2" fmla="*/ 0 w 110"/>
                  <a:gd name="T3" fmla="*/ 78 h 78"/>
                  <a:gd name="T4" fmla="*/ 5 w 110"/>
                  <a:gd name="T5" fmla="*/ 69 h 78"/>
                  <a:gd name="T6" fmla="*/ 9 w 110"/>
                  <a:gd name="T7" fmla="*/ 55 h 78"/>
                  <a:gd name="T8" fmla="*/ 14 w 110"/>
                  <a:gd name="T9" fmla="*/ 42 h 78"/>
                  <a:gd name="T10" fmla="*/ 28 w 110"/>
                  <a:gd name="T11" fmla="*/ 28 h 78"/>
                  <a:gd name="T12" fmla="*/ 46 w 110"/>
                  <a:gd name="T13" fmla="*/ 14 h 78"/>
                  <a:gd name="T14" fmla="*/ 74 w 110"/>
                  <a:gd name="T15" fmla="*/ 5 h 78"/>
                  <a:gd name="T16" fmla="*/ 110 w 110"/>
                  <a:gd name="T17" fmla="*/ 0 h 78"/>
                  <a:gd name="T18" fmla="*/ 110 w 110"/>
                  <a:gd name="T19" fmla="*/ 0 h 78"/>
                  <a:gd name="T20" fmla="*/ 106 w 110"/>
                  <a:gd name="T21" fmla="*/ 14 h 78"/>
                  <a:gd name="T22" fmla="*/ 87 w 110"/>
                  <a:gd name="T23" fmla="*/ 42 h 78"/>
                  <a:gd name="T24" fmla="*/ 74 w 110"/>
                  <a:gd name="T25" fmla="*/ 55 h 78"/>
                  <a:gd name="T26" fmla="*/ 55 w 110"/>
                  <a:gd name="T27" fmla="*/ 69 h 78"/>
                  <a:gd name="T28" fmla="*/ 32 w 110"/>
                  <a:gd name="T29" fmla="*/ 78 h 78"/>
                  <a:gd name="T30" fmla="*/ 0 w 110"/>
                  <a:gd name="T31" fmla="*/ 78 h 78"/>
                  <a:gd name="T32" fmla="*/ 0 w 110"/>
                  <a:gd name="T33" fmla="*/ 78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0" h="78">
                    <a:moveTo>
                      <a:pt x="0" y="78"/>
                    </a:moveTo>
                    <a:lnTo>
                      <a:pt x="0" y="78"/>
                    </a:lnTo>
                    <a:lnTo>
                      <a:pt x="5" y="69"/>
                    </a:lnTo>
                    <a:lnTo>
                      <a:pt x="9" y="55"/>
                    </a:lnTo>
                    <a:lnTo>
                      <a:pt x="14" y="42"/>
                    </a:lnTo>
                    <a:lnTo>
                      <a:pt x="28" y="28"/>
                    </a:lnTo>
                    <a:lnTo>
                      <a:pt x="46" y="14"/>
                    </a:lnTo>
                    <a:lnTo>
                      <a:pt x="74" y="5"/>
                    </a:lnTo>
                    <a:lnTo>
                      <a:pt x="110" y="0"/>
                    </a:lnTo>
                    <a:lnTo>
                      <a:pt x="110" y="0"/>
                    </a:lnTo>
                    <a:lnTo>
                      <a:pt x="106" y="14"/>
                    </a:lnTo>
                    <a:lnTo>
                      <a:pt x="87" y="42"/>
                    </a:lnTo>
                    <a:lnTo>
                      <a:pt x="74" y="55"/>
                    </a:lnTo>
                    <a:lnTo>
                      <a:pt x="55" y="69"/>
                    </a:lnTo>
                    <a:lnTo>
                      <a:pt x="32" y="78"/>
                    </a:lnTo>
                    <a:lnTo>
                      <a:pt x="0" y="78"/>
                    </a:lnTo>
                    <a:lnTo>
                      <a:pt x="0" y="7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5" name="Freeform 77"/>
              <p:cNvSpPr>
                <a:spLocks/>
              </p:cNvSpPr>
              <p:nvPr/>
            </p:nvSpPr>
            <p:spPr bwMode="auto">
              <a:xfrm>
                <a:off x="3126030" y="2501107"/>
                <a:ext cx="341627" cy="131763"/>
              </a:xfrm>
              <a:custGeom>
                <a:avLst/>
                <a:gdLst>
                  <a:gd name="T0" fmla="*/ 0 w 212"/>
                  <a:gd name="T1" fmla="*/ 37 h 83"/>
                  <a:gd name="T2" fmla="*/ 0 w 212"/>
                  <a:gd name="T3" fmla="*/ 37 h 83"/>
                  <a:gd name="T4" fmla="*/ 19 w 212"/>
                  <a:gd name="T5" fmla="*/ 27 h 83"/>
                  <a:gd name="T6" fmla="*/ 37 w 212"/>
                  <a:gd name="T7" fmla="*/ 13 h 83"/>
                  <a:gd name="T8" fmla="*/ 65 w 212"/>
                  <a:gd name="T9" fmla="*/ 4 h 83"/>
                  <a:gd name="T10" fmla="*/ 97 w 212"/>
                  <a:gd name="T11" fmla="*/ 0 h 83"/>
                  <a:gd name="T12" fmla="*/ 134 w 212"/>
                  <a:gd name="T13" fmla="*/ 0 h 83"/>
                  <a:gd name="T14" fmla="*/ 152 w 212"/>
                  <a:gd name="T15" fmla="*/ 9 h 83"/>
                  <a:gd name="T16" fmla="*/ 170 w 212"/>
                  <a:gd name="T17" fmla="*/ 18 h 83"/>
                  <a:gd name="T18" fmla="*/ 189 w 212"/>
                  <a:gd name="T19" fmla="*/ 32 h 83"/>
                  <a:gd name="T20" fmla="*/ 212 w 212"/>
                  <a:gd name="T21" fmla="*/ 50 h 83"/>
                  <a:gd name="T22" fmla="*/ 212 w 212"/>
                  <a:gd name="T23" fmla="*/ 50 h 83"/>
                  <a:gd name="T24" fmla="*/ 193 w 212"/>
                  <a:gd name="T25" fmla="*/ 60 h 83"/>
                  <a:gd name="T26" fmla="*/ 170 w 212"/>
                  <a:gd name="T27" fmla="*/ 69 h 83"/>
                  <a:gd name="T28" fmla="*/ 143 w 212"/>
                  <a:gd name="T29" fmla="*/ 78 h 83"/>
                  <a:gd name="T30" fmla="*/ 111 w 212"/>
                  <a:gd name="T31" fmla="*/ 83 h 83"/>
                  <a:gd name="T32" fmla="*/ 74 w 212"/>
                  <a:gd name="T33" fmla="*/ 78 h 83"/>
                  <a:gd name="T34" fmla="*/ 37 w 212"/>
                  <a:gd name="T35" fmla="*/ 64 h 83"/>
                  <a:gd name="T36" fmla="*/ 19 w 212"/>
                  <a:gd name="T37" fmla="*/ 55 h 83"/>
                  <a:gd name="T38" fmla="*/ 0 w 212"/>
                  <a:gd name="T39" fmla="*/ 37 h 83"/>
                  <a:gd name="T40" fmla="*/ 0 w 212"/>
                  <a:gd name="T41" fmla="*/ 37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12" h="83">
                    <a:moveTo>
                      <a:pt x="0" y="37"/>
                    </a:moveTo>
                    <a:lnTo>
                      <a:pt x="0" y="37"/>
                    </a:lnTo>
                    <a:lnTo>
                      <a:pt x="19" y="27"/>
                    </a:lnTo>
                    <a:lnTo>
                      <a:pt x="37" y="13"/>
                    </a:lnTo>
                    <a:lnTo>
                      <a:pt x="65" y="4"/>
                    </a:lnTo>
                    <a:lnTo>
                      <a:pt x="97" y="0"/>
                    </a:lnTo>
                    <a:lnTo>
                      <a:pt x="134" y="0"/>
                    </a:lnTo>
                    <a:lnTo>
                      <a:pt x="152" y="9"/>
                    </a:lnTo>
                    <a:lnTo>
                      <a:pt x="170" y="18"/>
                    </a:lnTo>
                    <a:lnTo>
                      <a:pt x="189" y="32"/>
                    </a:lnTo>
                    <a:lnTo>
                      <a:pt x="212" y="50"/>
                    </a:lnTo>
                    <a:lnTo>
                      <a:pt x="212" y="50"/>
                    </a:lnTo>
                    <a:lnTo>
                      <a:pt x="193" y="60"/>
                    </a:lnTo>
                    <a:lnTo>
                      <a:pt x="170" y="69"/>
                    </a:lnTo>
                    <a:lnTo>
                      <a:pt x="143" y="78"/>
                    </a:lnTo>
                    <a:lnTo>
                      <a:pt x="111" y="83"/>
                    </a:lnTo>
                    <a:lnTo>
                      <a:pt x="74" y="78"/>
                    </a:lnTo>
                    <a:lnTo>
                      <a:pt x="37" y="64"/>
                    </a:lnTo>
                    <a:lnTo>
                      <a:pt x="19" y="55"/>
                    </a:lnTo>
                    <a:lnTo>
                      <a:pt x="0" y="37"/>
                    </a:lnTo>
                    <a:lnTo>
                      <a:pt x="0" y="37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6" name="Freeform 78"/>
              <p:cNvSpPr>
                <a:spLocks/>
              </p:cNvSpPr>
              <p:nvPr/>
            </p:nvSpPr>
            <p:spPr bwMode="auto">
              <a:xfrm>
                <a:off x="3379027" y="3217069"/>
                <a:ext cx="228826" cy="241300"/>
              </a:xfrm>
              <a:custGeom>
                <a:avLst/>
                <a:gdLst>
                  <a:gd name="T0" fmla="*/ 0 w 142"/>
                  <a:gd name="T1" fmla="*/ 0 h 152"/>
                  <a:gd name="T2" fmla="*/ 0 w 142"/>
                  <a:gd name="T3" fmla="*/ 0 h 152"/>
                  <a:gd name="T4" fmla="*/ 4 w 142"/>
                  <a:gd name="T5" fmla="*/ 23 h 152"/>
                  <a:gd name="T6" fmla="*/ 9 w 142"/>
                  <a:gd name="T7" fmla="*/ 50 h 152"/>
                  <a:gd name="T8" fmla="*/ 18 w 142"/>
                  <a:gd name="T9" fmla="*/ 78 h 152"/>
                  <a:gd name="T10" fmla="*/ 36 w 142"/>
                  <a:gd name="T11" fmla="*/ 106 h 152"/>
                  <a:gd name="T12" fmla="*/ 59 w 142"/>
                  <a:gd name="T13" fmla="*/ 129 h 152"/>
                  <a:gd name="T14" fmla="*/ 78 w 142"/>
                  <a:gd name="T15" fmla="*/ 143 h 152"/>
                  <a:gd name="T16" fmla="*/ 96 w 142"/>
                  <a:gd name="T17" fmla="*/ 147 h 152"/>
                  <a:gd name="T18" fmla="*/ 115 w 142"/>
                  <a:gd name="T19" fmla="*/ 152 h 152"/>
                  <a:gd name="T20" fmla="*/ 142 w 142"/>
                  <a:gd name="T21" fmla="*/ 152 h 152"/>
                  <a:gd name="T22" fmla="*/ 142 w 142"/>
                  <a:gd name="T23" fmla="*/ 152 h 152"/>
                  <a:gd name="T24" fmla="*/ 142 w 142"/>
                  <a:gd name="T25" fmla="*/ 138 h 152"/>
                  <a:gd name="T26" fmla="*/ 138 w 142"/>
                  <a:gd name="T27" fmla="*/ 120 h 152"/>
                  <a:gd name="T28" fmla="*/ 133 w 142"/>
                  <a:gd name="T29" fmla="*/ 97 h 152"/>
                  <a:gd name="T30" fmla="*/ 115 w 142"/>
                  <a:gd name="T31" fmla="*/ 74 h 152"/>
                  <a:gd name="T32" fmla="*/ 92 w 142"/>
                  <a:gd name="T33" fmla="*/ 46 h 152"/>
                  <a:gd name="T34" fmla="*/ 50 w 142"/>
                  <a:gd name="T35" fmla="*/ 23 h 152"/>
                  <a:gd name="T36" fmla="*/ 0 w 142"/>
                  <a:gd name="T37" fmla="*/ 0 h 152"/>
                  <a:gd name="T38" fmla="*/ 0 w 142"/>
                  <a:gd name="T39" fmla="*/ 0 h 1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42" h="152">
                    <a:moveTo>
                      <a:pt x="0" y="0"/>
                    </a:moveTo>
                    <a:lnTo>
                      <a:pt x="0" y="0"/>
                    </a:lnTo>
                    <a:lnTo>
                      <a:pt x="4" y="23"/>
                    </a:lnTo>
                    <a:lnTo>
                      <a:pt x="9" y="50"/>
                    </a:lnTo>
                    <a:lnTo>
                      <a:pt x="18" y="78"/>
                    </a:lnTo>
                    <a:lnTo>
                      <a:pt x="36" y="106"/>
                    </a:lnTo>
                    <a:lnTo>
                      <a:pt x="59" y="129"/>
                    </a:lnTo>
                    <a:lnTo>
                      <a:pt x="78" y="143"/>
                    </a:lnTo>
                    <a:lnTo>
                      <a:pt x="96" y="147"/>
                    </a:lnTo>
                    <a:lnTo>
                      <a:pt x="115" y="152"/>
                    </a:lnTo>
                    <a:lnTo>
                      <a:pt x="142" y="152"/>
                    </a:lnTo>
                    <a:lnTo>
                      <a:pt x="142" y="152"/>
                    </a:lnTo>
                    <a:lnTo>
                      <a:pt x="142" y="138"/>
                    </a:lnTo>
                    <a:lnTo>
                      <a:pt x="138" y="120"/>
                    </a:lnTo>
                    <a:lnTo>
                      <a:pt x="133" y="97"/>
                    </a:lnTo>
                    <a:lnTo>
                      <a:pt x="115" y="74"/>
                    </a:lnTo>
                    <a:lnTo>
                      <a:pt x="92" y="46"/>
                    </a:lnTo>
                    <a:lnTo>
                      <a:pt x="50" y="2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7" name="Freeform 79"/>
              <p:cNvSpPr>
                <a:spLocks/>
              </p:cNvSpPr>
              <p:nvPr/>
            </p:nvSpPr>
            <p:spPr bwMode="auto">
              <a:xfrm>
                <a:off x="3585293" y="3166269"/>
                <a:ext cx="75738" cy="182563"/>
              </a:xfrm>
              <a:custGeom>
                <a:avLst/>
                <a:gdLst>
                  <a:gd name="T0" fmla="*/ 19 w 47"/>
                  <a:gd name="T1" fmla="*/ 115 h 115"/>
                  <a:gd name="T2" fmla="*/ 19 w 47"/>
                  <a:gd name="T3" fmla="*/ 115 h 115"/>
                  <a:gd name="T4" fmla="*/ 14 w 47"/>
                  <a:gd name="T5" fmla="*/ 106 h 115"/>
                  <a:gd name="T6" fmla="*/ 10 w 47"/>
                  <a:gd name="T7" fmla="*/ 96 h 115"/>
                  <a:gd name="T8" fmla="*/ 5 w 47"/>
                  <a:gd name="T9" fmla="*/ 87 h 115"/>
                  <a:gd name="T10" fmla="*/ 0 w 47"/>
                  <a:gd name="T11" fmla="*/ 69 h 115"/>
                  <a:gd name="T12" fmla="*/ 5 w 47"/>
                  <a:gd name="T13" fmla="*/ 50 h 115"/>
                  <a:gd name="T14" fmla="*/ 14 w 47"/>
                  <a:gd name="T15" fmla="*/ 27 h 115"/>
                  <a:gd name="T16" fmla="*/ 28 w 47"/>
                  <a:gd name="T17" fmla="*/ 0 h 115"/>
                  <a:gd name="T18" fmla="*/ 28 w 47"/>
                  <a:gd name="T19" fmla="*/ 0 h 115"/>
                  <a:gd name="T20" fmla="*/ 33 w 47"/>
                  <a:gd name="T21" fmla="*/ 9 h 115"/>
                  <a:gd name="T22" fmla="*/ 42 w 47"/>
                  <a:gd name="T23" fmla="*/ 36 h 115"/>
                  <a:gd name="T24" fmla="*/ 47 w 47"/>
                  <a:gd name="T25" fmla="*/ 55 h 115"/>
                  <a:gd name="T26" fmla="*/ 42 w 47"/>
                  <a:gd name="T27" fmla="*/ 73 h 115"/>
                  <a:gd name="T28" fmla="*/ 37 w 47"/>
                  <a:gd name="T29" fmla="*/ 92 h 115"/>
                  <a:gd name="T30" fmla="*/ 19 w 47"/>
                  <a:gd name="T31" fmla="*/ 115 h 115"/>
                  <a:gd name="T32" fmla="*/ 19 w 47"/>
                  <a:gd name="T33" fmla="*/ 115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47" h="115">
                    <a:moveTo>
                      <a:pt x="19" y="115"/>
                    </a:moveTo>
                    <a:lnTo>
                      <a:pt x="19" y="115"/>
                    </a:lnTo>
                    <a:lnTo>
                      <a:pt x="14" y="106"/>
                    </a:lnTo>
                    <a:lnTo>
                      <a:pt x="10" y="96"/>
                    </a:lnTo>
                    <a:lnTo>
                      <a:pt x="5" y="87"/>
                    </a:lnTo>
                    <a:lnTo>
                      <a:pt x="0" y="69"/>
                    </a:lnTo>
                    <a:lnTo>
                      <a:pt x="5" y="50"/>
                    </a:lnTo>
                    <a:lnTo>
                      <a:pt x="14" y="27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33" y="9"/>
                    </a:lnTo>
                    <a:lnTo>
                      <a:pt x="42" y="36"/>
                    </a:lnTo>
                    <a:lnTo>
                      <a:pt x="47" y="55"/>
                    </a:lnTo>
                    <a:lnTo>
                      <a:pt x="42" y="73"/>
                    </a:lnTo>
                    <a:lnTo>
                      <a:pt x="37" y="92"/>
                    </a:lnTo>
                    <a:lnTo>
                      <a:pt x="19" y="115"/>
                    </a:lnTo>
                    <a:lnTo>
                      <a:pt x="19" y="11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8" name="Freeform 80"/>
              <p:cNvSpPr>
                <a:spLocks/>
              </p:cNvSpPr>
              <p:nvPr/>
            </p:nvSpPr>
            <p:spPr bwMode="auto">
              <a:xfrm>
                <a:off x="3630413" y="3326607"/>
                <a:ext cx="185317" cy="211138"/>
              </a:xfrm>
              <a:custGeom>
                <a:avLst/>
                <a:gdLst>
                  <a:gd name="T0" fmla="*/ 0 w 115"/>
                  <a:gd name="T1" fmla="*/ 133 h 133"/>
                  <a:gd name="T2" fmla="*/ 0 w 115"/>
                  <a:gd name="T3" fmla="*/ 133 h 133"/>
                  <a:gd name="T4" fmla="*/ 0 w 115"/>
                  <a:gd name="T5" fmla="*/ 115 h 133"/>
                  <a:gd name="T6" fmla="*/ 0 w 115"/>
                  <a:gd name="T7" fmla="*/ 97 h 133"/>
                  <a:gd name="T8" fmla="*/ 9 w 115"/>
                  <a:gd name="T9" fmla="*/ 74 h 133"/>
                  <a:gd name="T10" fmla="*/ 23 w 115"/>
                  <a:gd name="T11" fmla="*/ 51 h 133"/>
                  <a:gd name="T12" fmla="*/ 46 w 115"/>
                  <a:gd name="T13" fmla="*/ 28 h 133"/>
                  <a:gd name="T14" fmla="*/ 74 w 115"/>
                  <a:gd name="T15" fmla="*/ 9 h 133"/>
                  <a:gd name="T16" fmla="*/ 92 w 115"/>
                  <a:gd name="T17" fmla="*/ 5 h 133"/>
                  <a:gd name="T18" fmla="*/ 115 w 115"/>
                  <a:gd name="T19" fmla="*/ 0 h 133"/>
                  <a:gd name="T20" fmla="*/ 115 w 115"/>
                  <a:gd name="T21" fmla="*/ 0 h 133"/>
                  <a:gd name="T22" fmla="*/ 115 w 115"/>
                  <a:gd name="T23" fmla="*/ 18 h 133"/>
                  <a:gd name="T24" fmla="*/ 111 w 115"/>
                  <a:gd name="T25" fmla="*/ 37 h 133"/>
                  <a:gd name="T26" fmla="*/ 101 w 115"/>
                  <a:gd name="T27" fmla="*/ 60 h 133"/>
                  <a:gd name="T28" fmla="*/ 83 w 115"/>
                  <a:gd name="T29" fmla="*/ 83 h 133"/>
                  <a:gd name="T30" fmla="*/ 65 w 115"/>
                  <a:gd name="T31" fmla="*/ 106 h 133"/>
                  <a:gd name="T32" fmla="*/ 37 w 115"/>
                  <a:gd name="T33" fmla="*/ 124 h 133"/>
                  <a:gd name="T34" fmla="*/ 0 w 115"/>
                  <a:gd name="T35" fmla="*/ 133 h 133"/>
                  <a:gd name="T36" fmla="*/ 0 w 115"/>
                  <a:gd name="T37" fmla="*/ 133 h 1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5" h="133">
                    <a:moveTo>
                      <a:pt x="0" y="133"/>
                    </a:moveTo>
                    <a:lnTo>
                      <a:pt x="0" y="133"/>
                    </a:lnTo>
                    <a:lnTo>
                      <a:pt x="0" y="115"/>
                    </a:lnTo>
                    <a:lnTo>
                      <a:pt x="0" y="97"/>
                    </a:lnTo>
                    <a:lnTo>
                      <a:pt x="9" y="74"/>
                    </a:lnTo>
                    <a:lnTo>
                      <a:pt x="23" y="51"/>
                    </a:lnTo>
                    <a:lnTo>
                      <a:pt x="46" y="28"/>
                    </a:lnTo>
                    <a:lnTo>
                      <a:pt x="74" y="9"/>
                    </a:lnTo>
                    <a:lnTo>
                      <a:pt x="92" y="5"/>
                    </a:lnTo>
                    <a:lnTo>
                      <a:pt x="115" y="0"/>
                    </a:lnTo>
                    <a:lnTo>
                      <a:pt x="115" y="0"/>
                    </a:lnTo>
                    <a:lnTo>
                      <a:pt x="115" y="18"/>
                    </a:lnTo>
                    <a:lnTo>
                      <a:pt x="111" y="37"/>
                    </a:lnTo>
                    <a:lnTo>
                      <a:pt x="101" y="60"/>
                    </a:lnTo>
                    <a:lnTo>
                      <a:pt x="83" y="83"/>
                    </a:lnTo>
                    <a:lnTo>
                      <a:pt x="65" y="106"/>
                    </a:lnTo>
                    <a:lnTo>
                      <a:pt x="37" y="124"/>
                    </a:lnTo>
                    <a:lnTo>
                      <a:pt x="0" y="133"/>
                    </a:lnTo>
                    <a:lnTo>
                      <a:pt x="0" y="133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9" name="Freeform 81"/>
              <p:cNvSpPr>
                <a:spLocks/>
              </p:cNvSpPr>
              <p:nvPr/>
            </p:nvSpPr>
            <p:spPr bwMode="auto">
              <a:xfrm>
                <a:off x="2236510" y="2947194"/>
                <a:ext cx="370633" cy="152400"/>
              </a:xfrm>
              <a:custGeom>
                <a:avLst/>
                <a:gdLst>
                  <a:gd name="T0" fmla="*/ 0 w 230"/>
                  <a:gd name="T1" fmla="*/ 64 h 96"/>
                  <a:gd name="T2" fmla="*/ 0 w 230"/>
                  <a:gd name="T3" fmla="*/ 64 h 96"/>
                  <a:gd name="T4" fmla="*/ 27 w 230"/>
                  <a:gd name="T5" fmla="*/ 78 h 96"/>
                  <a:gd name="T6" fmla="*/ 50 w 230"/>
                  <a:gd name="T7" fmla="*/ 87 h 96"/>
                  <a:gd name="T8" fmla="*/ 87 w 230"/>
                  <a:gd name="T9" fmla="*/ 92 h 96"/>
                  <a:gd name="T10" fmla="*/ 119 w 230"/>
                  <a:gd name="T11" fmla="*/ 96 h 96"/>
                  <a:gd name="T12" fmla="*/ 142 w 230"/>
                  <a:gd name="T13" fmla="*/ 92 h 96"/>
                  <a:gd name="T14" fmla="*/ 161 w 230"/>
                  <a:gd name="T15" fmla="*/ 87 h 96"/>
                  <a:gd name="T16" fmla="*/ 179 w 230"/>
                  <a:gd name="T17" fmla="*/ 78 h 96"/>
                  <a:gd name="T18" fmla="*/ 198 w 230"/>
                  <a:gd name="T19" fmla="*/ 64 h 96"/>
                  <a:gd name="T20" fmla="*/ 212 w 230"/>
                  <a:gd name="T21" fmla="*/ 50 h 96"/>
                  <a:gd name="T22" fmla="*/ 230 w 230"/>
                  <a:gd name="T23" fmla="*/ 27 h 96"/>
                  <a:gd name="T24" fmla="*/ 230 w 230"/>
                  <a:gd name="T25" fmla="*/ 27 h 96"/>
                  <a:gd name="T26" fmla="*/ 212 w 230"/>
                  <a:gd name="T27" fmla="*/ 18 h 96"/>
                  <a:gd name="T28" fmla="*/ 193 w 230"/>
                  <a:gd name="T29" fmla="*/ 9 h 96"/>
                  <a:gd name="T30" fmla="*/ 170 w 230"/>
                  <a:gd name="T31" fmla="*/ 0 h 96"/>
                  <a:gd name="T32" fmla="*/ 138 w 230"/>
                  <a:gd name="T33" fmla="*/ 0 h 96"/>
                  <a:gd name="T34" fmla="*/ 101 w 230"/>
                  <a:gd name="T35" fmla="*/ 9 h 96"/>
                  <a:gd name="T36" fmla="*/ 55 w 230"/>
                  <a:gd name="T37" fmla="*/ 27 h 96"/>
                  <a:gd name="T38" fmla="*/ 0 w 230"/>
                  <a:gd name="T39" fmla="*/ 64 h 96"/>
                  <a:gd name="T40" fmla="*/ 0 w 230"/>
                  <a:gd name="T41" fmla="*/ 64 h 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30" h="96">
                    <a:moveTo>
                      <a:pt x="0" y="64"/>
                    </a:moveTo>
                    <a:lnTo>
                      <a:pt x="0" y="64"/>
                    </a:lnTo>
                    <a:lnTo>
                      <a:pt x="27" y="78"/>
                    </a:lnTo>
                    <a:lnTo>
                      <a:pt x="50" y="87"/>
                    </a:lnTo>
                    <a:lnTo>
                      <a:pt x="87" y="92"/>
                    </a:lnTo>
                    <a:lnTo>
                      <a:pt x="119" y="96"/>
                    </a:lnTo>
                    <a:lnTo>
                      <a:pt x="142" y="92"/>
                    </a:lnTo>
                    <a:lnTo>
                      <a:pt x="161" y="87"/>
                    </a:lnTo>
                    <a:lnTo>
                      <a:pt x="179" y="78"/>
                    </a:lnTo>
                    <a:lnTo>
                      <a:pt x="198" y="64"/>
                    </a:lnTo>
                    <a:lnTo>
                      <a:pt x="212" y="50"/>
                    </a:lnTo>
                    <a:lnTo>
                      <a:pt x="230" y="27"/>
                    </a:lnTo>
                    <a:lnTo>
                      <a:pt x="230" y="27"/>
                    </a:lnTo>
                    <a:lnTo>
                      <a:pt x="212" y="18"/>
                    </a:lnTo>
                    <a:lnTo>
                      <a:pt x="193" y="9"/>
                    </a:lnTo>
                    <a:lnTo>
                      <a:pt x="170" y="0"/>
                    </a:lnTo>
                    <a:lnTo>
                      <a:pt x="138" y="0"/>
                    </a:lnTo>
                    <a:lnTo>
                      <a:pt x="101" y="9"/>
                    </a:lnTo>
                    <a:lnTo>
                      <a:pt x="55" y="27"/>
                    </a:lnTo>
                    <a:lnTo>
                      <a:pt x="0" y="64"/>
                    </a:lnTo>
                    <a:lnTo>
                      <a:pt x="0" y="6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0" name="Freeform 82"/>
              <p:cNvSpPr>
                <a:spLocks/>
              </p:cNvSpPr>
              <p:nvPr/>
            </p:nvSpPr>
            <p:spPr bwMode="auto">
              <a:xfrm>
                <a:off x="2450833" y="2734469"/>
                <a:ext cx="164368" cy="123825"/>
              </a:xfrm>
              <a:custGeom>
                <a:avLst/>
                <a:gdLst>
                  <a:gd name="T0" fmla="*/ 102 w 102"/>
                  <a:gd name="T1" fmla="*/ 78 h 78"/>
                  <a:gd name="T2" fmla="*/ 102 w 102"/>
                  <a:gd name="T3" fmla="*/ 78 h 78"/>
                  <a:gd name="T4" fmla="*/ 92 w 102"/>
                  <a:gd name="T5" fmla="*/ 78 h 78"/>
                  <a:gd name="T6" fmla="*/ 79 w 102"/>
                  <a:gd name="T7" fmla="*/ 78 h 78"/>
                  <a:gd name="T8" fmla="*/ 65 w 102"/>
                  <a:gd name="T9" fmla="*/ 74 h 78"/>
                  <a:gd name="T10" fmla="*/ 51 w 102"/>
                  <a:gd name="T11" fmla="*/ 69 h 78"/>
                  <a:gd name="T12" fmla="*/ 33 w 102"/>
                  <a:gd name="T13" fmla="*/ 55 h 78"/>
                  <a:gd name="T14" fmla="*/ 19 w 102"/>
                  <a:gd name="T15" fmla="*/ 32 h 78"/>
                  <a:gd name="T16" fmla="*/ 0 w 102"/>
                  <a:gd name="T17" fmla="*/ 0 h 78"/>
                  <a:gd name="T18" fmla="*/ 0 w 102"/>
                  <a:gd name="T19" fmla="*/ 0 h 78"/>
                  <a:gd name="T20" fmla="*/ 14 w 102"/>
                  <a:gd name="T21" fmla="*/ 0 h 78"/>
                  <a:gd name="T22" fmla="*/ 46 w 102"/>
                  <a:gd name="T23" fmla="*/ 9 h 78"/>
                  <a:gd name="T24" fmla="*/ 60 w 102"/>
                  <a:gd name="T25" fmla="*/ 18 h 78"/>
                  <a:gd name="T26" fmla="*/ 79 w 102"/>
                  <a:gd name="T27" fmla="*/ 32 h 78"/>
                  <a:gd name="T28" fmla="*/ 92 w 102"/>
                  <a:gd name="T29" fmla="*/ 51 h 78"/>
                  <a:gd name="T30" fmla="*/ 102 w 102"/>
                  <a:gd name="T31" fmla="*/ 78 h 78"/>
                  <a:gd name="T32" fmla="*/ 102 w 102"/>
                  <a:gd name="T33" fmla="*/ 78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02" h="78">
                    <a:moveTo>
                      <a:pt x="102" y="78"/>
                    </a:moveTo>
                    <a:lnTo>
                      <a:pt x="102" y="78"/>
                    </a:lnTo>
                    <a:lnTo>
                      <a:pt x="92" y="78"/>
                    </a:lnTo>
                    <a:lnTo>
                      <a:pt x="79" y="78"/>
                    </a:lnTo>
                    <a:lnTo>
                      <a:pt x="65" y="74"/>
                    </a:lnTo>
                    <a:lnTo>
                      <a:pt x="51" y="69"/>
                    </a:lnTo>
                    <a:lnTo>
                      <a:pt x="33" y="55"/>
                    </a:lnTo>
                    <a:lnTo>
                      <a:pt x="19" y="3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4" y="0"/>
                    </a:lnTo>
                    <a:lnTo>
                      <a:pt x="46" y="9"/>
                    </a:lnTo>
                    <a:lnTo>
                      <a:pt x="60" y="18"/>
                    </a:lnTo>
                    <a:lnTo>
                      <a:pt x="79" y="32"/>
                    </a:lnTo>
                    <a:lnTo>
                      <a:pt x="92" y="51"/>
                    </a:lnTo>
                    <a:lnTo>
                      <a:pt x="102" y="78"/>
                    </a:lnTo>
                    <a:lnTo>
                      <a:pt x="102" y="7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1" name="Freeform 83"/>
              <p:cNvSpPr>
                <a:spLocks/>
              </p:cNvSpPr>
              <p:nvPr/>
            </p:nvSpPr>
            <p:spPr bwMode="auto">
              <a:xfrm>
                <a:off x="2681270" y="2836069"/>
                <a:ext cx="148253" cy="293688"/>
              </a:xfrm>
              <a:custGeom>
                <a:avLst/>
                <a:gdLst>
                  <a:gd name="T0" fmla="*/ 83 w 92"/>
                  <a:gd name="T1" fmla="*/ 185 h 185"/>
                  <a:gd name="T2" fmla="*/ 83 w 92"/>
                  <a:gd name="T3" fmla="*/ 185 h 185"/>
                  <a:gd name="T4" fmla="*/ 64 w 92"/>
                  <a:gd name="T5" fmla="*/ 175 h 185"/>
                  <a:gd name="T6" fmla="*/ 46 w 92"/>
                  <a:gd name="T7" fmla="*/ 162 h 185"/>
                  <a:gd name="T8" fmla="*/ 28 w 92"/>
                  <a:gd name="T9" fmla="*/ 143 h 185"/>
                  <a:gd name="T10" fmla="*/ 14 w 92"/>
                  <a:gd name="T11" fmla="*/ 116 h 185"/>
                  <a:gd name="T12" fmla="*/ 5 w 92"/>
                  <a:gd name="T13" fmla="*/ 83 h 185"/>
                  <a:gd name="T14" fmla="*/ 0 w 92"/>
                  <a:gd name="T15" fmla="*/ 65 h 185"/>
                  <a:gd name="T16" fmla="*/ 0 w 92"/>
                  <a:gd name="T17" fmla="*/ 46 h 185"/>
                  <a:gd name="T18" fmla="*/ 5 w 92"/>
                  <a:gd name="T19" fmla="*/ 23 h 185"/>
                  <a:gd name="T20" fmla="*/ 14 w 92"/>
                  <a:gd name="T21" fmla="*/ 0 h 185"/>
                  <a:gd name="T22" fmla="*/ 14 w 92"/>
                  <a:gd name="T23" fmla="*/ 0 h 185"/>
                  <a:gd name="T24" fmla="*/ 32 w 92"/>
                  <a:gd name="T25" fmla="*/ 14 h 185"/>
                  <a:gd name="T26" fmla="*/ 46 w 92"/>
                  <a:gd name="T27" fmla="*/ 28 h 185"/>
                  <a:gd name="T28" fmla="*/ 64 w 92"/>
                  <a:gd name="T29" fmla="*/ 46 h 185"/>
                  <a:gd name="T30" fmla="*/ 78 w 92"/>
                  <a:gd name="T31" fmla="*/ 74 h 185"/>
                  <a:gd name="T32" fmla="*/ 87 w 92"/>
                  <a:gd name="T33" fmla="*/ 106 h 185"/>
                  <a:gd name="T34" fmla="*/ 92 w 92"/>
                  <a:gd name="T35" fmla="*/ 143 h 185"/>
                  <a:gd name="T36" fmla="*/ 87 w 92"/>
                  <a:gd name="T37" fmla="*/ 162 h 185"/>
                  <a:gd name="T38" fmla="*/ 83 w 92"/>
                  <a:gd name="T39" fmla="*/ 185 h 185"/>
                  <a:gd name="T40" fmla="*/ 83 w 92"/>
                  <a:gd name="T41" fmla="*/ 185 h 1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92" h="185">
                    <a:moveTo>
                      <a:pt x="83" y="185"/>
                    </a:moveTo>
                    <a:lnTo>
                      <a:pt x="83" y="185"/>
                    </a:lnTo>
                    <a:lnTo>
                      <a:pt x="64" y="175"/>
                    </a:lnTo>
                    <a:lnTo>
                      <a:pt x="46" y="162"/>
                    </a:lnTo>
                    <a:lnTo>
                      <a:pt x="28" y="143"/>
                    </a:lnTo>
                    <a:lnTo>
                      <a:pt x="14" y="116"/>
                    </a:lnTo>
                    <a:lnTo>
                      <a:pt x="5" y="83"/>
                    </a:lnTo>
                    <a:lnTo>
                      <a:pt x="0" y="65"/>
                    </a:lnTo>
                    <a:lnTo>
                      <a:pt x="0" y="46"/>
                    </a:lnTo>
                    <a:lnTo>
                      <a:pt x="5" y="23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32" y="14"/>
                    </a:lnTo>
                    <a:lnTo>
                      <a:pt x="46" y="28"/>
                    </a:lnTo>
                    <a:lnTo>
                      <a:pt x="64" y="46"/>
                    </a:lnTo>
                    <a:lnTo>
                      <a:pt x="78" y="74"/>
                    </a:lnTo>
                    <a:lnTo>
                      <a:pt x="87" y="106"/>
                    </a:lnTo>
                    <a:lnTo>
                      <a:pt x="92" y="143"/>
                    </a:lnTo>
                    <a:lnTo>
                      <a:pt x="87" y="162"/>
                    </a:lnTo>
                    <a:lnTo>
                      <a:pt x="83" y="185"/>
                    </a:lnTo>
                    <a:lnTo>
                      <a:pt x="83" y="18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2" name="Freeform 84"/>
              <p:cNvSpPr>
                <a:spLocks/>
              </p:cNvSpPr>
              <p:nvPr/>
            </p:nvSpPr>
            <p:spPr bwMode="auto">
              <a:xfrm>
                <a:off x="1835260" y="3640932"/>
                <a:ext cx="164368" cy="373063"/>
              </a:xfrm>
              <a:custGeom>
                <a:avLst/>
                <a:gdLst>
                  <a:gd name="T0" fmla="*/ 23 w 102"/>
                  <a:gd name="T1" fmla="*/ 0 h 235"/>
                  <a:gd name="T2" fmla="*/ 23 w 102"/>
                  <a:gd name="T3" fmla="*/ 0 h 235"/>
                  <a:gd name="T4" fmla="*/ 14 w 102"/>
                  <a:gd name="T5" fmla="*/ 27 h 235"/>
                  <a:gd name="T6" fmla="*/ 5 w 102"/>
                  <a:gd name="T7" fmla="*/ 55 h 235"/>
                  <a:gd name="T8" fmla="*/ 0 w 102"/>
                  <a:gd name="T9" fmla="*/ 92 h 235"/>
                  <a:gd name="T10" fmla="*/ 0 w 102"/>
                  <a:gd name="T11" fmla="*/ 129 h 235"/>
                  <a:gd name="T12" fmla="*/ 5 w 102"/>
                  <a:gd name="T13" fmla="*/ 147 h 235"/>
                  <a:gd name="T14" fmla="*/ 9 w 102"/>
                  <a:gd name="T15" fmla="*/ 166 h 235"/>
                  <a:gd name="T16" fmla="*/ 23 w 102"/>
                  <a:gd name="T17" fmla="*/ 184 h 235"/>
                  <a:gd name="T18" fmla="*/ 37 w 102"/>
                  <a:gd name="T19" fmla="*/ 202 h 235"/>
                  <a:gd name="T20" fmla="*/ 55 w 102"/>
                  <a:gd name="T21" fmla="*/ 221 h 235"/>
                  <a:gd name="T22" fmla="*/ 79 w 102"/>
                  <a:gd name="T23" fmla="*/ 235 h 235"/>
                  <a:gd name="T24" fmla="*/ 79 w 102"/>
                  <a:gd name="T25" fmla="*/ 235 h 235"/>
                  <a:gd name="T26" fmla="*/ 88 w 102"/>
                  <a:gd name="T27" fmla="*/ 216 h 235"/>
                  <a:gd name="T28" fmla="*/ 97 w 102"/>
                  <a:gd name="T29" fmla="*/ 198 h 235"/>
                  <a:gd name="T30" fmla="*/ 102 w 102"/>
                  <a:gd name="T31" fmla="*/ 170 h 235"/>
                  <a:gd name="T32" fmla="*/ 97 w 102"/>
                  <a:gd name="T33" fmla="*/ 138 h 235"/>
                  <a:gd name="T34" fmla="*/ 88 w 102"/>
                  <a:gd name="T35" fmla="*/ 97 h 235"/>
                  <a:gd name="T36" fmla="*/ 65 w 102"/>
                  <a:gd name="T37" fmla="*/ 51 h 235"/>
                  <a:gd name="T38" fmla="*/ 46 w 102"/>
                  <a:gd name="T39" fmla="*/ 27 h 235"/>
                  <a:gd name="T40" fmla="*/ 23 w 102"/>
                  <a:gd name="T41" fmla="*/ 0 h 235"/>
                  <a:gd name="T42" fmla="*/ 23 w 102"/>
                  <a:gd name="T43" fmla="*/ 0 h 2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02" h="235">
                    <a:moveTo>
                      <a:pt x="23" y="0"/>
                    </a:moveTo>
                    <a:lnTo>
                      <a:pt x="23" y="0"/>
                    </a:lnTo>
                    <a:lnTo>
                      <a:pt x="14" y="27"/>
                    </a:lnTo>
                    <a:lnTo>
                      <a:pt x="5" y="55"/>
                    </a:lnTo>
                    <a:lnTo>
                      <a:pt x="0" y="92"/>
                    </a:lnTo>
                    <a:lnTo>
                      <a:pt x="0" y="129"/>
                    </a:lnTo>
                    <a:lnTo>
                      <a:pt x="5" y="147"/>
                    </a:lnTo>
                    <a:lnTo>
                      <a:pt x="9" y="166"/>
                    </a:lnTo>
                    <a:lnTo>
                      <a:pt x="23" y="184"/>
                    </a:lnTo>
                    <a:lnTo>
                      <a:pt x="37" y="202"/>
                    </a:lnTo>
                    <a:lnTo>
                      <a:pt x="55" y="221"/>
                    </a:lnTo>
                    <a:lnTo>
                      <a:pt x="79" y="235"/>
                    </a:lnTo>
                    <a:lnTo>
                      <a:pt x="79" y="235"/>
                    </a:lnTo>
                    <a:lnTo>
                      <a:pt x="88" y="216"/>
                    </a:lnTo>
                    <a:lnTo>
                      <a:pt x="97" y="198"/>
                    </a:lnTo>
                    <a:lnTo>
                      <a:pt x="102" y="170"/>
                    </a:lnTo>
                    <a:lnTo>
                      <a:pt x="97" y="138"/>
                    </a:lnTo>
                    <a:lnTo>
                      <a:pt x="88" y="97"/>
                    </a:lnTo>
                    <a:lnTo>
                      <a:pt x="65" y="51"/>
                    </a:lnTo>
                    <a:lnTo>
                      <a:pt x="46" y="27"/>
                    </a:lnTo>
                    <a:lnTo>
                      <a:pt x="23" y="0"/>
                    </a:lnTo>
                    <a:lnTo>
                      <a:pt x="23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3" name="Freeform 85"/>
              <p:cNvSpPr>
                <a:spLocks/>
              </p:cNvSpPr>
              <p:nvPr/>
            </p:nvSpPr>
            <p:spPr bwMode="auto">
              <a:xfrm>
                <a:off x="2036691" y="3736182"/>
                <a:ext cx="117636" cy="174625"/>
              </a:xfrm>
              <a:custGeom>
                <a:avLst/>
                <a:gdLst>
                  <a:gd name="T0" fmla="*/ 0 w 73"/>
                  <a:gd name="T1" fmla="*/ 110 h 110"/>
                  <a:gd name="T2" fmla="*/ 0 w 73"/>
                  <a:gd name="T3" fmla="*/ 110 h 110"/>
                  <a:gd name="T4" fmla="*/ 0 w 73"/>
                  <a:gd name="T5" fmla="*/ 96 h 110"/>
                  <a:gd name="T6" fmla="*/ 0 w 73"/>
                  <a:gd name="T7" fmla="*/ 83 h 110"/>
                  <a:gd name="T8" fmla="*/ 0 w 73"/>
                  <a:gd name="T9" fmla="*/ 69 h 110"/>
                  <a:gd name="T10" fmla="*/ 9 w 73"/>
                  <a:gd name="T11" fmla="*/ 50 h 110"/>
                  <a:gd name="T12" fmla="*/ 23 w 73"/>
                  <a:gd name="T13" fmla="*/ 32 h 110"/>
                  <a:gd name="T14" fmla="*/ 41 w 73"/>
                  <a:gd name="T15" fmla="*/ 18 h 110"/>
                  <a:gd name="T16" fmla="*/ 73 w 73"/>
                  <a:gd name="T17" fmla="*/ 0 h 110"/>
                  <a:gd name="T18" fmla="*/ 73 w 73"/>
                  <a:gd name="T19" fmla="*/ 0 h 110"/>
                  <a:gd name="T20" fmla="*/ 73 w 73"/>
                  <a:gd name="T21" fmla="*/ 14 h 110"/>
                  <a:gd name="T22" fmla="*/ 69 w 73"/>
                  <a:gd name="T23" fmla="*/ 46 h 110"/>
                  <a:gd name="T24" fmla="*/ 59 w 73"/>
                  <a:gd name="T25" fmla="*/ 64 h 110"/>
                  <a:gd name="T26" fmla="*/ 46 w 73"/>
                  <a:gd name="T27" fmla="*/ 78 h 110"/>
                  <a:gd name="T28" fmla="*/ 27 w 73"/>
                  <a:gd name="T29" fmla="*/ 96 h 110"/>
                  <a:gd name="T30" fmla="*/ 0 w 73"/>
                  <a:gd name="T31" fmla="*/ 110 h 110"/>
                  <a:gd name="T32" fmla="*/ 0 w 73"/>
                  <a:gd name="T33" fmla="*/ 110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3" h="110">
                    <a:moveTo>
                      <a:pt x="0" y="110"/>
                    </a:moveTo>
                    <a:lnTo>
                      <a:pt x="0" y="110"/>
                    </a:lnTo>
                    <a:lnTo>
                      <a:pt x="0" y="96"/>
                    </a:lnTo>
                    <a:lnTo>
                      <a:pt x="0" y="83"/>
                    </a:lnTo>
                    <a:lnTo>
                      <a:pt x="0" y="69"/>
                    </a:lnTo>
                    <a:lnTo>
                      <a:pt x="9" y="50"/>
                    </a:lnTo>
                    <a:lnTo>
                      <a:pt x="23" y="32"/>
                    </a:lnTo>
                    <a:lnTo>
                      <a:pt x="41" y="18"/>
                    </a:lnTo>
                    <a:lnTo>
                      <a:pt x="73" y="0"/>
                    </a:lnTo>
                    <a:lnTo>
                      <a:pt x="73" y="0"/>
                    </a:lnTo>
                    <a:lnTo>
                      <a:pt x="73" y="14"/>
                    </a:lnTo>
                    <a:lnTo>
                      <a:pt x="69" y="46"/>
                    </a:lnTo>
                    <a:lnTo>
                      <a:pt x="59" y="64"/>
                    </a:lnTo>
                    <a:lnTo>
                      <a:pt x="46" y="78"/>
                    </a:lnTo>
                    <a:lnTo>
                      <a:pt x="27" y="96"/>
                    </a:lnTo>
                    <a:lnTo>
                      <a:pt x="0" y="110"/>
                    </a:lnTo>
                    <a:lnTo>
                      <a:pt x="0" y="11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4" name="Freeform 86"/>
              <p:cNvSpPr>
                <a:spLocks/>
              </p:cNvSpPr>
              <p:nvPr/>
            </p:nvSpPr>
            <p:spPr bwMode="auto">
              <a:xfrm>
                <a:off x="1931947" y="3977482"/>
                <a:ext cx="319067" cy="146050"/>
              </a:xfrm>
              <a:custGeom>
                <a:avLst/>
                <a:gdLst>
                  <a:gd name="T0" fmla="*/ 0 w 198"/>
                  <a:gd name="T1" fmla="*/ 78 h 92"/>
                  <a:gd name="T2" fmla="*/ 0 w 198"/>
                  <a:gd name="T3" fmla="*/ 78 h 92"/>
                  <a:gd name="T4" fmla="*/ 14 w 198"/>
                  <a:gd name="T5" fmla="*/ 59 h 92"/>
                  <a:gd name="T6" fmla="*/ 28 w 198"/>
                  <a:gd name="T7" fmla="*/ 41 h 92"/>
                  <a:gd name="T8" fmla="*/ 46 w 198"/>
                  <a:gd name="T9" fmla="*/ 23 h 92"/>
                  <a:gd name="T10" fmla="*/ 74 w 198"/>
                  <a:gd name="T11" fmla="*/ 9 h 92"/>
                  <a:gd name="T12" fmla="*/ 111 w 198"/>
                  <a:gd name="T13" fmla="*/ 0 h 92"/>
                  <a:gd name="T14" fmla="*/ 129 w 198"/>
                  <a:gd name="T15" fmla="*/ 0 h 92"/>
                  <a:gd name="T16" fmla="*/ 147 w 198"/>
                  <a:gd name="T17" fmla="*/ 0 h 92"/>
                  <a:gd name="T18" fmla="*/ 170 w 198"/>
                  <a:gd name="T19" fmla="*/ 9 h 92"/>
                  <a:gd name="T20" fmla="*/ 198 w 198"/>
                  <a:gd name="T21" fmla="*/ 18 h 92"/>
                  <a:gd name="T22" fmla="*/ 198 w 198"/>
                  <a:gd name="T23" fmla="*/ 18 h 92"/>
                  <a:gd name="T24" fmla="*/ 184 w 198"/>
                  <a:gd name="T25" fmla="*/ 32 h 92"/>
                  <a:gd name="T26" fmla="*/ 166 w 198"/>
                  <a:gd name="T27" fmla="*/ 50 h 92"/>
                  <a:gd name="T28" fmla="*/ 143 w 198"/>
                  <a:gd name="T29" fmla="*/ 64 h 92"/>
                  <a:gd name="T30" fmla="*/ 115 w 198"/>
                  <a:gd name="T31" fmla="*/ 78 h 92"/>
                  <a:gd name="T32" fmla="*/ 83 w 198"/>
                  <a:gd name="T33" fmla="*/ 87 h 92"/>
                  <a:gd name="T34" fmla="*/ 46 w 198"/>
                  <a:gd name="T35" fmla="*/ 92 h 92"/>
                  <a:gd name="T36" fmla="*/ 23 w 198"/>
                  <a:gd name="T37" fmla="*/ 87 h 92"/>
                  <a:gd name="T38" fmla="*/ 0 w 198"/>
                  <a:gd name="T39" fmla="*/ 78 h 92"/>
                  <a:gd name="T40" fmla="*/ 0 w 198"/>
                  <a:gd name="T41" fmla="*/ 78 h 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98" h="92">
                    <a:moveTo>
                      <a:pt x="0" y="78"/>
                    </a:moveTo>
                    <a:lnTo>
                      <a:pt x="0" y="78"/>
                    </a:lnTo>
                    <a:lnTo>
                      <a:pt x="14" y="59"/>
                    </a:lnTo>
                    <a:lnTo>
                      <a:pt x="28" y="41"/>
                    </a:lnTo>
                    <a:lnTo>
                      <a:pt x="46" y="23"/>
                    </a:lnTo>
                    <a:lnTo>
                      <a:pt x="74" y="9"/>
                    </a:lnTo>
                    <a:lnTo>
                      <a:pt x="111" y="0"/>
                    </a:lnTo>
                    <a:lnTo>
                      <a:pt x="129" y="0"/>
                    </a:lnTo>
                    <a:lnTo>
                      <a:pt x="147" y="0"/>
                    </a:lnTo>
                    <a:lnTo>
                      <a:pt x="170" y="9"/>
                    </a:lnTo>
                    <a:lnTo>
                      <a:pt x="198" y="18"/>
                    </a:lnTo>
                    <a:lnTo>
                      <a:pt x="198" y="18"/>
                    </a:lnTo>
                    <a:lnTo>
                      <a:pt x="184" y="32"/>
                    </a:lnTo>
                    <a:lnTo>
                      <a:pt x="166" y="50"/>
                    </a:lnTo>
                    <a:lnTo>
                      <a:pt x="143" y="64"/>
                    </a:lnTo>
                    <a:lnTo>
                      <a:pt x="115" y="78"/>
                    </a:lnTo>
                    <a:lnTo>
                      <a:pt x="83" y="87"/>
                    </a:lnTo>
                    <a:lnTo>
                      <a:pt x="46" y="92"/>
                    </a:lnTo>
                    <a:lnTo>
                      <a:pt x="23" y="87"/>
                    </a:lnTo>
                    <a:lnTo>
                      <a:pt x="0" y="78"/>
                    </a:lnTo>
                    <a:lnTo>
                      <a:pt x="0" y="7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5" name="Freeform 87"/>
              <p:cNvSpPr>
                <a:spLocks/>
              </p:cNvSpPr>
              <p:nvPr/>
            </p:nvSpPr>
            <p:spPr bwMode="auto">
              <a:xfrm>
                <a:off x="2080200" y="3363119"/>
                <a:ext cx="370633" cy="174625"/>
              </a:xfrm>
              <a:custGeom>
                <a:avLst/>
                <a:gdLst>
                  <a:gd name="T0" fmla="*/ 0 w 230"/>
                  <a:gd name="T1" fmla="*/ 0 h 110"/>
                  <a:gd name="T2" fmla="*/ 0 w 230"/>
                  <a:gd name="T3" fmla="*/ 0 h 110"/>
                  <a:gd name="T4" fmla="*/ 14 w 230"/>
                  <a:gd name="T5" fmla="*/ 28 h 110"/>
                  <a:gd name="T6" fmla="*/ 37 w 230"/>
                  <a:gd name="T7" fmla="*/ 51 h 110"/>
                  <a:gd name="T8" fmla="*/ 60 w 230"/>
                  <a:gd name="T9" fmla="*/ 74 h 110"/>
                  <a:gd name="T10" fmla="*/ 92 w 230"/>
                  <a:gd name="T11" fmla="*/ 97 h 110"/>
                  <a:gd name="T12" fmla="*/ 111 w 230"/>
                  <a:gd name="T13" fmla="*/ 106 h 110"/>
                  <a:gd name="T14" fmla="*/ 134 w 230"/>
                  <a:gd name="T15" fmla="*/ 110 h 110"/>
                  <a:gd name="T16" fmla="*/ 152 w 230"/>
                  <a:gd name="T17" fmla="*/ 110 h 110"/>
                  <a:gd name="T18" fmla="*/ 180 w 230"/>
                  <a:gd name="T19" fmla="*/ 110 h 110"/>
                  <a:gd name="T20" fmla="*/ 203 w 230"/>
                  <a:gd name="T21" fmla="*/ 106 h 110"/>
                  <a:gd name="T22" fmla="*/ 230 w 230"/>
                  <a:gd name="T23" fmla="*/ 92 h 110"/>
                  <a:gd name="T24" fmla="*/ 230 w 230"/>
                  <a:gd name="T25" fmla="*/ 92 h 110"/>
                  <a:gd name="T26" fmla="*/ 221 w 230"/>
                  <a:gd name="T27" fmla="*/ 74 h 110"/>
                  <a:gd name="T28" fmla="*/ 207 w 230"/>
                  <a:gd name="T29" fmla="*/ 55 h 110"/>
                  <a:gd name="T30" fmla="*/ 189 w 230"/>
                  <a:gd name="T31" fmla="*/ 37 h 110"/>
                  <a:gd name="T32" fmla="*/ 161 w 230"/>
                  <a:gd name="T33" fmla="*/ 18 h 110"/>
                  <a:gd name="T34" fmla="*/ 120 w 230"/>
                  <a:gd name="T35" fmla="*/ 5 h 110"/>
                  <a:gd name="T36" fmla="*/ 97 w 230"/>
                  <a:gd name="T37" fmla="*/ 0 h 110"/>
                  <a:gd name="T38" fmla="*/ 69 w 230"/>
                  <a:gd name="T39" fmla="*/ 0 h 110"/>
                  <a:gd name="T40" fmla="*/ 37 w 230"/>
                  <a:gd name="T41" fmla="*/ 0 h 110"/>
                  <a:gd name="T42" fmla="*/ 0 w 230"/>
                  <a:gd name="T43" fmla="*/ 0 h 110"/>
                  <a:gd name="T44" fmla="*/ 0 w 230"/>
                  <a:gd name="T45" fmla="*/ 0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30" h="110">
                    <a:moveTo>
                      <a:pt x="0" y="0"/>
                    </a:moveTo>
                    <a:lnTo>
                      <a:pt x="0" y="0"/>
                    </a:lnTo>
                    <a:lnTo>
                      <a:pt x="14" y="28"/>
                    </a:lnTo>
                    <a:lnTo>
                      <a:pt x="37" y="51"/>
                    </a:lnTo>
                    <a:lnTo>
                      <a:pt x="60" y="74"/>
                    </a:lnTo>
                    <a:lnTo>
                      <a:pt x="92" y="97"/>
                    </a:lnTo>
                    <a:lnTo>
                      <a:pt x="111" y="106"/>
                    </a:lnTo>
                    <a:lnTo>
                      <a:pt x="134" y="110"/>
                    </a:lnTo>
                    <a:lnTo>
                      <a:pt x="152" y="110"/>
                    </a:lnTo>
                    <a:lnTo>
                      <a:pt x="180" y="110"/>
                    </a:lnTo>
                    <a:lnTo>
                      <a:pt x="203" y="106"/>
                    </a:lnTo>
                    <a:lnTo>
                      <a:pt x="230" y="92"/>
                    </a:lnTo>
                    <a:lnTo>
                      <a:pt x="230" y="92"/>
                    </a:lnTo>
                    <a:lnTo>
                      <a:pt x="221" y="74"/>
                    </a:lnTo>
                    <a:lnTo>
                      <a:pt x="207" y="55"/>
                    </a:lnTo>
                    <a:lnTo>
                      <a:pt x="189" y="37"/>
                    </a:lnTo>
                    <a:lnTo>
                      <a:pt x="161" y="18"/>
                    </a:lnTo>
                    <a:lnTo>
                      <a:pt x="120" y="5"/>
                    </a:lnTo>
                    <a:lnTo>
                      <a:pt x="97" y="0"/>
                    </a:lnTo>
                    <a:lnTo>
                      <a:pt x="69" y="0"/>
                    </a:lnTo>
                    <a:lnTo>
                      <a:pt x="37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6" name="Freeform 88"/>
              <p:cNvSpPr>
                <a:spLocks/>
              </p:cNvSpPr>
              <p:nvPr/>
            </p:nvSpPr>
            <p:spPr bwMode="auto">
              <a:xfrm>
                <a:off x="2317083" y="3186907"/>
                <a:ext cx="96687" cy="198438"/>
              </a:xfrm>
              <a:custGeom>
                <a:avLst/>
                <a:gdLst>
                  <a:gd name="T0" fmla="*/ 56 w 60"/>
                  <a:gd name="T1" fmla="*/ 125 h 125"/>
                  <a:gd name="T2" fmla="*/ 56 w 60"/>
                  <a:gd name="T3" fmla="*/ 125 h 125"/>
                  <a:gd name="T4" fmla="*/ 42 w 60"/>
                  <a:gd name="T5" fmla="*/ 120 h 125"/>
                  <a:gd name="T6" fmla="*/ 33 w 60"/>
                  <a:gd name="T7" fmla="*/ 111 h 125"/>
                  <a:gd name="T8" fmla="*/ 19 w 60"/>
                  <a:gd name="T9" fmla="*/ 102 h 125"/>
                  <a:gd name="T10" fmla="*/ 10 w 60"/>
                  <a:gd name="T11" fmla="*/ 88 h 125"/>
                  <a:gd name="T12" fmla="*/ 0 w 60"/>
                  <a:gd name="T13" fmla="*/ 65 h 125"/>
                  <a:gd name="T14" fmla="*/ 0 w 60"/>
                  <a:gd name="T15" fmla="*/ 37 h 125"/>
                  <a:gd name="T16" fmla="*/ 5 w 60"/>
                  <a:gd name="T17" fmla="*/ 0 h 125"/>
                  <a:gd name="T18" fmla="*/ 5 w 60"/>
                  <a:gd name="T19" fmla="*/ 0 h 125"/>
                  <a:gd name="T20" fmla="*/ 14 w 60"/>
                  <a:gd name="T21" fmla="*/ 10 h 125"/>
                  <a:gd name="T22" fmla="*/ 37 w 60"/>
                  <a:gd name="T23" fmla="*/ 33 h 125"/>
                  <a:gd name="T24" fmla="*/ 46 w 60"/>
                  <a:gd name="T25" fmla="*/ 46 h 125"/>
                  <a:gd name="T26" fmla="*/ 56 w 60"/>
                  <a:gd name="T27" fmla="*/ 69 h 125"/>
                  <a:gd name="T28" fmla="*/ 60 w 60"/>
                  <a:gd name="T29" fmla="*/ 97 h 125"/>
                  <a:gd name="T30" fmla="*/ 56 w 60"/>
                  <a:gd name="T31" fmla="*/ 125 h 125"/>
                  <a:gd name="T32" fmla="*/ 56 w 60"/>
                  <a:gd name="T33" fmla="*/ 125 h 1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0" h="125">
                    <a:moveTo>
                      <a:pt x="56" y="125"/>
                    </a:moveTo>
                    <a:lnTo>
                      <a:pt x="56" y="125"/>
                    </a:lnTo>
                    <a:lnTo>
                      <a:pt x="42" y="120"/>
                    </a:lnTo>
                    <a:lnTo>
                      <a:pt x="33" y="111"/>
                    </a:lnTo>
                    <a:lnTo>
                      <a:pt x="19" y="102"/>
                    </a:lnTo>
                    <a:lnTo>
                      <a:pt x="10" y="88"/>
                    </a:lnTo>
                    <a:lnTo>
                      <a:pt x="0" y="65"/>
                    </a:lnTo>
                    <a:lnTo>
                      <a:pt x="0" y="37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14" y="10"/>
                    </a:lnTo>
                    <a:lnTo>
                      <a:pt x="37" y="33"/>
                    </a:lnTo>
                    <a:lnTo>
                      <a:pt x="46" y="46"/>
                    </a:lnTo>
                    <a:lnTo>
                      <a:pt x="56" y="69"/>
                    </a:lnTo>
                    <a:lnTo>
                      <a:pt x="60" y="97"/>
                    </a:lnTo>
                    <a:lnTo>
                      <a:pt x="56" y="125"/>
                    </a:lnTo>
                    <a:lnTo>
                      <a:pt x="56" y="12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7" name="Freeform 89"/>
              <p:cNvSpPr>
                <a:spLocks/>
              </p:cNvSpPr>
              <p:nvPr/>
            </p:nvSpPr>
            <p:spPr bwMode="auto">
              <a:xfrm>
                <a:off x="2481451" y="3267869"/>
                <a:ext cx="140196" cy="314325"/>
              </a:xfrm>
              <a:custGeom>
                <a:avLst/>
                <a:gdLst>
                  <a:gd name="T0" fmla="*/ 18 w 87"/>
                  <a:gd name="T1" fmla="*/ 198 h 198"/>
                  <a:gd name="T2" fmla="*/ 18 w 87"/>
                  <a:gd name="T3" fmla="*/ 198 h 198"/>
                  <a:gd name="T4" fmla="*/ 9 w 87"/>
                  <a:gd name="T5" fmla="*/ 180 h 198"/>
                  <a:gd name="T6" fmla="*/ 4 w 87"/>
                  <a:gd name="T7" fmla="*/ 157 h 198"/>
                  <a:gd name="T8" fmla="*/ 0 w 87"/>
                  <a:gd name="T9" fmla="*/ 129 h 198"/>
                  <a:gd name="T10" fmla="*/ 0 w 87"/>
                  <a:gd name="T11" fmla="*/ 97 h 198"/>
                  <a:gd name="T12" fmla="*/ 14 w 87"/>
                  <a:gd name="T13" fmla="*/ 65 h 198"/>
                  <a:gd name="T14" fmla="*/ 23 w 87"/>
                  <a:gd name="T15" fmla="*/ 46 h 198"/>
                  <a:gd name="T16" fmla="*/ 37 w 87"/>
                  <a:gd name="T17" fmla="*/ 28 h 198"/>
                  <a:gd name="T18" fmla="*/ 55 w 87"/>
                  <a:gd name="T19" fmla="*/ 14 h 198"/>
                  <a:gd name="T20" fmla="*/ 78 w 87"/>
                  <a:gd name="T21" fmla="*/ 0 h 198"/>
                  <a:gd name="T22" fmla="*/ 78 w 87"/>
                  <a:gd name="T23" fmla="*/ 0 h 198"/>
                  <a:gd name="T24" fmla="*/ 83 w 87"/>
                  <a:gd name="T25" fmla="*/ 18 h 198"/>
                  <a:gd name="T26" fmla="*/ 87 w 87"/>
                  <a:gd name="T27" fmla="*/ 42 h 198"/>
                  <a:gd name="T28" fmla="*/ 87 w 87"/>
                  <a:gd name="T29" fmla="*/ 69 h 198"/>
                  <a:gd name="T30" fmla="*/ 87 w 87"/>
                  <a:gd name="T31" fmla="*/ 101 h 198"/>
                  <a:gd name="T32" fmla="*/ 73 w 87"/>
                  <a:gd name="T33" fmla="*/ 134 h 198"/>
                  <a:gd name="T34" fmla="*/ 50 w 87"/>
                  <a:gd name="T35" fmla="*/ 170 h 198"/>
                  <a:gd name="T36" fmla="*/ 37 w 87"/>
                  <a:gd name="T37" fmla="*/ 184 h 198"/>
                  <a:gd name="T38" fmla="*/ 18 w 87"/>
                  <a:gd name="T39" fmla="*/ 198 h 198"/>
                  <a:gd name="T40" fmla="*/ 18 w 87"/>
                  <a:gd name="T41" fmla="*/ 198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87" h="198">
                    <a:moveTo>
                      <a:pt x="18" y="198"/>
                    </a:moveTo>
                    <a:lnTo>
                      <a:pt x="18" y="198"/>
                    </a:lnTo>
                    <a:lnTo>
                      <a:pt x="9" y="180"/>
                    </a:lnTo>
                    <a:lnTo>
                      <a:pt x="4" y="157"/>
                    </a:lnTo>
                    <a:lnTo>
                      <a:pt x="0" y="129"/>
                    </a:lnTo>
                    <a:lnTo>
                      <a:pt x="0" y="97"/>
                    </a:lnTo>
                    <a:lnTo>
                      <a:pt x="14" y="65"/>
                    </a:lnTo>
                    <a:lnTo>
                      <a:pt x="23" y="46"/>
                    </a:lnTo>
                    <a:lnTo>
                      <a:pt x="37" y="28"/>
                    </a:lnTo>
                    <a:lnTo>
                      <a:pt x="55" y="14"/>
                    </a:lnTo>
                    <a:lnTo>
                      <a:pt x="78" y="0"/>
                    </a:lnTo>
                    <a:lnTo>
                      <a:pt x="78" y="0"/>
                    </a:lnTo>
                    <a:lnTo>
                      <a:pt x="83" y="18"/>
                    </a:lnTo>
                    <a:lnTo>
                      <a:pt x="87" y="42"/>
                    </a:lnTo>
                    <a:lnTo>
                      <a:pt x="87" y="69"/>
                    </a:lnTo>
                    <a:lnTo>
                      <a:pt x="87" y="101"/>
                    </a:lnTo>
                    <a:lnTo>
                      <a:pt x="73" y="134"/>
                    </a:lnTo>
                    <a:lnTo>
                      <a:pt x="50" y="170"/>
                    </a:lnTo>
                    <a:lnTo>
                      <a:pt x="37" y="184"/>
                    </a:lnTo>
                    <a:lnTo>
                      <a:pt x="18" y="198"/>
                    </a:lnTo>
                    <a:lnTo>
                      <a:pt x="18" y="19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8" name="Freeform 90"/>
              <p:cNvSpPr>
                <a:spLocks/>
              </p:cNvSpPr>
              <p:nvPr/>
            </p:nvSpPr>
            <p:spPr bwMode="auto">
              <a:xfrm>
                <a:off x="1197126" y="2961482"/>
                <a:ext cx="327124" cy="131763"/>
              </a:xfrm>
              <a:custGeom>
                <a:avLst/>
                <a:gdLst>
                  <a:gd name="T0" fmla="*/ 0 w 203"/>
                  <a:gd name="T1" fmla="*/ 14 h 83"/>
                  <a:gd name="T2" fmla="*/ 0 w 203"/>
                  <a:gd name="T3" fmla="*/ 14 h 83"/>
                  <a:gd name="T4" fmla="*/ 14 w 203"/>
                  <a:gd name="T5" fmla="*/ 32 h 83"/>
                  <a:gd name="T6" fmla="*/ 33 w 203"/>
                  <a:gd name="T7" fmla="*/ 50 h 83"/>
                  <a:gd name="T8" fmla="*/ 60 w 203"/>
                  <a:gd name="T9" fmla="*/ 69 h 83"/>
                  <a:gd name="T10" fmla="*/ 88 w 203"/>
                  <a:gd name="T11" fmla="*/ 78 h 83"/>
                  <a:gd name="T12" fmla="*/ 125 w 203"/>
                  <a:gd name="T13" fmla="*/ 83 h 83"/>
                  <a:gd name="T14" fmla="*/ 143 w 203"/>
                  <a:gd name="T15" fmla="*/ 83 h 83"/>
                  <a:gd name="T16" fmla="*/ 162 w 203"/>
                  <a:gd name="T17" fmla="*/ 78 h 83"/>
                  <a:gd name="T18" fmla="*/ 180 w 203"/>
                  <a:gd name="T19" fmla="*/ 69 h 83"/>
                  <a:gd name="T20" fmla="*/ 203 w 203"/>
                  <a:gd name="T21" fmla="*/ 55 h 83"/>
                  <a:gd name="T22" fmla="*/ 203 w 203"/>
                  <a:gd name="T23" fmla="*/ 55 h 83"/>
                  <a:gd name="T24" fmla="*/ 194 w 203"/>
                  <a:gd name="T25" fmla="*/ 41 h 83"/>
                  <a:gd name="T26" fmla="*/ 180 w 203"/>
                  <a:gd name="T27" fmla="*/ 27 h 83"/>
                  <a:gd name="T28" fmla="*/ 162 w 203"/>
                  <a:gd name="T29" fmla="*/ 14 h 83"/>
                  <a:gd name="T30" fmla="*/ 134 w 203"/>
                  <a:gd name="T31" fmla="*/ 4 h 83"/>
                  <a:gd name="T32" fmla="*/ 97 w 203"/>
                  <a:gd name="T33" fmla="*/ 0 h 83"/>
                  <a:gd name="T34" fmla="*/ 56 w 203"/>
                  <a:gd name="T35" fmla="*/ 0 h 83"/>
                  <a:gd name="T36" fmla="*/ 0 w 203"/>
                  <a:gd name="T37" fmla="*/ 14 h 83"/>
                  <a:gd name="T38" fmla="*/ 0 w 203"/>
                  <a:gd name="T39" fmla="*/ 14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03" h="83">
                    <a:moveTo>
                      <a:pt x="0" y="14"/>
                    </a:moveTo>
                    <a:lnTo>
                      <a:pt x="0" y="14"/>
                    </a:lnTo>
                    <a:lnTo>
                      <a:pt x="14" y="32"/>
                    </a:lnTo>
                    <a:lnTo>
                      <a:pt x="33" y="50"/>
                    </a:lnTo>
                    <a:lnTo>
                      <a:pt x="60" y="69"/>
                    </a:lnTo>
                    <a:lnTo>
                      <a:pt x="88" y="78"/>
                    </a:lnTo>
                    <a:lnTo>
                      <a:pt x="125" y="83"/>
                    </a:lnTo>
                    <a:lnTo>
                      <a:pt x="143" y="83"/>
                    </a:lnTo>
                    <a:lnTo>
                      <a:pt x="162" y="78"/>
                    </a:lnTo>
                    <a:lnTo>
                      <a:pt x="180" y="69"/>
                    </a:lnTo>
                    <a:lnTo>
                      <a:pt x="203" y="55"/>
                    </a:lnTo>
                    <a:lnTo>
                      <a:pt x="203" y="55"/>
                    </a:lnTo>
                    <a:lnTo>
                      <a:pt x="194" y="41"/>
                    </a:lnTo>
                    <a:lnTo>
                      <a:pt x="180" y="27"/>
                    </a:lnTo>
                    <a:lnTo>
                      <a:pt x="162" y="14"/>
                    </a:lnTo>
                    <a:lnTo>
                      <a:pt x="134" y="4"/>
                    </a:lnTo>
                    <a:lnTo>
                      <a:pt x="97" y="0"/>
                    </a:lnTo>
                    <a:lnTo>
                      <a:pt x="56" y="0"/>
                    </a:lnTo>
                    <a:lnTo>
                      <a:pt x="0" y="14"/>
                    </a:lnTo>
                    <a:lnTo>
                      <a:pt x="0" y="1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9" name="Freeform 91"/>
              <p:cNvSpPr>
                <a:spLocks/>
              </p:cNvSpPr>
              <p:nvPr/>
            </p:nvSpPr>
            <p:spPr bwMode="auto">
              <a:xfrm>
                <a:off x="1367940" y="2799557"/>
                <a:ext cx="96687" cy="153988"/>
              </a:xfrm>
              <a:custGeom>
                <a:avLst/>
                <a:gdLst>
                  <a:gd name="T0" fmla="*/ 60 w 60"/>
                  <a:gd name="T1" fmla="*/ 97 h 97"/>
                  <a:gd name="T2" fmla="*/ 60 w 60"/>
                  <a:gd name="T3" fmla="*/ 97 h 97"/>
                  <a:gd name="T4" fmla="*/ 51 w 60"/>
                  <a:gd name="T5" fmla="*/ 93 h 97"/>
                  <a:gd name="T6" fmla="*/ 28 w 60"/>
                  <a:gd name="T7" fmla="*/ 83 h 97"/>
                  <a:gd name="T8" fmla="*/ 19 w 60"/>
                  <a:gd name="T9" fmla="*/ 69 h 97"/>
                  <a:gd name="T10" fmla="*/ 9 w 60"/>
                  <a:gd name="T11" fmla="*/ 56 h 97"/>
                  <a:gd name="T12" fmla="*/ 0 w 60"/>
                  <a:gd name="T13" fmla="*/ 33 h 97"/>
                  <a:gd name="T14" fmla="*/ 0 w 60"/>
                  <a:gd name="T15" fmla="*/ 0 h 97"/>
                  <a:gd name="T16" fmla="*/ 0 w 60"/>
                  <a:gd name="T17" fmla="*/ 0 h 97"/>
                  <a:gd name="T18" fmla="*/ 9 w 60"/>
                  <a:gd name="T19" fmla="*/ 5 h 97"/>
                  <a:gd name="T20" fmla="*/ 33 w 60"/>
                  <a:gd name="T21" fmla="*/ 23 h 97"/>
                  <a:gd name="T22" fmla="*/ 46 w 60"/>
                  <a:gd name="T23" fmla="*/ 33 h 97"/>
                  <a:gd name="T24" fmla="*/ 56 w 60"/>
                  <a:gd name="T25" fmla="*/ 51 h 97"/>
                  <a:gd name="T26" fmla="*/ 60 w 60"/>
                  <a:gd name="T27" fmla="*/ 69 h 97"/>
                  <a:gd name="T28" fmla="*/ 60 w 60"/>
                  <a:gd name="T29" fmla="*/ 97 h 97"/>
                  <a:gd name="T30" fmla="*/ 60 w 60"/>
                  <a:gd name="T31" fmla="*/ 97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60" h="97">
                    <a:moveTo>
                      <a:pt x="60" y="97"/>
                    </a:moveTo>
                    <a:lnTo>
                      <a:pt x="60" y="97"/>
                    </a:lnTo>
                    <a:lnTo>
                      <a:pt x="51" y="93"/>
                    </a:lnTo>
                    <a:lnTo>
                      <a:pt x="28" y="83"/>
                    </a:lnTo>
                    <a:lnTo>
                      <a:pt x="19" y="69"/>
                    </a:lnTo>
                    <a:lnTo>
                      <a:pt x="9" y="56"/>
                    </a:lnTo>
                    <a:lnTo>
                      <a:pt x="0" y="33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9" y="5"/>
                    </a:lnTo>
                    <a:lnTo>
                      <a:pt x="33" y="23"/>
                    </a:lnTo>
                    <a:lnTo>
                      <a:pt x="46" y="33"/>
                    </a:lnTo>
                    <a:lnTo>
                      <a:pt x="56" y="51"/>
                    </a:lnTo>
                    <a:lnTo>
                      <a:pt x="60" y="69"/>
                    </a:lnTo>
                    <a:lnTo>
                      <a:pt x="60" y="97"/>
                    </a:lnTo>
                    <a:lnTo>
                      <a:pt x="60" y="97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0" name="Freeform 92"/>
              <p:cNvSpPr>
                <a:spLocks/>
              </p:cNvSpPr>
              <p:nvPr/>
            </p:nvSpPr>
            <p:spPr bwMode="auto">
              <a:xfrm>
                <a:off x="1538753" y="2821782"/>
                <a:ext cx="111190" cy="277813"/>
              </a:xfrm>
              <a:custGeom>
                <a:avLst/>
                <a:gdLst>
                  <a:gd name="T0" fmla="*/ 28 w 69"/>
                  <a:gd name="T1" fmla="*/ 175 h 175"/>
                  <a:gd name="T2" fmla="*/ 28 w 69"/>
                  <a:gd name="T3" fmla="*/ 175 h 175"/>
                  <a:gd name="T4" fmla="*/ 19 w 69"/>
                  <a:gd name="T5" fmla="*/ 161 h 175"/>
                  <a:gd name="T6" fmla="*/ 9 w 69"/>
                  <a:gd name="T7" fmla="*/ 143 h 175"/>
                  <a:gd name="T8" fmla="*/ 0 w 69"/>
                  <a:gd name="T9" fmla="*/ 120 h 175"/>
                  <a:gd name="T10" fmla="*/ 0 w 69"/>
                  <a:gd name="T11" fmla="*/ 92 h 175"/>
                  <a:gd name="T12" fmla="*/ 5 w 69"/>
                  <a:gd name="T13" fmla="*/ 65 h 175"/>
                  <a:gd name="T14" fmla="*/ 19 w 69"/>
                  <a:gd name="T15" fmla="*/ 32 h 175"/>
                  <a:gd name="T16" fmla="*/ 32 w 69"/>
                  <a:gd name="T17" fmla="*/ 19 h 175"/>
                  <a:gd name="T18" fmla="*/ 46 w 69"/>
                  <a:gd name="T19" fmla="*/ 0 h 175"/>
                  <a:gd name="T20" fmla="*/ 46 w 69"/>
                  <a:gd name="T21" fmla="*/ 0 h 175"/>
                  <a:gd name="T22" fmla="*/ 55 w 69"/>
                  <a:gd name="T23" fmla="*/ 19 h 175"/>
                  <a:gd name="T24" fmla="*/ 65 w 69"/>
                  <a:gd name="T25" fmla="*/ 37 h 175"/>
                  <a:gd name="T26" fmla="*/ 69 w 69"/>
                  <a:gd name="T27" fmla="*/ 60 h 175"/>
                  <a:gd name="T28" fmla="*/ 69 w 69"/>
                  <a:gd name="T29" fmla="*/ 83 h 175"/>
                  <a:gd name="T30" fmla="*/ 65 w 69"/>
                  <a:gd name="T31" fmla="*/ 115 h 175"/>
                  <a:gd name="T32" fmla="*/ 51 w 69"/>
                  <a:gd name="T33" fmla="*/ 148 h 175"/>
                  <a:gd name="T34" fmla="*/ 28 w 69"/>
                  <a:gd name="T35" fmla="*/ 175 h 175"/>
                  <a:gd name="T36" fmla="*/ 28 w 69"/>
                  <a:gd name="T37" fmla="*/ 175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9" h="175">
                    <a:moveTo>
                      <a:pt x="28" y="175"/>
                    </a:moveTo>
                    <a:lnTo>
                      <a:pt x="28" y="175"/>
                    </a:lnTo>
                    <a:lnTo>
                      <a:pt x="19" y="161"/>
                    </a:lnTo>
                    <a:lnTo>
                      <a:pt x="9" y="143"/>
                    </a:lnTo>
                    <a:lnTo>
                      <a:pt x="0" y="120"/>
                    </a:lnTo>
                    <a:lnTo>
                      <a:pt x="0" y="92"/>
                    </a:lnTo>
                    <a:lnTo>
                      <a:pt x="5" y="65"/>
                    </a:lnTo>
                    <a:lnTo>
                      <a:pt x="19" y="32"/>
                    </a:lnTo>
                    <a:lnTo>
                      <a:pt x="32" y="19"/>
                    </a:lnTo>
                    <a:lnTo>
                      <a:pt x="46" y="0"/>
                    </a:lnTo>
                    <a:lnTo>
                      <a:pt x="46" y="0"/>
                    </a:lnTo>
                    <a:lnTo>
                      <a:pt x="55" y="19"/>
                    </a:lnTo>
                    <a:lnTo>
                      <a:pt x="65" y="37"/>
                    </a:lnTo>
                    <a:lnTo>
                      <a:pt x="69" y="60"/>
                    </a:lnTo>
                    <a:lnTo>
                      <a:pt x="69" y="83"/>
                    </a:lnTo>
                    <a:lnTo>
                      <a:pt x="65" y="115"/>
                    </a:lnTo>
                    <a:lnTo>
                      <a:pt x="51" y="148"/>
                    </a:lnTo>
                    <a:lnTo>
                      <a:pt x="28" y="175"/>
                    </a:lnTo>
                    <a:lnTo>
                      <a:pt x="28" y="17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1" name="Freeform 93"/>
              <p:cNvSpPr>
                <a:spLocks/>
              </p:cNvSpPr>
              <p:nvPr/>
            </p:nvSpPr>
            <p:spPr bwMode="auto">
              <a:xfrm>
                <a:off x="2376706" y="1894682"/>
                <a:ext cx="141807" cy="350838"/>
              </a:xfrm>
              <a:custGeom>
                <a:avLst/>
                <a:gdLst>
                  <a:gd name="T0" fmla="*/ 46 w 88"/>
                  <a:gd name="T1" fmla="*/ 0 h 221"/>
                  <a:gd name="T2" fmla="*/ 46 w 88"/>
                  <a:gd name="T3" fmla="*/ 0 h 221"/>
                  <a:gd name="T4" fmla="*/ 28 w 88"/>
                  <a:gd name="T5" fmla="*/ 18 h 221"/>
                  <a:gd name="T6" fmla="*/ 19 w 88"/>
                  <a:gd name="T7" fmla="*/ 46 h 221"/>
                  <a:gd name="T8" fmla="*/ 5 w 88"/>
                  <a:gd name="T9" fmla="*/ 73 h 221"/>
                  <a:gd name="T10" fmla="*/ 0 w 88"/>
                  <a:gd name="T11" fmla="*/ 110 h 221"/>
                  <a:gd name="T12" fmla="*/ 0 w 88"/>
                  <a:gd name="T13" fmla="*/ 128 h 221"/>
                  <a:gd name="T14" fmla="*/ 5 w 88"/>
                  <a:gd name="T15" fmla="*/ 147 h 221"/>
                  <a:gd name="T16" fmla="*/ 9 w 88"/>
                  <a:gd name="T17" fmla="*/ 165 h 221"/>
                  <a:gd name="T18" fmla="*/ 19 w 88"/>
                  <a:gd name="T19" fmla="*/ 184 h 221"/>
                  <a:gd name="T20" fmla="*/ 37 w 88"/>
                  <a:gd name="T21" fmla="*/ 202 h 221"/>
                  <a:gd name="T22" fmla="*/ 55 w 88"/>
                  <a:gd name="T23" fmla="*/ 221 h 221"/>
                  <a:gd name="T24" fmla="*/ 55 w 88"/>
                  <a:gd name="T25" fmla="*/ 221 h 221"/>
                  <a:gd name="T26" fmla="*/ 65 w 88"/>
                  <a:gd name="T27" fmla="*/ 207 h 221"/>
                  <a:gd name="T28" fmla="*/ 79 w 88"/>
                  <a:gd name="T29" fmla="*/ 193 h 221"/>
                  <a:gd name="T30" fmla="*/ 88 w 88"/>
                  <a:gd name="T31" fmla="*/ 170 h 221"/>
                  <a:gd name="T32" fmla="*/ 88 w 88"/>
                  <a:gd name="T33" fmla="*/ 138 h 221"/>
                  <a:gd name="T34" fmla="*/ 88 w 88"/>
                  <a:gd name="T35" fmla="*/ 96 h 221"/>
                  <a:gd name="T36" fmla="*/ 74 w 88"/>
                  <a:gd name="T37" fmla="*/ 50 h 221"/>
                  <a:gd name="T38" fmla="*/ 46 w 88"/>
                  <a:gd name="T39" fmla="*/ 0 h 221"/>
                  <a:gd name="T40" fmla="*/ 46 w 88"/>
                  <a:gd name="T41" fmla="*/ 0 h 2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88" h="221">
                    <a:moveTo>
                      <a:pt x="46" y="0"/>
                    </a:moveTo>
                    <a:lnTo>
                      <a:pt x="46" y="0"/>
                    </a:lnTo>
                    <a:lnTo>
                      <a:pt x="28" y="18"/>
                    </a:lnTo>
                    <a:lnTo>
                      <a:pt x="19" y="46"/>
                    </a:lnTo>
                    <a:lnTo>
                      <a:pt x="5" y="73"/>
                    </a:lnTo>
                    <a:lnTo>
                      <a:pt x="0" y="110"/>
                    </a:lnTo>
                    <a:lnTo>
                      <a:pt x="0" y="128"/>
                    </a:lnTo>
                    <a:lnTo>
                      <a:pt x="5" y="147"/>
                    </a:lnTo>
                    <a:lnTo>
                      <a:pt x="9" y="165"/>
                    </a:lnTo>
                    <a:lnTo>
                      <a:pt x="19" y="184"/>
                    </a:lnTo>
                    <a:lnTo>
                      <a:pt x="37" y="202"/>
                    </a:lnTo>
                    <a:lnTo>
                      <a:pt x="55" y="221"/>
                    </a:lnTo>
                    <a:lnTo>
                      <a:pt x="55" y="221"/>
                    </a:lnTo>
                    <a:lnTo>
                      <a:pt x="65" y="207"/>
                    </a:lnTo>
                    <a:lnTo>
                      <a:pt x="79" y="193"/>
                    </a:lnTo>
                    <a:lnTo>
                      <a:pt x="88" y="170"/>
                    </a:lnTo>
                    <a:lnTo>
                      <a:pt x="88" y="138"/>
                    </a:lnTo>
                    <a:lnTo>
                      <a:pt x="88" y="96"/>
                    </a:lnTo>
                    <a:lnTo>
                      <a:pt x="74" y="50"/>
                    </a:lnTo>
                    <a:lnTo>
                      <a:pt x="46" y="0"/>
                    </a:lnTo>
                    <a:lnTo>
                      <a:pt x="46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2" name="Freeform 94"/>
              <p:cNvSpPr>
                <a:spLocks/>
              </p:cNvSpPr>
              <p:nvPr/>
            </p:nvSpPr>
            <p:spPr bwMode="auto">
              <a:xfrm>
                <a:off x="2555577" y="2024857"/>
                <a:ext cx="133750" cy="139700"/>
              </a:xfrm>
              <a:custGeom>
                <a:avLst/>
                <a:gdLst>
                  <a:gd name="T0" fmla="*/ 0 w 83"/>
                  <a:gd name="T1" fmla="*/ 88 h 88"/>
                  <a:gd name="T2" fmla="*/ 0 w 83"/>
                  <a:gd name="T3" fmla="*/ 88 h 88"/>
                  <a:gd name="T4" fmla="*/ 0 w 83"/>
                  <a:gd name="T5" fmla="*/ 74 h 88"/>
                  <a:gd name="T6" fmla="*/ 0 w 83"/>
                  <a:gd name="T7" fmla="*/ 65 h 88"/>
                  <a:gd name="T8" fmla="*/ 4 w 83"/>
                  <a:gd name="T9" fmla="*/ 51 h 88"/>
                  <a:gd name="T10" fmla="*/ 14 w 83"/>
                  <a:gd name="T11" fmla="*/ 37 h 88"/>
                  <a:gd name="T12" fmla="*/ 27 w 83"/>
                  <a:gd name="T13" fmla="*/ 23 h 88"/>
                  <a:gd name="T14" fmla="*/ 50 w 83"/>
                  <a:gd name="T15" fmla="*/ 10 h 88"/>
                  <a:gd name="T16" fmla="*/ 83 w 83"/>
                  <a:gd name="T17" fmla="*/ 0 h 88"/>
                  <a:gd name="T18" fmla="*/ 83 w 83"/>
                  <a:gd name="T19" fmla="*/ 0 h 88"/>
                  <a:gd name="T20" fmla="*/ 83 w 83"/>
                  <a:gd name="T21" fmla="*/ 10 h 88"/>
                  <a:gd name="T22" fmla="*/ 69 w 83"/>
                  <a:gd name="T23" fmla="*/ 37 h 88"/>
                  <a:gd name="T24" fmla="*/ 60 w 83"/>
                  <a:gd name="T25" fmla="*/ 56 h 88"/>
                  <a:gd name="T26" fmla="*/ 46 w 83"/>
                  <a:gd name="T27" fmla="*/ 70 h 88"/>
                  <a:gd name="T28" fmla="*/ 23 w 83"/>
                  <a:gd name="T29" fmla="*/ 79 h 88"/>
                  <a:gd name="T30" fmla="*/ 0 w 83"/>
                  <a:gd name="T31" fmla="*/ 88 h 88"/>
                  <a:gd name="T32" fmla="*/ 0 w 83"/>
                  <a:gd name="T33" fmla="*/ 88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83" h="88">
                    <a:moveTo>
                      <a:pt x="0" y="88"/>
                    </a:moveTo>
                    <a:lnTo>
                      <a:pt x="0" y="88"/>
                    </a:lnTo>
                    <a:lnTo>
                      <a:pt x="0" y="74"/>
                    </a:lnTo>
                    <a:lnTo>
                      <a:pt x="0" y="65"/>
                    </a:lnTo>
                    <a:lnTo>
                      <a:pt x="4" y="51"/>
                    </a:lnTo>
                    <a:lnTo>
                      <a:pt x="14" y="37"/>
                    </a:lnTo>
                    <a:lnTo>
                      <a:pt x="27" y="23"/>
                    </a:lnTo>
                    <a:lnTo>
                      <a:pt x="50" y="10"/>
                    </a:lnTo>
                    <a:lnTo>
                      <a:pt x="83" y="0"/>
                    </a:lnTo>
                    <a:lnTo>
                      <a:pt x="83" y="0"/>
                    </a:lnTo>
                    <a:lnTo>
                      <a:pt x="83" y="10"/>
                    </a:lnTo>
                    <a:lnTo>
                      <a:pt x="69" y="37"/>
                    </a:lnTo>
                    <a:lnTo>
                      <a:pt x="60" y="56"/>
                    </a:lnTo>
                    <a:lnTo>
                      <a:pt x="46" y="70"/>
                    </a:lnTo>
                    <a:lnTo>
                      <a:pt x="23" y="79"/>
                    </a:lnTo>
                    <a:lnTo>
                      <a:pt x="0" y="88"/>
                    </a:lnTo>
                    <a:lnTo>
                      <a:pt x="0" y="8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3" name="Freeform 95"/>
              <p:cNvSpPr>
                <a:spLocks/>
              </p:cNvSpPr>
              <p:nvPr/>
            </p:nvSpPr>
            <p:spPr bwMode="auto">
              <a:xfrm>
                <a:off x="2428273" y="2237582"/>
                <a:ext cx="298118" cy="123825"/>
              </a:xfrm>
              <a:custGeom>
                <a:avLst/>
                <a:gdLst>
                  <a:gd name="T0" fmla="*/ 0 w 185"/>
                  <a:gd name="T1" fmla="*/ 55 h 78"/>
                  <a:gd name="T2" fmla="*/ 0 w 185"/>
                  <a:gd name="T3" fmla="*/ 55 h 78"/>
                  <a:gd name="T4" fmla="*/ 10 w 185"/>
                  <a:gd name="T5" fmla="*/ 41 h 78"/>
                  <a:gd name="T6" fmla="*/ 28 w 185"/>
                  <a:gd name="T7" fmla="*/ 28 h 78"/>
                  <a:gd name="T8" fmla="*/ 51 w 185"/>
                  <a:gd name="T9" fmla="*/ 14 h 78"/>
                  <a:gd name="T10" fmla="*/ 79 w 185"/>
                  <a:gd name="T11" fmla="*/ 5 h 78"/>
                  <a:gd name="T12" fmla="*/ 111 w 185"/>
                  <a:gd name="T13" fmla="*/ 0 h 78"/>
                  <a:gd name="T14" fmla="*/ 125 w 185"/>
                  <a:gd name="T15" fmla="*/ 0 h 78"/>
                  <a:gd name="T16" fmla="*/ 148 w 185"/>
                  <a:gd name="T17" fmla="*/ 9 h 78"/>
                  <a:gd name="T18" fmla="*/ 166 w 185"/>
                  <a:gd name="T19" fmla="*/ 18 h 78"/>
                  <a:gd name="T20" fmla="*/ 185 w 185"/>
                  <a:gd name="T21" fmla="*/ 28 h 78"/>
                  <a:gd name="T22" fmla="*/ 185 w 185"/>
                  <a:gd name="T23" fmla="*/ 28 h 78"/>
                  <a:gd name="T24" fmla="*/ 171 w 185"/>
                  <a:gd name="T25" fmla="*/ 41 h 78"/>
                  <a:gd name="T26" fmla="*/ 157 w 185"/>
                  <a:gd name="T27" fmla="*/ 55 h 78"/>
                  <a:gd name="T28" fmla="*/ 134 w 185"/>
                  <a:gd name="T29" fmla="*/ 64 h 78"/>
                  <a:gd name="T30" fmla="*/ 102 w 185"/>
                  <a:gd name="T31" fmla="*/ 74 h 78"/>
                  <a:gd name="T32" fmla="*/ 70 w 185"/>
                  <a:gd name="T33" fmla="*/ 78 h 78"/>
                  <a:gd name="T34" fmla="*/ 37 w 185"/>
                  <a:gd name="T35" fmla="*/ 69 h 78"/>
                  <a:gd name="T36" fmla="*/ 19 w 185"/>
                  <a:gd name="T37" fmla="*/ 64 h 78"/>
                  <a:gd name="T38" fmla="*/ 0 w 185"/>
                  <a:gd name="T39" fmla="*/ 55 h 78"/>
                  <a:gd name="T40" fmla="*/ 0 w 185"/>
                  <a:gd name="T41" fmla="*/ 55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85" h="78">
                    <a:moveTo>
                      <a:pt x="0" y="55"/>
                    </a:moveTo>
                    <a:lnTo>
                      <a:pt x="0" y="55"/>
                    </a:lnTo>
                    <a:lnTo>
                      <a:pt x="10" y="41"/>
                    </a:lnTo>
                    <a:lnTo>
                      <a:pt x="28" y="28"/>
                    </a:lnTo>
                    <a:lnTo>
                      <a:pt x="51" y="14"/>
                    </a:lnTo>
                    <a:lnTo>
                      <a:pt x="79" y="5"/>
                    </a:lnTo>
                    <a:lnTo>
                      <a:pt x="111" y="0"/>
                    </a:lnTo>
                    <a:lnTo>
                      <a:pt x="125" y="0"/>
                    </a:lnTo>
                    <a:lnTo>
                      <a:pt x="148" y="9"/>
                    </a:lnTo>
                    <a:lnTo>
                      <a:pt x="166" y="18"/>
                    </a:lnTo>
                    <a:lnTo>
                      <a:pt x="185" y="28"/>
                    </a:lnTo>
                    <a:lnTo>
                      <a:pt x="185" y="28"/>
                    </a:lnTo>
                    <a:lnTo>
                      <a:pt x="171" y="41"/>
                    </a:lnTo>
                    <a:lnTo>
                      <a:pt x="157" y="55"/>
                    </a:lnTo>
                    <a:lnTo>
                      <a:pt x="134" y="64"/>
                    </a:lnTo>
                    <a:lnTo>
                      <a:pt x="102" y="74"/>
                    </a:lnTo>
                    <a:lnTo>
                      <a:pt x="70" y="78"/>
                    </a:lnTo>
                    <a:lnTo>
                      <a:pt x="37" y="69"/>
                    </a:lnTo>
                    <a:lnTo>
                      <a:pt x="19" y="64"/>
                    </a:lnTo>
                    <a:lnTo>
                      <a:pt x="0" y="55"/>
                    </a:lnTo>
                    <a:lnTo>
                      <a:pt x="0" y="5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4" name="Freeform 96"/>
              <p:cNvSpPr>
                <a:spLocks/>
              </p:cNvSpPr>
              <p:nvPr/>
            </p:nvSpPr>
            <p:spPr bwMode="auto">
              <a:xfrm>
                <a:off x="3533727" y="3925094"/>
                <a:ext cx="238494" cy="263525"/>
              </a:xfrm>
              <a:custGeom>
                <a:avLst/>
                <a:gdLst>
                  <a:gd name="T0" fmla="*/ 148 w 148"/>
                  <a:gd name="T1" fmla="*/ 0 h 166"/>
                  <a:gd name="T2" fmla="*/ 148 w 148"/>
                  <a:gd name="T3" fmla="*/ 0 h 166"/>
                  <a:gd name="T4" fmla="*/ 125 w 148"/>
                  <a:gd name="T5" fmla="*/ 5 h 166"/>
                  <a:gd name="T6" fmla="*/ 97 w 148"/>
                  <a:gd name="T7" fmla="*/ 14 h 166"/>
                  <a:gd name="T8" fmla="*/ 69 w 148"/>
                  <a:gd name="T9" fmla="*/ 28 h 166"/>
                  <a:gd name="T10" fmla="*/ 42 w 148"/>
                  <a:gd name="T11" fmla="*/ 51 h 166"/>
                  <a:gd name="T12" fmla="*/ 28 w 148"/>
                  <a:gd name="T13" fmla="*/ 65 h 166"/>
                  <a:gd name="T14" fmla="*/ 19 w 148"/>
                  <a:gd name="T15" fmla="*/ 79 h 166"/>
                  <a:gd name="T16" fmla="*/ 9 w 148"/>
                  <a:gd name="T17" fmla="*/ 97 h 166"/>
                  <a:gd name="T18" fmla="*/ 0 w 148"/>
                  <a:gd name="T19" fmla="*/ 116 h 166"/>
                  <a:gd name="T20" fmla="*/ 0 w 148"/>
                  <a:gd name="T21" fmla="*/ 139 h 166"/>
                  <a:gd name="T22" fmla="*/ 0 w 148"/>
                  <a:gd name="T23" fmla="*/ 166 h 166"/>
                  <a:gd name="T24" fmla="*/ 0 w 148"/>
                  <a:gd name="T25" fmla="*/ 166 h 166"/>
                  <a:gd name="T26" fmla="*/ 19 w 148"/>
                  <a:gd name="T27" fmla="*/ 166 h 166"/>
                  <a:gd name="T28" fmla="*/ 37 w 148"/>
                  <a:gd name="T29" fmla="*/ 162 h 166"/>
                  <a:gd name="T30" fmla="*/ 60 w 148"/>
                  <a:gd name="T31" fmla="*/ 152 h 166"/>
                  <a:gd name="T32" fmla="*/ 83 w 148"/>
                  <a:gd name="T33" fmla="*/ 129 h 166"/>
                  <a:gd name="T34" fmla="*/ 111 w 148"/>
                  <a:gd name="T35" fmla="*/ 102 h 166"/>
                  <a:gd name="T36" fmla="*/ 134 w 148"/>
                  <a:gd name="T37" fmla="*/ 60 h 166"/>
                  <a:gd name="T38" fmla="*/ 148 w 148"/>
                  <a:gd name="T39" fmla="*/ 0 h 166"/>
                  <a:gd name="T40" fmla="*/ 148 w 148"/>
                  <a:gd name="T41" fmla="*/ 0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48" h="166">
                    <a:moveTo>
                      <a:pt x="148" y="0"/>
                    </a:moveTo>
                    <a:lnTo>
                      <a:pt x="148" y="0"/>
                    </a:lnTo>
                    <a:lnTo>
                      <a:pt x="125" y="5"/>
                    </a:lnTo>
                    <a:lnTo>
                      <a:pt x="97" y="14"/>
                    </a:lnTo>
                    <a:lnTo>
                      <a:pt x="69" y="28"/>
                    </a:lnTo>
                    <a:lnTo>
                      <a:pt x="42" y="51"/>
                    </a:lnTo>
                    <a:lnTo>
                      <a:pt x="28" y="65"/>
                    </a:lnTo>
                    <a:lnTo>
                      <a:pt x="19" y="79"/>
                    </a:lnTo>
                    <a:lnTo>
                      <a:pt x="9" y="97"/>
                    </a:lnTo>
                    <a:lnTo>
                      <a:pt x="0" y="116"/>
                    </a:lnTo>
                    <a:lnTo>
                      <a:pt x="0" y="139"/>
                    </a:lnTo>
                    <a:lnTo>
                      <a:pt x="0" y="166"/>
                    </a:lnTo>
                    <a:lnTo>
                      <a:pt x="0" y="166"/>
                    </a:lnTo>
                    <a:lnTo>
                      <a:pt x="19" y="166"/>
                    </a:lnTo>
                    <a:lnTo>
                      <a:pt x="37" y="162"/>
                    </a:lnTo>
                    <a:lnTo>
                      <a:pt x="60" y="152"/>
                    </a:lnTo>
                    <a:lnTo>
                      <a:pt x="83" y="129"/>
                    </a:lnTo>
                    <a:lnTo>
                      <a:pt x="111" y="102"/>
                    </a:lnTo>
                    <a:lnTo>
                      <a:pt x="134" y="60"/>
                    </a:lnTo>
                    <a:lnTo>
                      <a:pt x="148" y="0"/>
                    </a:lnTo>
                    <a:lnTo>
                      <a:pt x="148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5" name="Freeform 97"/>
              <p:cNvSpPr>
                <a:spLocks/>
              </p:cNvSpPr>
              <p:nvPr/>
            </p:nvSpPr>
            <p:spPr bwMode="auto">
              <a:xfrm>
                <a:off x="3661031" y="4152107"/>
                <a:ext cx="191762" cy="66675"/>
              </a:xfrm>
              <a:custGeom>
                <a:avLst/>
                <a:gdLst>
                  <a:gd name="T0" fmla="*/ 0 w 119"/>
                  <a:gd name="T1" fmla="*/ 23 h 42"/>
                  <a:gd name="T2" fmla="*/ 0 w 119"/>
                  <a:gd name="T3" fmla="*/ 23 h 42"/>
                  <a:gd name="T4" fmla="*/ 4 w 119"/>
                  <a:gd name="T5" fmla="*/ 19 h 42"/>
                  <a:gd name="T6" fmla="*/ 13 w 119"/>
                  <a:gd name="T7" fmla="*/ 9 h 42"/>
                  <a:gd name="T8" fmla="*/ 27 w 119"/>
                  <a:gd name="T9" fmla="*/ 5 h 42"/>
                  <a:gd name="T10" fmla="*/ 46 w 119"/>
                  <a:gd name="T11" fmla="*/ 0 h 42"/>
                  <a:gd name="T12" fmla="*/ 64 w 119"/>
                  <a:gd name="T13" fmla="*/ 0 h 42"/>
                  <a:gd name="T14" fmla="*/ 92 w 119"/>
                  <a:gd name="T15" fmla="*/ 5 h 42"/>
                  <a:gd name="T16" fmla="*/ 119 w 119"/>
                  <a:gd name="T17" fmla="*/ 19 h 42"/>
                  <a:gd name="T18" fmla="*/ 119 w 119"/>
                  <a:gd name="T19" fmla="*/ 19 h 42"/>
                  <a:gd name="T20" fmla="*/ 110 w 119"/>
                  <a:gd name="T21" fmla="*/ 28 h 42"/>
                  <a:gd name="T22" fmla="*/ 82 w 119"/>
                  <a:gd name="T23" fmla="*/ 42 h 42"/>
                  <a:gd name="T24" fmla="*/ 64 w 119"/>
                  <a:gd name="T25" fmla="*/ 42 h 42"/>
                  <a:gd name="T26" fmla="*/ 46 w 119"/>
                  <a:gd name="T27" fmla="*/ 42 h 42"/>
                  <a:gd name="T28" fmla="*/ 23 w 119"/>
                  <a:gd name="T29" fmla="*/ 37 h 42"/>
                  <a:gd name="T30" fmla="*/ 0 w 119"/>
                  <a:gd name="T31" fmla="*/ 23 h 42"/>
                  <a:gd name="T32" fmla="*/ 0 w 119"/>
                  <a:gd name="T33" fmla="*/ 23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9" h="42">
                    <a:moveTo>
                      <a:pt x="0" y="23"/>
                    </a:moveTo>
                    <a:lnTo>
                      <a:pt x="0" y="23"/>
                    </a:lnTo>
                    <a:lnTo>
                      <a:pt x="4" y="19"/>
                    </a:lnTo>
                    <a:lnTo>
                      <a:pt x="13" y="9"/>
                    </a:lnTo>
                    <a:lnTo>
                      <a:pt x="27" y="5"/>
                    </a:lnTo>
                    <a:lnTo>
                      <a:pt x="46" y="0"/>
                    </a:lnTo>
                    <a:lnTo>
                      <a:pt x="64" y="0"/>
                    </a:lnTo>
                    <a:lnTo>
                      <a:pt x="92" y="5"/>
                    </a:lnTo>
                    <a:lnTo>
                      <a:pt x="119" y="19"/>
                    </a:lnTo>
                    <a:lnTo>
                      <a:pt x="119" y="19"/>
                    </a:lnTo>
                    <a:lnTo>
                      <a:pt x="110" y="28"/>
                    </a:lnTo>
                    <a:lnTo>
                      <a:pt x="82" y="42"/>
                    </a:lnTo>
                    <a:lnTo>
                      <a:pt x="64" y="42"/>
                    </a:lnTo>
                    <a:lnTo>
                      <a:pt x="46" y="42"/>
                    </a:lnTo>
                    <a:lnTo>
                      <a:pt x="23" y="37"/>
                    </a:lnTo>
                    <a:lnTo>
                      <a:pt x="0" y="23"/>
                    </a:lnTo>
                    <a:lnTo>
                      <a:pt x="0" y="23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6" name="Freeform 98"/>
              <p:cNvSpPr>
                <a:spLocks/>
              </p:cNvSpPr>
              <p:nvPr/>
            </p:nvSpPr>
            <p:spPr bwMode="auto">
              <a:xfrm>
                <a:off x="3453154" y="4218782"/>
                <a:ext cx="244940" cy="174625"/>
              </a:xfrm>
              <a:custGeom>
                <a:avLst/>
                <a:gdLst>
                  <a:gd name="T0" fmla="*/ 0 w 152"/>
                  <a:gd name="T1" fmla="*/ 0 h 110"/>
                  <a:gd name="T2" fmla="*/ 0 w 152"/>
                  <a:gd name="T3" fmla="*/ 0 h 110"/>
                  <a:gd name="T4" fmla="*/ 18 w 152"/>
                  <a:gd name="T5" fmla="*/ 0 h 110"/>
                  <a:gd name="T6" fmla="*/ 41 w 152"/>
                  <a:gd name="T7" fmla="*/ 0 h 110"/>
                  <a:gd name="T8" fmla="*/ 64 w 152"/>
                  <a:gd name="T9" fmla="*/ 4 h 110"/>
                  <a:gd name="T10" fmla="*/ 92 w 152"/>
                  <a:gd name="T11" fmla="*/ 18 h 110"/>
                  <a:gd name="T12" fmla="*/ 115 w 152"/>
                  <a:gd name="T13" fmla="*/ 36 h 110"/>
                  <a:gd name="T14" fmla="*/ 129 w 152"/>
                  <a:gd name="T15" fmla="*/ 50 h 110"/>
                  <a:gd name="T16" fmla="*/ 138 w 152"/>
                  <a:gd name="T17" fmla="*/ 69 h 110"/>
                  <a:gd name="T18" fmla="*/ 147 w 152"/>
                  <a:gd name="T19" fmla="*/ 87 h 110"/>
                  <a:gd name="T20" fmla="*/ 152 w 152"/>
                  <a:gd name="T21" fmla="*/ 110 h 110"/>
                  <a:gd name="T22" fmla="*/ 152 w 152"/>
                  <a:gd name="T23" fmla="*/ 110 h 110"/>
                  <a:gd name="T24" fmla="*/ 133 w 152"/>
                  <a:gd name="T25" fmla="*/ 110 h 110"/>
                  <a:gd name="T26" fmla="*/ 110 w 152"/>
                  <a:gd name="T27" fmla="*/ 105 h 110"/>
                  <a:gd name="T28" fmla="*/ 87 w 152"/>
                  <a:gd name="T29" fmla="*/ 101 h 110"/>
                  <a:gd name="T30" fmla="*/ 59 w 152"/>
                  <a:gd name="T31" fmla="*/ 87 h 110"/>
                  <a:gd name="T32" fmla="*/ 36 w 152"/>
                  <a:gd name="T33" fmla="*/ 64 h 110"/>
                  <a:gd name="T34" fmla="*/ 13 w 152"/>
                  <a:gd name="T35" fmla="*/ 36 h 110"/>
                  <a:gd name="T36" fmla="*/ 0 w 152"/>
                  <a:gd name="T37" fmla="*/ 0 h 110"/>
                  <a:gd name="T38" fmla="*/ 0 w 152"/>
                  <a:gd name="T39" fmla="*/ 0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52" h="110">
                    <a:moveTo>
                      <a:pt x="0" y="0"/>
                    </a:moveTo>
                    <a:lnTo>
                      <a:pt x="0" y="0"/>
                    </a:lnTo>
                    <a:lnTo>
                      <a:pt x="18" y="0"/>
                    </a:lnTo>
                    <a:lnTo>
                      <a:pt x="41" y="0"/>
                    </a:lnTo>
                    <a:lnTo>
                      <a:pt x="64" y="4"/>
                    </a:lnTo>
                    <a:lnTo>
                      <a:pt x="92" y="18"/>
                    </a:lnTo>
                    <a:lnTo>
                      <a:pt x="115" y="36"/>
                    </a:lnTo>
                    <a:lnTo>
                      <a:pt x="129" y="50"/>
                    </a:lnTo>
                    <a:lnTo>
                      <a:pt x="138" y="69"/>
                    </a:lnTo>
                    <a:lnTo>
                      <a:pt x="147" y="87"/>
                    </a:lnTo>
                    <a:lnTo>
                      <a:pt x="152" y="110"/>
                    </a:lnTo>
                    <a:lnTo>
                      <a:pt x="152" y="110"/>
                    </a:lnTo>
                    <a:lnTo>
                      <a:pt x="133" y="110"/>
                    </a:lnTo>
                    <a:lnTo>
                      <a:pt x="110" y="105"/>
                    </a:lnTo>
                    <a:lnTo>
                      <a:pt x="87" y="101"/>
                    </a:lnTo>
                    <a:lnTo>
                      <a:pt x="59" y="87"/>
                    </a:lnTo>
                    <a:lnTo>
                      <a:pt x="36" y="64"/>
                    </a:lnTo>
                    <a:lnTo>
                      <a:pt x="13" y="36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7" name="Freeform 99"/>
              <p:cNvSpPr>
                <a:spLocks/>
              </p:cNvSpPr>
              <p:nvPr/>
            </p:nvSpPr>
            <p:spPr bwMode="auto">
              <a:xfrm>
                <a:off x="1122999" y="4101307"/>
                <a:ext cx="304564" cy="247650"/>
              </a:xfrm>
              <a:custGeom>
                <a:avLst/>
                <a:gdLst>
                  <a:gd name="T0" fmla="*/ 0 w 189"/>
                  <a:gd name="T1" fmla="*/ 156 h 156"/>
                  <a:gd name="T2" fmla="*/ 0 w 189"/>
                  <a:gd name="T3" fmla="*/ 156 h 156"/>
                  <a:gd name="T4" fmla="*/ 28 w 189"/>
                  <a:gd name="T5" fmla="*/ 152 h 156"/>
                  <a:gd name="T6" fmla="*/ 60 w 189"/>
                  <a:gd name="T7" fmla="*/ 147 h 156"/>
                  <a:gd name="T8" fmla="*/ 92 w 189"/>
                  <a:gd name="T9" fmla="*/ 138 h 156"/>
                  <a:gd name="T10" fmla="*/ 129 w 189"/>
                  <a:gd name="T11" fmla="*/ 120 h 156"/>
                  <a:gd name="T12" fmla="*/ 143 w 189"/>
                  <a:gd name="T13" fmla="*/ 110 h 156"/>
                  <a:gd name="T14" fmla="*/ 157 w 189"/>
                  <a:gd name="T15" fmla="*/ 92 h 156"/>
                  <a:gd name="T16" fmla="*/ 171 w 189"/>
                  <a:gd name="T17" fmla="*/ 78 h 156"/>
                  <a:gd name="T18" fmla="*/ 180 w 189"/>
                  <a:gd name="T19" fmla="*/ 55 h 156"/>
                  <a:gd name="T20" fmla="*/ 189 w 189"/>
                  <a:gd name="T21" fmla="*/ 32 h 156"/>
                  <a:gd name="T22" fmla="*/ 189 w 189"/>
                  <a:gd name="T23" fmla="*/ 5 h 156"/>
                  <a:gd name="T24" fmla="*/ 189 w 189"/>
                  <a:gd name="T25" fmla="*/ 5 h 156"/>
                  <a:gd name="T26" fmla="*/ 171 w 189"/>
                  <a:gd name="T27" fmla="*/ 0 h 156"/>
                  <a:gd name="T28" fmla="*/ 148 w 189"/>
                  <a:gd name="T29" fmla="*/ 5 h 156"/>
                  <a:gd name="T30" fmla="*/ 125 w 189"/>
                  <a:gd name="T31" fmla="*/ 9 h 156"/>
                  <a:gd name="T32" fmla="*/ 92 w 189"/>
                  <a:gd name="T33" fmla="*/ 28 h 156"/>
                  <a:gd name="T34" fmla="*/ 60 w 189"/>
                  <a:gd name="T35" fmla="*/ 55 h 156"/>
                  <a:gd name="T36" fmla="*/ 33 w 189"/>
                  <a:gd name="T37" fmla="*/ 97 h 156"/>
                  <a:gd name="T38" fmla="*/ 14 w 189"/>
                  <a:gd name="T39" fmla="*/ 124 h 156"/>
                  <a:gd name="T40" fmla="*/ 0 w 189"/>
                  <a:gd name="T41" fmla="*/ 156 h 156"/>
                  <a:gd name="T42" fmla="*/ 0 w 189"/>
                  <a:gd name="T43" fmla="*/ 156 h 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89" h="156">
                    <a:moveTo>
                      <a:pt x="0" y="156"/>
                    </a:moveTo>
                    <a:lnTo>
                      <a:pt x="0" y="156"/>
                    </a:lnTo>
                    <a:lnTo>
                      <a:pt x="28" y="152"/>
                    </a:lnTo>
                    <a:lnTo>
                      <a:pt x="60" y="147"/>
                    </a:lnTo>
                    <a:lnTo>
                      <a:pt x="92" y="138"/>
                    </a:lnTo>
                    <a:lnTo>
                      <a:pt x="129" y="120"/>
                    </a:lnTo>
                    <a:lnTo>
                      <a:pt x="143" y="110"/>
                    </a:lnTo>
                    <a:lnTo>
                      <a:pt x="157" y="92"/>
                    </a:lnTo>
                    <a:lnTo>
                      <a:pt x="171" y="78"/>
                    </a:lnTo>
                    <a:lnTo>
                      <a:pt x="180" y="55"/>
                    </a:lnTo>
                    <a:lnTo>
                      <a:pt x="189" y="32"/>
                    </a:lnTo>
                    <a:lnTo>
                      <a:pt x="189" y="5"/>
                    </a:lnTo>
                    <a:lnTo>
                      <a:pt x="189" y="5"/>
                    </a:lnTo>
                    <a:lnTo>
                      <a:pt x="171" y="0"/>
                    </a:lnTo>
                    <a:lnTo>
                      <a:pt x="148" y="5"/>
                    </a:lnTo>
                    <a:lnTo>
                      <a:pt x="125" y="9"/>
                    </a:lnTo>
                    <a:lnTo>
                      <a:pt x="92" y="28"/>
                    </a:lnTo>
                    <a:lnTo>
                      <a:pt x="60" y="55"/>
                    </a:lnTo>
                    <a:lnTo>
                      <a:pt x="33" y="97"/>
                    </a:lnTo>
                    <a:lnTo>
                      <a:pt x="14" y="124"/>
                    </a:lnTo>
                    <a:lnTo>
                      <a:pt x="0" y="156"/>
                    </a:lnTo>
                    <a:lnTo>
                      <a:pt x="0" y="156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8" name="Freeform 100"/>
              <p:cNvSpPr>
                <a:spLocks/>
              </p:cNvSpPr>
              <p:nvPr/>
            </p:nvSpPr>
            <p:spPr bwMode="auto">
              <a:xfrm>
                <a:off x="1085936" y="4028282"/>
                <a:ext cx="207877" cy="87313"/>
              </a:xfrm>
              <a:custGeom>
                <a:avLst/>
                <a:gdLst>
                  <a:gd name="T0" fmla="*/ 129 w 129"/>
                  <a:gd name="T1" fmla="*/ 32 h 55"/>
                  <a:gd name="T2" fmla="*/ 129 w 129"/>
                  <a:gd name="T3" fmla="*/ 32 h 55"/>
                  <a:gd name="T4" fmla="*/ 120 w 129"/>
                  <a:gd name="T5" fmla="*/ 41 h 55"/>
                  <a:gd name="T6" fmla="*/ 111 w 129"/>
                  <a:gd name="T7" fmla="*/ 46 h 55"/>
                  <a:gd name="T8" fmla="*/ 97 w 129"/>
                  <a:gd name="T9" fmla="*/ 51 h 55"/>
                  <a:gd name="T10" fmla="*/ 79 w 129"/>
                  <a:gd name="T11" fmla="*/ 55 h 55"/>
                  <a:gd name="T12" fmla="*/ 56 w 129"/>
                  <a:gd name="T13" fmla="*/ 51 h 55"/>
                  <a:gd name="T14" fmla="*/ 28 w 129"/>
                  <a:gd name="T15" fmla="*/ 37 h 55"/>
                  <a:gd name="T16" fmla="*/ 0 w 129"/>
                  <a:gd name="T17" fmla="*/ 18 h 55"/>
                  <a:gd name="T18" fmla="*/ 0 w 129"/>
                  <a:gd name="T19" fmla="*/ 18 h 55"/>
                  <a:gd name="T20" fmla="*/ 14 w 129"/>
                  <a:gd name="T21" fmla="*/ 14 h 55"/>
                  <a:gd name="T22" fmla="*/ 42 w 129"/>
                  <a:gd name="T23" fmla="*/ 4 h 55"/>
                  <a:gd name="T24" fmla="*/ 65 w 129"/>
                  <a:gd name="T25" fmla="*/ 0 h 55"/>
                  <a:gd name="T26" fmla="*/ 83 w 129"/>
                  <a:gd name="T27" fmla="*/ 4 h 55"/>
                  <a:gd name="T28" fmla="*/ 106 w 129"/>
                  <a:gd name="T29" fmla="*/ 14 h 55"/>
                  <a:gd name="T30" fmla="*/ 129 w 129"/>
                  <a:gd name="T31" fmla="*/ 32 h 55"/>
                  <a:gd name="T32" fmla="*/ 129 w 129"/>
                  <a:gd name="T33" fmla="*/ 32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9" h="55">
                    <a:moveTo>
                      <a:pt x="129" y="32"/>
                    </a:moveTo>
                    <a:lnTo>
                      <a:pt x="129" y="32"/>
                    </a:lnTo>
                    <a:lnTo>
                      <a:pt x="120" y="41"/>
                    </a:lnTo>
                    <a:lnTo>
                      <a:pt x="111" y="46"/>
                    </a:lnTo>
                    <a:lnTo>
                      <a:pt x="97" y="51"/>
                    </a:lnTo>
                    <a:lnTo>
                      <a:pt x="79" y="55"/>
                    </a:lnTo>
                    <a:lnTo>
                      <a:pt x="56" y="51"/>
                    </a:lnTo>
                    <a:lnTo>
                      <a:pt x="28" y="37"/>
                    </a:lnTo>
                    <a:lnTo>
                      <a:pt x="0" y="18"/>
                    </a:lnTo>
                    <a:lnTo>
                      <a:pt x="0" y="18"/>
                    </a:lnTo>
                    <a:lnTo>
                      <a:pt x="14" y="14"/>
                    </a:lnTo>
                    <a:lnTo>
                      <a:pt x="42" y="4"/>
                    </a:lnTo>
                    <a:lnTo>
                      <a:pt x="65" y="0"/>
                    </a:lnTo>
                    <a:lnTo>
                      <a:pt x="83" y="4"/>
                    </a:lnTo>
                    <a:lnTo>
                      <a:pt x="106" y="14"/>
                    </a:lnTo>
                    <a:lnTo>
                      <a:pt x="129" y="32"/>
                    </a:lnTo>
                    <a:lnTo>
                      <a:pt x="129" y="32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9" name="Freeform 101"/>
              <p:cNvSpPr>
                <a:spLocks/>
              </p:cNvSpPr>
              <p:nvPr/>
            </p:nvSpPr>
            <p:spPr bwMode="auto">
              <a:xfrm>
                <a:off x="1293813" y="3852069"/>
                <a:ext cx="230437" cy="234950"/>
              </a:xfrm>
              <a:custGeom>
                <a:avLst/>
                <a:gdLst>
                  <a:gd name="T0" fmla="*/ 143 w 143"/>
                  <a:gd name="T1" fmla="*/ 148 h 148"/>
                  <a:gd name="T2" fmla="*/ 143 w 143"/>
                  <a:gd name="T3" fmla="*/ 148 h 148"/>
                  <a:gd name="T4" fmla="*/ 120 w 143"/>
                  <a:gd name="T5" fmla="*/ 148 h 148"/>
                  <a:gd name="T6" fmla="*/ 97 w 143"/>
                  <a:gd name="T7" fmla="*/ 143 h 148"/>
                  <a:gd name="T8" fmla="*/ 74 w 143"/>
                  <a:gd name="T9" fmla="*/ 129 h 148"/>
                  <a:gd name="T10" fmla="*/ 46 w 143"/>
                  <a:gd name="T11" fmla="*/ 115 h 148"/>
                  <a:gd name="T12" fmla="*/ 23 w 143"/>
                  <a:gd name="T13" fmla="*/ 88 h 148"/>
                  <a:gd name="T14" fmla="*/ 14 w 143"/>
                  <a:gd name="T15" fmla="*/ 69 h 148"/>
                  <a:gd name="T16" fmla="*/ 5 w 143"/>
                  <a:gd name="T17" fmla="*/ 51 h 148"/>
                  <a:gd name="T18" fmla="*/ 0 w 143"/>
                  <a:gd name="T19" fmla="*/ 28 h 148"/>
                  <a:gd name="T20" fmla="*/ 0 w 143"/>
                  <a:gd name="T21" fmla="*/ 0 h 148"/>
                  <a:gd name="T22" fmla="*/ 0 w 143"/>
                  <a:gd name="T23" fmla="*/ 0 h 148"/>
                  <a:gd name="T24" fmla="*/ 19 w 143"/>
                  <a:gd name="T25" fmla="*/ 5 h 148"/>
                  <a:gd name="T26" fmla="*/ 42 w 143"/>
                  <a:gd name="T27" fmla="*/ 14 h 148"/>
                  <a:gd name="T28" fmla="*/ 65 w 143"/>
                  <a:gd name="T29" fmla="*/ 23 h 148"/>
                  <a:gd name="T30" fmla="*/ 92 w 143"/>
                  <a:gd name="T31" fmla="*/ 42 h 148"/>
                  <a:gd name="T32" fmla="*/ 115 w 143"/>
                  <a:gd name="T33" fmla="*/ 69 h 148"/>
                  <a:gd name="T34" fmla="*/ 134 w 143"/>
                  <a:gd name="T35" fmla="*/ 106 h 148"/>
                  <a:gd name="T36" fmla="*/ 138 w 143"/>
                  <a:gd name="T37" fmla="*/ 125 h 148"/>
                  <a:gd name="T38" fmla="*/ 143 w 143"/>
                  <a:gd name="T39" fmla="*/ 148 h 148"/>
                  <a:gd name="T40" fmla="*/ 143 w 143"/>
                  <a:gd name="T41" fmla="*/ 148 h 1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43" h="148">
                    <a:moveTo>
                      <a:pt x="143" y="148"/>
                    </a:moveTo>
                    <a:lnTo>
                      <a:pt x="143" y="148"/>
                    </a:lnTo>
                    <a:lnTo>
                      <a:pt x="120" y="148"/>
                    </a:lnTo>
                    <a:lnTo>
                      <a:pt x="97" y="143"/>
                    </a:lnTo>
                    <a:lnTo>
                      <a:pt x="74" y="129"/>
                    </a:lnTo>
                    <a:lnTo>
                      <a:pt x="46" y="115"/>
                    </a:lnTo>
                    <a:lnTo>
                      <a:pt x="23" y="88"/>
                    </a:lnTo>
                    <a:lnTo>
                      <a:pt x="14" y="69"/>
                    </a:lnTo>
                    <a:lnTo>
                      <a:pt x="5" y="51"/>
                    </a:lnTo>
                    <a:lnTo>
                      <a:pt x="0" y="2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9" y="5"/>
                    </a:lnTo>
                    <a:lnTo>
                      <a:pt x="42" y="14"/>
                    </a:lnTo>
                    <a:lnTo>
                      <a:pt x="65" y="23"/>
                    </a:lnTo>
                    <a:lnTo>
                      <a:pt x="92" y="42"/>
                    </a:lnTo>
                    <a:lnTo>
                      <a:pt x="115" y="69"/>
                    </a:lnTo>
                    <a:lnTo>
                      <a:pt x="134" y="106"/>
                    </a:lnTo>
                    <a:lnTo>
                      <a:pt x="138" y="125"/>
                    </a:lnTo>
                    <a:lnTo>
                      <a:pt x="143" y="148"/>
                    </a:lnTo>
                    <a:lnTo>
                      <a:pt x="143" y="14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0" name="Freeform 102"/>
              <p:cNvSpPr>
                <a:spLocks/>
              </p:cNvSpPr>
              <p:nvPr/>
            </p:nvSpPr>
            <p:spPr bwMode="auto">
              <a:xfrm>
                <a:off x="3986544" y="2815432"/>
                <a:ext cx="185317" cy="247650"/>
              </a:xfrm>
              <a:custGeom>
                <a:avLst/>
                <a:gdLst>
                  <a:gd name="T0" fmla="*/ 115 w 115"/>
                  <a:gd name="T1" fmla="*/ 0 h 156"/>
                  <a:gd name="T2" fmla="*/ 115 w 115"/>
                  <a:gd name="T3" fmla="*/ 0 h 156"/>
                  <a:gd name="T4" fmla="*/ 92 w 115"/>
                  <a:gd name="T5" fmla="*/ 4 h 156"/>
                  <a:gd name="T6" fmla="*/ 69 w 115"/>
                  <a:gd name="T7" fmla="*/ 18 h 156"/>
                  <a:gd name="T8" fmla="*/ 46 w 115"/>
                  <a:gd name="T9" fmla="*/ 32 h 156"/>
                  <a:gd name="T10" fmla="*/ 23 w 115"/>
                  <a:gd name="T11" fmla="*/ 55 h 156"/>
                  <a:gd name="T12" fmla="*/ 9 w 115"/>
                  <a:gd name="T13" fmla="*/ 83 h 156"/>
                  <a:gd name="T14" fmla="*/ 0 w 115"/>
                  <a:gd name="T15" fmla="*/ 96 h 156"/>
                  <a:gd name="T16" fmla="*/ 0 w 115"/>
                  <a:gd name="T17" fmla="*/ 115 h 156"/>
                  <a:gd name="T18" fmla="*/ 0 w 115"/>
                  <a:gd name="T19" fmla="*/ 138 h 156"/>
                  <a:gd name="T20" fmla="*/ 5 w 115"/>
                  <a:gd name="T21" fmla="*/ 156 h 156"/>
                  <a:gd name="T22" fmla="*/ 5 w 115"/>
                  <a:gd name="T23" fmla="*/ 156 h 156"/>
                  <a:gd name="T24" fmla="*/ 18 w 115"/>
                  <a:gd name="T25" fmla="*/ 156 h 156"/>
                  <a:gd name="T26" fmla="*/ 37 w 115"/>
                  <a:gd name="T27" fmla="*/ 152 h 156"/>
                  <a:gd name="T28" fmla="*/ 55 w 115"/>
                  <a:gd name="T29" fmla="*/ 138 h 156"/>
                  <a:gd name="T30" fmla="*/ 74 w 115"/>
                  <a:gd name="T31" fmla="*/ 119 h 156"/>
                  <a:gd name="T32" fmla="*/ 92 w 115"/>
                  <a:gd name="T33" fmla="*/ 92 h 156"/>
                  <a:gd name="T34" fmla="*/ 106 w 115"/>
                  <a:gd name="T35" fmla="*/ 50 h 156"/>
                  <a:gd name="T36" fmla="*/ 115 w 115"/>
                  <a:gd name="T37" fmla="*/ 0 h 156"/>
                  <a:gd name="T38" fmla="*/ 115 w 115"/>
                  <a:gd name="T39" fmla="*/ 0 h 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15" h="156">
                    <a:moveTo>
                      <a:pt x="115" y="0"/>
                    </a:moveTo>
                    <a:lnTo>
                      <a:pt x="115" y="0"/>
                    </a:lnTo>
                    <a:lnTo>
                      <a:pt x="92" y="4"/>
                    </a:lnTo>
                    <a:lnTo>
                      <a:pt x="69" y="18"/>
                    </a:lnTo>
                    <a:lnTo>
                      <a:pt x="46" y="32"/>
                    </a:lnTo>
                    <a:lnTo>
                      <a:pt x="23" y="55"/>
                    </a:lnTo>
                    <a:lnTo>
                      <a:pt x="9" y="83"/>
                    </a:lnTo>
                    <a:lnTo>
                      <a:pt x="0" y="96"/>
                    </a:lnTo>
                    <a:lnTo>
                      <a:pt x="0" y="115"/>
                    </a:lnTo>
                    <a:lnTo>
                      <a:pt x="0" y="138"/>
                    </a:lnTo>
                    <a:lnTo>
                      <a:pt x="5" y="156"/>
                    </a:lnTo>
                    <a:lnTo>
                      <a:pt x="5" y="156"/>
                    </a:lnTo>
                    <a:lnTo>
                      <a:pt x="18" y="156"/>
                    </a:lnTo>
                    <a:lnTo>
                      <a:pt x="37" y="152"/>
                    </a:lnTo>
                    <a:lnTo>
                      <a:pt x="55" y="138"/>
                    </a:lnTo>
                    <a:lnTo>
                      <a:pt x="74" y="119"/>
                    </a:lnTo>
                    <a:lnTo>
                      <a:pt x="92" y="92"/>
                    </a:lnTo>
                    <a:lnTo>
                      <a:pt x="106" y="50"/>
                    </a:lnTo>
                    <a:lnTo>
                      <a:pt x="115" y="0"/>
                    </a:lnTo>
                    <a:lnTo>
                      <a:pt x="115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1" name="Freeform 103"/>
              <p:cNvSpPr>
                <a:spLocks/>
              </p:cNvSpPr>
              <p:nvPr/>
            </p:nvSpPr>
            <p:spPr bwMode="auto">
              <a:xfrm>
                <a:off x="4097734" y="3012282"/>
                <a:ext cx="170814" cy="58738"/>
              </a:xfrm>
              <a:custGeom>
                <a:avLst/>
                <a:gdLst>
                  <a:gd name="T0" fmla="*/ 0 w 106"/>
                  <a:gd name="T1" fmla="*/ 28 h 37"/>
                  <a:gd name="T2" fmla="*/ 0 w 106"/>
                  <a:gd name="T3" fmla="*/ 28 h 37"/>
                  <a:gd name="T4" fmla="*/ 5 w 106"/>
                  <a:gd name="T5" fmla="*/ 18 h 37"/>
                  <a:gd name="T6" fmla="*/ 23 w 106"/>
                  <a:gd name="T7" fmla="*/ 5 h 37"/>
                  <a:gd name="T8" fmla="*/ 37 w 106"/>
                  <a:gd name="T9" fmla="*/ 0 h 37"/>
                  <a:gd name="T10" fmla="*/ 55 w 106"/>
                  <a:gd name="T11" fmla="*/ 0 h 37"/>
                  <a:gd name="T12" fmla="*/ 78 w 106"/>
                  <a:gd name="T13" fmla="*/ 0 h 37"/>
                  <a:gd name="T14" fmla="*/ 106 w 106"/>
                  <a:gd name="T15" fmla="*/ 9 h 37"/>
                  <a:gd name="T16" fmla="*/ 106 w 106"/>
                  <a:gd name="T17" fmla="*/ 9 h 37"/>
                  <a:gd name="T18" fmla="*/ 97 w 106"/>
                  <a:gd name="T19" fmla="*/ 18 h 37"/>
                  <a:gd name="T20" fmla="*/ 74 w 106"/>
                  <a:gd name="T21" fmla="*/ 32 h 37"/>
                  <a:gd name="T22" fmla="*/ 60 w 106"/>
                  <a:gd name="T23" fmla="*/ 37 h 37"/>
                  <a:gd name="T24" fmla="*/ 42 w 106"/>
                  <a:gd name="T25" fmla="*/ 37 h 37"/>
                  <a:gd name="T26" fmla="*/ 23 w 106"/>
                  <a:gd name="T27" fmla="*/ 37 h 37"/>
                  <a:gd name="T28" fmla="*/ 0 w 106"/>
                  <a:gd name="T29" fmla="*/ 28 h 37"/>
                  <a:gd name="T30" fmla="*/ 0 w 106"/>
                  <a:gd name="T31" fmla="*/ 28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06" h="37">
                    <a:moveTo>
                      <a:pt x="0" y="28"/>
                    </a:moveTo>
                    <a:lnTo>
                      <a:pt x="0" y="28"/>
                    </a:lnTo>
                    <a:lnTo>
                      <a:pt x="5" y="18"/>
                    </a:lnTo>
                    <a:lnTo>
                      <a:pt x="23" y="5"/>
                    </a:lnTo>
                    <a:lnTo>
                      <a:pt x="37" y="0"/>
                    </a:lnTo>
                    <a:lnTo>
                      <a:pt x="55" y="0"/>
                    </a:lnTo>
                    <a:lnTo>
                      <a:pt x="78" y="0"/>
                    </a:lnTo>
                    <a:lnTo>
                      <a:pt x="106" y="9"/>
                    </a:lnTo>
                    <a:lnTo>
                      <a:pt x="106" y="9"/>
                    </a:lnTo>
                    <a:lnTo>
                      <a:pt x="97" y="18"/>
                    </a:lnTo>
                    <a:lnTo>
                      <a:pt x="74" y="32"/>
                    </a:lnTo>
                    <a:lnTo>
                      <a:pt x="60" y="37"/>
                    </a:lnTo>
                    <a:lnTo>
                      <a:pt x="42" y="37"/>
                    </a:lnTo>
                    <a:lnTo>
                      <a:pt x="23" y="37"/>
                    </a:lnTo>
                    <a:lnTo>
                      <a:pt x="0" y="28"/>
                    </a:lnTo>
                    <a:lnTo>
                      <a:pt x="0" y="2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2" name="Freeform 104"/>
              <p:cNvSpPr>
                <a:spLocks/>
              </p:cNvSpPr>
              <p:nvPr/>
            </p:nvSpPr>
            <p:spPr bwMode="auto">
              <a:xfrm>
                <a:off x="3926920" y="3093244"/>
                <a:ext cx="230437" cy="138113"/>
              </a:xfrm>
              <a:custGeom>
                <a:avLst/>
                <a:gdLst>
                  <a:gd name="T0" fmla="*/ 0 w 143"/>
                  <a:gd name="T1" fmla="*/ 4 h 87"/>
                  <a:gd name="T2" fmla="*/ 0 w 143"/>
                  <a:gd name="T3" fmla="*/ 4 h 87"/>
                  <a:gd name="T4" fmla="*/ 14 w 143"/>
                  <a:gd name="T5" fmla="*/ 0 h 87"/>
                  <a:gd name="T6" fmla="*/ 32 w 143"/>
                  <a:gd name="T7" fmla="*/ 0 h 87"/>
                  <a:gd name="T8" fmla="*/ 55 w 143"/>
                  <a:gd name="T9" fmla="*/ 4 h 87"/>
                  <a:gd name="T10" fmla="*/ 78 w 143"/>
                  <a:gd name="T11" fmla="*/ 9 h 87"/>
                  <a:gd name="T12" fmla="*/ 106 w 143"/>
                  <a:gd name="T13" fmla="*/ 27 h 87"/>
                  <a:gd name="T14" fmla="*/ 124 w 143"/>
                  <a:gd name="T15" fmla="*/ 50 h 87"/>
                  <a:gd name="T16" fmla="*/ 143 w 143"/>
                  <a:gd name="T17" fmla="*/ 87 h 87"/>
                  <a:gd name="T18" fmla="*/ 143 w 143"/>
                  <a:gd name="T19" fmla="*/ 87 h 87"/>
                  <a:gd name="T20" fmla="*/ 124 w 143"/>
                  <a:gd name="T21" fmla="*/ 87 h 87"/>
                  <a:gd name="T22" fmla="*/ 106 w 143"/>
                  <a:gd name="T23" fmla="*/ 87 h 87"/>
                  <a:gd name="T24" fmla="*/ 88 w 143"/>
                  <a:gd name="T25" fmla="*/ 82 h 87"/>
                  <a:gd name="T26" fmla="*/ 60 w 143"/>
                  <a:gd name="T27" fmla="*/ 73 h 87"/>
                  <a:gd name="T28" fmla="*/ 37 w 143"/>
                  <a:gd name="T29" fmla="*/ 59 h 87"/>
                  <a:gd name="T30" fmla="*/ 14 w 143"/>
                  <a:gd name="T31" fmla="*/ 36 h 87"/>
                  <a:gd name="T32" fmla="*/ 0 w 143"/>
                  <a:gd name="T33" fmla="*/ 4 h 87"/>
                  <a:gd name="T34" fmla="*/ 0 w 143"/>
                  <a:gd name="T35" fmla="*/ 4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43" h="87">
                    <a:moveTo>
                      <a:pt x="0" y="4"/>
                    </a:moveTo>
                    <a:lnTo>
                      <a:pt x="0" y="4"/>
                    </a:lnTo>
                    <a:lnTo>
                      <a:pt x="14" y="0"/>
                    </a:lnTo>
                    <a:lnTo>
                      <a:pt x="32" y="0"/>
                    </a:lnTo>
                    <a:lnTo>
                      <a:pt x="55" y="4"/>
                    </a:lnTo>
                    <a:lnTo>
                      <a:pt x="78" y="9"/>
                    </a:lnTo>
                    <a:lnTo>
                      <a:pt x="106" y="27"/>
                    </a:lnTo>
                    <a:lnTo>
                      <a:pt x="124" y="50"/>
                    </a:lnTo>
                    <a:lnTo>
                      <a:pt x="143" y="87"/>
                    </a:lnTo>
                    <a:lnTo>
                      <a:pt x="143" y="87"/>
                    </a:lnTo>
                    <a:lnTo>
                      <a:pt x="124" y="87"/>
                    </a:lnTo>
                    <a:lnTo>
                      <a:pt x="106" y="87"/>
                    </a:lnTo>
                    <a:lnTo>
                      <a:pt x="88" y="82"/>
                    </a:lnTo>
                    <a:lnTo>
                      <a:pt x="60" y="73"/>
                    </a:lnTo>
                    <a:lnTo>
                      <a:pt x="37" y="59"/>
                    </a:lnTo>
                    <a:lnTo>
                      <a:pt x="14" y="36"/>
                    </a:lnTo>
                    <a:lnTo>
                      <a:pt x="0" y="4"/>
                    </a:lnTo>
                    <a:lnTo>
                      <a:pt x="0" y="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3" name="Freeform 105"/>
              <p:cNvSpPr>
                <a:spLocks/>
              </p:cNvSpPr>
              <p:nvPr/>
            </p:nvSpPr>
            <p:spPr bwMode="auto">
              <a:xfrm>
                <a:off x="3422537" y="2383632"/>
                <a:ext cx="222380" cy="314325"/>
              </a:xfrm>
              <a:custGeom>
                <a:avLst/>
                <a:gdLst>
                  <a:gd name="T0" fmla="*/ 0 w 138"/>
                  <a:gd name="T1" fmla="*/ 0 h 198"/>
                  <a:gd name="T2" fmla="*/ 0 w 138"/>
                  <a:gd name="T3" fmla="*/ 0 h 198"/>
                  <a:gd name="T4" fmla="*/ 0 w 138"/>
                  <a:gd name="T5" fmla="*/ 28 h 198"/>
                  <a:gd name="T6" fmla="*/ 0 w 138"/>
                  <a:gd name="T7" fmla="*/ 60 h 198"/>
                  <a:gd name="T8" fmla="*/ 9 w 138"/>
                  <a:gd name="T9" fmla="*/ 92 h 198"/>
                  <a:gd name="T10" fmla="*/ 23 w 138"/>
                  <a:gd name="T11" fmla="*/ 129 h 198"/>
                  <a:gd name="T12" fmla="*/ 32 w 138"/>
                  <a:gd name="T13" fmla="*/ 147 h 198"/>
                  <a:gd name="T14" fmla="*/ 46 w 138"/>
                  <a:gd name="T15" fmla="*/ 161 h 198"/>
                  <a:gd name="T16" fmla="*/ 65 w 138"/>
                  <a:gd name="T17" fmla="*/ 175 h 198"/>
                  <a:gd name="T18" fmla="*/ 88 w 138"/>
                  <a:gd name="T19" fmla="*/ 184 h 198"/>
                  <a:gd name="T20" fmla="*/ 111 w 138"/>
                  <a:gd name="T21" fmla="*/ 193 h 198"/>
                  <a:gd name="T22" fmla="*/ 138 w 138"/>
                  <a:gd name="T23" fmla="*/ 198 h 198"/>
                  <a:gd name="T24" fmla="*/ 138 w 138"/>
                  <a:gd name="T25" fmla="*/ 198 h 198"/>
                  <a:gd name="T26" fmla="*/ 138 w 138"/>
                  <a:gd name="T27" fmla="*/ 180 h 198"/>
                  <a:gd name="T28" fmla="*/ 138 w 138"/>
                  <a:gd name="T29" fmla="*/ 161 h 198"/>
                  <a:gd name="T30" fmla="*/ 134 w 138"/>
                  <a:gd name="T31" fmla="*/ 134 h 198"/>
                  <a:gd name="T32" fmla="*/ 120 w 138"/>
                  <a:gd name="T33" fmla="*/ 101 h 198"/>
                  <a:gd name="T34" fmla="*/ 97 w 138"/>
                  <a:gd name="T35" fmla="*/ 69 h 198"/>
                  <a:gd name="T36" fmla="*/ 55 w 138"/>
                  <a:gd name="T37" fmla="*/ 32 h 198"/>
                  <a:gd name="T38" fmla="*/ 28 w 138"/>
                  <a:gd name="T39" fmla="*/ 18 h 198"/>
                  <a:gd name="T40" fmla="*/ 0 w 138"/>
                  <a:gd name="T41" fmla="*/ 0 h 198"/>
                  <a:gd name="T42" fmla="*/ 0 w 138"/>
                  <a:gd name="T43" fmla="*/ 0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38" h="198">
                    <a:moveTo>
                      <a:pt x="0" y="0"/>
                    </a:moveTo>
                    <a:lnTo>
                      <a:pt x="0" y="0"/>
                    </a:lnTo>
                    <a:lnTo>
                      <a:pt x="0" y="28"/>
                    </a:lnTo>
                    <a:lnTo>
                      <a:pt x="0" y="60"/>
                    </a:lnTo>
                    <a:lnTo>
                      <a:pt x="9" y="92"/>
                    </a:lnTo>
                    <a:lnTo>
                      <a:pt x="23" y="129"/>
                    </a:lnTo>
                    <a:lnTo>
                      <a:pt x="32" y="147"/>
                    </a:lnTo>
                    <a:lnTo>
                      <a:pt x="46" y="161"/>
                    </a:lnTo>
                    <a:lnTo>
                      <a:pt x="65" y="175"/>
                    </a:lnTo>
                    <a:lnTo>
                      <a:pt x="88" y="184"/>
                    </a:lnTo>
                    <a:lnTo>
                      <a:pt x="111" y="193"/>
                    </a:lnTo>
                    <a:lnTo>
                      <a:pt x="138" y="198"/>
                    </a:lnTo>
                    <a:lnTo>
                      <a:pt x="138" y="198"/>
                    </a:lnTo>
                    <a:lnTo>
                      <a:pt x="138" y="180"/>
                    </a:lnTo>
                    <a:lnTo>
                      <a:pt x="138" y="161"/>
                    </a:lnTo>
                    <a:lnTo>
                      <a:pt x="134" y="134"/>
                    </a:lnTo>
                    <a:lnTo>
                      <a:pt x="120" y="101"/>
                    </a:lnTo>
                    <a:lnTo>
                      <a:pt x="97" y="69"/>
                    </a:lnTo>
                    <a:lnTo>
                      <a:pt x="55" y="32"/>
                    </a:lnTo>
                    <a:lnTo>
                      <a:pt x="28" y="18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4" name="Freeform 106"/>
              <p:cNvSpPr>
                <a:spLocks/>
              </p:cNvSpPr>
              <p:nvPr/>
            </p:nvSpPr>
            <p:spPr bwMode="auto">
              <a:xfrm>
                <a:off x="3652974" y="2369344"/>
                <a:ext cx="82184" cy="204788"/>
              </a:xfrm>
              <a:custGeom>
                <a:avLst/>
                <a:gdLst>
                  <a:gd name="T0" fmla="*/ 14 w 51"/>
                  <a:gd name="T1" fmla="*/ 129 h 129"/>
                  <a:gd name="T2" fmla="*/ 14 w 51"/>
                  <a:gd name="T3" fmla="*/ 129 h 129"/>
                  <a:gd name="T4" fmla="*/ 9 w 51"/>
                  <a:gd name="T5" fmla="*/ 120 h 129"/>
                  <a:gd name="T6" fmla="*/ 5 w 51"/>
                  <a:gd name="T7" fmla="*/ 106 h 129"/>
                  <a:gd name="T8" fmla="*/ 0 w 51"/>
                  <a:gd name="T9" fmla="*/ 92 h 129"/>
                  <a:gd name="T10" fmla="*/ 0 w 51"/>
                  <a:gd name="T11" fmla="*/ 73 h 129"/>
                  <a:gd name="T12" fmla="*/ 5 w 51"/>
                  <a:gd name="T13" fmla="*/ 50 h 129"/>
                  <a:gd name="T14" fmla="*/ 18 w 51"/>
                  <a:gd name="T15" fmla="*/ 27 h 129"/>
                  <a:gd name="T16" fmla="*/ 41 w 51"/>
                  <a:gd name="T17" fmla="*/ 0 h 129"/>
                  <a:gd name="T18" fmla="*/ 41 w 51"/>
                  <a:gd name="T19" fmla="*/ 0 h 129"/>
                  <a:gd name="T20" fmla="*/ 46 w 51"/>
                  <a:gd name="T21" fmla="*/ 9 h 129"/>
                  <a:gd name="T22" fmla="*/ 51 w 51"/>
                  <a:gd name="T23" fmla="*/ 41 h 129"/>
                  <a:gd name="T24" fmla="*/ 51 w 51"/>
                  <a:gd name="T25" fmla="*/ 64 h 129"/>
                  <a:gd name="T26" fmla="*/ 46 w 51"/>
                  <a:gd name="T27" fmla="*/ 83 h 129"/>
                  <a:gd name="T28" fmla="*/ 32 w 51"/>
                  <a:gd name="T29" fmla="*/ 106 h 129"/>
                  <a:gd name="T30" fmla="*/ 14 w 51"/>
                  <a:gd name="T31" fmla="*/ 129 h 129"/>
                  <a:gd name="T32" fmla="*/ 14 w 51"/>
                  <a:gd name="T33" fmla="*/ 129 h 1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1" h="129">
                    <a:moveTo>
                      <a:pt x="14" y="129"/>
                    </a:moveTo>
                    <a:lnTo>
                      <a:pt x="14" y="129"/>
                    </a:lnTo>
                    <a:lnTo>
                      <a:pt x="9" y="120"/>
                    </a:lnTo>
                    <a:lnTo>
                      <a:pt x="5" y="106"/>
                    </a:lnTo>
                    <a:lnTo>
                      <a:pt x="0" y="92"/>
                    </a:lnTo>
                    <a:lnTo>
                      <a:pt x="0" y="73"/>
                    </a:lnTo>
                    <a:lnTo>
                      <a:pt x="5" y="50"/>
                    </a:lnTo>
                    <a:lnTo>
                      <a:pt x="18" y="27"/>
                    </a:lnTo>
                    <a:lnTo>
                      <a:pt x="41" y="0"/>
                    </a:lnTo>
                    <a:lnTo>
                      <a:pt x="41" y="0"/>
                    </a:lnTo>
                    <a:lnTo>
                      <a:pt x="46" y="9"/>
                    </a:lnTo>
                    <a:lnTo>
                      <a:pt x="51" y="41"/>
                    </a:lnTo>
                    <a:lnTo>
                      <a:pt x="51" y="64"/>
                    </a:lnTo>
                    <a:lnTo>
                      <a:pt x="46" y="83"/>
                    </a:lnTo>
                    <a:lnTo>
                      <a:pt x="32" y="106"/>
                    </a:lnTo>
                    <a:lnTo>
                      <a:pt x="14" y="129"/>
                    </a:lnTo>
                    <a:lnTo>
                      <a:pt x="14" y="12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5" name="Freeform 107"/>
              <p:cNvSpPr>
                <a:spLocks/>
              </p:cNvSpPr>
              <p:nvPr/>
            </p:nvSpPr>
            <p:spPr bwMode="auto">
              <a:xfrm>
                <a:off x="3652974" y="2580482"/>
                <a:ext cx="259443" cy="212725"/>
              </a:xfrm>
              <a:custGeom>
                <a:avLst/>
                <a:gdLst>
                  <a:gd name="T0" fmla="*/ 0 w 161"/>
                  <a:gd name="T1" fmla="*/ 134 h 134"/>
                  <a:gd name="T2" fmla="*/ 0 w 161"/>
                  <a:gd name="T3" fmla="*/ 134 h 134"/>
                  <a:gd name="T4" fmla="*/ 5 w 161"/>
                  <a:gd name="T5" fmla="*/ 115 h 134"/>
                  <a:gd name="T6" fmla="*/ 9 w 161"/>
                  <a:gd name="T7" fmla="*/ 92 h 134"/>
                  <a:gd name="T8" fmla="*/ 23 w 161"/>
                  <a:gd name="T9" fmla="*/ 65 h 134"/>
                  <a:gd name="T10" fmla="*/ 41 w 161"/>
                  <a:gd name="T11" fmla="*/ 42 h 134"/>
                  <a:gd name="T12" fmla="*/ 69 w 161"/>
                  <a:gd name="T13" fmla="*/ 19 h 134"/>
                  <a:gd name="T14" fmla="*/ 87 w 161"/>
                  <a:gd name="T15" fmla="*/ 10 h 134"/>
                  <a:gd name="T16" fmla="*/ 110 w 161"/>
                  <a:gd name="T17" fmla="*/ 5 h 134"/>
                  <a:gd name="T18" fmla="*/ 133 w 161"/>
                  <a:gd name="T19" fmla="*/ 0 h 134"/>
                  <a:gd name="T20" fmla="*/ 161 w 161"/>
                  <a:gd name="T21" fmla="*/ 0 h 134"/>
                  <a:gd name="T22" fmla="*/ 161 w 161"/>
                  <a:gd name="T23" fmla="*/ 0 h 134"/>
                  <a:gd name="T24" fmla="*/ 152 w 161"/>
                  <a:gd name="T25" fmla="*/ 23 h 134"/>
                  <a:gd name="T26" fmla="*/ 143 w 161"/>
                  <a:gd name="T27" fmla="*/ 42 h 134"/>
                  <a:gd name="T28" fmla="*/ 129 w 161"/>
                  <a:gd name="T29" fmla="*/ 65 h 134"/>
                  <a:gd name="T30" fmla="*/ 110 w 161"/>
                  <a:gd name="T31" fmla="*/ 92 h 134"/>
                  <a:gd name="T32" fmla="*/ 83 w 161"/>
                  <a:gd name="T33" fmla="*/ 111 h 134"/>
                  <a:gd name="T34" fmla="*/ 46 w 161"/>
                  <a:gd name="T35" fmla="*/ 129 h 134"/>
                  <a:gd name="T36" fmla="*/ 23 w 161"/>
                  <a:gd name="T37" fmla="*/ 134 h 134"/>
                  <a:gd name="T38" fmla="*/ 0 w 161"/>
                  <a:gd name="T39" fmla="*/ 134 h 134"/>
                  <a:gd name="T40" fmla="*/ 0 w 161"/>
                  <a:gd name="T41" fmla="*/ 134 h 1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61" h="134">
                    <a:moveTo>
                      <a:pt x="0" y="134"/>
                    </a:moveTo>
                    <a:lnTo>
                      <a:pt x="0" y="134"/>
                    </a:lnTo>
                    <a:lnTo>
                      <a:pt x="5" y="115"/>
                    </a:lnTo>
                    <a:lnTo>
                      <a:pt x="9" y="92"/>
                    </a:lnTo>
                    <a:lnTo>
                      <a:pt x="23" y="65"/>
                    </a:lnTo>
                    <a:lnTo>
                      <a:pt x="41" y="42"/>
                    </a:lnTo>
                    <a:lnTo>
                      <a:pt x="69" y="19"/>
                    </a:lnTo>
                    <a:lnTo>
                      <a:pt x="87" y="10"/>
                    </a:lnTo>
                    <a:lnTo>
                      <a:pt x="110" y="5"/>
                    </a:lnTo>
                    <a:lnTo>
                      <a:pt x="133" y="0"/>
                    </a:lnTo>
                    <a:lnTo>
                      <a:pt x="161" y="0"/>
                    </a:lnTo>
                    <a:lnTo>
                      <a:pt x="161" y="0"/>
                    </a:lnTo>
                    <a:lnTo>
                      <a:pt x="152" y="23"/>
                    </a:lnTo>
                    <a:lnTo>
                      <a:pt x="143" y="42"/>
                    </a:lnTo>
                    <a:lnTo>
                      <a:pt x="129" y="65"/>
                    </a:lnTo>
                    <a:lnTo>
                      <a:pt x="110" y="92"/>
                    </a:lnTo>
                    <a:lnTo>
                      <a:pt x="83" y="111"/>
                    </a:lnTo>
                    <a:lnTo>
                      <a:pt x="46" y="129"/>
                    </a:lnTo>
                    <a:lnTo>
                      <a:pt x="23" y="134"/>
                    </a:lnTo>
                    <a:lnTo>
                      <a:pt x="0" y="134"/>
                    </a:lnTo>
                    <a:lnTo>
                      <a:pt x="0" y="13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6" name="Freeform 108"/>
              <p:cNvSpPr>
                <a:spLocks/>
              </p:cNvSpPr>
              <p:nvPr/>
            </p:nvSpPr>
            <p:spPr bwMode="auto">
              <a:xfrm>
                <a:off x="1828814" y="2193132"/>
                <a:ext cx="311010" cy="131763"/>
              </a:xfrm>
              <a:custGeom>
                <a:avLst/>
                <a:gdLst>
                  <a:gd name="T0" fmla="*/ 0 w 193"/>
                  <a:gd name="T1" fmla="*/ 23 h 83"/>
                  <a:gd name="T2" fmla="*/ 0 w 193"/>
                  <a:gd name="T3" fmla="*/ 23 h 83"/>
                  <a:gd name="T4" fmla="*/ 18 w 193"/>
                  <a:gd name="T5" fmla="*/ 37 h 83"/>
                  <a:gd name="T6" fmla="*/ 36 w 193"/>
                  <a:gd name="T7" fmla="*/ 56 h 83"/>
                  <a:gd name="T8" fmla="*/ 59 w 193"/>
                  <a:gd name="T9" fmla="*/ 69 h 83"/>
                  <a:gd name="T10" fmla="*/ 87 w 193"/>
                  <a:gd name="T11" fmla="*/ 79 h 83"/>
                  <a:gd name="T12" fmla="*/ 124 w 193"/>
                  <a:gd name="T13" fmla="*/ 83 h 83"/>
                  <a:gd name="T14" fmla="*/ 138 w 193"/>
                  <a:gd name="T15" fmla="*/ 79 h 83"/>
                  <a:gd name="T16" fmla="*/ 156 w 193"/>
                  <a:gd name="T17" fmla="*/ 74 h 83"/>
                  <a:gd name="T18" fmla="*/ 175 w 193"/>
                  <a:gd name="T19" fmla="*/ 65 h 83"/>
                  <a:gd name="T20" fmla="*/ 193 w 193"/>
                  <a:gd name="T21" fmla="*/ 51 h 83"/>
                  <a:gd name="T22" fmla="*/ 193 w 193"/>
                  <a:gd name="T23" fmla="*/ 51 h 83"/>
                  <a:gd name="T24" fmla="*/ 184 w 193"/>
                  <a:gd name="T25" fmla="*/ 37 h 83"/>
                  <a:gd name="T26" fmla="*/ 170 w 193"/>
                  <a:gd name="T27" fmla="*/ 28 h 83"/>
                  <a:gd name="T28" fmla="*/ 152 w 193"/>
                  <a:gd name="T29" fmla="*/ 14 h 83"/>
                  <a:gd name="T30" fmla="*/ 124 w 193"/>
                  <a:gd name="T31" fmla="*/ 5 h 83"/>
                  <a:gd name="T32" fmla="*/ 92 w 193"/>
                  <a:gd name="T33" fmla="*/ 0 h 83"/>
                  <a:gd name="T34" fmla="*/ 50 w 193"/>
                  <a:gd name="T35" fmla="*/ 5 h 83"/>
                  <a:gd name="T36" fmla="*/ 0 w 193"/>
                  <a:gd name="T37" fmla="*/ 23 h 83"/>
                  <a:gd name="T38" fmla="*/ 0 w 193"/>
                  <a:gd name="T39" fmla="*/ 23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3" h="83">
                    <a:moveTo>
                      <a:pt x="0" y="23"/>
                    </a:moveTo>
                    <a:lnTo>
                      <a:pt x="0" y="23"/>
                    </a:lnTo>
                    <a:lnTo>
                      <a:pt x="18" y="37"/>
                    </a:lnTo>
                    <a:lnTo>
                      <a:pt x="36" y="56"/>
                    </a:lnTo>
                    <a:lnTo>
                      <a:pt x="59" y="69"/>
                    </a:lnTo>
                    <a:lnTo>
                      <a:pt x="87" y="79"/>
                    </a:lnTo>
                    <a:lnTo>
                      <a:pt x="124" y="83"/>
                    </a:lnTo>
                    <a:lnTo>
                      <a:pt x="138" y="79"/>
                    </a:lnTo>
                    <a:lnTo>
                      <a:pt x="156" y="74"/>
                    </a:lnTo>
                    <a:lnTo>
                      <a:pt x="175" y="65"/>
                    </a:lnTo>
                    <a:lnTo>
                      <a:pt x="193" y="51"/>
                    </a:lnTo>
                    <a:lnTo>
                      <a:pt x="193" y="51"/>
                    </a:lnTo>
                    <a:lnTo>
                      <a:pt x="184" y="37"/>
                    </a:lnTo>
                    <a:lnTo>
                      <a:pt x="170" y="28"/>
                    </a:lnTo>
                    <a:lnTo>
                      <a:pt x="152" y="14"/>
                    </a:lnTo>
                    <a:lnTo>
                      <a:pt x="124" y="5"/>
                    </a:lnTo>
                    <a:lnTo>
                      <a:pt x="92" y="0"/>
                    </a:lnTo>
                    <a:lnTo>
                      <a:pt x="50" y="5"/>
                    </a:lnTo>
                    <a:lnTo>
                      <a:pt x="0" y="23"/>
                    </a:lnTo>
                    <a:lnTo>
                      <a:pt x="0" y="23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7" name="Freeform 109"/>
              <p:cNvSpPr>
                <a:spLocks/>
              </p:cNvSpPr>
              <p:nvPr/>
            </p:nvSpPr>
            <p:spPr bwMode="auto">
              <a:xfrm>
                <a:off x="1977067" y="2047082"/>
                <a:ext cx="103133" cy="139700"/>
              </a:xfrm>
              <a:custGeom>
                <a:avLst/>
                <a:gdLst>
                  <a:gd name="T0" fmla="*/ 64 w 64"/>
                  <a:gd name="T1" fmla="*/ 88 h 88"/>
                  <a:gd name="T2" fmla="*/ 64 w 64"/>
                  <a:gd name="T3" fmla="*/ 88 h 88"/>
                  <a:gd name="T4" fmla="*/ 55 w 64"/>
                  <a:gd name="T5" fmla="*/ 83 h 88"/>
                  <a:gd name="T6" fmla="*/ 32 w 64"/>
                  <a:gd name="T7" fmla="*/ 74 h 88"/>
                  <a:gd name="T8" fmla="*/ 23 w 64"/>
                  <a:gd name="T9" fmla="*/ 65 h 88"/>
                  <a:gd name="T10" fmla="*/ 14 w 64"/>
                  <a:gd name="T11" fmla="*/ 51 h 88"/>
                  <a:gd name="T12" fmla="*/ 4 w 64"/>
                  <a:gd name="T13" fmla="*/ 28 h 88"/>
                  <a:gd name="T14" fmla="*/ 0 w 64"/>
                  <a:gd name="T15" fmla="*/ 0 h 88"/>
                  <a:gd name="T16" fmla="*/ 0 w 64"/>
                  <a:gd name="T17" fmla="*/ 0 h 88"/>
                  <a:gd name="T18" fmla="*/ 14 w 64"/>
                  <a:gd name="T19" fmla="*/ 5 h 88"/>
                  <a:gd name="T20" fmla="*/ 32 w 64"/>
                  <a:gd name="T21" fmla="*/ 19 h 88"/>
                  <a:gd name="T22" fmla="*/ 46 w 64"/>
                  <a:gd name="T23" fmla="*/ 28 h 88"/>
                  <a:gd name="T24" fmla="*/ 55 w 64"/>
                  <a:gd name="T25" fmla="*/ 42 h 88"/>
                  <a:gd name="T26" fmla="*/ 64 w 64"/>
                  <a:gd name="T27" fmla="*/ 60 h 88"/>
                  <a:gd name="T28" fmla="*/ 64 w 64"/>
                  <a:gd name="T29" fmla="*/ 88 h 88"/>
                  <a:gd name="T30" fmla="*/ 64 w 64"/>
                  <a:gd name="T31" fmla="*/ 88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64" h="88">
                    <a:moveTo>
                      <a:pt x="64" y="88"/>
                    </a:moveTo>
                    <a:lnTo>
                      <a:pt x="64" y="88"/>
                    </a:lnTo>
                    <a:lnTo>
                      <a:pt x="55" y="83"/>
                    </a:lnTo>
                    <a:lnTo>
                      <a:pt x="32" y="74"/>
                    </a:lnTo>
                    <a:lnTo>
                      <a:pt x="23" y="65"/>
                    </a:lnTo>
                    <a:lnTo>
                      <a:pt x="14" y="51"/>
                    </a:lnTo>
                    <a:lnTo>
                      <a:pt x="4" y="2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4" y="5"/>
                    </a:lnTo>
                    <a:lnTo>
                      <a:pt x="32" y="19"/>
                    </a:lnTo>
                    <a:lnTo>
                      <a:pt x="46" y="28"/>
                    </a:lnTo>
                    <a:lnTo>
                      <a:pt x="55" y="42"/>
                    </a:lnTo>
                    <a:lnTo>
                      <a:pt x="64" y="60"/>
                    </a:lnTo>
                    <a:lnTo>
                      <a:pt x="64" y="88"/>
                    </a:lnTo>
                    <a:lnTo>
                      <a:pt x="64" y="8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8" name="Freeform 110"/>
              <p:cNvSpPr>
                <a:spLocks/>
              </p:cNvSpPr>
              <p:nvPr/>
            </p:nvSpPr>
            <p:spPr bwMode="auto">
              <a:xfrm>
                <a:off x="2147881" y="2055019"/>
                <a:ext cx="111190" cy="263525"/>
              </a:xfrm>
              <a:custGeom>
                <a:avLst/>
                <a:gdLst>
                  <a:gd name="T0" fmla="*/ 32 w 69"/>
                  <a:gd name="T1" fmla="*/ 166 h 166"/>
                  <a:gd name="T2" fmla="*/ 32 w 69"/>
                  <a:gd name="T3" fmla="*/ 166 h 166"/>
                  <a:gd name="T4" fmla="*/ 23 w 69"/>
                  <a:gd name="T5" fmla="*/ 152 h 166"/>
                  <a:gd name="T6" fmla="*/ 13 w 69"/>
                  <a:gd name="T7" fmla="*/ 133 h 166"/>
                  <a:gd name="T8" fmla="*/ 4 w 69"/>
                  <a:gd name="T9" fmla="*/ 115 h 166"/>
                  <a:gd name="T10" fmla="*/ 0 w 69"/>
                  <a:gd name="T11" fmla="*/ 87 h 166"/>
                  <a:gd name="T12" fmla="*/ 4 w 69"/>
                  <a:gd name="T13" fmla="*/ 60 h 166"/>
                  <a:gd name="T14" fmla="*/ 18 w 69"/>
                  <a:gd name="T15" fmla="*/ 32 h 166"/>
                  <a:gd name="T16" fmla="*/ 41 w 69"/>
                  <a:gd name="T17" fmla="*/ 0 h 166"/>
                  <a:gd name="T18" fmla="*/ 41 w 69"/>
                  <a:gd name="T19" fmla="*/ 0 h 166"/>
                  <a:gd name="T20" fmla="*/ 50 w 69"/>
                  <a:gd name="T21" fmla="*/ 14 h 166"/>
                  <a:gd name="T22" fmla="*/ 55 w 69"/>
                  <a:gd name="T23" fmla="*/ 32 h 166"/>
                  <a:gd name="T24" fmla="*/ 64 w 69"/>
                  <a:gd name="T25" fmla="*/ 51 h 166"/>
                  <a:gd name="T26" fmla="*/ 69 w 69"/>
                  <a:gd name="T27" fmla="*/ 78 h 166"/>
                  <a:gd name="T28" fmla="*/ 64 w 69"/>
                  <a:gd name="T29" fmla="*/ 106 h 166"/>
                  <a:gd name="T30" fmla="*/ 55 w 69"/>
                  <a:gd name="T31" fmla="*/ 133 h 166"/>
                  <a:gd name="T32" fmla="*/ 32 w 69"/>
                  <a:gd name="T33" fmla="*/ 166 h 166"/>
                  <a:gd name="T34" fmla="*/ 32 w 69"/>
                  <a:gd name="T35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69" h="166">
                    <a:moveTo>
                      <a:pt x="32" y="166"/>
                    </a:moveTo>
                    <a:lnTo>
                      <a:pt x="32" y="166"/>
                    </a:lnTo>
                    <a:lnTo>
                      <a:pt x="23" y="152"/>
                    </a:lnTo>
                    <a:lnTo>
                      <a:pt x="13" y="133"/>
                    </a:lnTo>
                    <a:lnTo>
                      <a:pt x="4" y="115"/>
                    </a:lnTo>
                    <a:lnTo>
                      <a:pt x="0" y="87"/>
                    </a:lnTo>
                    <a:lnTo>
                      <a:pt x="4" y="60"/>
                    </a:lnTo>
                    <a:lnTo>
                      <a:pt x="18" y="32"/>
                    </a:lnTo>
                    <a:lnTo>
                      <a:pt x="41" y="0"/>
                    </a:lnTo>
                    <a:lnTo>
                      <a:pt x="41" y="0"/>
                    </a:lnTo>
                    <a:lnTo>
                      <a:pt x="50" y="14"/>
                    </a:lnTo>
                    <a:lnTo>
                      <a:pt x="55" y="32"/>
                    </a:lnTo>
                    <a:lnTo>
                      <a:pt x="64" y="51"/>
                    </a:lnTo>
                    <a:lnTo>
                      <a:pt x="69" y="78"/>
                    </a:lnTo>
                    <a:lnTo>
                      <a:pt x="64" y="106"/>
                    </a:lnTo>
                    <a:lnTo>
                      <a:pt x="55" y="133"/>
                    </a:lnTo>
                    <a:lnTo>
                      <a:pt x="32" y="166"/>
                    </a:lnTo>
                    <a:lnTo>
                      <a:pt x="32" y="166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9" name="Freeform 111"/>
              <p:cNvSpPr>
                <a:spLocks/>
              </p:cNvSpPr>
              <p:nvPr/>
            </p:nvSpPr>
            <p:spPr bwMode="auto">
              <a:xfrm>
                <a:off x="1293813" y="2266157"/>
                <a:ext cx="215934" cy="277813"/>
              </a:xfrm>
              <a:custGeom>
                <a:avLst/>
                <a:gdLst>
                  <a:gd name="T0" fmla="*/ 0 w 134"/>
                  <a:gd name="T1" fmla="*/ 0 h 175"/>
                  <a:gd name="T2" fmla="*/ 0 w 134"/>
                  <a:gd name="T3" fmla="*/ 0 h 175"/>
                  <a:gd name="T4" fmla="*/ 0 w 134"/>
                  <a:gd name="T5" fmla="*/ 28 h 175"/>
                  <a:gd name="T6" fmla="*/ 5 w 134"/>
                  <a:gd name="T7" fmla="*/ 56 h 175"/>
                  <a:gd name="T8" fmla="*/ 14 w 134"/>
                  <a:gd name="T9" fmla="*/ 83 h 175"/>
                  <a:gd name="T10" fmla="*/ 28 w 134"/>
                  <a:gd name="T11" fmla="*/ 115 h 175"/>
                  <a:gd name="T12" fmla="*/ 42 w 134"/>
                  <a:gd name="T13" fmla="*/ 129 h 175"/>
                  <a:gd name="T14" fmla="*/ 51 w 134"/>
                  <a:gd name="T15" fmla="*/ 143 h 175"/>
                  <a:gd name="T16" fmla="*/ 69 w 134"/>
                  <a:gd name="T17" fmla="*/ 157 h 175"/>
                  <a:gd name="T18" fmla="*/ 88 w 134"/>
                  <a:gd name="T19" fmla="*/ 166 h 175"/>
                  <a:gd name="T20" fmla="*/ 111 w 134"/>
                  <a:gd name="T21" fmla="*/ 171 h 175"/>
                  <a:gd name="T22" fmla="*/ 134 w 134"/>
                  <a:gd name="T23" fmla="*/ 175 h 175"/>
                  <a:gd name="T24" fmla="*/ 134 w 134"/>
                  <a:gd name="T25" fmla="*/ 175 h 175"/>
                  <a:gd name="T26" fmla="*/ 134 w 134"/>
                  <a:gd name="T27" fmla="*/ 157 h 175"/>
                  <a:gd name="T28" fmla="*/ 134 w 134"/>
                  <a:gd name="T29" fmla="*/ 138 h 175"/>
                  <a:gd name="T30" fmla="*/ 129 w 134"/>
                  <a:gd name="T31" fmla="*/ 115 h 175"/>
                  <a:gd name="T32" fmla="*/ 115 w 134"/>
                  <a:gd name="T33" fmla="*/ 88 h 175"/>
                  <a:gd name="T34" fmla="*/ 92 w 134"/>
                  <a:gd name="T35" fmla="*/ 60 h 175"/>
                  <a:gd name="T36" fmla="*/ 55 w 134"/>
                  <a:gd name="T37" fmla="*/ 28 h 175"/>
                  <a:gd name="T38" fmla="*/ 0 w 134"/>
                  <a:gd name="T39" fmla="*/ 0 h 175"/>
                  <a:gd name="T40" fmla="*/ 0 w 134"/>
                  <a:gd name="T41" fmla="*/ 0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4" h="175">
                    <a:moveTo>
                      <a:pt x="0" y="0"/>
                    </a:moveTo>
                    <a:lnTo>
                      <a:pt x="0" y="0"/>
                    </a:lnTo>
                    <a:lnTo>
                      <a:pt x="0" y="28"/>
                    </a:lnTo>
                    <a:lnTo>
                      <a:pt x="5" y="56"/>
                    </a:lnTo>
                    <a:lnTo>
                      <a:pt x="14" y="83"/>
                    </a:lnTo>
                    <a:lnTo>
                      <a:pt x="28" y="115"/>
                    </a:lnTo>
                    <a:lnTo>
                      <a:pt x="42" y="129"/>
                    </a:lnTo>
                    <a:lnTo>
                      <a:pt x="51" y="143"/>
                    </a:lnTo>
                    <a:lnTo>
                      <a:pt x="69" y="157"/>
                    </a:lnTo>
                    <a:lnTo>
                      <a:pt x="88" y="166"/>
                    </a:lnTo>
                    <a:lnTo>
                      <a:pt x="111" y="171"/>
                    </a:lnTo>
                    <a:lnTo>
                      <a:pt x="134" y="175"/>
                    </a:lnTo>
                    <a:lnTo>
                      <a:pt x="134" y="175"/>
                    </a:lnTo>
                    <a:lnTo>
                      <a:pt x="134" y="157"/>
                    </a:lnTo>
                    <a:lnTo>
                      <a:pt x="134" y="138"/>
                    </a:lnTo>
                    <a:lnTo>
                      <a:pt x="129" y="115"/>
                    </a:lnTo>
                    <a:lnTo>
                      <a:pt x="115" y="88"/>
                    </a:lnTo>
                    <a:lnTo>
                      <a:pt x="92" y="60"/>
                    </a:lnTo>
                    <a:lnTo>
                      <a:pt x="55" y="28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0" name="Freeform 112"/>
              <p:cNvSpPr>
                <a:spLocks/>
              </p:cNvSpPr>
              <p:nvPr/>
            </p:nvSpPr>
            <p:spPr bwMode="auto">
              <a:xfrm>
                <a:off x="1509747" y="2245519"/>
                <a:ext cx="74127" cy="182563"/>
              </a:xfrm>
              <a:custGeom>
                <a:avLst/>
                <a:gdLst>
                  <a:gd name="T0" fmla="*/ 14 w 46"/>
                  <a:gd name="T1" fmla="*/ 115 h 115"/>
                  <a:gd name="T2" fmla="*/ 14 w 46"/>
                  <a:gd name="T3" fmla="*/ 115 h 115"/>
                  <a:gd name="T4" fmla="*/ 9 w 46"/>
                  <a:gd name="T5" fmla="*/ 105 h 115"/>
                  <a:gd name="T6" fmla="*/ 4 w 46"/>
                  <a:gd name="T7" fmla="*/ 96 h 115"/>
                  <a:gd name="T8" fmla="*/ 0 w 46"/>
                  <a:gd name="T9" fmla="*/ 82 h 115"/>
                  <a:gd name="T10" fmla="*/ 0 w 46"/>
                  <a:gd name="T11" fmla="*/ 64 h 115"/>
                  <a:gd name="T12" fmla="*/ 4 w 46"/>
                  <a:gd name="T13" fmla="*/ 46 h 115"/>
                  <a:gd name="T14" fmla="*/ 14 w 46"/>
                  <a:gd name="T15" fmla="*/ 23 h 115"/>
                  <a:gd name="T16" fmla="*/ 32 w 46"/>
                  <a:gd name="T17" fmla="*/ 0 h 115"/>
                  <a:gd name="T18" fmla="*/ 32 w 46"/>
                  <a:gd name="T19" fmla="*/ 0 h 115"/>
                  <a:gd name="T20" fmla="*/ 37 w 46"/>
                  <a:gd name="T21" fmla="*/ 9 h 115"/>
                  <a:gd name="T22" fmla="*/ 46 w 46"/>
                  <a:gd name="T23" fmla="*/ 36 h 115"/>
                  <a:gd name="T24" fmla="*/ 46 w 46"/>
                  <a:gd name="T25" fmla="*/ 55 h 115"/>
                  <a:gd name="T26" fmla="*/ 41 w 46"/>
                  <a:gd name="T27" fmla="*/ 73 h 115"/>
                  <a:gd name="T28" fmla="*/ 32 w 46"/>
                  <a:gd name="T29" fmla="*/ 96 h 115"/>
                  <a:gd name="T30" fmla="*/ 14 w 46"/>
                  <a:gd name="T31" fmla="*/ 115 h 115"/>
                  <a:gd name="T32" fmla="*/ 14 w 46"/>
                  <a:gd name="T33" fmla="*/ 115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46" h="115">
                    <a:moveTo>
                      <a:pt x="14" y="115"/>
                    </a:moveTo>
                    <a:lnTo>
                      <a:pt x="14" y="115"/>
                    </a:lnTo>
                    <a:lnTo>
                      <a:pt x="9" y="105"/>
                    </a:lnTo>
                    <a:lnTo>
                      <a:pt x="4" y="96"/>
                    </a:lnTo>
                    <a:lnTo>
                      <a:pt x="0" y="82"/>
                    </a:lnTo>
                    <a:lnTo>
                      <a:pt x="0" y="64"/>
                    </a:lnTo>
                    <a:lnTo>
                      <a:pt x="4" y="46"/>
                    </a:lnTo>
                    <a:lnTo>
                      <a:pt x="14" y="23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7" y="9"/>
                    </a:lnTo>
                    <a:lnTo>
                      <a:pt x="46" y="36"/>
                    </a:lnTo>
                    <a:lnTo>
                      <a:pt x="46" y="55"/>
                    </a:lnTo>
                    <a:lnTo>
                      <a:pt x="41" y="73"/>
                    </a:lnTo>
                    <a:lnTo>
                      <a:pt x="32" y="96"/>
                    </a:lnTo>
                    <a:lnTo>
                      <a:pt x="14" y="115"/>
                    </a:lnTo>
                    <a:lnTo>
                      <a:pt x="14" y="11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1" name="Freeform 113"/>
              <p:cNvSpPr>
                <a:spLocks/>
              </p:cNvSpPr>
              <p:nvPr/>
            </p:nvSpPr>
            <p:spPr bwMode="auto">
              <a:xfrm>
                <a:off x="1524250" y="2428082"/>
                <a:ext cx="214323" cy="196850"/>
              </a:xfrm>
              <a:custGeom>
                <a:avLst/>
                <a:gdLst>
                  <a:gd name="T0" fmla="*/ 0 w 133"/>
                  <a:gd name="T1" fmla="*/ 124 h 124"/>
                  <a:gd name="T2" fmla="*/ 0 w 133"/>
                  <a:gd name="T3" fmla="*/ 124 h 124"/>
                  <a:gd name="T4" fmla="*/ 0 w 133"/>
                  <a:gd name="T5" fmla="*/ 106 h 124"/>
                  <a:gd name="T6" fmla="*/ 5 w 133"/>
                  <a:gd name="T7" fmla="*/ 87 h 124"/>
                  <a:gd name="T8" fmla="*/ 18 w 133"/>
                  <a:gd name="T9" fmla="*/ 64 h 124"/>
                  <a:gd name="T10" fmla="*/ 32 w 133"/>
                  <a:gd name="T11" fmla="*/ 41 h 124"/>
                  <a:gd name="T12" fmla="*/ 55 w 133"/>
                  <a:gd name="T13" fmla="*/ 18 h 124"/>
                  <a:gd name="T14" fmla="*/ 74 w 133"/>
                  <a:gd name="T15" fmla="*/ 13 h 124"/>
                  <a:gd name="T16" fmla="*/ 92 w 133"/>
                  <a:gd name="T17" fmla="*/ 4 h 124"/>
                  <a:gd name="T18" fmla="*/ 110 w 133"/>
                  <a:gd name="T19" fmla="*/ 0 h 124"/>
                  <a:gd name="T20" fmla="*/ 133 w 133"/>
                  <a:gd name="T21" fmla="*/ 0 h 124"/>
                  <a:gd name="T22" fmla="*/ 133 w 133"/>
                  <a:gd name="T23" fmla="*/ 0 h 124"/>
                  <a:gd name="T24" fmla="*/ 129 w 133"/>
                  <a:gd name="T25" fmla="*/ 18 h 124"/>
                  <a:gd name="T26" fmla="*/ 124 w 133"/>
                  <a:gd name="T27" fmla="*/ 36 h 124"/>
                  <a:gd name="T28" fmla="*/ 110 w 133"/>
                  <a:gd name="T29" fmla="*/ 59 h 124"/>
                  <a:gd name="T30" fmla="*/ 92 w 133"/>
                  <a:gd name="T31" fmla="*/ 83 h 124"/>
                  <a:gd name="T32" fmla="*/ 69 w 133"/>
                  <a:gd name="T33" fmla="*/ 101 h 124"/>
                  <a:gd name="T34" fmla="*/ 41 w 133"/>
                  <a:gd name="T35" fmla="*/ 119 h 124"/>
                  <a:gd name="T36" fmla="*/ 0 w 133"/>
                  <a:gd name="T37" fmla="*/ 124 h 124"/>
                  <a:gd name="T38" fmla="*/ 0 w 133"/>
                  <a:gd name="T39" fmla="*/ 124 h 1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33" h="124">
                    <a:moveTo>
                      <a:pt x="0" y="124"/>
                    </a:moveTo>
                    <a:lnTo>
                      <a:pt x="0" y="124"/>
                    </a:lnTo>
                    <a:lnTo>
                      <a:pt x="0" y="106"/>
                    </a:lnTo>
                    <a:lnTo>
                      <a:pt x="5" y="87"/>
                    </a:lnTo>
                    <a:lnTo>
                      <a:pt x="18" y="64"/>
                    </a:lnTo>
                    <a:lnTo>
                      <a:pt x="32" y="41"/>
                    </a:lnTo>
                    <a:lnTo>
                      <a:pt x="55" y="18"/>
                    </a:lnTo>
                    <a:lnTo>
                      <a:pt x="74" y="13"/>
                    </a:lnTo>
                    <a:lnTo>
                      <a:pt x="92" y="4"/>
                    </a:lnTo>
                    <a:lnTo>
                      <a:pt x="110" y="0"/>
                    </a:lnTo>
                    <a:lnTo>
                      <a:pt x="133" y="0"/>
                    </a:lnTo>
                    <a:lnTo>
                      <a:pt x="133" y="0"/>
                    </a:lnTo>
                    <a:lnTo>
                      <a:pt x="129" y="18"/>
                    </a:lnTo>
                    <a:lnTo>
                      <a:pt x="124" y="36"/>
                    </a:lnTo>
                    <a:lnTo>
                      <a:pt x="110" y="59"/>
                    </a:lnTo>
                    <a:lnTo>
                      <a:pt x="92" y="83"/>
                    </a:lnTo>
                    <a:lnTo>
                      <a:pt x="69" y="101"/>
                    </a:lnTo>
                    <a:lnTo>
                      <a:pt x="41" y="119"/>
                    </a:lnTo>
                    <a:lnTo>
                      <a:pt x="0" y="124"/>
                    </a:lnTo>
                    <a:lnTo>
                      <a:pt x="0" y="12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2" name="Freeform 114"/>
              <p:cNvSpPr>
                <a:spLocks/>
              </p:cNvSpPr>
              <p:nvPr/>
            </p:nvSpPr>
            <p:spPr bwMode="auto">
              <a:xfrm>
                <a:off x="2584583" y="3501232"/>
                <a:ext cx="244940" cy="277813"/>
              </a:xfrm>
              <a:custGeom>
                <a:avLst/>
                <a:gdLst>
                  <a:gd name="T0" fmla="*/ 152 w 152"/>
                  <a:gd name="T1" fmla="*/ 0 h 175"/>
                  <a:gd name="T2" fmla="*/ 152 w 152"/>
                  <a:gd name="T3" fmla="*/ 0 h 175"/>
                  <a:gd name="T4" fmla="*/ 124 w 152"/>
                  <a:gd name="T5" fmla="*/ 10 h 175"/>
                  <a:gd name="T6" fmla="*/ 101 w 152"/>
                  <a:gd name="T7" fmla="*/ 19 h 175"/>
                  <a:gd name="T8" fmla="*/ 69 w 152"/>
                  <a:gd name="T9" fmla="*/ 33 h 175"/>
                  <a:gd name="T10" fmla="*/ 42 w 152"/>
                  <a:gd name="T11" fmla="*/ 56 h 175"/>
                  <a:gd name="T12" fmla="*/ 28 w 152"/>
                  <a:gd name="T13" fmla="*/ 69 h 175"/>
                  <a:gd name="T14" fmla="*/ 19 w 152"/>
                  <a:gd name="T15" fmla="*/ 83 h 175"/>
                  <a:gd name="T16" fmla="*/ 9 w 152"/>
                  <a:gd name="T17" fmla="*/ 102 h 175"/>
                  <a:gd name="T18" fmla="*/ 5 w 152"/>
                  <a:gd name="T19" fmla="*/ 125 h 175"/>
                  <a:gd name="T20" fmla="*/ 0 w 152"/>
                  <a:gd name="T21" fmla="*/ 148 h 175"/>
                  <a:gd name="T22" fmla="*/ 5 w 152"/>
                  <a:gd name="T23" fmla="*/ 175 h 175"/>
                  <a:gd name="T24" fmla="*/ 5 w 152"/>
                  <a:gd name="T25" fmla="*/ 175 h 175"/>
                  <a:gd name="T26" fmla="*/ 23 w 152"/>
                  <a:gd name="T27" fmla="*/ 171 h 175"/>
                  <a:gd name="T28" fmla="*/ 42 w 152"/>
                  <a:gd name="T29" fmla="*/ 166 h 175"/>
                  <a:gd name="T30" fmla="*/ 65 w 152"/>
                  <a:gd name="T31" fmla="*/ 157 h 175"/>
                  <a:gd name="T32" fmla="*/ 88 w 152"/>
                  <a:gd name="T33" fmla="*/ 134 h 175"/>
                  <a:gd name="T34" fmla="*/ 115 w 152"/>
                  <a:gd name="T35" fmla="*/ 106 h 175"/>
                  <a:gd name="T36" fmla="*/ 134 w 152"/>
                  <a:gd name="T37" fmla="*/ 60 h 175"/>
                  <a:gd name="T38" fmla="*/ 152 w 152"/>
                  <a:gd name="T39" fmla="*/ 0 h 175"/>
                  <a:gd name="T40" fmla="*/ 152 w 152"/>
                  <a:gd name="T41" fmla="*/ 0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52" h="175">
                    <a:moveTo>
                      <a:pt x="152" y="0"/>
                    </a:moveTo>
                    <a:lnTo>
                      <a:pt x="152" y="0"/>
                    </a:lnTo>
                    <a:lnTo>
                      <a:pt x="124" y="10"/>
                    </a:lnTo>
                    <a:lnTo>
                      <a:pt x="101" y="19"/>
                    </a:lnTo>
                    <a:lnTo>
                      <a:pt x="69" y="33"/>
                    </a:lnTo>
                    <a:lnTo>
                      <a:pt x="42" y="56"/>
                    </a:lnTo>
                    <a:lnTo>
                      <a:pt x="28" y="69"/>
                    </a:lnTo>
                    <a:lnTo>
                      <a:pt x="19" y="83"/>
                    </a:lnTo>
                    <a:lnTo>
                      <a:pt x="9" y="102"/>
                    </a:lnTo>
                    <a:lnTo>
                      <a:pt x="5" y="125"/>
                    </a:lnTo>
                    <a:lnTo>
                      <a:pt x="0" y="148"/>
                    </a:lnTo>
                    <a:lnTo>
                      <a:pt x="5" y="175"/>
                    </a:lnTo>
                    <a:lnTo>
                      <a:pt x="5" y="175"/>
                    </a:lnTo>
                    <a:lnTo>
                      <a:pt x="23" y="171"/>
                    </a:lnTo>
                    <a:lnTo>
                      <a:pt x="42" y="166"/>
                    </a:lnTo>
                    <a:lnTo>
                      <a:pt x="65" y="157"/>
                    </a:lnTo>
                    <a:lnTo>
                      <a:pt x="88" y="134"/>
                    </a:lnTo>
                    <a:lnTo>
                      <a:pt x="115" y="106"/>
                    </a:lnTo>
                    <a:lnTo>
                      <a:pt x="134" y="60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3" name="Freeform 115"/>
              <p:cNvSpPr>
                <a:spLocks/>
              </p:cNvSpPr>
              <p:nvPr/>
            </p:nvSpPr>
            <p:spPr bwMode="auto">
              <a:xfrm>
                <a:off x="2718334" y="3736182"/>
                <a:ext cx="193374" cy="73025"/>
              </a:xfrm>
              <a:custGeom>
                <a:avLst/>
                <a:gdLst>
                  <a:gd name="T0" fmla="*/ 0 w 120"/>
                  <a:gd name="T1" fmla="*/ 27 h 46"/>
                  <a:gd name="T2" fmla="*/ 0 w 120"/>
                  <a:gd name="T3" fmla="*/ 27 h 46"/>
                  <a:gd name="T4" fmla="*/ 5 w 120"/>
                  <a:gd name="T5" fmla="*/ 18 h 46"/>
                  <a:gd name="T6" fmla="*/ 14 w 120"/>
                  <a:gd name="T7" fmla="*/ 9 h 46"/>
                  <a:gd name="T8" fmla="*/ 28 w 120"/>
                  <a:gd name="T9" fmla="*/ 4 h 46"/>
                  <a:gd name="T10" fmla="*/ 46 w 120"/>
                  <a:gd name="T11" fmla="*/ 0 h 46"/>
                  <a:gd name="T12" fmla="*/ 64 w 120"/>
                  <a:gd name="T13" fmla="*/ 0 h 46"/>
                  <a:gd name="T14" fmla="*/ 92 w 120"/>
                  <a:gd name="T15" fmla="*/ 4 h 46"/>
                  <a:gd name="T16" fmla="*/ 120 w 120"/>
                  <a:gd name="T17" fmla="*/ 18 h 46"/>
                  <a:gd name="T18" fmla="*/ 120 w 120"/>
                  <a:gd name="T19" fmla="*/ 18 h 46"/>
                  <a:gd name="T20" fmla="*/ 110 w 120"/>
                  <a:gd name="T21" fmla="*/ 27 h 46"/>
                  <a:gd name="T22" fmla="*/ 83 w 120"/>
                  <a:gd name="T23" fmla="*/ 41 h 46"/>
                  <a:gd name="T24" fmla="*/ 64 w 120"/>
                  <a:gd name="T25" fmla="*/ 46 h 46"/>
                  <a:gd name="T26" fmla="*/ 46 w 120"/>
                  <a:gd name="T27" fmla="*/ 46 h 46"/>
                  <a:gd name="T28" fmla="*/ 23 w 120"/>
                  <a:gd name="T29" fmla="*/ 37 h 46"/>
                  <a:gd name="T30" fmla="*/ 0 w 120"/>
                  <a:gd name="T31" fmla="*/ 27 h 46"/>
                  <a:gd name="T32" fmla="*/ 0 w 120"/>
                  <a:gd name="T33" fmla="*/ 27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0" h="46">
                    <a:moveTo>
                      <a:pt x="0" y="27"/>
                    </a:moveTo>
                    <a:lnTo>
                      <a:pt x="0" y="27"/>
                    </a:lnTo>
                    <a:lnTo>
                      <a:pt x="5" y="18"/>
                    </a:lnTo>
                    <a:lnTo>
                      <a:pt x="14" y="9"/>
                    </a:lnTo>
                    <a:lnTo>
                      <a:pt x="28" y="4"/>
                    </a:lnTo>
                    <a:lnTo>
                      <a:pt x="46" y="0"/>
                    </a:lnTo>
                    <a:lnTo>
                      <a:pt x="64" y="0"/>
                    </a:lnTo>
                    <a:lnTo>
                      <a:pt x="92" y="4"/>
                    </a:lnTo>
                    <a:lnTo>
                      <a:pt x="120" y="18"/>
                    </a:lnTo>
                    <a:lnTo>
                      <a:pt x="120" y="18"/>
                    </a:lnTo>
                    <a:lnTo>
                      <a:pt x="110" y="27"/>
                    </a:lnTo>
                    <a:lnTo>
                      <a:pt x="83" y="41"/>
                    </a:lnTo>
                    <a:lnTo>
                      <a:pt x="64" y="46"/>
                    </a:lnTo>
                    <a:lnTo>
                      <a:pt x="46" y="46"/>
                    </a:lnTo>
                    <a:lnTo>
                      <a:pt x="23" y="37"/>
                    </a:lnTo>
                    <a:lnTo>
                      <a:pt x="0" y="27"/>
                    </a:lnTo>
                    <a:lnTo>
                      <a:pt x="0" y="27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4" name="Freeform 116"/>
              <p:cNvSpPr>
                <a:spLocks/>
              </p:cNvSpPr>
              <p:nvPr/>
            </p:nvSpPr>
            <p:spPr bwMode="auto">
              <a:xfrm>
                <a:off x="2792459" y="3708852"/>
                <a:ext cx="251386" cy="182563"/>
              </a:xfrm>
              <a:custGeom>
                <a:avLst/>
                <a:gdLst>
                  <a:gd name="T0" fmla="*/ 0 w 156"/>
                  <a:gd name="T1" fmla="*/ 0 h 115"/>
                  <a:gd name="T2" fmla="*/ 0 w 156"/>
                  <a:gd name="T3" fmla="*/ 0 h 115"/>
                  <a:gd name="T4" fmla="*/ 23 w 156"/>
                  <a:gd name="T5" fmla="*/ 0 h 115"/>
                  <a:gd name="T6" fmla="*/ 41 w 156"/>
                  <a:gd name="T7" fmla="*/ 0 h 115"/>
                  <a:gd name="T8" fmla="*/ 69 w 156"/>
                  <a:gd name="T9" fmla="*/ 4 h 115"/>
                  <a:gd name="T10" fmla="*/ 96 w 156"/>
                  <a:gd name="T11" fmla="*/ 18 h 115"/>
                  <a:gd name="T12" fmla="*/ 119 w 156"/>
                  <a:gd name="T13" fmla="*/ 37 h 115"/>
                  <a:gd name="T14" fmla="*/ 133 w 156"/>
                  <a:gd name="T15" fmla="*/ 50 h 115"/>
                  <a:gd name="T16" fmla="*/ 142 w 156"/>
                  <a:gd name="T17" fmla="*/ 69 h 115"/>
                  <a:gd name="T18" fmla="*/ 151 w 156"/>
                  <a:gd name="T19" fmla="*/ 87 h 115"/>
                  <a:gd name="T20" fmla="*/ 156 w 156"/>
                  <a:gd name="T21" fmla="*/ 115 h 115"/>
                  <a:gd name="T22" fmla="*/ 156 w 156"/>
                  <a:gd name="T23" fmla="*/ 115 h 115"/>
                  <a:gd name="T24" fmla="*/ 138 w 156"/>
                  <a:gd name="T25" fmla="*/ 110 h 115"/>
                  <a:gd name="T26" fmla="*/ 119 w 156"/>
                  <a:gd name="T27" fmla="*/ 110 h 115"/>
                  <a:gd name="T28" fmla="*/ 92 w 156"/>
                  <a:gd name="T29" fmla="*/ 101 h 115"/>
                  <a:gd name="T30" fmla="*/ 64 w 156"/>
                  <a:gd name="T31" fmla="*/ 87 h 115"/>
                  <a:gd name="T32" fmla="*/ 41 w 156"/>
                  <a:gd name="T33" fmla="*/ 69 h 115"/>
                  <a:gd name="T34" fmla="*/ 18 w 156"/>
                  <a:gd name="T35" fmla="*/ 37 h 115"/>
                  <a:gd name="T36" fmla="*/ 9 w 156"/>
                  <a:gd name="T37" fmla="*/ 18 h 115"/>
                  <a:gd name="T38" fmla="*/ 0 w 156"/>
                  <a:gd name="T39" fmla="*/ 0 h 115"/>
                  <a:gd name="T40" fmla="*/ 0 w 156"/>
                  <a:gd name="T41" fmla="*/ 0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56" h="115">
                    <a:moveTo>
                      <a:pt x="0" y="0"/>
                    </a:moveTo>
                    <a:lnTo>
                      <a:pt x="0" y="0"/>
                    </a:lnTo>
                    <a:lnTo>
                      <a:pt x="23" y="0"/>
                    </a:lnTo>
                    <a:lnTo>
                      <a:pt x="41" y="0"/>
                    </a:lnTo>
                    <a:lnTo>
                      <a:pt x="69" y="4"/>
                    </a:lnTo>
                    <a:lnTo>
                      <a:pt x="96" y="18"/>
                    </a:lnTo>
                    <a:lnTo>
                      <a:pt x="119" y="37"/>
                    </a:lnTo>
                    <a:lnTo>
                      <a:pt x="133" y="50"/>
                    </a:lnTo>
                    <a:lnTo>
                      <a:pt x="142" y="69"/>
                    </a:lnTo>
                    <a:lnTo>
                      <a:pt x="151" y="87"/>
                    </a:lnTo>
                    <a:lnTo>
                      <a:pt x="156" y="115"/>
                    </a:lnTo>
                    <a:lnTo>
                      <a:pt x="156" y="115"/>
                    </a:lnTo>
                    <a:lnTo>
                      <a:pt x="138" y="110"/>
                    </a:lnTo>
                    <a:lnTo>
                      <a:pt x="119" y="110"/>
                    </a:lnTo>
                    <a:lnTo>
                      <a:pt x="92" y="101"/>
                    </a:lnTo>
                    <a:lnTo>
                      <a:pt x="64" y="87"/>
                    </a:lnTo>
                    <a:lnTo>
                      <a:pt x="41" y="69"/>
                    </a:lnTo>
                    <a:lnTo>
                      <a:pt x="18" y="37"/>
                    </a:lnTo>
                    <a:lnTo>
                      <a:pt x="9" y="18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5" name="Freeform 117"/>
              <p:cNvSpPr>
                <a:spLocks/>
              </p:cNvSpPr>
              <p:nvPr/>
            </p:nvSpPr>
            <p:spPr bwMode="auto">
              <a:xfrm>
                <a:off x="723360" y="2851944"/>
                <a:ext cx="362576" cy="168275"/>
              </a:xfrm>
              <a:custGeom>
                <a:avLst/>
                <a:gdLst>
                  <a:gd name="T0" fmla="*/ 0 w 225"/>
                  <a:gd name="T1" fmla="*/ 4 h 106"/>
                  <a:gd name="T2" fmla="*/ 0 w 225"/>
                  <a:gd name="T3" fmla="*/ 4 h 106"/>
                  <a:gd name="T4" fmla="*/ 18 w 225"/>
                  <a:gd name="T5" fmla="*/ 27 h 106"/>
                  <a:gd name="T6" fmla="*/ 37 w 225"/>
                  <a:gd name="T7" fmla="*/ 50 h 106"/>
                  <a:gd name="T8" fmla="*/ 64 w 225"/>
                  <a:gd name="T9" fmla="*/ 73 h 106"/>
                  <a:gd name="T10" fmla="*/ 97 w 225"/>
                  <a:gd name="T11" fmla="*/ 92 h 106"/>
                  <a:gd name="T12" fmla="*/ 115 w 225"/>
                  <a:gd name="T13" fmla="*/ 101 h 106"/>
                  <a:gd name="T14" fmla="*/ 133 w 225"/>
                  <a:gd name="T15" fmla="*/ 101 h 106"/>
                  <a:gd name="T16" fmla="*/ 156 w 225"/>
                  <a:gd name="T17" fmla="*/ 106 h 106"/>
                  <a:gd name="T18" fmla="*/ 179 w 225"/>
                  <a:gd name="T19" fmla="*/ 101 h 106"/>
                  <a:gd name="T20" fmla="*/ 202 w 225"/>
                  <a:gd name="T21" fmla="*/ 92 h 106"/>
                  <a:gd name="T22" fmla="*/ 225 w 225"/>
                  <a:gd name="T23" fmla="*/ 83 h 106"/>
                  <a:gd name="T24" fmla="*/ 225 w 225"/>
                  <a:gd name="T25" fmla="*/ 83 h 106"/>
                  <a:gd name="T26" fmla="*/ 216 w 225"/>
                  <a:gd name="T27" fmla="*/ 64 h 106"/>
                  <a:gd name="T28" fmla="*/ 207 w 225"/>
                  <a:gd name="T29" fmla="*/ 50 h 106"/>
                  <a:gd name="T30" fmla="*/ 184 w 225"/>
                  <a:gd name="T31" fmla="*/ 32 h 106"/>
                  <a:gd name="T32" fmla="*/ 156 w 225"/>
                  <a:gd name="T33" fmla="*/ 13 h 106"/>
                  <a:gd name="T34" fmla="*/ 115 w 225"/>
                  <a:gd name="T35" fmla="*/ 4 h 106"/>
                  <a:gd name="T36" fmla="*/ 64 w 225"/>
                  <a:gd name="T37" fmla="*/ 0 h 106"/>
                  <a:gd name="T38" fmla="*/ 37 w 225"/>
                  <a:gd name="T39" fmla="*/ 0 h 106"/>
                  <a:gd name="T40" fmla="*/ 0 w 225"/>
                  <a:gd name="T41" fmla="*/ 4 h 106"/>
                  <a:gd name="T42" fmla="*/ 0 w 225"/>
                  <a:gd name="T43" fmla="*/ 4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25" h="106">
                    <a:moveTo>
                      <a:pt x="0" y="4"/>
                    </a:moveTo>
                    <a:lnTo>
                      <a:pt x="0" y="4"/>
                    </a:lnTo>
                    <a:lnTo>
                      <a:pt x="18" y="27"/>
                    </a:lnTo>
                    <a:lnTo>
                      <a:pt x="37" y="50"/>
                    </a:lnTo>
                    <a:lnTo>
                      <a:pt x="64" y="73"/>
                    </a:lnTo>
                    <a:lnTo>
                      <a:pt x="97" y="92"/>
                    </a:lnTo>
                    <a:lnTo>
                      <a:pt x="115" y="101"/>
                    </a:lnTo>
                    <a:lnTo>
                      <a:pt x="133" y="101"/>
                    </a:lnTo>
                    <a:lnTo>
                      <a:pt x="156" y="106"/>
                    </a:lnTo>
                    <a:lnTo>
                      <a:pt x="179" y="101"/>
                    </a:lnTo>
                    <a:lnTo>
                      <a:pt x="202" y="92"/>
                    </a:lnTo>
                    <a:lnTo>
                      <a:pt x="225" y="83"/>
                    </a:lnTo>
                    <a:lnTo>
                      <a:pt x="225" y="83"/>
                    </a:lnTo>
                    <a:lnTo>
                      <a:pt x="216" y="64"/>
                    </a:lnTo>
                    <a:lnTo>
                      <a:pt x="207" y="50"/>
                    </a:lnTo>
                    <a:lnTo>
                      <a:pt x="184" y="32"/>
                    </a:lnTo>
                    <a:lnTo>
                      <a:pt x="156" y="13"/>
                    </a:lnTo>
                    <a:lnTo>
                      <a:pt x="115" y="4"/>
                    </a:lnTo>
                    <a:lnTo>
                      <a:pt x="64" y="0"/>
                    </a:lnTo>
                    <a:lnTo>
                      <a:pt x="37" y="0"/>
                    </a:lnTo>
                    <a:lnTo>
                      <a:pt x="0" y="4"/>
                    </a:lnTo>
                    <a:lnTo>
                      <a:pt x="0" y="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6" name="Freeform 118"/>
              <p:cNvSpPr>
                <a:spLocks/>
              </p:cNvSpPr>
              <p:nvPr/>
            </p:nvSpPr>
            <p:spPr bwMode="auto">
              <a:xfrm>
                <a:off x="945740" y="2675732"/>
                <a:ext cx="96687" cy="182563"/>
              </a:xfrm>
              <a:custGeom>
                <a:avLst/>
                <a:gdLst>
                  <a:gd name="T0" fmla="*/ 60 w 60"/>
                  <a:gd name="T1" fmla="*/ 115 h 115"/>
                  <a:gd name="T2" fmla="*/ 60 w 60"/>
                  <a:gd name="T3" fmla="*/ 115 h 115"/>
                  <a:gd name="T4" fmla="*/ 46 w 60"/>
                  <a:gd name="T5" fmla="*/ 115 h 115"/>
                  <a:gd name="T6" fmla="*/ 37 w 60"/>
                  <a:gd name="T7" fmla="*/ 106 h 115"/>
                  <a:gd name="T8" fmla="*/ 23 w 60"/>
                  <a:gd name="T9" fmla="*/ 97 h 115"/>
                  <a:gd name="T10" fmla="*/ 14 w 60"/>
                  <a:gd name="T11" fmla="*/ 83 h 115"/>
                  <a:gd name="T12" fmla="*/ 5 w 60"/>
                  <a:gd name="T13" fmla="*/ 60 h 115"/>
                  <a:gd name="T14" fmla="*/ 0 w 60"/>
                  <a:gd name="T15" fmla="*/ 37 h 115"/>
                  <a:gd name="T16" fmla="*/ 5 w 60"/>
                  <a:gd name="T17" fmla="*/ 0 h 115"/>
                  <a:gd name="T18" fmla="*/ 5 w 60"/>
                  <a:gd name="T19" fmla="*/ 0 h 115"/>
                  <a:gd name="T20" fmla="*/ 14 w 60"/>
                  <a:gd name="T21" fmla="*/ 9 h 115"/>
                  <a:gd name="T22" fmla="*/ 37 w 60"/>
                  <a:gd name="T23" fmla="*/ 28 h 115"/>
                  <a:gd name="T24" fmla="*/ 51 w 60"/>
                  <a:gd name="T25" fmla="*/ 46 h 115"/>
                  <a:gd name="T26" fmla="*/ 55 w 60"/>
                  <a:gd name="T27" fmla="*/ 65 h 115"/>
                  <a:gd name="T28" fmla="*/ 60 w 60"/>
                  <a:gd name="T29" fmla="*/ 88 h 115"/>
                  <a:gd name="T30" fmla="*/ 60 w 60"/>
                  <a:gd name="T31" fmla="*/ 115 h 115"/>
                  <a:gd name="T32" fmla="*/ 60 w 60"/>
                  <a:gd name="T33" fmla="*/ 115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0" h="115">
                    <a:moveTo>
                      <a:pt x="60" y="115"/>
                    </a:moveTo>
                    <a:lnTo>
                      <a:pt x="60" y="115"/>
                    </a:lnTo>
                    <a:lnTo>
                      <a:pt x="46" y="115"/>
                    </a:lnTo>
                    <a:lnTo>
                      <a:pt x="37" y="106"/>
                    </a:lnTo>
                    <a:lnTo>
                      <a:pt x="23" y="97"/>
                    </a:lnTo>
                    <a:lnTo>
                      <a:pt x="14" y="83"/>
                    </a:lnTo>
                    <a:lnTo>
                      <a:pt x="5" y="60"/>
                    </a:lnTo>
                    <a:lnTo>
                      <a:pt x="0" y="37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14" y="9"/>
                    </a:lnTo>
                    <a:lnTo>
                      <a:pt x="37" y="28"/>
                    </a:lnTo>
                    <a:lnTo>
                      <a:pt x="51" y="46"/>
                    </a:lnTo>
                    <a:lnTo>
                      <a:pt x="55" y="65"/>
                    </a:lnTo>
                    <a:lnTo>
                      <a:pt x="60" y="88"/>
                    </a:lnTo>
                    <a:lnTo>
                      <a:pt x="60" y="115"/>
                    </a:lnTo>
                    <a:lnTo>
                      <a:pt x="60" y="11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7" name="Freeform 119"/>
              <p:cNvSpPr>
                <a:spLocks/>
              </p:cNvSpPr>
              <p:nvPr/>
            </p:nvSpPr>
            <p:spPr bwMode="auto">
              <a:xfrm>
                <a:off x="1116554" y="2734469"/>
                <a:ext cx="133750" cy="314325"/>
              </a:xfrm>
              <a:custGeom>
                <a:avLst/>
                <a:gdLst>
                  <a:gd name="T0" fmla="*/ 23 w 83"/>
                  <a:gd name="T1" fmla="*/ 198 h 198"/>
                  <a:gd name="T2" fmla="*/ 23 w 83"/>
                  <a:gd name="T3" fmla="*/ 198 h 198"/>
                  <a:gd name="T4" fmla="*/ 14 w 83"/>
                  <a:gd name="T5" fmla="*/ 180 h 198"/>
                  <a:gd name="T6" fmla="*/ 4 w 83"/>
                  <a:gd name="T7" fmla="*/ 157 h 198"/>
                  <a:gd name="T8" fmla="*/ 0 w 83"/>
                  <a:gd name="T9" fmla="*/ 129 h 198"/>
                  <a:gd name="T10" fmla="*/ 0 w 83"/>
                  <a:gd name="T11" fmla="*/ 101 h 198"/>
                  <a:gd name="T12" fmla="*/ 9 w 83"/>
                  <a:gd name="T13" fmla="*/ 69 h 198"/>
                  <a:gd name="T14" fmla="*/ 18 w 83"/>
                  <a:gd name="T15" fmla="*/ 51 h 198"/>
                  <a:gd name="T16" fmla="*/ 32 w 83"/>
                  <a:gd name="T17" fmla="*/ 32 h 198"/>
                  <a:gd name="T18" fmla="*/ 50 w 83"/>
                  <a:gd name="T19" fmla="*/ 18 h 198"/>
                  <a:gd name="T20" fmla="*/ 69 w 83"/>
                  <a:gd name="T21" fmla="*/ 0 h 198"/>
                  <a:gd name="T22" fmla="*/ 69 w 83"/>
                  <a:gd name="T23" fmla="*/ 0 h 198"/>
                  <a:gd name="T24" fmla="*/ 78 w 83"/>
                  <a:gd name="T25" fmla="*/ 18 h 198"/>
                  <a:gd name="T26" fmla="*/ 83 w 83"/>
                  <a:gd name="T27" fmla="*/ 41 h 198"/>
                  <a:gd name="T28" fmla="*/ 83 w 83"/>
                  <a:gd name="T29" fmla="*/ 69 h 198"/>
                  <a:gd name="T30" fmla="*/ 83 w 83"/>
                  <a:gd name="T31" fmla="*/ 101 h 198"/>
                  <a:gd name="T32" fmla="*/ 73 w 83"/>
                  <a:gd name="T33" fmla="*/ 134 h 198"/>
                  <a:gd name="T34" fmla="*/ 55 w 83"/>
                  <a:gd name="T35" fmla="*/ 166 h 198"/>
                  <a:gd name="T36" fmla="*/ 41 w 83"/>
                  <a:gd name="T37" fmla="*/ 184 h 198"/>
                  <a:gd name="T38" fmla="*/ 23 w 83"/>
                  <a:gd name="T39" fmla="*/ 198 h 198"/>
                  <a:gd name="T40" fmla="*/ 23 w 83"/>
                  <a:gd name="T41" fmla="*/ 198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83" h="198">
                    <a:moveTo>
                      <a:pt x="23" y="198"/>
                    </a:moveTo>
                    <a:lnTo>
                      <a:pt x="23" y="198"/>
                    </a:lnTo>
                    <a:lnTo>
                      <a:pt x="14" y="180"/>
                    </a:lnTo>
                    <a:lnTo>
                      <a:pt x="4" y="157"/>
                    </a:lnTo>
                    <a:lnTo>
                      <a:pt x="0" y="129"/>
                    </a:lnTo>
                    <a:lnTo>
                      <a:pt x="0" y="101"/>
                    </a:lnTo>
                    <a:lnTo>
                      <a:pt x="9" y="69"/>
                    </a:lnTo>
                    <a:lnTo>
                      <a:pt x="18" y="51"/>
                    </a:lnTo>
                    <a:lnTo>
                      <a:pt x="32" y="32"/>
                    </a:lnTo>
                    <a:lnTo>
                      <a:pt x="50" y="18"/>
                    </a:lnTo>
                    <a:lnTo>
                      <a:pt x="69" y="0"/>
                    </a:lnTo>
                    <a:lnTo>
                      <a:pt x="69" y="0"/>
                    </a:lnTo>
                    <a:lnTo>
                      <a:pt x="78" y="18"/>
                    </a:lnTo>
                    <a:lnTo>
                      <a:pt x="83" y="41"/>
                    </a:lnTo>
                    <a:lnTo>
                      <a:pt x="83" y="69"/>
                    </a:lnTo>
                    <a:lnTo>
                      <a:pt x="83" y="101"/>
                    </a:lnTo>
                    <a:lnTo>
                      <a:pt x="73" y="134"/>
                    </a:lnTo>
                    <a:lnTo>
                      <a:pt x="55" y="166"/>
                    </a:lnTo>
                    <a:lnTo>
                      <a:pt x="41" y="184"/>
                    </a:lnTo>
                    <a:lnTo>
                      <a:pt x="23" y="198"/>
                    </a:lnTo>
                    <a:lnTo>
                      <a:pt x="23" y="19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8" name="Freeform 120"/>
              <p:cNvSpPr>
                <a:spLocks/>
              </p:cNvSpPr>
              <p:nvPr/>
            </p:nvSpPr>
            <p:spPr bwMode="auto">
              <a:xfrm>
                <a:off x="945740" y="3683794"/>
                <a:ext cx="385136" cy="161925"/>
              </a:xfrm>
              <a:custGeom>
                <a:avLst/>
                <a:gdLst>
                  <a:gd name="T0" fmla="*/ 0 w 239"/>
                  <a:gd name="T1" fmla="*/ 74 h 102"/>
                  <a:gd name="T2" fmla="*/ 0 w 239"/>
                  <a:gd name="T3" fmla="*/ 74 h 102"/>
                  <a:gd name="T4" fmla="*/ 28 w 239"/>
                  <a:gd name="T5" fmla="*/ 88 h 102"/>
                  <a:gd name="T6" fmla="*/ 55 w 239"/>
                  <a:gd name="T7" fmla="*/ 93 h 102"/>
                  <a:gd name="T8" fmla="*/ 92 w 239"/>
                  <a:gd name="T9" fmla="*/ 102 h 102"/>
                  <a:gd name="T10" fmla="*/ 129 w 239"/>
                  <a:gd name="T11" fmla="*/ 102 h 102"/>
                  <a:gd name="T12" fmla="*/ 152 w 239"/>
                  <a:gd name="T13" fmla="*/ 97 h 102"/>
                  <a:gd name="T14" fmla="*/ 170 w 239"/>
                  <a:gd name="T15" fmla="*/ 88 h 102"/>
                  <a:gd name="T16" fmla="*/ 189 w 239"/>
                  <a:gd name="T17" fmla="*/ 79 h 102"/>
                  <a:gd name="T18" fmla="*/ 207 w 239"/>
                  <a:gd name="T19" fmla="*/ 65 h 102"/>
                  <a:gd name="T20" fmla="*/ 225 w 239"/>
                  <a:gd name="T21" fmla="*/ 47 h 102"/>
                  <a:gd name="T22" fmla="*/ 239 w 239"/>
                  <a:gd name="T23" fmla="*/ 24 h 102"/>
                  <a:gd name="T24" fmla="*/ 239 w 239"/>
                  <a:gd name="T25" fmla="*/ 24 h 102"/>
                  <a:gd name="T26" fmla="*/ 221 w 239"/>
                  <a:gd name="T27" fmla="*/ 10 h 102"/>
                  <a:gd name="T28" fmla="*/ 202 w 239"/>
                  <a:gd name="T29" fmla="*/ 5 h 102"/>
                  <a:gd name="T30" fmla="*/ 175 w 239"/>
                  <a:gd name="T31" fmla="*/ 0 h 102"/>
                  <a:gd name="T32" fmla="*/ 143 w 239"/>
                  <a:gd name="T33" fmla="*/ 0 h 102"/>
                  <a:gd name="T34" fmla="*/ 101 w 239"/>
                  <a:gd name="T35" fmla="*/ 10 h 102"/>
                  <a:gd name="T36" fmla="*/ 55 w 239"/>
                  <a:gd name="T37" fmla="*/ 33 h 102"/>
                  <a:gd name="T38" fmla="*/ 28 w 239"/>
                  <a:gd name="T39" fmla="*/ 51 h 102"/>
                  <a:gd name="T40" fmla="*/ 0 w 239"/>
                  <a:gd name="T41" fmla="*/ 74 h 102"/>
                  <a:gd name="T42" fmla="*/ 0 w 239"/>
                  <a:gd name="T43" fmla="*/ 74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39" h="102">
                    <a:moveTo>
                      <a:pt x="0" y="74"/>
                    </a:moveTo>
                    <a:lnTo>
                      <a:pt x="0" y="74"/>
                    </a:lnTo>
                    <a:lnTo>
                      <a:pt x="28" y="88"/>
                    </a:lnTo>
                    <a:lnTo>
                      <a:pt x="55" y="93"/>
                    </a:lnTo>
                    <a:lnTo>
                      <a:pt x="92" y="102"/>
                    </a:lnTo>
                    <a:lnTo>
                      <a:pt x="129" y="102"/>
                    </a:lnTo>
                    <a:lnTo>
                      <a:pt x="152" y="97"/>
                    </a:lnTo>
                    <a:lnTo>
                      <a:pt x="170" y="88"/>
                    </a:lnTo>
                    <a:lnTo>
                      <a:pt x="189" y="79"/>
                    </a:lnTo>
                    <a:lnTo>
                      <a:pt x="207" y="65"/>
                    </a:lnTo>
                    <a:lnTo>
                      <a:pt x="225" y="47"/>
                    </a:lnTo>
                    <a:lnTo>
                      <a:pt x="239" y="24"/>
                    </a:lnTo>
                    <a:lnTo>
                      <a:pt x="239" y="24"/>
                    </a:lnTo>
                    <a:lnTo>
                      <a:pt x="221" y="10"/>
                    </a:lnTo>
                    <a:lnTo>
                      <a:pt x="202" y="5"/>
                    </a:lnTo>
                    <a:lnTo>
                      <a:pt x="175" y="0"/>
                    </a:lnTo>
                    <a:lnTo>
                      <a:pt x="143" y="0"/>
                    </a:lnTo>
                    <a:lnTo>
                      <a:pt x="101" y="10"/>
                    </a:lnTo>
                    <a:lnTo>
                      <a:pt x="55" y="33"/>
                    </a:lnTo>
                    <a:lnTo>
                      <a:pt x="28" y="51"/>
                    </a:lnTo>
                    <a:lnTo>
                      <a:pt x="0" y="74"/>
                    </a:lnTo>
                    <a:lnTo>
                      <a:pt x="0" y="7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9" name="Freeform 121"/>
              <p:cNvSpPr>
                <a:spLocks/>
              </p:cNvSpPr>
              <p:nvPr/>
            </p:nvSpPr>
            <p:spPr bwMode="auto">
              <a:xfrm>
                <a:off x="1048873" y="3523457"/>
                <a:ext cx="170814" cy="123825"/>
              </a:xfrm>
              <a:custGeom>
                <a:avLst/>
                <a:gdLst>
                  <a:gd name="T0" fmla="*/ 106 w 106"/>
                  <a:gd name="T1" fmla="*/ 74 h 78"/>
                  <a:gd name="T2" fmla="*/ 106 w 106"/>
                  <a:gd name="T3" fmla="*/ 74 h 78"/>
                  <a:gd name="T4" fmla="*/ 97 w 106"/>
                  <a:gd name="T5" fmla="*/ 74 h 78"/>
                  <a:gd name="T6" fmla="*/ 83 w 106"/>
                  <a:gd name="T7" fmla="*/ 78 h 78"/>
                  <a:gd name="T8" fmla="*/ 69 w 106"/>
                  <a:gd name="T9" fmla="*/ 74 h 78"/>
                  <a:gd name="T10" fmla="*/ 51 w 106"/>
                  <a:gd name="T11" fmla="*/ 65 h 78"/>
                  <a:gd name="T12" fmla="*/ 33 w 106"/>
                  <a:gd name="T13" fmla="*/ 51 h 78"/>
                  <a:gd name="T14" fmla="*/ 14 w 106"/>
                  <a:gd name="T15" fmla="*/ 32 h 78"/>
                  <a:gd name="T16" fmla="*/ 0 w 106"/>
                  <a:gd name="T17" fmla="*/ 0 h 78"/>
                  <a:gd name="T18" fmla="*/ 0 w 106"/>
                  <a:gd name="T19" fmla="*/ 0 h 78"/>
                  <a:gd name="T20" fmla="*/ 10 w 106"/>
                  <a:gd name="T21" fmla="*/ 0 h 78"/>
                  <a:gd name="T22" fmla="*/ 42 w 106"/>
                  <a:gd name="T23" fmla="*/ 5 h 78"/>
                  <a:gd name="T24" fmla="*/ 60 w 106"/>
                  <a:gd name="T25" fmla="*/ 14 h 78"/>
                  <a:gd name="T26" fmla="*/ 79 w 106"/>
                  <a:gd name="T27" fmla="*/ 28 h 78"/>
                  <a:gd name="T28" fmla="*/ 97 w 106"/>
                  <a:gd name="T29" fmla="*/ 46 h 78"/>
                  <a:gd name="T30" fmla="*/ 106 w 106"/>
                  <a:gd name="T31" fmla="*/ 74 h 78"/>
                  <a:gd name="T32" fmla="*/ 106 w 106"/>
                  <a:gd name="T33" fmla="*/ 74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06" h="78">
                    <a:moveTo>
                      <a:pt x="106" y="74"/>
                    </a:moveTo>
                    <a:lnTo>
                      <a:pt x="106" y="74"/>
                    </a:lnTo>
                    <a:lnTo>
                      <a:pt x="97" y="74"/>
                    </a:lnTo>
                    <a:lnTo>
                      <a:pt x="83" y="78"/>
                    </a:lnTo>
                    <a:lnTo>
                      <a:pt x="69" y="74"/>
                    </a:lnTo>
                    <a:lnTo>
                      <a:pt x="51" y="65"/>
                    </a:lnTo>
                    <a:lnTo>
                      <a:pt x="33" y="51"/>
                    </a:lnTo>
                    <a:lnTo>
                      <a:pt x="14" y="3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0" y="0"/>
                    </a:lnTo>
                    <a:lnTo>
                      <a:pt x="42" y="5"/>
                    </a:lnTo>
                    <a:lnTo>
                      <a:pt x="60" y="14"/>
                    </a:lnTo>
                    <a:lnTo>
                      <a:pt x="79" y="28"/>
                    </a:lnTo>
                    <a:lnTo>
                      <a:pt x="97" y="46"/>
                    </a:lnTo>
                    <a:lnTo>
                      <a:pt x="106" y="74"/>
                    </a:lnTo>
                    <a:lnTo>
                      <a:pt x="106" y="7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10" name="Freeform 122"/>
              <p:cNvSpPr>
                <a:spLocks/>
              </p:cNvSpPr>
              <p:nvPr/>
            </p:nvSpPr>
            <p:spPr bwMode="auto">
              <a:xfrm>
                <a:off x="1293813" y="3428207"/>
                <a:ext cx="148253" cy="314325"/>
              </a:xfrm>
              <a:custGeom>
                <a:avLst/>
                <a:gdLst>
                  <a:gd name="T0" fmla="*/ 79 w 92"/>
                  <a:gd name="T1" fmla="*/ 198 h 198"/>
                  <a:gd name="T2" fmla="*/ 79 w 92"/>
                  <a:gd name="T3" fmla="*/ 198 h 198"/>
                  <a:gd name="T4" fmla="*/ 60 w 92"/>
                  <a:gd name="T5" fmla="*/ 189 h 198"/>
                  <a:gd name="T6" fmla="*/ 42 w 92"/>
                  <a:gd name="T7" fmla="*/ 171 h 198"/>
                  <a:gd name="T8" fmla="*/ 23 w 92"/>
                  <a:gd name="T9" fmla="*/ 152 h 198"/>
                  <a:gd name="T10" fmla="*/ 9 w 92"/>
                  <a:gd name="T11" fmla="*/ 125 h 198"/>
                  <a:gd name="T12" fmla="*/ 0 w 92"/>
                  <a:gd name="T13" fmla="*/ 92 h 198"/>
                  <a:gd name="T14" fmla="*/ 0 w 92"/>
                  <a:gd name="T15" fmla="*/ 69 h 198"/>
                  <a:gd name="T16" fmla="*/ 0 w 92"/>
                  <a:gd name="T17" fmla="*/ 51 h 198"/>
                  <a:gd name="T18" fmla="*/ 9 w 92"/>
                  <a:gd name="T19" fmla="*/ 28 h 198"/>
                  <a:gd name="T20" fmla="*/ 19 w 92"/>
                  <a:gd name="T21" fmla="*/ 0 h 198"/>
                  <a:gd name="T22" fmla="*/ 19 w 92"/>
                  <a:gd name="T23" fmla="*/ 0 h 198"/>
                  <a:gd name="T24" fmla="*/ 32 w 92"/>
                  <a:gd name="T25" fmla="*/ 14 h 198"/>
                  <a:gd name="T26" fmla="*/ 51 w 92"/>
                  <a:gd name="T27" fmla="*/ 33 h 198"/>
                  <a:gd name="T28" fmla="*/ 65 w 92"/>
                  <a:gd name="T29" fmla="*/ 56 h 198"/>
                  <a:gd name="T30" fmla="*/ 79 w 92"/>
                  <a:gd name="T31" fmla="*/ 83 h 198"/>
                  <a:gd name="T32" fmla="*/ 88 w 92"/>
                  <a:gd name="T33" fmla="*/ 115 h 198"/>
                  <a:gd name="T34" fmla="*/ 92 w 92"/>
                  <a:gd name="T35" fmla="*/ 157 h 198"/>
                  <a:gd name="T36" fmla="*/ 88 w 92"/>
                  <a:gd name="T37" fmla="*/ 175 h 198"/>
                  <a:gd name="T38" fmla="*/ 79 w 92"/>
                  <a:gd name="T39" fmla="*/ 198 h 198"/>
                  <a:gd name="T40" fmla="*/ 79 w 92"/>
                  <a:gd name="T41" fmla="*/ 198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92" h="198">
                    <a:moveTo>
                      <a:pt x="79" y="198"/>
                    </a:moveTo>
                    <a:lnTo>
                      <a:pt x="79" y="198"/>
                    </a:lnTo>
                    <a:lnTo>
                      <a:pt x="60" y="189"/>
                    </a:lnTo>
                    <a:lnTo>
                      <a:pt x="42" y="171"/>
                    </a:lnTo>
                    <a:lnTo>
                      <a:pt x="23" y="152"/>
                    </a:lnTo>
                    <a:lnTo>
                      <a:pt x="9" y="125"/>
                    </a:lnTo>
                    <a:lnTo>
                      <a:pt x="0" y="92"/>
                    </a:lnTo>
                    <a:lnTo>
                      <a:pt x="0" y="69"/>
                    </a:lnTo>
                    <a:lnTo>
                      <a:pt x="0" y="51"/>
                    </a:lnTo>
                    <a:lnTo>
                      <a:pt x="9" y="28"/>
                    </a:lnTo>
                    <a:lnTo>
                      <a:pt x="19" y="0"/>
                    </a:lnTo>
                    <a:lnTo>
                      <a:pt x="19" y="0"/>
                    </a:lnTo>
                    <a:lnTo>
                      <a:pt x="32" y="14"/>
                    </a:lnTo>
                    <a:lnTo>
                      <a:pt x="51" y="33"/>
                    </a:lnTo>
                    <a:lnTo>
                      <a:pt x="65" y="56"/>
                    </a:lnTo>
                    <a:lnTo>
                      <a:pt x="79" y="83"/>
                    </a:lnTo>
                    <a:lnTo>
                      <a:pt x="88" y="115"/>
                    </a:lnTo>
                    <a:lnTo>
                      <a:pt x="92" y="157"/>
                    </a:lnTo>
                    <a:lnTo>
                      <a:pt x="88" y="175"/>
                    </a:lnTo>
                    <a:lnTo>
                      <a:pt x="79" y="198"/>
                    </a:lnTo>
                    <a:lnTo>
                      <a:pt x="79" y="19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11" name="Freeform 123"/>
              <p:cNvSpPr>
                <a:spLocks/>
              </p:cNvSpPr>
              <p:nvPr/>
            </p:nvSpPr>
            <p:spPr bwMode="auto">
              <a:xfrm>
                <a:off x="3200157" y="3677444"/>
                <a:ext cx="356130" cy="138113"/>
              </a:xfrm>
              <a:custGeom>
                <a:avLst/>
                <a:gdLst>
                  <a:gd name="T0" fmla="*/ 0 w 221"/>
                  <a:gd name="T1" fmla="*/ 46 h 87"/>
                  <a:gd name="T2" fmla="*/ 0 w 221"/>
                  <a:gd name="T3" fmla="*/ 46 h 87"/>
                  <a:gd name="T4" fmla="*/ 23 w 221"/>
                  <a:gd name="T5" fmla="*/ 60 h 87"/>
                  <a:gd name="T6" fmla="*/ 46 w 221"/>
                  <a:gd name="T7" fmla="*/ 74 h 87"/>
                  <a:gd name="T8" fmla="*/ 78 w 221"/>
                  <a:gd name="T9" fmla="*/ 83 h 87"/>
                  <a:gd name="T10" fmla="*/ 115 w 221"/>
                  <a:gd name="T11" fmla="*/ 87 h 87"/>
                  <a:gd name="T12" fmla="*/ 134 w 221"/>
                  <a:gd name="T13" fmla="*/ 87 h 87"/>
                  <a:gd name="T14" fmla="*/ 152 w 221"/>
                  <a:gd name="T15" fmla="*/ 83 h 87"/>
                  <a:gd name="T16" fmla="*/ 170 w 221"/>
                  <a:gd name="T17" fmla="*/ 78 h 87"/>
                  <a:gd name="T18" fmla="*/ 189 w 221"/>
                  <a:gd name="T19" fmla="*/ 64 h 87"/>
                  <a:gd name="T20" fmla="*/ 203 w 221"/>
                  <a:gd name="T21" fmla="*/ 51 h 87"/>
                  <a:gd name="T22" fmla="*/ 221 w 221"/>
                  <a:gd name="T23" fmla="*/ 32 h 87"/>
                  <a:gd name="T24" fmla="*/ 221 w 221"/>
                  <a:gd name="T25" fmla="*/ 32 h 87"/>
                  <a:gd name="T26" fmla="*/ 207 w 221"/>
                  <a:gd name="T27" fmla="*/ 18 h 87"/>
                  <a:gd name="T28" fmla="*/ 193 w 221"/>
                  <a:gd name="T29" fmla="*/ 9 h 87"/>
                  <a:gd name="T30" fmla="*/ 166 w 221"/>
                  <a:gd name="T31" fmla="*/ 0 h 87"/>
                  <a:gd name="T32" fmla="*/ 138 w 221"/>
                  <a:gd name="T33" fmla="*/ 0 h 87"/>
                  <a:gd name="T34" fmla="*/ 101 w 221"/>
                  <a:gd name="T35" fmla="*/ 0 h 87"/>
                  <a:gd name="T36" fmla="*/ 55 w 221"/>
                  <a:gd name="T37" fmla="*/ 18 h 87"/>
                  <a:gd name="T38" fmla="*/ 0 w 221"/>
                  <a:gd name="T39" fmla="*/ 46 h 87"/>
                  <a:gd name="T40" fmla="*/ 0 w 221"/>
                  <a:gd name="T41" fmla="*/ 46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21" h="87">
                    <a:moveTo>
                      <a:pt x="0" y="46"/>
                    </a:moveTo>
                    <a:lnTo>
                      <a:pt x="0" y="46"/>
                    </a:lnTo>
                    <a:lnTo>
                      <a:pt x="23" y="60"/>
                    </a:lnTo>
                    <a:lnTo>
                      <a:pt x="46" y="74"/>
                    </a:lnTo>
                    <a:lnTo>
                      <a:pt x="78" y="83"/>
                    </a:lnTo>
                    <a:lnTo>
                      <a:pt x="115" y="87"/>
                    </a:lnTo>
                    <a:lnTo>
                      <a:pt x="134" y="87"/>
                    </a:lnTo>
                    <a:lnTo>
                      <a:pt x="152" y="83"/>
                    </a:lnTo>
                    <a:lnTo>
                      <a:pt x="170" y="78"/>
                    </a:lnTo>
                    <a:lnTo>
                      <a:pt x="189" y="64"/>
                    </a:lnTo>
                    <a:lnTo>
                      <a:pt x="203" y="51"/>
                    </a:lnTo>
                    <a:lnTo>
                      <a:pt x="221" y="32"/>
                    </a:lnTo>
                    <a:lnTo>
                      <a:pt x="221" y="32"/>
                    </a:lnTo>
                    <a:lnTo>
                      <a:pt x="207" y="18"/>
                    </a:lnTo>
                    <a:lnTo>
                      <a:pt x="193" y="9"/>
                    </a:lnTo>
                    <a:lnTo>
                      <a:pt x="166" y="0"/>
                    </a:lnTo>
                    <a:lnTo>
                      <a:pt x="138" y="0"/>
                    </a:lnTo>
                    <a:lnTo>
                      <a:pt x="101" y="0"/>
                    </a:lnTo>
                    <a:lnTo>
                      <a:pt x="55" y="18"/>
                    </a:lnTo>
                    <a:lnTo>
                      <a:pt x="0" y="46"/>
                    </a:lnTo>
                    <a:lnTo>
                      <a:pt x="0" y="46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12" name="Freeform 124"/>
              <p:cNvSpPr>
                <a:spLocks/>
              </p:cNvSpPr>
              <p:nvPr/>
            </p:nvSpPr>
            <p:spPr bwMode="auto">
              <a:xfrm>
                <a:off x="3325850" y="3517107"/>
                <a:ext cx="148253" cy="123825"/>
              </a:xfrm>
              <a:custGeom>
                <a:avLst/>
                <a:gdLst>
                  <a:gd name="T0" fmla="*/ 92 w 92"/>
                  <a:gd name="T1" fmla="*/ 78 h 78"/>
                  <a:gd name="T2" fmla="*/ 92 w 92"/>
                  <a:gd name="T3" fmla="*/ 78 h 78"/>
                  <a:gd name="T4" fmla="*/ 79 w 92"/>
                  <a:gd name="T5" fmla="*/ 78 h 78"/>
                  <a:gd name="T6" fmla="*/ 69 w 92"/>
                  <a:gd name="T7" fmla="*/ 78 h 78"/>
                  <a:gd name="T8" fmla="*/ 56 w 92"/>
                  <a:gd name="T9" fmla="*/ 73 h 78"/>
                  <a:gd name="T10" fmla="*/ 42 w 92"/>
                  <a:gd name="T11" fmla="*/ 64 h 78"/>
                  <a:gd name="T12" fmla="*/ 23 w 92"/>
                  <a:gd name="T13" fmla="*/ 50 h 78"/>
                  <a:gd name="T14" fmla="*/ 14 w 92"/>
                  <a:gd name="T15" fmla="*/ 27 h 78"/>
                  <a:gd name="T16" fmla="*/ 0 w 92"/>
                  <a:gd name="T17" fmla="*/ 0 h 78"/>
                  <a:gd name="T18" fmla="*/ 0 w 92"/>
                  <a:gd name="T19" fmla="*/ 0 h 78"/>
                  <a:gd name="T20" fmla="*/ 14 w 92"/>
                  <a:gd name="T21" fmla="*/ 0 h 78"/>
                  <a:gd name="T22" fmla="*/ 42 w 92"/>
                  <a:gd name="T23" fmla="*/ 9 h 78"/>
                  <a:gd name="T24" fmla="*/ 56 w 92"/>
                  <a:gd name="T25" fmla="*/ 18 h 78"/>
                  <a:gd name="T26" fmla="*/ 69 w 92"/>
                  <a:gd name="T27" fmla="*/ 32 h 78"/>
                  <a:gd name="T28" fmla="*/ 83 w 92"/>
                  <a:gd name="T29" fmla="*/ 55 h 78"/>
                  <a:gd name="T30" fmla="*/ 92 w 92"/>
                  <a:gd name="T31" fmla="*/ 78 h 78"/>
                  <a:gd name="T32" fmla="*/ 92 w 92"/>
                  <a:gd name="T33" fmla="*/ 78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2" h="78">
                    <a:moveTo>
                      <a:pt x="92" y="78"/>
                    </a:moveTo>
                    <a:lnTo>
                      <a:pt x="92" y="78"/>
                    </a:lnTo>
                    <a:lnTo>
                      <a:pt x="79" y="78"/>
                    </a:lnTo>
                    <a:lnTo>
                      <a:pt x="69" y="78"/>
                    </a:lnTo>
                    <a:lnTo>
                      <a:pt x="56" y="73"/>
                    </a:lnTo>
                    <a:lnTo>
                      <a:pt x="42" y="64"/>
                    </a:lnTo>
                    <a:lnTo>
                      <a:pt x="23" y="50"/>
                    </a:lnTo>
                    <a:lnTo>
                      <a:pt x="14" y="27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4" y="0"/>
                    </a:lnTo>
                    <a:lnTo>
                      <a:pt x="42" y="9"/>
                    </a:lnTo>
                    <a:lnTo>
                      <a:pt x="56" y="18"/>
                    </a:lnTo>
                    <a:lnTo>
                      <a:pt x="69" y="32"/>
                    </a:lnTo>
                    <a:lnTo>
                      <a:pt x="83" y="55"/>
                    </a:lnTo>
                    <a:lnTo>
                      <a:pt x="92" y="78"/>
                    </a:lnTo>
                    <a:lnTo>
                      <a:pt x="92" y="7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13" name="Freeform 125"/>
              <p:cNvSpPr>
                <a:spLocks/>
              </p:cNvSpPr>
              <p:nvPr/>
            </p:nvSpPr>
            <p:spPr bwMode="auto">
              <a:xfrm>
                <a:off x="3548230" y="3464719"/>
                <a:ext cx="119247" cy="300038"/>
              </a:xfrm>
              <a:custGeom>
                <a:avLst/>
                <a:gdLst>
                  <a:gd name="T0" fmla="*/ 56 w 74"/>
                  <a:gd name="T1" fmla="*/ 189 h 189"/>
                  <a:gd name="T2" fmla="*/ 56 w 74"/>
                  <a:gd name="T3" fmla="*/ 189 h 189"/>
                  <a:gd name="T4" fmla="*/ 42 w 74"/>
                  <a:gd name="T5" fmla="*/ 175 h 189"/>
                  <a:gd name="T6" fmla="*/ 28 w 74"/>
                  <a:gd name="T7" fmla="*/ 162 h 189"/>
                  <a:gd name="T8" fmla="*/ 14 w 74"/>
                  <a:gd name="T9" fmla="*/ 138 h 189"/>
                  <a:gd name="T10" fmla="*/ 0 w 74"/>
                  <a:gd name="T11" fmla="*/ 111 h 189"/>
                  <a:gd name="T12" fmla="*/ 0 w 74"/>
                  <a:gd name="T13" fmla="*/ 79 h 189"/>
                  <a:gd name="T14" fmla="*/ 0 w 74"/>
                  <a:gd name="T15" fmla="*/ 60 h 189"/>
                  <a:gd name="T16" fmla="*/ 5 w 74"/>
                  <a:gd name="T17" fmla="*/ 42 h 189"/>
                  <a:gd name="T18" fmla="*/ 14 w 74"/>
                  <a:gd name="T19" fmla="*/ 23 h 189"/>
                  <a:gd name="T20" fmla="*/ 28 w 74"/>
                  <a:gd name="T21" fmla="*/ 0 h 189"/>
                  <a:gd name="T22" fmla="*/ 28 w 74"/>
                  <a:gd name="T23" fmla="*/ 0 h 189"/>
                  <a:gd name="T24" fmla="*/ 37 w 74"/>
                  <a:gd name="T25" fmla="*/ 19 h 189"/>
                  <a:gd name="T26" fmla="*/ 51 w 74"/>
                  <a:gd name="T27" fmla="*/ 33 h 189"/>
                  <a:gd name="T28" fmla="*/ 65 w 74"/>
                  <a:gd name="T29" fmla="*/ 56 h 189"/>
                  <a:gd name="T30" fmla="*/ 70 w 74"/>
                  <a:gd name="T31" fmla="*/ 83 h 189"/>
                  <a:gd name="T32" fmla="*/ 74 w 74"/>
                  <a:gd name="T33" fmla="*/ 115 h 189"/>
                  <a:gd name="T34" fmla="*/ 70 w 74"/>
                  <a:gd name="T35" fmla="*/ 152 h 189"/>
                  <a:gd name="T36" fmla="*/ 56 w 74"/>
                  <a:gd name="T37" fmla="*/ 189 h 189"/>
                  <a:gd name="T38" fmla="*/ 56 w 74"/>
                  <a:gd name="T39" fmla="*/ 189 h 1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74" h="189">
                    <a:moveTo>
                      <a:pt x="56" y="189"/>
                    </a:moveTo>
                    <a:lnTo>
                      <a:pt x="56" y="189"/>
                    </a:lnTo>
                    <a:lnTo>
                      <a:pt x="42" y="175"/>
                    </a:lnTo>
                    <a:lnTo>
                      <a:pt x="28" y="162"/>
                    </a:lnTo>
                    <a:lnTo>
                      <a:pt x="14" y="138"/>
                    </a:lnTo>
                    <a:lnTo>
                      <a:pt x="0" y="111"/>
                    </a:lnTo>
                    <a:lnTo>
                      <a:pt x="0" y="79"/>
                    </a:lnTo>
                    <a:lnTo>
                      <a:pt x="0" y="60"/>
                    </a:lnTo>
                    <a:lnTo>
                      <a:pt x="5" y="42"/>
                    </a:lnTo>
                    <a:lnTo>
                      <a:pt x="14" y="23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37" y="19"/>
                    </a:lnTo>
                    <a:lnTo>
                      <a:pt x="51" y="33"/>
                    </a:lnTo>
                    <a:lnTo>
                      <a:pt x="65" y="56"/>
                    </a:lnTo>
                    <a:lnTo>
                      <a:pt x="70" y="83"/>
                    </a:lnTo>
                    <a:lnTo>
                      <a:pt x="74" y="115"/>
                    </a:lnTo>
                    <a:lnTo>
                      <a:pt x="70" y="152"/>
                    </a:lnTo>
                    <a:lnTo>
                      <a:pt x="56" y="189"/>
                    </a:lnTo>
                    <a:lnTo>
                      <a:pt x="56" y="18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5123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2123" y="5371617"/>
              <a:ext cx="3683000" cy="646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9" name="TextovéPole 118"/>
          <p:cNvSpPr txBox="1"/>
          <p:nvPr/>
        </p:nvSpPr>
        <p:spPr>
          <a:xfrm>
            <a:off x="207453" y="107297"/>
            <a:ext cx="3957670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 STROMY</a:t>
            </a:r>
          </a:p>
        </p:txBody>
      </p:sp>
      <p:sp>
        <p:nvSpPr>
          <p:cNvPr id="120" name="TextovéPole 119"/>
          <p:cNvSpPr txBox="1"/>
          <p:nvPr/>
        </p:nvSpPr>
        <p:spPr>
          <a:xfrm>
            <a:off x="4254980" y="121042"/>
            <a:ext cx="46844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Jaké dva typy stromů poznáte na obrázku?</a:t>
            </a:r>
          </a:p>
          <a:p>
            <a:r>
              <a:rPr lang="cs-CZ" sz="2000" b="1" dirty="0">
                <a:solidFill>
                  <a:prstClr val="black"/>
                </a:solidFill>
              </a:rPr>
              <a:t>Vyberte správně a napište do kopečků pod   </a:t>
            </a:r>
          </a:p>
          <a:p>
            <a:r>
              <a:rPr lang="cs-CZ" sz="2000" b="1" dirty="0">
                <a:solidFill>
                  <a:prstClr val="black"/>
                </a:solidFill>
              </a:rPr>
              <a:t>           stromy – nebo do rámečků.</a:t>
            </a:r>
          </a:p>
          <a:p>
            <a:endParaRPr lang="cs-CZ" sz="2000" b="1" dirty="0">
              <a:solidFill>
                <a:prstClr val="black"/>
              </a:solidFill>
            </a:endParaRPr>
          </a:p>
        </p:txBody>
      </p:sp>
      <p:grpSp>
        <p:nvGrpSpPr>
          <p:cNvPr id="122" name="Group 7"/>
          <p:cNvGrpSpPr>
            <a:grpSpLocks noChangeAspect="1"/>
          </p:cNvGrpSpPr>
          <p:nvPr/>
        </p:nvGrpSpPr>
        <p:grpSpPr bwMode="auto">
          <a:xfrm>
            <a:off x="3925535" y="3906936"/>
            <a:ext cx="1612900" cy="1844675"/>
            <a:chOff x="2372" y="1579"/>
            <a:chExt cx="1016" cy="1162"/>
          </a:xfrm>
        </p:grpSpPr>
        <p:sp>
          <p:nvSpPr>
            <p:cNvPr id="123" name="AutoShape 6"/>
            <p:cNvSpPr>
              <a:spLocks noChangeAspect="1" noChangeArrowheads="1" noTextEdit="1"/>
            </p:cNvSpPr>
            <p:nvPr/>
          </p:nvSpPr>
          <p:spPr bwMode="auto">
            <a:xfrm>
              <a:off x="2372" y="1579"/>
              <a:ext cx="1016" cy="11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4" name="Freeform 8"/>
            <p:cNvSpPr>
              <a:spLocks/>
            </p:cNvSpPr>
            <p:nvPr/>
          </p:nvSpPr>
          <p:spPr bwMode="auto">
            <a:xfrm>
              <a:off x="2763" y="2387"/>
              <a:ext cx="294" cy="241"/>
            </a:xfrm>
            <a:custGeom>
              <a:avLst/>
              <a:gdLst>
                <a:gd name="T0" fmla="*/ 37 w 589"/>
                <a:gd name="T1" fmla="*/ 35 h 482"/>
                <a:gd name="T2" fmla="*/ 55 w 589"/>
                <a:gd name="T3" fmla="*/ 95 h 482"/>
                <a:gd name="T4" fmla="*/ 83 w 589"/>
                <a:gd name="T5" fmla="*/ 155 h 482"/>
                <a:gd name="T6" fmla="*/ 107 w 589"/>
                <a:gd name="T7" fmla="*/ 212 h 482"/>
                <a:gd name="T8" fmla="*/ 112 w 589"/>
                <a:gd name="T9" fmla="*/ 263 h 482"/>
                <a:gd name="T10" fmla="*/ 76 w 589"/>
                <a:gd name="T11" fmla="*/ 313 h 482"/>
                <a:gd name="T12" fmla="*/ 28 w 589"/>
                <a:gd name="T13" fmla="*/ 358 h 482"/>
                <a:gd name="T14" fmla="*/ 0 w 589"/>
                <a:gd name="T15" fmla="*/ 394 h 482"/>
                <a:gd name="T16" fmla="*/ 10 w 589"/>
                <a:gd name="T17" fmla="*/ 413 h 482"/>
                <a:gd name="T18" fmla="*/ 27 w 589"/>
                <a:gd name="T19" fmla="*/ 422 h 482"/>
                <a:gd name="T20" fmla="*/ 48 w 589"/>
                <a:gd name="T21" fmla="*/ 430 h 482"/>
                <a:gd name="T22" fmla="*/ 73 w 589"/>
                <a:gd name="T23" fmla="*/ 436 h 482"/>
                <a:gd name="T24" fmla="*/ 99 w 589"/>
                <a:gd name="T25" fmla="*/ 438 h 482"/>
                <a:gd name="T26" fmla="*/ 128 w 589"/>
                <a:gd name="T27" fmla="*/ 437 h 482"/>
                <a:gd name="T28" fmla="*/ 157 w 589"/>
                <a:gd name="T29" fmla="*/ 430 h 482"/>
                <a:gd name="T30" fmla="*/ 187 w 589"/>
                <a:gd name="T31" fmla="*/ 419 h 482"/>
                <a:gd name="T32" fmla="*/ 229 w 589"/>
                <a:gd name="T33" fmla="*/ 390 h 482"/>
                <a:gd name="T34" fmla="*/ 272 w 589"/>
                <a:gd name="T35" fmla="*/ 339 h 482"/>
                <a:gd name="T36" fmla="*/ 302 w 589"/>
                <a:gd name="T37" fmla="*/ 291 h 482"/>
                <a:gd name="T38" fmla="*/ 316 w 589"/>
                <a:gd name="T39" fmla="*/ 258 h 482"/>
                <a:gd name="T40" fmla="*/ 320 w 589"/>
                <a:gd name="T41" fmla="*/ 264 h 482"/>
                <a:gd name="T42" fmla="*/ 338 w 589"/>
                <a:gd name="T43" fmla="*/ 330 h 482"/>
                <a:gd name="T44" fmla="*/ 369 w 589"/>
                <a:gd name="T45" fmla="*/ 415 h 482"/>
                <a:gd name="T46" fmla="*/ 412 w 589"/>
                <a:gd name="T47" fmla="*/ 476 h 482"/>
                <a:gd name="T48" fmla="*/ 464 w 589"/>
                <a:gd name="T49" fmla="*/ 477 h 482"/>
                <a:gd name="T50" fmla="*/ 511 w 589"/>
                <a:gd name="T51" fmla="*/ 468 h 482"/>
                <a:gd name="T52" fmla="*/ 549 w 589"/>
                <a:gd name="T53" fmla="*/ 454 h 482"/>
                <a:gd name="T54" fmla="*/ 575 w 589"/>
                <a:gd name="T55" fmla="*/ 430 h 482"/>
                <a:gd name="T56" fmla="*/ 584 w 589"/>
                <a:gd name="T57" fmla="*/ 386 h 482"/>
                <a:gd name="T58" fmla="*/ 589 w 589"/>
                <a:gd name="T59" fmla="*/ 326 h 482"/>
                <a:gd name="T60" fmla="*/ 581 w 589"/>
                <a:gd name="T61" fmla="*/ 257 h 482"/>
                <a:gd name="T62" fmla="*/ 551 w 589"/>
                <a:gd name="T63" fmla="*/ 185 h 482"/>
                <a:gd name="T64" fmla="*/ 498 w 589"/>
                <a:gd name="T65" fmla="*/ 119 h 482"/>
                <a:gd name="T66" fmla="*/ 453 w 589"/>
                <a:gd name="T67" fmla="*/ 69 h 482"/>
                <a:gd name="T68" fmla="*/ 417 w 589"/>
                <a:gd name="T69" fmla="*/ 39 h 482"/>
                <a:gd name="T70" fmla="*/ 379 w 589"/>
                <a:gd name="T71" fmla="*/ 24 h 482"/>
                <a:gd name="T72" fmla="*/ 342 w 589"/>
                <a:gd name="T73" fmla="*/ 23 h 482"/>
                <a:gd name="T74" fmla="*/ 302 w 589"/>
                <a:gd name="T75" fmla="*/ 21 h 482"/>
                <a:gd name="T76" fmla="*/ 251 w 589"/>
                <a:gd name="T77" fmla="*/ 17 h 482"/>
                <a:gd name="T78" fmla="*/ 195 w 589"/>
                <a:gd name="T79" fmla="*/ 14 h 482"/>
                <a:gd name="T80" fmla="*/ 139 w 589"/>
                <a:gd name="T81" fmla="*/ 9 h 482"/>
                <a:gd name="T82" fmla="*/ 90 w 589"/>
                <a:gd name="T83" fmla="*/ 6 h 482"/>
                <a:gd name="T84" fmla="*/ 52 w 589"/>
                <a:gd name="T85" fmla="*/ 3 h 482"/>
                <a:gd name="T86" fmla="*/ 30 w 589"/>
                <a:gd name="T87" fmla="*/ 0 h 482"/>
                <a:gd name="T88" fmla="*/ 33 w 589"/>
                <a:gd name="T89" fmla="*/ 7 h 4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89" h="482">
                  <a:moveTo>
                    <a:pt x="33" y="7"/>
                  </a:moveTo>
                  <a:lnTo>
                    <a:pt x="37" y="35"/>
                  </a:lnTo>
                  <a:lnTo>
                    <a:pt x="44" y="65"/>
                  </a:lnTo>
                  <a:lnTo>
                    <a:pt x="55" y="95"/>
                  </a:lnTo>
                  <a:lnTo>
                    <a:pt x="69" y="125"/>
                  </a:lnTo>
                  <a:lnTo>
                    <a:pt x="83" y="155"/>
                  </a:lnTo>
                  <a:lnTo>
                    <a:pt x="96" y="185"/>
                  </a:lnTo>
                  <a:lnTo>
                    <a:pt x="107" y="212"/>
                  </a:lnTo>
                  <a:lnTo>
                    <a:pt x="114" y="238"/>
                  </a:lnTo>
                  <a:lnTo>
                    <a:pt x="112" y="263"/>
                  </a:lnTo>
                  <a:lnTo>
                    <a:pt x="98" y="287"/>
                  </a:lnTo>
                  <a:lnTo>
                    <a:pt x="76" y="313"/>
                  </a:lnTo>
                  <a:lnTo>
                    <a:pt x="52" y="336"/>
                  </a:lnTo>
                  <a:lnTo>
                    <a:pt x="28" y="358"/>
                  </a:lnTo>
                  <a:lnTo>
                    <a:pt x="9" y="377"/>
                  </a:lnTo>
                  <a:lnTo>
                    <a:pt x="0" y="394"/>
                  </a:lnTo>
                  <a:lnTo>
                    <a:pt x="3" y="407"/>
                  </a:lnTo>
                  <a:lnTo>
                    <a:pt x="10" y="413"/>
                  </a:lnTo>
                  <a:lnTo>
                    <a:pt x="18" y="418"/>
                  </a:lnTo>
                  <a:lnTo>
                    <a:pt x="27" y="422"/>
                  </a:lnTo>
                  <a:lnTo>
                    <a:pt x="37" y="427"/>
                  </a:lnTo>
                  <a:lnTo>
                    <a:pt x="48" y="430"/>
                  </a:lnTo>
                  <a:lnTo>
                    <a:pt x="60" y="434"/>
                  </a:lnTo>
                  <a:lnTo>
                    <a:pt x="73" y="436"/>
                  </a:lnTo>
                  <a:lnTo>
                    <a:pt x="85" y="438"/>
                  </a:lnTo>
                  <a:lnTo>
                    <a:pt x="99" y="438"/>
                  </a:lnTo>
                  <a:lnTo>
                    <a:pt x="113" y="438"/>
                  </a:lnTo>
                  <a:lnTo>
                    <a:pt x="128" y="437"/>
                  </a:lnTo>
                  <a:lnTo>
                    <a:pt x="142" y="435"/>
                  </a:lnTo>
                  <a:lnTo>
                    <a:pt x="157" y="430"/>
                  </a:lnTo>
                  <a:lnTo>
                    <a:pt x="172" y="426"/>
                  </a:lnTo>
                  <a:lnTo>
                    <a:pt x="187" y="419"/>
                  </a:lnTo>
                  <a:lnTo>
                    <a:pt x="202" y="411"/>
                  </a:lnTo>
                  <a:lnTo>
                    <a:pt x="229" y="390"/>
                  </a:lnTo>
                  <a:lnTo>
                    <a:pt x="252" y="366"/>
                  </a:lnTo>
                  <a:lnTo>
                    <a:pt x="272" y="339"/>
                  </a:lnTo>
                  <a:lnTo>
                    <a:pt x="289" y="314"/>
                  </a:lnTo>
                  <a:lnTo>
                    <a:pt x="302" y="291"/>
                  </a:lnTo>
                  <a:lnTo>
                    <a:pt x="311" y="271"/>
                  </a:lnTo>
                  <a:lnTo>
                    <a:pt x="316" y="258"/>
                  </a:lnTo>
                  <a:lnTo>
                    <a:pt x="318" y="254"/>
                  </a:lnTo>
                  <a:lnTo>
                    <a:pt x="320" y="264"/>
                  </a:lnTo>
                  <a:lnTo>
                    <a:pt x="327" y="291"/>
                  </a:lnTo>
                  <a:lnTo>
                    <a:pt x="338" y="330"/>
                  </a:lnTo>
                  <a:lnTo>
                    <a:pt x="351" y="373"/>
                  </a:lnTo>
                  <a:lnTo>
                    <a:pt x="369" y="415"/>
                  </a:lnTo>
                  <a:lnTo>
                    <a:pt x="389" y="452"/>
                  </a:lnTo>
                  <a:lnTo>
                    <a:pt x="412" y="476"/>
                  </a:lnTo>
                  <a:lnTo>
                    <a:pt x="438" y="482"/>
                  </a:lnTo>
                  <a:lnTo>
                    <a:pt x="464" y="477"/>
                  </a:lnTo>
                  <a:lnTo>
                    <a:pt x="488" y="473"/>
                  </a:lnTo>
                  <a:lnTo>
                    <a:pt x="511" y="468"/>
                  </a:lnTo>
                  <a:lnTo>
                    <a:pt x="532" y="462"/>
                  </a:lnTo>
                  <a:lnTo>
                    <a:pt x="549" y="454"/>
                  </a:lnTo>
                  <a:lnTo>
                    <a:pt x="564" y="444"/>
                  </a:lnTo>
                  <a:lnTo>
                    <a:pt x="575" y="430"/>
                  </a:lnTo>
                  <a:lnTo>
                    <a:pt x="581" y="411"/>
                  </a:lnTo>
                  <a:lnTo>
                    <a:pt x="584" y="386"/>
                  </a:lnTo>
                  <a:lnTo>
                    <a:pt x="587" y="358"/>
                  </a:lnTo>
                  <a:lnTo>
                    <a:pt x="589" y="326"/>
                  </a:lnTo>
                  <a:lnTo>
                    <a:pt x="586" y="292"/>
                  </a:lnTo>
                  <a:lnTo>
                    <a:pt x="581" y="257"/>
                  </a:lnTo>
                  <a:lnTo>
                    <a:pt x="569" y="220"/>
                  </a:lnTo>
                  <a:lnTo>
                    <a:pt x="551" y="185"/>
                  </a:lnTo>
                  <a:lnTo>
                    <a:pt x="525" y="150"/>
                  </a:lnTo>
                  <a:lnTo>
                    <a:pt x="498" y="119"/>
                  </a:lnTo>
                  <a:lnTo>
                    <a:pt x="473" y="91"/>
                  </a:lnTo>
                  <a:lnTo>
                    <a:pt x="453" y="69"/>
                  </a:lnTo>
                  <a:lnTo>
                    <a:pt x="434" y="52"/>
                  </a:lnTo>
                  <a:lnTo>
                    <a:pt x="417" y="39"/>
                  </a:lnTo>
                  <a:lnTo>
                    <a:pt x="399" y="30"/>
                  </a:lnTo>
                  <a:lnTo>
                    <a:pt x="379" y="24"/>
                  </a:lnTo>
                  <a:lnTo>
                    <a:pt x="356" y="23"/>
                  </a:lnTo>
                  <a:lnTo>
                    <a:pt x="342" y="23"/>
                  </a:lnTo>
                  <a:lnTo>
                    <a:pt x="324" y="22"/>
                  </a:lnTo>
                  <a:lnTo>
                    <a:pt x="302" y="21"/>
                  </a:lnTo>
                  <a:lnTo>
                    <a:pt x="278" y="20"/>
                  </a:lnTo>
                  <a:lnTo>
                    <a:pt x="251" y="17"/>
                  </a:lnTo>
                  <a:lnTo>
                    <a:pt x="223" y="16"/>
                  </a:lnTo>
                  <a:lnTo>
                    <a:pt x="195" y="14"/>
                  </a:lnTo>
                  <a:lnTo>
                    <a:pt x="167" y="12"/>
                  </a:lnTo>
                  <a:lnTo>
                    <a:pt x="139" y="9"/>
                  </a:lnTo>
                  <a:lnTo>
                    <a:pt x="114" y="7"/>
                  </a:lnTo>
                  <a:lnTo>
                    <a:pt x="90" y="6"/>
                  </a:lnTo>
                  <a:lnTo>
                    <a:pt x="69" y="4"/>
                  </a:lnTo>
                  <a:lnTo>
                    <a:pt x="52" y="3"/>
                  </a:lnTo>
                  <a:lnTo>
                    <a:pt x="38" y="1"/>
                  </a:lnTo>
                  <a:lnTo>
                    <a:pt x="30" y="0"/>
                  </a:lnTo>
                  <a:lnTo>
                    <a:pt x="27" y="0"/>
                  </a:lnTo>
                  <a:lnTo>
                    <a:pt x="33" y="7"/>
                  </a:lnTo>
                  <a:close/>
                </a:path>
              </a:pathLst>
            </a:custGeom>
            <a:solidFill>
              <a:srgbClr val="DBED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5" name="Freeform 9"/>
            <p:cNvSpPr>
              <a:spLocks/>
            </p:cNvSpPr>
            <p:nvPr/>
          </p:nvSpPr>
          <p:spPr bwMode="auto">
            <a:xfrm>
              <a:off x="2783" y="2392"/>
              <a:ext cx="254" cy="216"/>
            </a:xfrm>
            <a:custGeom>
              <a:avLst/>
              <a:gdLst>
                <a:gd name="T0" fmla="*/ 136 w 508"/>
                <a:gd name="T1" fmla="*/ 12 h 432"/>
                <a:gd name="T2" fmla="*/ 84 w 508"/>
                <a:gd name="T3" fmla="*/ 3 h 432"/>
                <a:gd name="T4" fmla="*/ 52 w 508"/>
                <a:gd name="T5" fmla="*/ 1 h 432"/>
                <a:gd name="T6" fmla="*/ 39 w 508"/>
                <a:gd name="T7" fmla="*/ 23 h 432"/>
                <a:gd name="T8" fmla="*/ 49 w 508"/>
                <a:gd name="T9" fmla="*/ 79 h 432"/>
                <a:gd name="T10" fmla="*/ 68 w 508"/>
                <a:gd name="T11" fmla="*/ 137 h 432"/>
                <a:gd name="T12" fmla="*/ 89 w 508"/>
                <a:gd name="T13" fmla="*/ 186 h 432"/>
                <a:gd name="T14" fmla="*/ 99 w 508"/>
                <a:gd name="T15" fmla="*/ 227 h 432"/>
                <a:gd name="T16" fmla="*/ 87 w 508"/>
                <a:gd name="T17" fmla="*/ 260 h 432"/>
                <a:gd name="T18" fmla="*/ 44 w 508"/>
                <a:gd name="T19" fmla="*/ 304 h 432"/>
                <a:gd name="T20" fmla="*/ 6 w 508"/>
                <a:gd name="T21" fmla="*/ 347 h 432"/>
                <a:gd name="T22" fmla="*/ 10 w 508"/>
                <a:gd name="T23" fmla="*/ 374 h 432"/>
                <a:gd name="T24" fmla="*/ 58 w 508"/>
                <a:gd name="T25" fmla="*/ 373 h 432"/>
                <a:gd name="T26" fmla="*/ 97 w 508"/>
                <a:gd name="T27" fmla="*/ 357 h 432"/>
                <a:gd name="T28" fmla="*/ 135 w 508"/>
                <a:gd name="T29" fmla="*/ 330 h 432"/>
                <a:gd name="T30" fmla="*/ 170 w 508"/>
                <a:gd name="T31" fmla="*/ 299 h 432"/>
                <a:gd name="T32" fmla="*/ 201 w 508"/>
                <a:gd name="T33" fmla="*/ 268 h 432"/>
                <a:gd name="T34" fmla="*/ 230 w 508"/>
                <a:gd name="T35" fmla="*/ 242 h 432"/>
                <a:gd name="T36" fmla="*/ 253 w 508"/>
                <a:gd name="T37" fmla="*/ 223 h 432"/>
                <a:gd name="T38" fmla="*/ 271 w 508"/>
                <a:gd name="T39" fmla="*/ 219 h 432"/>
                <a:gd name="T40" fmla="*/ 289 w 508"/>
                <a:gd name="T41" fmla="*/ 243 h 432"/>
                <a:gd name="T42" fmla="*/ 311 w 508"/>
                <a:gd name="T43" fmla="*/ 307 h 432"/>
                <a:gd name="T44" fmla="*/ 341 w 508"/>
                <a:gd name="T45" fmla="*/ 379 h 432"/>
                <a:gd name="T46" fmla="*/ 387 w 508"/>
                <a:gd name="T47" fmla="*/ 427 h 432"/>
                <a:gd name="T48" fmla="*/ 453 w 508"/>
                <a:gd name="T49" fmla="*/ 426 h 432"/>
                <a:gd name="T50" fmla="*/ 492 w 508"/>
                <a:gd name="T51" fmla="*/ 407 h 432"/>
                <a:gd name="T52" fmla="*/ 507 w 508"/>
                <a:gd name="T53" fmla="*/ 373 h 432"/>
                <a:gd name="T54" fmla="*/ 506 w 508"/>
                <a:gd name="T55" fmla="*/ 325 h 432"/>
                <a:gd name="T56" fmla="*/ 493 w 508"/>
                <a:gd name="T57" fmla="*/ 260 h 432"/>
                <a:gd name="T58" fmla="*/ 460 w 508"/>
                <a:gd name="T59" fmla="*/ 182 h 432"/>
                <a:gd name="T60" fmla="*/ 413 w 508"/>
                <a:gd name="T61" fmla="*/ 106 h 432"/>
                <a:gd name="T62" fmla="*/ 359 w 508"/>
                <a:gd name="T63" fmla="*/ 55 h 432"/>
                <a:gd name="T64" fmla="*/ 306 w 508"/>
                <a:gd name="T65" fmla="*/ 41 h 432"/>
                <a:gd name="T66" fmla="*/ 250 w 508"/>
                <a:gd name="T67" fmla="*/ 32 h 432"/>
                <a:gd name="T68" fmla="*/ 202 w 508"/>
                <a:gd name="T69" fmla="*/ 23 h 432"/>
                <a:gd name="T70" fmla="*/ 173 w 508"/>
                <a:gd name="T71" fmla="*/ 17 h 4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508" h="432">
                  <a:moveTo>
                    <a:pt x="169" y="16"/>
                  </a:moveTo>
                  <a:lnTo>
                    <a:pt x="136" y="12"/>
                  </a:lnTo>
                  <a:lnTo>
                    <a:pt x="109" y="8"/>
                  </a:lnTo>
                  <a:lnTo>
                    <a:pt x="84" y="3"/>
                  </a:lnTo>
                  <a:lnTo>
                    <a:pt x="66" y="0"/>
                  </a:lnTo>
                  <a:lnTo>
                    <a:pt x="52" y="1"/>
                  </a:lnTo>
                  <a:lnTo>
                    <a:pt x="43" y="8"/>
                  </a:lnTo>
                  <a:lnTo>
                    <a:pt x="39" y="23"/>
                  </a:lnTo>
                  <a:lnTo>
                    <a:pt x="42" y="48"/>
                  </a:lnTo>
                  <a:lnTo>
                    <a:pt x="49" y="79"/>
                  </a:lnTo>
                  <a:lnTo>
                    <a:pt x="58" y="108"/>
                  </a:lnTo>
                  <a:lnTo>
                    <a:pt x="68" y="137"/>
                  </a:lnTo>
                  <a:lnTo>
                    <a:pt x="79" y="162"/>
                  </a:lnTo>
                  <a:lnTo>
                    <a:pt x="89" y="186"/>
                  </a:lnTo>
                  <a:lnTo>
                    <a:pt x="96" y="208"/>
                  </a:lnTo>
                  <a:lnTo>
                    <a:pt x="99" y="227"/>
                  </a:lnTo>
                  <a:lnTo>
                    <a:pt x="97" y="243"/>
                  </a:lnTo>
                  <a:lnTo>
                    <a:pt x="87" y="260"/>
                  </a:lnTo>
                  <a:lnTo>
                    <a:pt x="67" y="281"/>
                  </a:lnTo>
                  <a:lnTo>
                    <a:pt x="44" y="304"/>
                  </a:lnTo>
                  <a:lnTo>
                    <a:pt x="22" y="327"/>
                  </a:lnTo>
                  <a:lnTo>
                    <a:pt x="6" y="347"/>
                  </a:lnTo>
                  <a:lnTo>
                    <a:pt x="0" y="364"/>
                  </a:lnTo>
                  <a:lnTo>
                    <a:pt x="10" y="374"/>
                  </a:lnTo>
                  <a:lnTo>
                    <a:pt x="38" y="377"/>
                  </a:lnTo>
                  <a:lnTo>
                    <a:pt x="58" y="373"/>
                  </a:lnTo>
                  <a:lnTo>
                    <a:pt x="78" y="366"/>
                  </a:lnTo>
                  <a:lnTo>
                    <a:pt x="97" y="357"/>
                  </a:lnTo>
                  <a:lnTo>
                    <a:pt x="117" y="344"/>
                  </a:lnTo>
                  <a:lnTo>
                    <a:pt x="135" y="330"/>
                  </a:lnTo>
                  <a:lnTo>
                    <a:pt x="152" y="315"/>
                  </a:lnTo>
                  <a:lnTo>
                    <a:pt x="170" y="299"/>
                  </a:lnTo>
                  <a:lnTo>
                    <a:pt x="186" y="284"/>
                  </a:lnTo>
                  <a:lnTo>
                    <a:pt x="201" y="268"/>
                  </a:lnTo>
                  <a:lnTo>
                    <a:pt x="216" y="254"/>
                  </a:lnTo>
                  <a:lnTo>
                    <a:pt x="230" y="242"/>
                  </a:lnTo>
                  <a:lnTo>
                    <a:pt x="241" y="231"/>
                  </a:lnTo>
                  <a:lnTo>
                    <a:pt x="253" y="223"/>
                  </a:lnTo>
                  <a:lnTo>
                    <a:pt x="263" y="220"/>
                  </a:lnTo>
                  <a:lnTo>
                    <a:pt x="271" y="219"/>
                  </a:lnTo>
                  <a:lnTo>
                    <a:pt x="278" y="223"/>
                  </a:lnTo>
                  <a:lnTo>
                    <a:pt x="289" y="243"/>
                  </a:lnTo>
                  <a:lnTo>
                    <a:pt x="300" y="272"/>
                  </a:lnTo>
                  <a:lnTo>
                    <a:pt x="311" y="307"/>
                  </a:lnTo>
                  <a:lnTo>
                    <a:pt x="325" y="344"/>
                  </a:lnTo>
                  <a:lnTo>
                    <a:pt x="341" y="379"/>
                  </a:lnTo>
                  <a:lnTo>
                    <a:pt x="362" y="408"/>
                  </a:lnTo>
                  <a:lnTo>
                    <a:pt x="387" y="427"/>
                  </a:lnTo>
                  <a:lnTo>
                    <a:pt x="421" y="432"/>
                  </a:lnTo>
                  <a:lnTo>
                    <a:pt x="453" y="426"/>
                  </a:lnTo>
                  <a:lnTo>
                    <a:pt x="476" y="418"/>
                  </a:lnTo>
                  <a:lnTo>
                    <a:pt x="492" y="407"/>
                  </a:lnTo>
                  <a:lnTo>
                    <a:pt x="503" y="392"/>
                  </a:lnTo>
                  <a:lnTo>
                    <a:pt x="507" y="373"/>
                  </a:lnTo>
                  <a:lnTo>
                    <a:pt x="508" y="351"/>
                  </a:lnTo>
                  <a:lnTo>
                    <a:pt x="506" y="325"/>
                  </a:lnTo>
                  <a:lnTo>
                    <a:pt x="501" y="295"/>
                  </a:lnTo>
                  <a:lnTo>
                    <a:pt x="493" y="260"/>
                  </a:lnTo>
                  <a:lnTo>
                    <a:pt x="480" y="222"/>
                  </a:lnTo>
                  <a:lnTo>
                    <a:pt x="460" y="182"/>
                  </a:lnTo>
                  <a:lnTo>
                    <a:pt x="438" y="141"/>
                  </a:lnTo>
                  <a:lnTo>
                    <a:pt x="413" y="106"/>
                  </a:lnTo>
                  <a:lnTo>
                    <a:pt x="386" y="76"/>
                  </a:lnTo>
                  <a:lnTo>
                    <a:pt x="359" y="55"/>
                  </a:lnTo>
                  <a:lnTo>
                    <a:pt x="332" y="45"/>
                  </a:lnTo>
                  <a:lnTo>
                    <a:pt x="306" y="41"/>
                  </a:lnTo>
                  <a:lnTo>
                    <a:pt x="278" y="36"/>
                  </a:lnTo>
                  <a:lnTo>
                    <a:pt x="250" y="32"/>
                  </a:lnTo>
                  <a:lnTo>
                    <a:pt x="225" y="26"/>
                  </a:lnTo>
                  <a:lnTo>
                    <a:pt x="202" y="23"/>
                  </a:lnTo>
                  <a:lnTo>
                    <a:pt x="185" y="19"/>
                  </a:lnTo>
                  <a:lnTo>
                    <a:pt x="173" y="17"/>
                  </a:lnTo>
                  <a:lnTo>
                    <a:pt x="169" y="16"/>
                  </a:lnTo>
                  <a:close/>
                </a:path>
              </a:pathLst>
            </a:custGeom>
            <a:solidFill>
              <a:srgbClr val="B7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6" name="Freeform 10"/>
            <p:cNvSpPr>
              <a:spLocks/>
            </p:cNvSpPr>
            <p:nvPr/>
          </p:nvSpPr>
          <p:spPr bwMode="auto">
            <a:xfrm>
              <a:off x="2673" y="1980"/>
              <a:ext cx="403" cy="389"/>
            </a:xfrm>
            <a:custGeom>
              <a:avLst/>
              <a:gdLst>
                <a:gd name="T0" fmla="*/ 149 w 808"/>
                <a:gd name="T1" fmla="*/ 0 h 779"/>
                <a:gd name="T2" fmla="*/ 312 w 808"/>
                <a:gd name="T3" fmla="*/ 133 h 779"/>
                <a:gd name="T4" fmla="*/ 408 w 808"/>
                <a:gd name="T5" fmla="*/ 99 h 779"/>
                <a:gd name="T6" fmla="*/ 598 w 808"/>
                <a:gd name="T7" fmla="*/ 222 h 779"/>
                <a:gd name="T8" fmla="*/ 799 w 808"/>
                <a:gd name="T9" fmla="*/ 227 h 779"/>
                <a:gd name="T10" fmla="*/ 808 w 808"/>
                <a:gd name="T11" fmla="*/ 430 h 779"/>
                <a:gd name="T12" fmla="*/ 673 w 808"/>
                <a:gd name="T13" fmla="*/ 460 h 779"/>
                <a:gd name="T14" fmla="*/ 647 w 808"/>
                <a:gd name="T15" fmla="*/ 726 h 779"/>
                <a:gd name="T16" fmla="*/ 645 w 808"/>
                <a:gd name="T17" fmla="*/ 726 h 779"/>
                <a:gd name="T18" fmla="*/ 644 w 808"/>
                <a:gd name="T19" fmla="*/ 729 h 779"/>
                <a:gd name="T20" fmla="*/ 640 w 808"/>
                <a:gd name="T21" fmla="*/ 731 h 779"/>
                <a:gd name="T22" fmla="*/ 635 w 808"/>
                <a:gd name="T23" fmla="*/ 735 h 779"/>
                <a:gd name="T24" fmla="*/ 628 w 808"/>
                <a:gd name="T25" fmla="*/ 738 h 779"/>
                <a:gd name="T26" fmla="*/ 619 w 808"/>
                <a:gd name="T27" fmla="*/ 743 h 779"/>
                <a:gd name="T28" fmla="*/ 607 w 808"/>
                <a:gd name="T29" fmla="*/ 747 h 779"/>
                <a:gd name="T30" fmla="*/ 595 w 808"/>
                <a:gd name="T31" fmla="*/ 752 h 779"/>
                <a:gd name="T32" fmla="*/ 581 w 808"/>
                <a:gd name="T33" fmla="*/ 756 h 779"/>
                <a:gd name="T34" fmla="*/ 564 w 808"/>
                <a:gd name="T35" fmla="*/ 761 h 779"/>
                <a:gd name="T36" fmla="*/ 544 w 808"/>
                <a:gd name="T37" fmla="*/ 766 h 779"/>
                <a:gd name="T38" fmla="*/ 522 w 808"/>
                <a:gd name="T39" fmla="*/ 770 h 779"/>
                <a:gd name="T40" fmla="*/ 499 w 808"/>
                <a:gd name="T41" fmla="*/ 774 h 779"/>
                <a:gd name="T42" fmla="*/ 473 w 808"/>
                <a:gd name="T43" fmla="*/ 776 h 779"/>
                <a:gd name="T44" fmla="*/ 444 w 808"/>
                <a:gd name="T45" fmla="*/ 778 h 779"/>
                <a:gd name="T46" fmla="*/ 412 w 808"/>
                <a:gd name="T47" fmla="*/ 779 h 779"/>
                <a:gd name="T48" fmla="*/ 379 w 808"/>
                <a:gd name="T49" fmla="*/ 779 h 779"/>
                <a:gd name="T50" fmla="*/ 349 w 808"/>
                <a:gd name="T51" fmla="*/ 778 h 779"/>
                <a:gd name="T52" fmla="*/ 321 w 808"/>
                <a:gd name="T53" fmla="*/ 775 h 779"/>
                <a:gd name="T54" fmla="*/ 294 w 808"/>
                <a:gd name="T55" fmla="*/ 773 h 779"/>
                <a:gd name="T56" fmla="*/ 270 w 808"/>
                <a:gd name="T57" fmla="*/ 768 h 779"/>
                <a:gd name="T58" fmla="*/ 247 w 808"/>
                <a:gd name="T59" fmla="*/ 763 h 779"/>
                <a:gd name="T60" fmla="*/ 227 w 808"/>
                <a:gd name="T61" fmla="*/ 759 h 779"/>
                <a:gd name="T62" fmla="*/ 209 w 808"/>
                <a:gd name="T63" fmla="*/ 754 h 779"/>
                <a:gd name="T64" fmla="*/ 193 w 808"/>
                <a:gd name="T65" fmla="*/ 748 h 779"/>
                <a:gd name="T66" fmla="*/ 178 w 808"/>
                <a:gd name="T67" fmla="*/ 744 h 779"/>
                <a:gd name="T68" fmla="*/ 166 w 808"/>
                <a:gd name="T69" fmla="*/ 739 h 779"/>
                <a:gd name="T70" fmla="*/ 156 w 808"/>
                <a:gd name="T71" fmla="*/ 735 h 779"/>
                <a:gd name="T72" fmla="*/ 149 w 808"/>
                <a:gd name="T73" fmla="*/ 731 h 779"/>
                <a:gd name="T74" fmla="*/ 143 w 808"/>
                <a:gd name="T75" fmla="*/ 729 h 779"/>
                <a:gd name="T76" fmla="*/ 140 w 808"/>
                <a:gd name="T77" fmla="*/ 728 h 779"/>
                <a:gd name="T78" fmla="*/ 139 w 808"/>
                <a:gd name="T79" fmla="*/ 726 h 779"/>
                <a:gd name="T80" fmla="*/ 158 w 808"/>
                <a:gd name="T81" fmla="*/ 371 h 779"/>
                <a:gd name="T82" fmla="*/ 0 w 808"/>
                <a:gd name="T83" fmla="*/ 158 h 779"/>
                <a:gd name="T84" fmla="*/ 149 w 808"/>
                <a:gd name="T85" fmla="*/ 0 h 7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808" h="779">
                  <a:moveTo>
                    <a:pt x="149" y="0"/>
                  </a:moveTo>
                  <a:lnTo>
                    <a:pt x="312" y="133"/>
                  </a:lnTo>
                  <a:lnTo>
                    <a:pt x="408" y="99"/>
                  </a:lnTo>
                  <a:lnTo>
                    <a:pt x="598" y="222"/>
                  </a:lnTo>
                  <a:lnTo>
                    <a:pt x="799" y="227"/>
                  </a:lnTo>
                  <a:lnTo>
                    <a:pt x="808" y="430"/>
                  </a:lnTo>
                  <a:lnTo>
                    <a:pt x="673" y="460"/>
                  </a:lnTo>
                  <a:lnTo>
                    <a:pt x="647" y="726"/>
                  </a:lnTo>
                  <a:lnTo>
                    <a:pt x="645" y="726"/>
                  </a:lnTo>
                  <a:lnTo>
                    <a:pt x="644" y="729"/>
                  </a:lnTo>
                  <a:lnTo>
                    <a:pt x="640" y="731"/>
                  </a:lnTo>
                  <a:lnTo>
                    <a:pt x="635" y="735"/>
                  </a:lnTo>
                  <a:lnTo>
                    <a:pt x="628" y="738"/>
                  </a:lnTo>
                  <a:lnTo>
                    <a:pt x="619" y="743"/>
                  </a:lnTo>
                  <a:lnTo>
                    <a:pt x="607" y="747"/>
                  </a:lnTo>
                  <a:lnTo>
                    <a:pt x="595" y="752"/>
                  </a:lnTo>
                  <a:lnTo>
                    <a:pt x="581" y="756"/>
                  </a:lnTo>
                  <a:lnTo>
                    <a:pt x="564" y="761"/>
                  </a:lnTo>
                  <a:lnTo>
                    <a:pt x="544" y="766"/>
                  </a:lnTo>
                  <a:lnTo>
                    <a:pt x="522" y="770"/>
                  </a:lnTo>
                  <a:lnTo>
                    <a:pt x="499" y="774"/>
                  </a:lnTo>
                  <a:lnTo>
                    <a:pt x="473" y="776"/>
                  </a:lnTo>
                  <a:lnTo>
                    <a:pt x="444" y="778"/>
                  </a:lnTo>
                  <a:lnTo>
                    <a:pt x="412" y="779"/>
                  </a:lnTo>
                  <a:lnTo>
                    <a:pt x="379" y="779"/>
                  </a:lnTo>
                  <a:lnTo>
                    <a:pt x="349" y="778"/>
                  </a:lnTo>
                  <a:lnTo>
                    <a:pt x="321" y="775"/>
                  </a:lnTo>
                  <a:lnTo>
                    <a:pt x="294" y="773"/>
                  </a:lnTo>
                  <a:lnTo>
                    <a:pt x="270" y="768"/>
                  </a:lnTo>
                  <a:lnTo>
                    <a:pt x="247" y="763"/>
                  </a:lnTo>
                  <a:lnTo>
                    <a:pt x="227" y="759"/>
                  </a:lnTo>
                  <a:lnTo>
                    <a:pt x="209" y="754"/>
                  </a:lnTo>
                  <a:lnTo>
                    <a:pt x="193" y="748"/>
                  </a:lnTo>
                  <a:lnTo>
                    <a:pt x="178" y="744"/>
                  </a:lnTo>
                  <a:lnTo>
                    <a:pt x="166" y="739"/>
                  </a:lnTo>
                  <a:lnTo>
                    <a:pt x="156" y="735"/>
                  </a:lnTo>
                  <a:lnTo>
                    <a:pt x="149" y="731"/>
                  </a:lnTo>
                  <a:lnTo>
                    <a:pt x="143" y="729"/>
                  </a:lnTo>
                  <a:lnTo>
                    <a:pt x="140" y="728"/>
                  </a:lnTo>
                  <a:lnTo>
                    <a:pt x="139" y="726"/>
                  </a:lnTo>
                  <a:lnTo>
                    <a:pt x="158" y="371"/>
                  </a:lnTo>
                  <a:lnTo>
                    <a:pt x="0" y="158"/>
                  </a:lnTo>
                  <a:lnTo>
                    <a:pt x="149" y="0"/>
                  </a:lnTo>
                  <a:close/>
                </a:path>
              </a:pathLst>
            </a:custGeom>
            <a:solidFill>
              <a:srgbClr val="F2F9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7" name="Freeform 11"/>
            <p:cNvSpPr>
              <a:spLocks/>
            </p:cNvSpPr>
            <p:nvPr/>
          </p:nvSpPr>
          <p:spPr bwMode="auto">
            <a:xfrm>
              <a:off x="2692" y="1998"/>
              <a:ext cx="366" cy="353"/>
            </a:xfrm>
            <a:custGeom>
              <a:avLst/>
              <a:gdLst>
                <a:gd name="T0" fmla="*/ 134 w 733"/>
                <a:gd name="T1" fmla="*/ 0 h 706"/>
                <a:gd name="T2" fmla="*/ 284 w 733"/>
                <a:gd name="T3" fmla="*/ 119 h 706"/>
                <a:gd name="T4" fmla="*/ 370 w 733"/>
                <a:gd name="T5" fmla="*/ 89 h 706"/>
                <a:gd name="T6" fmla="*/ 542 w 733"/>
                <a:gd name="T7" fmla="*/ 200 h 706"/>
                <a:gd name="T8" fmla="*/ 724 w 733"/>
                <a:gd name="T9" fmla="*/ 205 h 706"/>
                <a:gd name="T10" fmla="*/ 733 w 733"/>
                <a:gd name="T11" fmla="*/ 390 h 706"/>
                <a:gd name="T12" fmla="*/ 611 w 733"/>
                <a:gd name="T13" fmla="*/ 416 h 706"/>
                <a:gd name="T14" fmla="*/ 587 w 733"/>
                <a:gd name="T15" fmla="*/ 658 h 706"/>
                <a:gd name="T16" fmla="*/ 585 w 733"/>
                <a:gd name="T17" fmla="*/ 658 h 706"/>
                <a:gd name="T18" fmla="*/ 584 w 733"/>
                <a:gd name="T19" fmla="*/ 661 h 706"/>
                <a:gd name="T20" fmla="*/ 581 w 733"/>
                <a:gd name="T21" fmla="*/ 663 h 706"/>
                <a:gd name="T22" fmla="*/ 575 w 733"/>
                <a:gd name="T23" fmla="*/ 665 h 706"/>
                <a:gd name="T24" fmla="*/ 569 w 733"/>
                <a:gd name="T25" fmla="*/ 669 h 706"/>
                <a:gd name="T26" fmla="*/ 561 w 733"/>
                <a:gd name="T27" fmla="*/ 672 h 706"/>
                <a:gd name="T28" fmla="*/ 551 w 733"/>
                <a:gd name="T29" fmla="*/ 677 h 706"/>
                <a:gd name="T30" fmla="*/ 539 w 733"/>
                <a:gd name="T31" fmla="*/ 681 h 706"/>
                <a:gd name="T32" fmla="*/ 526 w 733"/>
                <a:gd name="T33" fmla="*/ 685 h 706"/>
                <a:gd name="T34" fmla="*/ 511 w 733"/>
                <a:gd name="T35" fmla="*/ 689 h 706"/>
                <a:gd name="T36" fmla="*/ 493 w 733"/>
                <a:gd name="T37" fmla="*/ 694 h 706"/>
                <a:gd name="T38" fmla="*/ 474 w 733"/>
                <a:gd name="T39" fmla="*/ 698 h 706"/>
                <a:gd name="T40" fmla="*/ 452 w 733"/>
                <a:gd name="T41" fmla="*/ 700 h 706"/>
                <a:gd name="T42" fmla="*/ 428 w 733"/>
                <a:gd name="T43" fmla="*/ 703 h 706"/>
                <a:gd name="T44" fmla="*/ 401 w 733"/>
                <a:gd name="T45" fmla="*/ 704 h 706"/>
                <a:gd name="T46" fmla="*/ 372 w 733"/>
                <a:gd name="T47" fmla="*/ 706 h 706"/>
                <a:gd name="T48" fmla="*/ 344 w 733"/>
                <a:gd name="T49" fmla="*/ 706 h 706"/>
                <a:gd name="T50" fmla="*/ 316 w 733"/>
                <a:gd name="T51" fmla="*/ 704 h 706"/>
                <a:gd name="T52" fmla="*/ 291 w 733"/>
                <a:gd name="T53" fmla="*/ 702 h 706"/>
                <a:gd name="T54" fmla="*/ 266 w 733"/>
                <a:gd name="T55" fmla="*/ 700 h 706"/>
                <a:gd name="T56" fmla="*/ 245 w 733"/>
                <a:gd name="T57" fmla="*/ 696 h 706"/>
                <a:gd name="T58" fmla="*/ 224 w 733"/>
                <a:gd name="T59" fmla="*/ 692 h 706"/>
                <a:gd name="T60" fmla="*/ 205 w 733"/>
                <a:gd name="T61" fmla="*/ 688 h 706"/>
                <a:gd name="T62" fmla="*/ 189 w 733"/>
                <a:gd name="T63" fmla="*/ 684 h 706"/>
                <a:gd name="T64" fmla="*/ 174 w 733"/>
                <a:gd name="T65" fmla="*/ 679 h 706"/>
                <a:gd name="T66" fmla="*/ 162 w 733"/>
                <a:gd name="T67" fmla="*/ 674 h 706"/>
                <a:gd name="T68" fmla="*/ 151 w 733"/>
                <a:gd name="T69" fmla="*/ 670 h 706"/>
                <a:gd name="T70" fmla="*/ 142 w 733"/>
                <a:gd name="T71" fmla="*/ 666 h 706"/>
                <a:gd name="T72" fmla="*/ 135 w 733"/>
                <a:gd name="T73" fmla="*/ 663 h 706"/>
                <a:gd name="T74" fmla="*/ 129 w 733"/>
                <a:gd name="T75" fmla="*/ 661 h 706"/>
                <a:gd name="T76" fmla="*/ 127 w 733"/>
                <a:gd name="T77" fmla="*/ 658 h 706"/>
                <a:gd name="T78" fmla="*/ 126 w 733"/>
                <a:gd name="T79" fmla="*/ 658 h 706"/>
                <a:gd name="T80" fmla="*/ 143 w 733"/>
                <a:gd name="T81" fmla="*/ 336 h 706"/>
                <a:gd name="T82" fmla="*/ 0 w 733"/>
                <a:gd name="T83" fmla="*/ 143 h 706"/>
                <a:gd name="T84" fmla="*/ 134 w 733"/>
                <a:gd name="T85" fmla="*/ 0 h 7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733" h="706">
                  <a:moveTo>
                    <a:pt x="134" y="0"/>
                  </a:moveTo>
                  <a:lnTo>
                    <a:pt x="284" y="119"/>
                  </a:lnTo>
                  <a:lnTo>
                    <a:pt x="370" y="89"/>
                  </a:lnTo>
                  <a:lnTo>
                    <a:pt x="542" y="200"/>
                  </a:lnTo>
                  <a:lnTo>
                    <a:pt x="724" y="205"/>
                  </a:lnTo>
                  <a:lnTo>
                    <a:pt x="733" y="390"/>
                  </a:lnTo>
                  <a:lnTo>
                    <a:pt x="611" y="416"/>
                  </a:lnTo>
                  <a:lnTo>
                    <a:pt x="587" y="658"/>
                  </a:lnTo>
                  <a:lnTo>
                    <a:pt x="585" y="658"/>
                  </a:lnTo>
                  <a:lnTo>
                    <a:pt x="584" y="661"/>
                  </a:lnTo>
                  <a:lnTo>
                    <a:pt x="581" y="663"/>
                  </a:lnTo>
                  <a:lnTo>
                    <a:pt x="575" y="665"/>
                  </a:lnTo>
                  <a:lnTo>
                    <a:pt x="569" y="669"/>
                  </a:lnTo>
                  <a:lnTo>
                    <a:pt x="561" y="672"/>
                  </a:lnTo>
                  <a:lnTo>
                    <a:pt x="551" y="677"/>
                  </a:lnTo>
                  <a:lnTo>
                    <a:pt x="539" y="681"/>
                  </a:lnTo>
                  <a:lnTo>
                    <a:pt x="526" y="685"/>
                  </a:lnTo>
                  <a:lnTo>
                    <a:pt x="511" y="689"/>
                  </a:lnTo>
                  <a:lnTo>
                    <a:pt x="493" y="694"/>
                  </a:lnTo>
                  <a:lnTo>
                    <a:pt x="474" y="698"/>
                  </a:lnTo>
                  <a:lnTo>
                    <a:pt x="452" y="700"/>
                  </a:lnTo>
                  <a:lnTo>
                    <a:pt x="428" y="703"/>
                  </a:lnTo>
                  <a:lnTo>
                    <a:pt x="401" y="704"/>
                  </a:lnTo>
                  <a:lnTo>
                    <a:pt x="372" y="706"/>
                  </a:lnTo>
                  <a:lnTo>
                    <a:pt x="344" y="706"/>
                  </a:lnTo>
                  <a:lnTo>
                    <a:pt x="316" y="704"/>
                  </a:lnTo>
                  <a:lnTo>
                    <a:pt x="291" y="702"/>
                  </a:lnTo>
                  <a:lnTo>
                    <a:pt x="266" y="700"/>
                  </a:lnTo>
                  <a:lnTo>
                    <a:pt x="245" y="696"/>
                  </a:lnTo>
                  <a:lnTo>
                    <a:pt x="224" y="692"/>
                  </a:lnTo>
                  <a:lnTo>
                    <a:pt x="205" y="688"/>
                  </a:lnTo>
                  <a:lnTo>
                    <a:pt x="189" y="684"/>
                  </a:lnTo>
                  <a:lnTo>
                    <a:pt x="174" y="679"/>
                  </a:lnTo>
                  <a:lnTo>
                    <a:pt x="162" y="674"/>
                  </a:lnTo>
                  <a:lnTo>
                    <a:pt x="151" y="670"/>
                  </a:lnTo>
                  <a:lnTo>
                    <a:pt x="142" y="666"/>
                  </a:lnTo>
                  <a:lnTo>
                    <a:pt x="135" y="663"/>
                  </a:lnTo>
                  <a:lnTo>
                    <a:pt x="129" y="661"/>
                  </a:lnTo>
                  <a:lnTo>
                    <a:pt x="127" y="658"/>
                  </a:lnTo>
                  <a:lnTo>
                    <a:pt x="126" y="658"/>
                  </a:lnTo>
                  <a:lnTo>
                    <a:pt x="143" y="336"/>
                  </a:lnTo>
                  <a:lnTo>
                    <a:pt x="0" y="143"/>
                  </a:lnTo>
                  <a:lnTo>
                    <a:pt x="134" y="0"/>
                  </a:lnTo>
                  <a:close/>
                </a:path>
              </a:pathLst>
            </a:custGeom>
            <a:solidFill>
              <a:srgbClr val="DBF2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0" name="Freeform 12"/>
            <p:cNvSpPr>
              <a:spLocks/>
            </p:cNvSpPr>
            <p:nvPr/>
          </p:nvSpPr>
          <p:spPr bwMode="auto">
            <a:xfrm>
              <a:off x="2820" y="1777"/>
              <a:ext cx="264" cy="106"/>
            </a:xfrm>
            <a:custGeom>
              <a:avLst/>
              <a:gdLst>
                <a:gd name="T0" fmla="*/ 15 w 529"/>
                <a:gd name="T1" fmla="*/ 190 h 212"/>
                <a:gd name="T2" fmla="*/ 14 w 529"/>
                <a:gd name="T3" fmla="*/ 189 h 212"/>
                <a:gd name="T4" fmla="*/ 10 w 529"/>
                <a:gd name="T5" fmla="*/ 185 h 212"/>
                <a:gd name="T6" fmla="*/ 6 w 529"/>
                <a:gd name="T7" fmla="*/ 181 h 212"/>
                <a:gd name="T8" fmla="*/ 2 w 529"/>
                <a:gd name="T9" fmla="*/ 172 h 212"/>
                <a:gd name="T10" fmla="*/ 0 w 529"/>
                <a:gd name="T11" fmla="*/ 163 h 212"/>
                <a:gd name="T12" fmla="*/ 1 w 529"/>
                <a:gd name="T13" fmla="*/ 151 h 212"/>
                <a:gd name="T14" fmla="*/ 7 w 529"/>
                <a:gd name="T15" fmla="*/ 137 h 212"/>
                <a:gd name="T16" fmla="*/ 17 w 529"/>
                <a:gd name="T17" fmla="*/ 121 h 212"/>
                <a:gd name="T18" fmla="*/ 25 w 529"/>
                <a:gd name="T19" fmla="*/ 111 h 212"/>
                <a:gd name="T20" fmla="*/ 37 w 529"/>
                <a:gd name="T21" fmla="*/ 102 h 212"/>
                <a:gd name="T22" fmla="*/ 51 w 529"/>
                <a:gd name="T23" fmla="*/ 92 h 212"/>
                <a:gd name="T24" fmla="*/ 66 w 529"/>
                <a:gd name="T25" fmla="*/ 81 h 212"/>
                <a:gd name="T26" fmla="*/ 83 w 529"/>
                <a:gd name="T27" fmla="*/ 72 h 212"/>
                <a:gd name="T28" fmla="*/ 101 w 529"/>
                <a:gd name="T29" fmla="*/ 62 h 212"/>
                <a:gd name="T30" fmla="*/ 121 w 529"/>
                <a:gd name="T31" fmla="*/ 51 h 212"/>
                <a:gd name="T32" fmla="*/ 141 w 529"/>
                <a:gd name="T33" fmla="*/ 42 h 212"/>
                <a:gd name="T34" fmla="*/ 160 w 529"/>
                <a:gd name="T35" fmla="*/ 33 h 212"/>
                <a:gd name="T36" fmla="*/ 181 w 529"/>
                <a:gd name="T37" fmla="*/ 25 h 212"/>
                <a:gd name="T38" fmla="*/ 200 w 529"/>
                <a:gd name="T39" fmla="*/ 17 h 212"/>
                <a:gd name="T40" fmla="*/ 219 w 529"/>
                <a:gd name="T41" fmla="*/ 11 h 212"/>
                <a:gd name="T42" fmla="*/ 236 w 529"/>
                <a:gd name="T43" fmla="*/ 6 h 212"/>
                <a:gd name="T44" fmla="*/ 252 w 529"/>
                <a:gd name="T45" fmla="*/ 2 h 212"/>
                <a:gd name="T46" fmla="*/ 266 w 529"/>
                <a:gd name="T47" fmla="*/ 0 h 212"/>
                <a:gd name="T48" fmla="*/ 278 w 529"/>
                <a:gd name="T49" fmla="*/ 0 h 212"/>
                <a:gd name="T50" fmla="*/ 298 w 529"/>
                <a:gd name="T51" fmla="*/ 2 h 212"/>
                <a:gd name="T52" fmla="*/ 319 w 529"/>
                <a:gd name="T53" fmla="*/ 6 h 212"/>
                <a:gd name="T54" fmla="*/ 339 w 529"/>
                <a:gd name="T55" fmla="*/ 13 h 212"/>
                <a:gd name="T56" fmla="*/ 357 w 529"/>
                <a:gd name="T57" fmla="*/ 20 h 212"/>
                <a:gd name="T58" fmla="*/ 372 w 529"/>
                <a:gd name="T59" fmla="*/ 27 h 212"/>
                <a:gd name="T60" fmla="*/ 382 w 529"/>
                <a:gd name="T61" fmla="*/ 34 h 212"/>
                <a:gd name="T62" fmla="*/ 389 w 529"/>
                <a:gd name="T63" fmla="*/ 39 h 212"/>
                <a:gd name="T64" fmla="*/ 391 w 529"/>
                <a:gd name="T65" fmla="*/ 40 h 212"/>
                <a:gd name="T66" fmla="*/ 391 w 529"/>
                <a:gd name="T67" fmla="*/ 39 h 212"/>
                <a:gd name="T68" fmla="*/ 394 w 529"/>
                <a:gd name="T69" fmla="*/ 35 h 212"/>
                <a:gd name="T70" fmla="*/ 401 w 529"/>
                <a:gd name="T71" fmla="*/ 31 h 212"/>
                <a:gd name="T72" fmla="*/ 409 w 529"/>
                <a:gd name="T73" fmla="*/ 25 h 212"/>
                <a:gd name="T74" fmla="*/ 417 w 529"/>
                <a:gd name="T75" fmla="*/ 20 h 212"/>
                <a:gd name="T76" fmla="*/ 424 w 529"/>
                <a:gd name="T77" fmla="*/ 16 h 212"/>
                <a:gd name="T78" fmla="*/ 429 w 529"/>
                <a:gd name="T79" fmla="*/ 12 h 212"/>
                <a:gd name="T80" fmla="*/ 431 w 529"/>
                <a:gd name="T81" fmla="*/ 11 h 212"/>
                <a:gd name="T82" fmla="*/ 468 w 529"/>
                <a:gd name="T83" fmla="*/ 68 h 212"/>
                <a:gd name="T84" fmla="*/ 529 w 529"/>
                <a:gd name="T85" fmla="*/ 42 h 212"/>
                <a:gd name="T86" fmla="*/ 526 w 529"/>
                <a:gd name="T87" fmla="*/ 155 h 212"/>
                <a:gd name="T88" fmla="*/ 487 w 529"/>
                <a:gd name="T89" fmla="*/ 212 h 212"/>
                <a:gd name="T90" fmla="*/ 15 w 529"/>
                <a:gd name="T91" fmla="*/ 190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29" h="212">
                  <a:moveTo>
                    <a:pt x="15" y="190"/>
                  </a:moveTo>
                  <a:lnTo>
                    <a:pt x="14" y="189"/>
                  </a:lnTo>
                  <a:lnTo>
                    <a:pt x="10" y="185"/>
                  </a:lnTo>
                  <a:lnTo>
                    <a:pt x="6" y="181"/>
                  </a:lnTo>
                  <a:lnTo>
                    <a:pt x="2" y="172"/>
                  </a:lnTo>
                  <a:lnTo>
                    <a:pt x="0" y="163"/>
                  </a:lnTo>
                  <a:lnTo>
                    <a:pt x="1" y="151"/>
                  </a:lnTo>
                  <a:lnTo>
                    <a:pt x="7" y="137"/>
                  </a:lnTo>
                  <a:lnTo>
                    <a:pt x="17" y="121"/>
                  </a:lnTo>
                  <a:lnTo>
                    <a:pt x="25" y="111"/>
                  </a:lnTo>
                  <a:lnTo>
                    <a:pt x="37" y="102"/>
                  </a:lnTo>
                  <a:lnTo>
                    <a:pt x="51" y="92"/>
                  </a:lnTo>
                  <a:lnTo>
                    <a:pt x="66" y="81"/>
                  </a:lnTo>
                  <a:lnTo>
                    <a:pt x="83" y="72"/>
                  </a:lnTo>
                  <a:lnTo>
                    <a:pt x="101" y="62"/>
                  </a:lnTo>
                  <a:lnTo>
                    <a:pt x="121" y="51"/>
                  </a:lnTo>
                  <a:lnTo>
                    <a:pt x="141" y="42"/>
                  </a:lnTo>
                  <a:lnTo>
                    <a:pt x="160" y="33"/>
                  </a:lnTo>
                  <a:lnTo>
                    <a:pt x="181" y="25"/>
                  </a:lnTo>
                  <a:lnTo>
                    <a:pt x="200" y="17"/>
                  </a:lnTo>
                  <a:lnTo>
                    <a:pt x="219" y="11"/>
                  </a:lnTo>
                  <a:lnTo>
                    <a:pt x="236" y="6"/>
                  </a:lnTo>
                  <a:lnTo>
                    <a:pt x="252" y="2"/>
                  </a:lnTo>
                  <a:lnTo>
                    <a:pt x="266" y="0"/>
                  </a:lnTo>
                  <a:lnTo>
                    <a:pt x="278" y="0"/>
                  </a:lnTo>
                  <a:lnTo>
                    <a:pt x="298" y="2"/>
                  </a:lnTo>
                  <a:lnTo>
                    <a:pt x="319" y="6"/>
                  </a:lnTo>
                  <a:lnTo>
                    <a:pt x="339" y="13"/>
                  </a:lnTo>
                  <a:lnTo>
                    <a:pt x="357" y="20"/>
                  </a:lnTo>
                  <a:lnTo>
                    <a:pt x="372" y="27"/>
                  </a:lnTo>
                  <a:lnTo>
                    <a:pt x="382" y="34"/>
                  </a:lnTo>
                  <a:lnTo>
                    <a:pt x="389" y="39"/>
                  </a:lnTo>
                  <a:lnTo>
                    <a:pt x="391" y="40"/>
                  </a:lnTo>
                  <a:lnTo>
                    <a:pt x="391" y="39"/>
                  </a:lnTo>
                  <a:lnTo>
                    <a:pt x="394" y="35"/>
                  </a:lnTo>
                  <a:lnTo>
                    <a:pt x="401" y="31"/>
                  </a:lnTo>
                  <a:lnTo>
                    <a:pt x="409" y="25"/>
                  </a:lnTo>
                  <a:lnTo>
                    <a:pt x="417" y="20"/>
                  </a:lnTo>
                  <a:lnTo>
                    <a:pt x="424" y="16"/>
                  </a:lnTo>
                  <a:lnTo>
                    <a:pt x="429" y="12"/>
                  </a:lnTo>
                  <a:lnTo>
                    <a:pt x="431" y="11"/>
                  </a:lnTo>
                  <a:lnTo>
                    <a:pt x="468" y="68"/>
                  </a:lnTo>
                  <a:lnTo>
                    <a:pt x="529" y="42"/>
                  </a:lnTo>
                  <a:lnTo>
                    <a:pt x="526" y="155"/>
                  </a:lnTo>
                  <a:lnTo>
                    <a:pt x="487" y="212"/>
                  </a:lnTo>
                  <a:lnTo>
                    <a:pt x="15" y="190"/>
                  </a:lnTo>
                  <a:close/>
                </a:path>
              </a:pathLst>
            </a:custGeom>
            <a:solidFill>
              <a:srgbClr val="DDB7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1" name="Freeform 13"/>
            <p:cNvSpPr>
              <a:spLocks/>
            </p:cNvSpPr>
            <p:nvPr/>
          </p:nvSpPr>
          <p:spPr bwMode="auto">
            <a:xfrm>
              <a:off x="2797" y="1827"/>
              <a:ext cx="279" cy="243"/>
            </a:xfrm>
            <a:custGeom>
              <a:avLst/>
              <a:gdLst>
                <a:gd name="T0" fmla="*/ 506 w 559"/>
                <a:gd name="T1" fmla="*/ 68 h 486"/>
                <a:gd name="T2" fmla="*/ 505 w 559"/>
                <a:gd name="T3" fmla="*/ 67 h 486"/>
                <a:gd name="T4" fmla="*/ 493 w 559"/>
                <a:gd name="T5" fmla="*/ 60 h 486"/>
                <a:gd name="T6" fmla="*/ 474 w 559"/>
                <a:gd name="T7" fmla="*/ 46 h 486"/>
                <a:gd name="T8" fmla="*/ 454 w 559"/>
                <a:gd name="T9" fmla="*/ 33 h 486"/>
                <a:gd name="T10" fmla="*/ 433 w 559"/>
                <a:gd name="T11" fmla="*/ 22 h 486"/>
                <a:gd name="T12" fmla="*/ 410 w 559"/>
                <a:gd name="T13" fmla="*/ 12 h 486"/>
                <a:gd name="T14" fmla="*/ 385 w 559"/>
                <a:gd name="T15" fmla="*/ 5 h 486"/>
                <a:gd name="T16" fmla="*/ 356 w 559"/>
                <a:gd name="T17" fmla="*/ 1 h 486"/>
                <a:gd name="T18" fmla="*/ 323 w 559"/>
                <a:gd name="T19" fmla="*/ 0 h 486"/>
                <a:gd name="T20" fmla="*/ 269 w 559"/>
                <a:gd name="T21" fmla="*/ 5 h 486"/>
                <a:gd name="T22" fmla="*/ 218 w 559"/>
                <a:gd name="T23" fmla="*/ 19 h 486"/>
                <a:gd name="T24" fmla="*/ 190 w 559"/>
                <a:gd name="T25" fmla="*/ 34 h 486"/>
                <a:gd name="T26" fmla="*/ 180 w 559"/>
                <a:gd name="T27" fmla="*/ 45 h 486"/>
                <a:gd name="T28" fmla="*/ 192 w 559"/>
                <a:gd name="T29" fmla="*/ 101 h 486"/>
                <a:gd name="T30" fmla="*/ 81 w 559"/>
                <a:gd name="T31" fmla="*/ 166 h 486"/>
                <a:gd name="T32" fmla="*/ 80 w 559"/>
                <a:gd name="T33" fmla="*/ 160 h 486"/>
                <a:gd name="T34" fmla="*/ 73 w 559"/>
                <a:gd name="T35" fmla="*/ 148 h 486"/>
                <a:gd name="T36" fmla="*/ 59 w 559"/>
                <a:gd name="T37" fmla="*/ 145 h 486"/>
                <a:gd name="T38" fmla="*/ 34 w 559"/>
                <a:gd name="T39" fmla="*/ 160 h 486"/>
                <a:gd name="T40" fmla="*/ 9 w 559"/>
                <a:gd name="T41" fmla="*/ 183 h 486"/>
                <a:gd name="T42" fmla="*/ 0 w 559"/>
                <a:gd name="T43" fmla="*/ 203 h 486"/>
                <a:gd name="T44" fmla="*/ 5 w 559"/>
                <a:gd name="T45" fmla="*/ 223 h 486"/>
                <a:gd name="T46" fmla="*/ 22 w 559"/>
                <a:gd name="T47" fmla="*/ 251 h 486"/>
                <a:gd name="T48" fmla="*/ 46 w 559"/>
                <a:gd name="T49" fmla="*/ 281 h 486"/>
                <a:gd name="T50" fmla="*/ 72 w 559"/>
                <a:gd name="T51" fmla="*/ 306 h 486"/>
                <a:gd name="T52" fmla="*/ 91 w 559"/>
                <a:gd name="T53" fmla="*/ 324 h 486"/>
                <a:gd name="T54" fmla="*/ 99 w 559"/>
                <a:gd name="T55" fmla="*/ 329 h 486"/>
                <a:gd name="T56" fmla="*/ 111 w 559"/>
                <a:gd name="T57" fmla="*/ 356 h 486"/>
                <a:gd name="T58" fmla="*/ 140 w 559"/>
                <a:gd name="T59" fmla="*/ 412 h 486"/>
                <a:gd name="T60" fmla="*/ 178 w 559"/>
                <a:gd name="T61" fmla="*/ 467 h 486"/>
                <a:gd name="T62" fmla="*/ 217 w 559"/>
                <a:gd name="T63" fmla="*/ 486 h 486"/>
                <a:gd name="T64" fmla="*/ 257 w 559"/>
                <a:gd name="T65" fmla="*/ 472 h 486"/>
                <a:gd name="T66" fmla="*/ 297 w 559"/>
                <a:gd name="T67" fmla="*/ 455 h 486"/>
                <a:gd name="T68" fmla="*/ 328 w 559"/>
                <a:gd name="T69" fmla="*/ 440 h 486"/>
                <a:gd name="T70" fmla="*/ 341 w 559"/>
                <a:gd name="T71" fmla="*/ 434 h 486"/>
                <a:gd name="T72" fmla="*/ 361 w 559"/>
                <a:gd name="T73" fmla="*/ 432 h 486"/>
                <a:gd name="T74" fmla="*/ 408 w 559"/>
                <a:gd name="T75" fmla="*/ 424 h 486"/>
                <a:gd name="T76" fmla="*/ 463 w 559"/>
                <a:gd name="T77" fmla="*/ 403 h 486"/>
                <a:gd name="T78" fmla="*/ 510 w 559"/>
                <a:gd name="T79" fmla="*/ 366 h 486"/>
                <a:gd name="T80" fmla="*/ 539 w 559"/>
                <a:gd name="T81" fmla="*/ 313 h 486"/>
                <a:gd name="T82" fmla="*/ 555 w 559"/>
                <a:gd name="T83" fmla="*/ 254 h 486"/>
                <a:gd name="T84" fmla="*/ 559 w 559"/>
                <a:gd name="T85" fmla="*/ 197 h 486"/>
                <a:gd name="T86" fmla="*/ 550 w 559"/>
                <a:gd name="T87" fmla="*/ 147 h 4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559" h="486">
                  <a:moveTo>
                    <a:pt x="507" y="68"/>
                  </a:moveTo>
                  <a:lnTo>
                    <a:pt x="506" y="68"/>
                  </a:lnTo>
                  <a:lnTo>
                    <a:pt x="506" y="67"/>
                  </a:lnTo>
                  <a:lnTo>
                    <a:pt x="505" y="67"/>
                  </a:lnTo>
                  <a:lnTo>
                    <a:pt x="504" y="67"/>
                  </a:lnTo>
                  <a:lnTo>
                    <a:pt x="493" y="60"/>
                  </a:lnTo>
                  <a:lnTo>
                    <a:pt x="483" y="53"/>
                  </a:lnTo>
                  <a:lnTo>
                    <a:pt x="474" y="46"/>
                  </a:lnTo>
                  <a:lnTo>
                    <a:pt x="463" y="39"/>
                  </a:lnTo>
                  <a:lnTo>
                    <a:pt x="454" y="33"/>
                  </a:lnTo>
                  <a:lnTo>
                    <a:pt x="444" y="27"/>
                  </a:lnTo>
                  <a:lnTo>
                    <a:pt x="433" y="22"/>
                  </a:lnTo>
                  <a:lnTo>
                    <a:pt x="422" y="17"/>
                  </a:lnTo>
                  <a:lnTo>
                    <a:pt x="410" y="12"/>
                  </a:lnTo>
                  <a:lnTo>
                    <a:pt x="399" y="9"/>
                  </a:lnTo>
                  <a:lnTo>
                    <a:pt x="385" y="5"/>
                  </a:lnTo>
                  <a:lnTo>
                    <a:pt x="371" y="3"/>
                  </a:lnTo>
                  <a:lnTo>
                    <a:pt x="356" y="1"/>
                  </a:lnTo>
                  <a:lnTo>
                    <a:pt x="340" y="0"/>
                  </a:lnTo>
                  <a:lnTo>
                    <a:pt x="323" y="0"/>
                  </a:lnTo>
                  <a:lnTo>
                    <a:pt x="304" y="1"/>
                  </a:lnTo>
                  <a:lnTo>
                    <a:pt x="269" y="5"/>
                  </a:lnTo>
                  <a:lnTo>
                    <a:pt x="240" y="11"/>
                  </a:lnTo>
                  <a:lnTo>
                    <a:pt x="218" y="19"/>
                  </a:lnTo>
                  <a:lnTo>
                    <a:pt x="202" y="26"/>
                  </a:lnTo>
                  <a:lnTo>
                    <a:pt x="190" y="34"/>
                  </a:lnTo>
                  <a:lnTo>
                    <a:pt x="183" y="40"/>
                  </a:lnTo>
                  <a:lnTo>
                    <a:pt x="180" y="45"/>
                  </a:lnTo>
                  <a:lnTo>
                    <a:pt x="179" y="46"/>
                  </a:lnTo>
                  <a:lnTo>
                    <a:pt x="192" y="101"/>
                  </a:lnTo>
                  <a:lnTo>
                    <a:pt x="168" y="141"/>
                  </a:lnTo>
                  <a:lnTo>
                    <a:pt x="81" y="166"/>
                  </a:lnTo>
                  <a:lnTo>
                    <a:pt x="81" y="163"/>
                  </a:lnTo>
                  <a:lnTo>
                    <a:pt x="80" y="160"/>
                  </a:lnTo>
                  <a:lnTo>
                    <a:pt x="77" y="154"/>
                  </a:lnTo>
                  <a:lnTo>
                    <a:pt x="73" y="148"/>
                  </a:lnTo>
                  <a:lnTo>
                    <a:pt x="67" y="146"/>
                  </a:lnTo>
                  <a:lnTo>
                    <a:pt x="59" y="145"/>
                  </a:lnTo>
                  <a:lnTo>
                    <a:pt x="47" y="150"/>
                  </a:lnTo>
                  <a:lnTo>
                    <a:pt x="34" y="160"/>
                  </a:lnTo>
                  <a:lnTo>
                    <a:pt x="20" y="173"/>
                  </a:lnTo>
                  <a:lnTo>
                    <a:pt x="9" y="183"/>
                  </a:lnTo>
                  <a:lnTo>
                    <a:pt x="2" y="193"/>
                  </a:lnTo>
                  <a:lnTo>
                    <a:pt x="0" y="203"/>
                  </a:lnTo>
                  <a:lnTo>
                    <a:pt x="1" y="213"/>
                  </a:lnTo>
                  <a:lnTo>
                    <a:pt x="5" y="223"/>
                  </a:lnTo>
                  <a:lnTo>
                    <a:pt x="12" y="236"/>
                  </a:lnTo>
                  <a:lnTo>
                    <a:pt x="22" y="251"/>
                  </a:lnTo>
                  <a:lnTo>
                    <a:pt x="34" y="267"/>
                  </a:lnTo>
                  <a:lnTo>
                    <a:pt x="46" y="281"/>
                  </a:lnTo>
                  <a:lnTo>
                    <a:pt x="60" y="295"/>
                  </a:lnTo>
                  <a:lnTo>
                    <a:pt x="72" y="306"/>
                  </a:lnTo>
                  <a:lnTo>
                    <a:pt x="83" y="316"/>
                  </a:lnTo>
                  <a:lnTo>
                    <a:pt x="91" y="324"/>
                  </a:lnTo>
                  <a:lnTo>
                    <a:pt x="97" y="328"/>
                  </a:lnTo>
                  <a:lnTo>
                    <a:pt x="99" y="329"/>
                  </a:lnTo>
                  <a:lnTo>
                    <a:pt x="103" y="336"/>
                  </a:lnTo>
                  <a:lnTo>
                    <a:pt x="111" y="356"/>
                  </a:lnTo>
                  <a:lnTo>
                    <a:pt x="123" y="382"/>
                  </a:lnTo>
                  <a:lnTo>
                    <a:pt x="140" y="412"/>
                  </a:lnTo>
                  <a:lnTo>
                    <a:pt x="158" y="441"/>
                  </a:lnTo>
                  <a:lnTo>
                    <a:pt x="178" y="467"/>
                  </a:lnTo>
                  <a:lnTo>
                    <a:pt x="198" y="483"/>
                  </a:lnTo>
                  <a:lnTo>
                    <a:pt x="217" y="486"/>
                  </a:lnTo>
                  <a:lnTo>
                    <a:pt x="236" y="480"/>
                  </a:lnTo>
                  <a:lnTo>
                    <a:pt x="257" y="472"/>
                  </a:lnTo>
                  <a:lnTo>
                    <a:pt x="278" y="464"/>
                  </a:lnTo>
                  <a:lnTo>
                    <a:pt x="297" y="455"/>
                  </a:lnTo>
                  <a:lnTo>
                    <a:pt x="315" y="447"/>
                  </a:lnTo>
                  <a:lnTo>
                    <a:pt x="328" y="440"/>
                  </a:lnTo>
                  <a:lnTo>
                    <a:pt x="338" y="435"/>
                  </a:lnTo>
                  <a:lnTo>
                    <a:pt x="341" y="434"/>
                  </a:lnTo>
                  <a:lnTo>
                    <a:pt x="347" y="434"/>
                  </a:lnTo>
                  <a:lnTo>
                    <a:pt x="361" y="432"/>
                  </a:lnTo>
                  <a:lnTo>
                    <a:pt x="381" y="430"/>
                  </a:lnTo>
                  <a:lnTo>
                    <a:pt x="408" y="424"/>
                  </a:lnTo>
                  <a:lnTo>
                    <a:pt x="436" y="415"/>
                  </a:lnTo>
                  <a:lnTo>
                    <a:pt x="463" y="403"/>
                  </a:lnTo>
                  <a:lnTo>
                    <a:pt x="490" y="387"/>
                  </a:lnTo>
                  <a:lnTo>
                    <a:pt x="510" y="366"/>
                  </a:lnTo>
                  <a:lnTo>
                    <a:pt x="527" y="341"/>
                  </a:lnTo>
                  <a:lnTo>
                    <a:pt x="539" y="313"/>
                  </a:lnTo>
                  <a:lnTo>
                    <a:pt x="550" y="284"/>
                  </a:lnTo>
                  <a:lnTo>
                    <a:pt x="555" y="254"/>
                  </a:lnTo>
                  <a:lnTo>
                    <a:pt x="559" y="226"/>
                  </a:lnTo>
                  <a:lnTo>
                    <a:pt x="559" y="197"/>
                  </a:lnTo>
                  <a:lnTo>
                    <a:pt x="555" y="171"/>
                  </a:lnTo>
                  <a:lnTo>
                    <a:pt x="550" y="147"/>
                  </a:lnTo>
                  <a:lnTo>
                    <a:pt x="507" y="68"/>
                  </a:lnTo>
                  <a:close/>
                </a:path>
              </a:pathLst>
            </a:custGeom>
            <a:solidFill>
              <a:srgbClr val="F9ED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5" name="Freeform 14"/>
            <p:cNvSpPr>
              <a:spLocks/>
            </p:cNvSpPr>
            <p:nvPr/>
          </p:nvSpPr>
          <p:spPr bwMode="auto">
            <a:xfrm>
              <a:off x="2816" y="1844"/>
              <a:ext cx="241" cy="209"/>
            </a:xfrm>
            <a:custGeom>
              <a:avLst/>
              <a:gdLst>
                <a:gd name="T0" fmla="*/ 437 w 483"/>
                <a:gd name="T1" fmla="*/ 58 h 420"/>
                <a:gd name="T2" fmla="*/ 437 w 483"/>
                <a:gd name="T3" fmla="*/ 58 h 420"/>
                <a:gd name="T4" fmla="*/ 418 w 483"/>
                <a:gd name="T5" fmla="*/ 45 h 420"/>
                <a:gd name="T6" fmla="*/ 384 w 483"/>
                <a:gd name="T7" fmla="*/ 23 h 420"/>
                <a:gd name="T8" fmla="*/ 345 w 483"/>
                <a:gd name="T9" fmla="*/ 7 h 420"/>
                <a:gd name="T10" fmla="*/ 294 w 483"/>
                <a:gd name="T11" fmla="*/ 0 h 420"/>
                <a:gd name="T12" fmla="*/ 232 w 483"/>
                <a:gd name="T13" fmla="*/ 5 h 420"/>
                <a:gd name="T14" fmla="*/ 188 w 483"/>
                <a:gd name="T15" fmla="*/ 16 h 420"/>
                <a:gd name="T16" fmla="*/ 164 w 483"/>
                <a:gd name="T17" fmla="*/ 29 h 420"/>
                <a:gd name="T18" fmla="*/ 154 w 483"/>
                <a:gd name="T19" fmla="*/ 38 h 420"/>
                <a:gd name="T20" fmla="*/ 166 w 483"/>
                <a:gd name="T21" fmla="*/ 87 h 420"/>
                <a:gd name="T22" fmla="*/ 69 w 483"/>
                <a:gd name="T23" fmla="*/ 143 h 420"/>
                <a:gd name="T24" fmla="*/ 68 w 483"/>
                <a:gd name="T25" fmla="*/ 137 h 420"/>
                <a:gd name="T26" fmla="*/ 63 w 483"/>
                <a:gd name="T27" fmla="*/ 128 h 420"/>
                <a:gd name="T28" fmla="*/ 51 w 483"/>
                <a:gd name="T29" fmla="*/ 125 h 420"/>
                <a:gd name="T30" fmla="*/ 29 w 483"/>
                <a:gd name="T31" fmla="*/ 137 h 420"/>
                <a:gd name="T32" fmla="*/ 8 w 483"/>
                <a:gd name="T33" fmla="*/ 158 h 420"/>
                <a:gd name="T34" fmla="*/ 0 w 483"/>
                <a:gd name="T35" fmla="*/ 175 h 420"/>
                <a:gd name="T36" fmla="*/ 4 w 483"/>
                <a:gd name="T37" fmla="*/ 194 h 420"/>
                <a:gd name="T38" fmla="*/ 19 w 483"/>
                <a:gd name="T39" fmla="*/ 217 h 420"/>
                <a:gd name="T40" fmla="*/ 39 w 483"/>
                <a:gd name="T41" fmla="*/ 243 h 420"/>
                <a:gd name="T42" fmla="*/ 61 w 483"/>
                <a:gd name="T43" fmla="*/ 264 h 420"/>
                <a:gd name="T44" fmla="*/ 77 w 483"/>
                <a:gd name="T45" fmla="*/ 279 h 420"/>
                <a:gd name="T46" fmla="*/ 84 w 483"/>
                <a:gd name="T47" fmla="*/ 285 h 420"/>
                <a:gd name="T48" fmla="*/ 95 w 483"/>
                <a:gd name="T49" fmla="*/ 308 h 420"/>
                <a:gd name="T50" fmla="*/ 120 w 483"/>
                <a:gd name="T51" fmla="*/ 356 h 420"/>
                <a:gd name="T52" fmla="*/ 153 w 483"/>
                <a:gd name="T53" fmla="*/ 404 h 420"/>
                <a:gd name="T54" fmla="*/ 187 w 483"/>
                <a:gd name="T55" fmla="*/ 420 h 420"/>
                <a:gd name="T56" fmla="*/ 221 w 483"/>
                <a:gd name="T57" fmla="*/ 408 h 420"/>
                <a:gd name="T58" fmla="*/ 256 w 483"/>
                <a:gd name="T59" fmla="*/ 394 h 420"/>
                <a:gd name="T60" fmla="*/ 284 w 483"/>
                <a:gd name="T61" fmla="*/ 382 h 420"/>
                <a:gd name="T62" fmla="*/ 294 w 483"/>
                <a:gd name="T63" fmla="*/ 376 h 420"/>
                <a:gd name="T64" fmla="*/ 311 w 483"/>
                <a:gd name="T65" fmla="*/ 375 h 420"/>
                <a:gd name="T66" fmla="*/ 351 w 483"/>
                <a:gd name="T67" fmla="*/ 367 h 420"/>
                <a:gd name="T68" fmla="*/ 400 w 483"/>
                <a:gd name="T69" fmla="*/ 349 h 420"/>
                <a:gd name="T70" fmla="*/ 441 w 483"/>
                <a:gd name="T71" fmla="*/ 317 h 420"/>
                <a:gd name="T72" fmla="*/ 467 w 483"/>
                <a:gd name="T73" fmla="*/ 271 h 420"/>
                <a:gd name="T74" fmla="*/ 480 w 483"/>
                <a:gd name="T75" fmla="*/ 220 h 420"/>
                <a:gd name="T76" fmla="*/ 483 w 483"/>
                <a:gd name="T77" fmla="*/ 171 h 420"/>
                <a:gd name="T78" fmla="*/ 475 w 483"/>
                <a:gd name="T79" fmla="*/ 127 h 4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83" h="420">
                  <a:moveTo>
                    <a:pt x="438" y="59"/>
                  </a:moveTo>
                  <a:lnTo>
                    <a:pt x="437" y="58"/>
                  </a:lnTo>
                  <a:lnTo>
                    <a:pt x="437" y="58"/>
                  </a:lnTo>
                  <a:lnTo>
                    <a:pt x="437" y="58"/>
                  </a:lnTo>
                  <a:lnTo>
                    <a:pt x="436" y="57"/>
                  </a:lnTo>
                  <a:lnTo>
                    <a:pt x="418" y="45"/>
                  </a:lnTo>
                  <a:lnTo>
                    <a:pt x="401" y="34"/>
                  </a:lnTo>
                  <a:lnTo>
                    <a:pt x="384" y="23"/>
                  </a:lnTo>
                  <a:lnTo>
                    <a:pt x="365" y="14"/>
                  </a:lnTo>
                  <a:lnTo>
                    <a:pt x="345" y="7"/>
                  </a:lnTo>
                  <a:lnTo>
                    <a:pt x="320" y="2"/>
                  </a:lnTo>
                  <a:lnTo>
                    <a:pt x="294" y="0"/>
                  </a:lnTo>
                  <a:lnTo>
                    <a:pt x="263" y="1"/>
                  </a:lnTo>
                  <a:lnTo>
                    <a:pt x="232" y="5"/>
                  </a:lnTo>
                  <a:lnTo>
                    <a:pt x="207" y="11"/>
                  </a:lnTo>
                  <a:lnTo>
                    <a:pt x="188" y="16"/>
                  </a:lnTo>
                  <a:lnTo>
                    <a:pt x="174" y="23"/>
                  </a:lnTo>
                  <a:lnTo>
                    <a:pt x="164" y="29"/>
                  </a:lnTo>
                  <a:lnTo>
                    <a:pt x="158" y="35"/>
                  </a:lnTo>
                  <a:lnTo>
                    <a:pt x="154" y="38"/>
                  </a:lnTo>
                  <a:lnTo>
                    <a:pt x="153" y="39"/>
                  </a:lnTo>
                  <a:lnTo>
                    <a:pt x="166" y="87"/>
                  </a:lnTo>
                  <a:lnTo>
                    <a:pt x="145" y="122"/>
                  </a:lnTo>
                  <a:lnTo>
                    <a:pt x="69" y="143"/>
                  </a:lnTo>
                  <a:lnTo>
                    <a:pt x="69" y="142"/>
                  </a:lnTo>
                  <a:lnTo>
                    <a:pt x="68" y="137"/>
                  </a:lnTo>
                  <a:lnTo>
                    <a:pt x="66" y="133"/>
                  </a:lnTo>
                  <a:lnTo>
                    <a:pt x="63" y="128"/>
                  </a:lnTo>
                  <a:lnTo>
                    <a:pt x="58" y="126"/>
                  </a:lnTo>
                  <a:lnTo>
                    <a:pt x="51" y="125"/>
                  </a:lnTo>
                  <a:lnTo>
                    <a:pt x="42" y="128"/>
                  </a:lnTo>
                  <a:lnTo>
                    <a:pt x="29" y="137"/>
                  </a:lnTo>
                  <a:lnTo>
                    <a:pt x="16" y="149"/>
                  </a:lnTo>
                  <a:lnTo>
                    <a:pt x="8" y="158"/>
                  </a:lnTo>
                  <a:lnTo>
                    <a:pt x="2" y="167"/>
                  </a:lnTo>
                  <a:lnTo>
                    <a:pt x="0" y="175"/>
                  </a:lnTo>
                  <a:lnTo>
                    <a:pt x="0" y="183"/>
                  </a:lnTo>
                  <a:lnTo>
                    <a:pt x="4" y="194"/>
                  </a:lnTo>
                  <a:lnTo>
                    <a:pt x="9" y="204"/>
                  </a:lnTo>
                  <a:lnTo>
                    <a:pt x="19" y="217"/>
                  </a:lnTo>
                  <a:lnTo>
                    <a:pt x="29" y="231"/>
                  </a:lnTo>
                  <a:lnTo>
                    <a:pt x="39" y="243"/>
                  </a:lnTo>
                  <a:lnTo>
                    <a:pt x="51" y="255"/>
                  </a:lnTo>
                  <a:lnTo>
                    <a:pt x="61" y="264"/>
                  </a:lnTo>
                  <a:lnTo>
                    <a:pt x="70" y="273"/>
                  </a:lnTo>
                  <a:lnTo>
                    <a:pt x="77" y="279"/>
                  </a:lnTo>
                  <a:lnTo>
                    <a:pt x="82" y="284"/>
                  </a:lnTo>
                  <a:lnTo>
                    <a:pt x="84" y="285"/>
                  </a:lnTo>
                  <a:lnTo>
                    <a:pt x="87" y="291"/>
                  </a:lnTo>
                  <a:lnTo>
                    <a:pt x="95" y="308"/>
                  </a:lnTo>
                  <a:lnTo>
                    <a:pt x="106" y="331"/>
                  </a:lnTo>
                  <a:lnTo>
                    <a:pt x="120" y="356"/>
                  </a:lnTo>
                  <a:lnTo>
                    <a:pt x="136" y="382"/>
                  </a:lnTo>
                  <a:lnTo>
                    <a:pt x="153" y="404"/>
                  </a:lnTo>
                  <a:lnTo>
                    <a:pt x="171" y="417"/>
                  </a:lnTo>
                  <a:lnTo>
                    <a:pt x="187" y="420"/>
                  </a:lnTo>
                  <a:lnTo>
                    <a:pt x="204" y="415"/>
                  </a:lnTo>
                  <a:lnTo>
                    <a:pt x="221" y="408"/>
                  </a:lnTo>
                  <a:lnTo>
                    <a:pt x="240" y="401"/>
                  </a:lnTo>
                  <a:lnTo>
                    <a:pt x="256" y="394"/>
                  </a:lnTo>
                  <a:lnTo>
                    <a:pt x="271" y="387"/>
                  </a:lnTo>
                  <a:lnTo>
                    <a:pt x="284" y="382"/>
                  </a:lnTo>
                  <a:lnTo>
                    <a:pt x="292" y="377"/>
                  </a:lnTo>
                  <a:lnTo>
                    <a:pt x="294" y="376"/>
                  </a:lnTo>
                  <a:lnTo>
                    <a:pt x="298" y="376"/>
                  </a:lnTo>
                  <a:lnTo>
                    <a:pt x="311" y="375"/>
                  </a:lnTo>
                  <a:lnTo>
                    <a:pt x="330" y="371"/>
                  </a:lnTo>
                  <a:lnTo>
                    <a:pt x="351" y="367"/>
                  </a:lnTo>
                  <a:lnTo>
                    <a:pt x="376" y="360"/>
                  </a:lnTo>
                  <a:lnTo>
                    <a:pt x="400" y="349"/>
                  </a:lnTo>
                  <a:lnTo>
                    <a:pt x="423" y="336"/>
                  </a:lnTo>
                  <a:lnTo>
                    <a:pt x="441" y="317"/>
                  </a:lnTo>
                  <a:lnTo>
                    <a:pt x="455" y="295"/>
                  </a:lnTo>
                  <a:lnTo>
                    <a:pt x="467" y="271"/>
                  </a:lnTo>
                  <a:lnTo>
                    <a:pt x="475" y="246"/>
                  </a:lnTo>
                  <a:lnTo>
                    <a:pt x="480" y="220"/>
                  </a:lnTo>
                  <a:lnTo>
                    <a:pt x="483" y="195"/>
                  </a:lnTo>
                  <a:lnTo>
                    <a:pt x="483" y="171"/>
                  </a:lnTo>
                  <a:lnTo>
                    <a:pt x="480" y="148"/>
                  </a:lnTo>
                  <a:lnTo>
                    <a:pt x="475" y="127"/>
                  </a:lnTo>
                  <a:lnTo>
                    <a:pt x="438" y="59"/>
                  </a:lnTo>
                  <a:close/>
                </a:path>
              </a:pathLst>
            </a:custGeom>
            <a:solidFill>
              <a:srgbClr val="F7DDD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6" name="Freeform 15"/>
            <p:cNvSpPr>
              <a:spLocks/>
            </p:cNvSpPr>
            <p:nvPr/>
          </p:nvSpPr>
          <p:spPr bwMode="auto">
            <a:xfrm>
              <a:off x="2896" y="1928"/>
              <a:ext cx="36" cy="35"/>
            </a:xfrm>
            <a:custGeom>
              <a:avLst/>
              <a:gdLst>
                <a:gd name="T0" fmla="*/ 72 w 72"/>
                <a:gd name="T1" fmla="*/ 36 h 72"/>
                <a:gd name="T2" fmla="*/ 71 w 72"/>
                <a:gd name="T3" fmla="*/ 43 h 72"/>
                <a:gd name="T4" fmla="*/ 69 w 72"/>
                <a:gd name="T5" fmla="*/ 50 h 72"/>
                <a:gd name="T6" fmla="*/ 66 w 72"/>
                <a:gd name="T7" fmla="*/ 56 h 72"/>
                <a:gd name="T8" fmla="*/ 61 w 72"/>
                <a:gd name="T9" fmla="*/ 62 h 72"/>
                <a:gd name="T10" fmla="*/ 56 w 72"/>
                <a:gd name="T11" fmla="*/ 66 h 72"/>
                <a:gd name="T12" fmla="*/ 50 w 72"/>
                <a:gd name="T13" fmla="*/ 70 h 72"/>
                <a:gd name="T14" fmla="*/ 43 w 72"/>
                <a:gd name="T15" fmla="*/ 71 h 72"/>
                <a:gd name="T16" fmla="*/ 36 w 72"/>
                <a:gd name="T17" fmla="*/ 72 h 72"/>
                <a:gd name="T18" fmla="*/ 29 w 72"/>
                <a:gd name="T19" fmla="*/ 71 h 72"/>
                <a:gd name="T20" fmla="*/ 22 w 72"/>
                <a:gd name="T21" fmla="*/ 70 h 72"/>
                <a:gd name="T22" fmla="*/ 16 w 72"/>
                <a:gd name="T23" fmla="*/ 66 h 72"/>
                <a:gd name="T24" fmla="*/ 11 w 72"/>
                <a:gd name="T25" fmla="*/ 62 h 72"/>
                <a:gd name="T26" fmla="*/ 6 w 72"/>
                <a:gd name="T27" fmla="*/ 56 h 72"/>
                <a:gd name="T28" fmla="*/ 3 w 72"/>
                <a:gd name="T29" fmla="*/ 50 h 72"/>
                <a:gd name="T30" fmla="*/ 1 w 72"/>
                <a:gd name="T31" fmla="*/ 43 h 72"/>
                <a:gd name="T32" fmla="*/ 0 w 72"/>
                <a:gd name="T33" fmla="*/ 36 h 72"/>
                <a:gd name="T34" fmla="*/ 1 w 72"/>
                <a:gd name="T35" fmla="*/ 29 h 72"/>
                <a:gd name="T36" fmla="*/ 3 w 72"/>
                <a:gd name="T37" fmla="*/ 22 h 72"/>
                <a:gd name="T38" fmla="*/ 6 w 72"/>
                <a:gd name="T39" fmla="*/ 17 h 72"/>
                <a:gd name="T40" fmla="*/ 11 w 72"/>
                <a:gd name="T41" fmla="*/ 11 h 72"/>
                <a:gd name="T42" fmla="*/ 16 w 72"/>
                <a:gd name="T43" fmla="*/ 6 h 72"/>
                <a:gd name="T44" fmla="*/ 22 w 72"/>
                <a:gd name="T45" fmla="*/ 3 h 72"/>
                <a:gd name="T46" fmla="*/ 29 w 72"/>
                <a:gd name="T47" fmla="*/ 2 h 72"/>
                <a:gd name="T48" fmla="*/ 36 w 72"/>
                <a:gd name="T49" fmla="*/ 0 h 72"/>
                <a:gd name="T50" fmla="*/ 43 w 72"/>
                <a:gd name="T51" fmla="*/ 2 h 72"/>
                <a:gd name="T52" fmla="*/ 50 w 72"/>
                <a:gd name="T53" fmla="*/ 3 h 72"/>
                <a:gd name="T54" fmla="*/ 56 w 72"/>
                <a:gd name="T55" fmla="*/ 6 h 72"/>
                <a:gd name="T56" fmla="*/ 61 w 72"/>
                <a:gd name="T57" fmla="*/ 11 h 72"/>
                <a:gd name="T58" fmla="*/ 66 w 72"/>
                <a:gd name="T59" fmla="*/ 17 h 72"/>
                <a:gd name="T60" fmla="*/ 69 w 72"/>
                <a:gd name="T61" fmla="*/ 22 h 72"/>
                <a:gd name="T62" fmla="*/ 71 w 72"/>
                <a:gd name="T63" fmla="*/ 29 h 72"/>
                <a:gd name="T64" fmla="*/ 72 w 72"/>
                <a:gd name="T65" fmla="*/ 36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72">
                  <a:moveTo>
                    <a:pt x="72" y="36"/>
                  </a:moveTo>
                  <a:lnTo>
                    <a:pt x="71" y="43"/>
                  </a:lnTo>
                  <a:lnTo>
                    <a:pt x="69" y="50"/>
                  </a:lnTo>
                  <a:lnTo>
                    <a:pt x="66" y="56"/>
                  </a:lnTo>
                  <a:lnTo>
                    <a:pt x="61" y="62"/>
                  </a:lnTo>
                  <a:lnTo>
                    <a:pt x="56" y="66"/>
                  </a:lnTo>
                  <a:lnTo>
                    <a:pt x="50" y="70"/>
                  </a:lnTo>
                  <a:lnTo>
                    <a:pt x="43" y="71"/>
                  </a:lnTo>
                  <a:lnTo>
                    <a:pt x="36" y="72"/>
                  </a:lnTo>
                  <a:lnTo>
                    <a:pt x="29" y="71"/>
                  </a:lnTo>
                  <a:lnTo>
                    <a:pt x="22" y="70"/>
                  </a:lnTo>
                  <a:lnTo>
                    <a:pt x="16" y="66"/>
                  </a:lnTo>
                  <a:lnTo>
                    <a:pt x="11" y="62"/>
                  </a:lnTo>
                  <a:lnTo>
                    <a:pt x="6" y="56"/>
                  </a:lnTo>
                  <a:lnTo>
                    <a:pt x="3" y="50"/>
                  </a:lnTo>
                  <a:lnTo>
                    <a:pt x="1" y="43"/>
                  </a:lnTo>
                  <a:lnTo>
                    <a:pt x="0" y="36"/>
                  </a:lnTo>
                  <a:lnTo>
                    <a:pt x="1" y="29"/>
                  </a:lnTo>
                  <a:lnTo>
                    <a:pt x="3" y="22"/>
                  </a:lnTo>
                  <a:lnTo>
                    <a:pt x="6" y="17"/>
                  </a:lnTo>
                  <a:lnTo>
                    <a:pt x="11" y="11"/>
                  </a:lnTo>
                  <a:lnTo>
                    <a:pt x="16" y="6"/>
                  </a:lnTo>
                  <a:lnTo>
                    <a:pt x="22" y="3"/>
                  </a:lnTo>
                  <a:lnTo>
                    <a:pt x="29" y="2"/>
                  </a:lnTo>
                  <a:lnTo>
                    <a:pt x="36" y="0"/>
                  </a:lnTo>
                  <a:lnTo>
                    <a:pt x="43" y="2"/>
                  </a:lnTo>
                  <a:lnTo>
                    <a:pt x="50" y="3"/>
                  </a:lnTo>
                  <a:lnTo>
                    <a:pt x="56" y="6"/>
                  </a:lnTo>
                  <a:lnTo>
                    <a:pt x="61" y="11"/>
                  </a:lnTo>
                  <a:lnTo>
                    <a:pt x="66" y="17"/>
                  </a:lnTo>
                  <a:lnTo>
                    <a:pt x="69" y="22"/>
                  </a:lnTo>
                  <a:lnTo>
                    <a:pt x="71" y="29"/>
                  </a:lnTo>
                  <a:lnTo>
                    <a:pt x="72" y="36"/>
                  </a:lnTo>
                  <a:close/>
                </a:path>
              </a:pathLst>
            </a:custGeom>
            <a:solidFill>
              <a:srgbClr val="FF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7" name="Freeform 16"/>
            <p:cNvSpPr>
              <a:spLocks/>
            </p:cNvSpPr>
            <p:nvPr/>
          </p:nvSpPr>
          <p:spPr bwMode="auto">
            <a:xfrm>
              <a:off x="2453" y="1657"/>
              <a:ext cx="209" cy="66"/>
            </a:xfrm>
            <a:custGeom>
              <a:avLst/>
              <a:gdLst>
                <a:gd name="T0" fmla="*/ 45 w 420"/>
                <a:gd name="T1" fmla="*/ 106 h 130"/>
                <a:gd name="T2" fmla="*/ 0 w 420"/>
                <a:gd name="T3" fmla="*/ 12 h 130"/>
                <a:gd name="T4" fmla="*/ 3 w 420"/>
                <a:gd name="T5" fmla="*/ 12 h 130"/>
                <a:gd name="T6" fmla="*/ 9 w 420"/>
                <a:gd name="T7" fmla="*/ 10 h 130"/>
                <a:gd name="T8" fmla="*/ 20 w 420"/>
                <a:gd name="T9" fmla="*/ 9 h 130"/>
                <a:gd name="T10" fmla="*/ 35 w 420"/>
                <a:gd name="T11" fmla="*/ 6 h 130"/>
                <a:gd name="T12" fmla="*/ 53 w 420"/>
                <a:gd name="T13" fmla="*/ 3 h 130"/>
                <a:gd name="T14" fmla="*/ 76 w 420"/>
                <a:gd name="T15" fmla="*/ 2 h 130"/>
                <a:gd name="T16" fmla="*/ 102 w 420"/>
                <a:gd name="T17" fmla="*/ 0 h 130"/>
                <a:gd name="T18" fmla="*/ 132 w 420"/>
                <a:gd name="T19" fmla="*/ 0 h 130"/>
                <a:gd name="T20" fmla="*/ 149 w 420"/>
                <a:gd name="T21" fmla="*/ 0 h 130"/>
                <a:gd name="T22" fmla="*/ 167 w 420"/>
                <a:gd name="T23" fmla="*/ 1 h 130"/>
                <a:gd name="T24" fmla="*/ 189 w 420"/>
                <a:gd name="T25" fmla="*/ 1 h 130"/>
                <a:gd name="T26" fmla="*/ 211 w 420"/>
                <a:gd name="T27" fmla="*/ 2 h 130"/>
                <a:gd name="T28" fmla="*/ 235 w 420"/>
                <a:gd name="T29" fmla="*/ 4 h 130"/>
                <a:gd name="T30" fmla="*/ 259 w 420"/>
                <a:gd name="T31" fmla="*/ 6 h 130"/>
                <a:gd name="T32" fmla="*/ 284 w 420"/>
                <a:gd name="T33" fmla="*/ 8 h 130"/>
                <a:gd name="T34" fmla="*/ 307 w 420"/>
                <a:gd name="T35" fmla="*/ 9 h 130"/>
                <a:gd name="T36" fmla="*/ 330 w 420"/>
                <a:gd name="T37" fmla="*/ 10 h 130"/>
                <a:gd name="T38" fmla="*/ 350 w 420"/>
                <a:gd name="T39" fmla="*/ 12 h 130"/>
                <a:gd name="T40" fmla="*/ 370 w 420"/>
                <a:gd name="T41" fmla="*/ 14 h 130"/>
                <a:gd name="T42" fmla="*/ 386 w 420"/>
                <a:gd name="T43" fmla="*/ 15 h 130"/>
                <a:gd name="T44" fmla="*/ 400 w 420"/>
                <a:gd name="T45" fmla="*/ 17 h 130"/>
                <a:gd name="T46" fmla="*/ 410 w 420"/>
                <a:gd name="T47" fmla="*/ 17 h 130"/>
                <a:gd name="T48" fmla="*/ 417 w 420"/>
                <a:gd name="T49" fmla="*/ 18 h 130"/>
                <a:gd name="T50" fmla="*/ 420 w 420"/>
                <a:gd name="T51" fmla="*/ 18 h 130"/>
                <a:gd name="T52" fmla="*/ 377 w 420"/>
                <a:gd name="T53" fmla="*/ 114 h 130"/>
                <a:gd name="T54" fmla="*/ 284 w 420"/>
                <a:gd name="T55" fmla="*/ 130 h 130"/>
                <a:gd name="T56" fmla="*/ 118 w 420"/>
                <a:gd name="T57" fmla="*/ 117 h 130"/>
                <a:gd name="T58" fmla="*/ 45 w 420"/>
                <a:gd name="T59" fmla="*/ 106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420" h="130">
                  <a:moveTo>
                    <a:pt x="45" y="106"/>
                  </a:moveTo>
                  <a:lnTo>
                    <a:pt x="0" y="12"/>
                  </a:lnTo>
                  <a:lnTo>
                    <a:pt x="3" y="12"/>
                  </a:lnTo>
                  <a:lnTo>
                    <a:pt x="9" y="10"/>
                  </a:lnTo>
                  <a:lnTo>
                    <a:pt x="20" y="9"/>
                  </a:lnTo>
                  <a:lnTo>
                    <a:pt x="35" y="6"/>
                  </a:lnTo>
                  <a:lnTo>
                    <a:pt x="53" y="3"/>
                  </a:lnTo>
                  <a:lnTo>
                    <a:pt x="76" y="2"/>
                  </a:lnTo>
                  <a:lnTo>
                    <a:pt x="102" y="0"/>
                  </a:lnTo>
                  <a:lnTo>
                    <a:pt x="132" y="0"/>
                  </a:lnTo>
                  <a:lnTo>
                    <a:pt x="149" y="0"/>
                  </a:lnTo>
                  <a:lnTo>
                    <a:pt x="167" y="1"/>
                  </a:lnTo>
                  <a:lnTo>
                    <a:pt x="189" y="1"/>
                  </a:lnTo>
                  <a:lnTo>
                    <a:pt x="211" y="2"/>
                  </a:lnTo>
                  <a:lnTo>
                    <a:pt x="235" y="4"/>
                  </a:lnTo>
                  <a:lnTo>
                    <a:pt x="259" y="6"/>
                  </a:lnTo>
                  <a:lnTo>
                    <a:pt x="284" y="8"/>
                  </a:lnTo>
                  <a:lnTo>
                    <a:pt x="307" y="9"/>
                  </a:lnTo>
                  <a:lnTo>
                    <a:pt x="330" y="10"/>
                  </a:lnTo>
                  <a:lnTo>
                    <a:pt x="350" y="12"/>
                  </a:lnTo>
                  <a:lnTo>
                    <a:pt x="370" y="14"/>
                  </a:lnTo>
                  <a:lnTo>
                    <a:pt x="386" y="15"/>
                  </a:lnTo>
                  <a:lnTo>
                    <a:pt x="400" y="17"/>
                  </a:lnTo>
                  <a:lnTo>
                    <a:pt x="410" y="17"/>
                  </a:lnTo>
                  <a:lnTo>
                    <a:pt x="417" y="18"/>
                  </a:lnTo>
                  <a:lnTo>
                    <a:pt x="420" y="18"/>
                  </a:lnTo>
                  <a:lnTo>
                    <a:pt x="377" y="114"/>
                  </a:lnTo>
                  <a:lnTo>
                    <a:pt x="284" y="130"/>
                  </a:lnTo>
                  <a:lnTo>
                    <a:pt x="118" y="117"/>
                  </a:lnTo>
                  <a:lnTo>
                    <a:pt x="45" y="106"/>
                  </a:lnTo>
                  <a:close/>
                </a:path>
              </a:pathLst>
            </a:custGeom>
            <a:solidFill>
              <a:srgbClr val="F9D3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8" name="Freeform 17"/>
            <p:cNvSpPr>
              <a:spLocks/>
            </p:cNvSpPr>
            <p:nvPr/>
          </p:nvSpPr>
          <p:spPr bwMode="auto">
            <a:xfrm>
              <a:off x="2713" y="1612"/>
              <a:ext cx="119" cy="106"/>
            </a:xfrm>
            <a:custGeom>
              <a:avLst/>
              <a:gdLst>
                <a:gd name="T0" fmla="*/ 64 w 238"/>
                <a:gd name="T1" fmla="*/ 198 h 213"/>
                <a:gd name="T2" fmla="*/ 62 w 238"/>
                <a:gd name="T3" fmla="*/ 190 h 213"/>
                <a:gd name="T4" fmla="*/ 56 w 238"/>
                <a:gd name="T5" fmla="*/ 170 h 213"/>
                <a:gd name="T6" fmla="*/ 48 w 238"/>
                <a:gd name="T7" fmla="*/ 142 h 213"/>
                <a:gd name="T8" fmla="*/ 38 w 238"/>
                <a:gd name="T9" fmla="*/ 109 h 213"/>
                <a:gd name="T10" fmla="*/ 29 w 238"/>
                <a:gd name="T11" fmla="*/ 77 h 213"/>
                <a:gd name="T12" fmla="*/ 20 w 238"/>
                <a:gd name="T13" fmla="*/ 48 h 213"/>
                <a:gd name="T14" fmla="*/ 13 w 238"/>
                <a:gd name="T15" fmla="*/ 29 h 213"/>
                <a:gd name="T16" fmla="*/ 8 w 238"/>
                <a:gd name="T17" fmla="*/ 22 h 213"/>
                <a:gd name="T18" fmla="*/ 3 w 238"/>
                <a:gd name="T19" fmla="*/ 19 h 213"/>
                <a:gd name="T20" fmla="*/ 1 w 238"/>
                <a:gd name="T21" fmla="*/ 11 h 213"/>
                <a:gd name="T22" fmla="*/ 0 w 238"/>
                <a:gd name="T23" fmla="*/ 3 h 213"/>
                <a:gd name="T24" fmla="*/ 0 w 238"/>
                <a:gd name="T25" fmla="*/ 0 h 213"/>
                <a:gd name="T26" fmla="*/ 238 w 238"/>
                <a:gd name="T27" fmla="*/ 5 h 213"/>
                <a:gd name="T28" fmla="*/ 208 w 238"/>
                <a:gd name="T29" fmla="*/ 48 h 213"/>
                <a:gd name="T30" fmla="*/ 193 w 238"/>
                <a:gd name="T31" fmla="*/ 213 h 213"/>
                <a:gd name="T32" fmla="*/ 64 w 238"/>
                <a:gd name="T33" fmla="*/ 198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8" h="213">
                  <a:moveTo>
                    <a:pt x="64" y="198"/>
                  </a:moveTo>
                  <a:lnTo>
                    <a:pt x="62" y="190"/>
                  </a:lnTo>
                  <a:lnTo>
                    <a:pt x="56" y="170"/>
                  </a:lnTo>
                  <a:lnTo>
                    <a:pt x="48" y="142"/>
                  </a:lnTo>
                  <a:lnTo>
                    <a:pt x="38" y="109"/>
                  </a:lnTo>
                  <a:lnTo>
                    <a:pt x="29" y="77"/>
                  </a:lnTo>
                  <a:lnTo>
                    <a:pt x="20" y="48"/>
                  </a:lnTo>
                  <a:lnTo>
                    <a:pt x="13" y="29"/>
                  </a:lnTo>
                  <a:lnTo>
                    <a:pt x="8" y="22"/>
                  </a:lnTo>
                  <a:lnTo>
                    <a:pt x="3" y="19"/>
                  </a:lnTo>
                  <a:lnTo>
                    <a:pt x="1" y="11"/>
                  </a:lnTo>
                  <a:lnTo>
                    <a:pt x="0" y="3"/>
                  </a:lnTo>
                  <a:lnTo>
                    <a:pt x="0" y="0"/>
                  </a:lnTo>
                  <a:lnTo>
                    <a:pt x="238" y="5"/>
                  </a:lnTo>
                  <a:lnTo>
                    <a:pt x="208" y="48"/>
                  </a:lnTo>
                  <a:lnTo>
                    <a:pt x="193" y="213"/>
                  </a:lnTo>
                  <a:lnTo>
                    <a:pt x="64" y="198"/>
                  </a:lnTo>
                  <a:close/>
                </a:path>
              </a:pathLst>
            </a:custGeom>
            <a:solidFill>
              <a:srgbClr val="EDBF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9" name="Freeform 18"/>
            <p:cNvSpPr>
              <a:spLocks/>
            </p:cNvSpPr>
            <p:nvPr/>
          </p:nvSpPr>
          <p:spPr bwMode="auto">
            <a:xfrm>
              <a:off x="2967" y="1886"/>
              <a:ext cx="18" cy="28"/>
            </a:xfrm>
            <a:custGeom>
              <a:avLst/>
              <a:gdLst>
                <a:gd name="T0" fmla="*/ 11 w 36"/>
                <a:gd name="T1" fmla="*/ 9 h 57"/>
                <a:gd name="T2" fmla="*/ 8 w 36"/>
                <a:gd name="T3" fmla="*/ 17 h 57"/>
                <a:gd name="T4" fmla="*/ 6 w 36"/>
                <a:gd name="T5" fmla="*/ 25 h 57"/>
                <a:gd name="T6" fmla="*/ 2 w 36"/>
                <a:gd name="T7" fmla="*/ 34 h 57"/>
                <a:gd name="T8" fmla="*/ 0 w 36"/>
                <a:gd name="T9" fmla="*/ 42 h 57"/>
                <a:gd name="T10" fmla="*/ 1 w 36"/>
                <a:gd name="T11" fmla="*/ 52 h 57"/>
                <a:gd name="T12" fmla="*/ 9 w 36"/>
                <a:gd name="T13" fmla="*/ 57 h 57"/>
                <a:gd name="T14" fmla="*/ 18 w 36"/>
                <a:gd name="T15" fmla="*/ 57 h 57"/>
                <a:gd name="T16" fmla="*/ 25 w 36"/>
                <a:gd name="T17" fmla="*/ 49 h 57"/>
                <a:gd name="T18" fmla="*/ 28 w 36"/>
                <a:gd name="T19" fmla="*/ 41 h 57"/>
                <a:gd name="T20" fmla="*/ 31 w 36"/>
                <a:gd name="T21" fmla="*/ 32 h 57"/>
                <a:gd name="T22" fmla="*/ 33 w 36"/>
                <a:gd name="T23" fmla="*/ 23 h 57"/>
                <a:gd name="T24" fmla="*/ 36 w 36"/>
                <a:gd name="T25" fmla="*/ 15 h 57"/>
                <a:gd name="T26" fmla="*/ 34 w 36"/>
                <a:gd name="T27" fmla="*/ 5 h 57"/>
                <a:gd name="T28" fmla="*/ 28 w 36"/>
                <a:gd name="T29" fmla="*/ 0 h 57"/>
                <a:gd name="T30" fmla="*/ 18 w 36"/>
                <a:gd name="T31" fmla="*/ 0 h 57"/>
                <a:gd name="T32" fmla="*/ 11 w 36"/>
                <a:gd name="T33" fmla="*/ 9 h 57"/>
                <a:gd name="T34" fmla="*/ 11 w 36"/>
                <a:gd name="T35" fmla="*/ 9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6" h="57">
                  <a:moveTo>
                    <a:pt x="11" y="9"/>
                  </a:moveTo>
                  <a:lnTo>
                    <a:pt x="8" y="17"/>
                  </a:lnTo>
                  <a:lnTo>
                    <a:pt x="6" y="25"/>
                  </a:lnTo>
                  <a:lnTo>
                    <a:pt x="2" y="34"/>
                  </a:lnTo>
                  <a:lnTo>
                    <a:pt x="0" y="42"/>
                  </a:lnTo>
                  <a:lnTo>
                    <a:pt x="1" y="52"/>
                  </a:lnTo>
                  <a:lnTo>
                    <a:pt x="9" y="57"/>
                  </a:lnTo>
                  <a:lnTo>
                    <a:pt x="18" y="57"/>
                  </a:lnTo>
                  <a:lnTo>
                    <a:pt x="25" y="49"/>
                  </a:lnTo>
                  <a:lnTo>
                    <a:pt x="28" y="41"/>
                  </a:lnTo>
                  <a:lnTo>
                    <a:pt x="31" y="32"/>
                  </a:lnTo>
                  <a:lnTo>
                    <a:pt x="33" y="23"/>
                  </a:lnTo>
                  <a:lnTo>
                    <a:pt x="36" y="15"/>
                  </a:lnTo>
                  <a:lnTo>
                    <a:pt x="34" y="5"/>
                  </a:lnTo>
                  <a:lnTo>
                    <a:pt x="28" y="0"/>
                  </a:lnTo>
                  <a:lnTo>
                    <a:pt x="18" y="0"/>
                  </a:lnTo>
                  <a:lnTo>
                    <a:pt x="11" y="9"/>
                  </a:lnTo>
                  <a:lnTo>
                    <a:pt x="11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0" name="Freeform 19"/>
            <p:cNvSpPr>
              <a:spLocks/>
            </p:cNvSpPr>
            <p:nvPr/>
          </p:nvSpPr>
          <p:spPr bwMode="auto">
            <a:xfrm>
              <a:off x="3006" y="1898"/>
              <a:ext cx="60" cy="80"/>
            </a:xfrm>
            <a:custGeom>
              <a:avLst/>
              <a:gdLst>
                <a:gd name="T0" fmla="*/ 110 w 120"/>
                <a:gd name="T1" fmla="*/ 0 h 160"/>
                <a:gd name="T2" fmla="*/ 99 w 120"/>
                <a:gd name="T3" fmla="*/ 1 h 160"/>
                <a:gd name="T4" fmla="*/ 92 w 120"/>
                <a:gd name="T5" fmla="*/ 15 h 160"/>
                <a:gd name="T6" fmla="*/ 84 w 120"/>
                <a:gd name="T7" fmla="*/ 34 h 160"/>
                <a:gd name="T8" fmla="*/ 79 w 120"/>
                <a:gd name="T9" fmla="*/ 46 h 160"/>
                <a:gd name="T10" fmla="*/ 79 w 120"/>
                <a:gd name="T11" fmla="*/ 49 h 160"/>
                <a:gd name="T12" fmla="*/ 74 w 120"/>
                <a:gd name="T13" fmla="*/ 47 h 160"/>
                <a:gd name="T14" fmla="*/ 65 w 120"/>
                <a:gd name="T15" fmla="*/ 39 h 160"/>
                <a:gd name="T16" fmla="*/ 53 w 120"/>
                <a:gd name="T17" fmla="*/ 33 h 160"/>
                <a:gd name="T18" fmla="*/ 42 w 120"/>
                <a:gd name="T19" fmla="*/ 27 h 160"/>
                <a:gd name="T20" fmla="*/ 27 w 120"/>
                <a:gd name="T21" fmla="*/ 22 h 160"/>
                <a:gd name="T22" fmla="*/ 19 w 120"/>
                <a:gd name="T23" fmla="*/ 38 h 160"/>
                <a:gd name="T24" fmla="*/ 31 w 120"/>
                <a:gd name="T25" fmla="*/ 50 h 160"/>
                <a:gd name="T26" fmla="*/ 45 w 120"/>
                <a:gd name="T27" fmla="*/ 58 h 160"/>
                <a:gd name="T28" fmla="*/ 56 w 120"/>
                <a:gd name="T29" fmla="*/ 65 h 160"/>
                <a:gd name="T30" fmla="*/ 60 w 120"/>
                <a:gd name="T31" fmla="*/ 68 h 160"/>
                <a:gd name="T32" fmla="*/ 60 w 120"/>
                <a:gd name="T33" fmla="*/ 68 h 160"/>
                <a:gd name="T34" fmla="*/ 64 w 120"/>
                <a:gd name="T35" fmla="*/ 75 h 160"/>
                <a:gd name="T36" fmla="*/ 68 w 120"/>
                <a:gd name="T37" fmla="*/ 83 h 160"/>
                <a:gd name="T38" fmla="*/ 74 w 120"/>
                <a:gd name="T39" fmla="*/ 92 h 160"/>
                <a:gd name="T40" fmla="*/ 76 w 120"/>
                <a:gd name="T41" fmla="*/ 96 h 160"/>
                <a:gd name="T42" fmla="*/ 76 w 120"/>
                <a:gd name="T43" fmla="*/ 96 h 160"/>
                <a:gd name="T44" fmla="*/ 76 w 120"/>
                <a:gd name="T45" fmla="*/ 98 h 160"/>
                <a:gd name="T46" fmla="*/ 76 w 120"/>
                <a:gd name="T47" fmla="*/ 98 h 160"/>
                <a:gd name="T48" fmla="*/ 75 w 120"/>
                <a:gd name="T49" fmla="*/ 105 h 160"/>
                <a:gd name="T50" fmla="*/ 74 w 120"/>
                <a:gd name="T51" fmla="*/ 117 h 160"/>
                <a:gd name="T52" fmla="*/ 66 w 120"/>
                <a:gd name="T53" fmla="*/ 126 h 160"/>
                <a:gd name="T54" fmla="*/ 51 w 120"/>
                <a:gd name="T55" fmla="*/ 133 h 160"/>
                <a:gd name="T56" fmla="*/ 48 w 120"/>
                <a:gd name="T57" fmla="*/ 135 h 160"/>
                <a:gd name="T58" fmla="*/ 38 w 120"/>
                <a:gd name="T59" fmla="*/ 133 h 160"/>
                <a:gd name="T60" fmla="*/ 28 w 120"/>
                <a:gd name="T61" fmla="*/ 132 h 160"/>
                <a:gd name="T62" fmla="*/ 18 w 120"/>
                <a:gd name="T63" fmla="*/ 132 h 160"/>
                <a:gd name="T64" fmla="*/ 3 w 120"/>
                <a:gd name="T65" fmla="*/ 135 h 160"/>
                <a:gd name="T66" fmla="*/ 3 w 120"/>
                <a:gd name="T67" fmla="*/ 152 h 160"/>
                <a:gd name="T68" fmla="*/ 19 w 120"/>
                <a:gd name="T69" fmla="*/ 158 h 160"/>
                <a:gd name="T70" fmla="*/ 31 w 120"/>
                <a:gd name="T71" fmla="*/ 159 h 160"/>
                <a:gd name="T72" fmla="*/ 44 w 120"/>
                <a:gd name="T73" fmla="*/ 160 h 160"/>
                <a:gd name="T74" fmla="*/ 57 w 120"/>
                <a:gd name="T75" fmla="*/ 158 h 160"/>
                <a:gd name="T76" fmla="*/ 72 w 120"/>
                <a:gd name="T77" fmla="*/ 153 h 160"/>
                <a:gd name="T78" fmla="*/ 88 w 120"/>
                <a:gd name="T79" fmla="*/ 146 h 160"/>
                <a:gd name="T80" fmla="*/ 97 w 120"/>
                <a:gd name="T81" fmla="*/ 135 h 160"/>
                <a:gd name="T82" fmla="*/ 99 w 120"/>
                <a:gd name="T83" fmla="*/ 117 h 160"/>
                <a:gd name="T84" fmla="*/ 100 w 120"/>
                <a:gd name="T85" fmla="*/ 105 h 160"/>
                <a:gd name="T86" fmla="*/ 102 w 120"/>
                <a:gd name="T87" fmla="*/ 93 h 160"/>
                <a:gd name="T88" fmla="*/ 97 w 120"/>
                <a:gd name="T89" fmla="*/ 80 h 160"/>
                <a:gd name="T90" fmla="*/ 89 w 120"/>
                <a:gd name="T91" fmla="*/ 68 h 160"/>
                <a:gd name="T92" fmla="*/ 90 w 120"/>
                <a:gd name="T93" fmla="*/ 63 h 160"/>
                <a:gd name="T94" fmla="*/ 99 w 120"/>
                <a:gd name="T95" fmla="*/ 61 h 160"/>
                <a:gd name="T96" fmla="*/ 106 w 120"/>
                <a:gd name="T97" fmla="*/ 48 h 160"/>
                <a:gd name="T98" fmla="*/ 114 w 120"/>
                <a:gd name="T99" fmla="*/ 27 h 160"/>
                <a:gd name="T100" fmla="*/ 120 w 120"/>
                <a:gd name="T101" fmla="*/ 13 h 160"/>
                <a:gd name="T102" fmla="*/ 118 w 120"/>
                <a:gd name="T103" fmla="*/ 4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20" h="160">
                  <a:moveTo>
                    <a:pt x="114" y="1"/>
                  </a:moveTo>
                  <a:lnTo>
                    <a:pt x="110" y="0"/>
                  </a:lnTo>
                  <a:lnTo>
                    <a:pt x="104" y="0"/>
                  </a:lnTo>
                  <a:lnTo>
                    <a:pt x="99" y="1"/>
                  </a:lnTo>
                  <a:lnTo>
                    <a:pt x="97" y="5"/>
                  </a:lnTo>
                  <a:lnTo>
                    <a:pt x="92" y="15"/>
                  </a:lnTo>
                  <a:lnTo>
                    <a:pt x="89" y="25"/>
                  </a:lnTo>
                  <a:lnTo>
                    <a:pt x="84" y="34"/>
                  </a:lnTo>
                  <a:lnTo>
                    <a:pt x="80" y="45"/>
                  </a:lnTo>
                  <a:lnTo>
                    <a:pt x="79" y="46"/>
                  </a:lnTo>
                  <a:lnTo>
                    <a:pt x="79" y="48"/>
                  </a:lnTo>
                  <a:lnTo>
                    <a:pt x="79" y="49"/>
                  </a:lnTo>
                  <a:lnTo>
                    <a:pt x="79" y="52"/>
                  </a:lnTo>
                  <a:lnTo>
                    <a:pt x="74" y="47"/>
                  </a:lnTo>
                  <a:lnTo>
                    <a:pt x="69" y="43"/>
                  </a:lnTo>
                  <a:lnTo>
                    <a:pt x="65" y="39"/>
                  </a:lnTo>
                  <a:lnTo>
                    <a:pt x="59" y="35"/>
                  </a:lnTo>
                  <a:lnTo>
                    <a:pt x="53" y="33"/>
                  </a:lnTo>
                  <a:lnTo>
                    <a:pt x="48" y="30"/>
                  </a:lnTo>
                  <a:lnTo>
                    <a:pt x="42" y="27"/>
                  </a:lnTo>
                  <a:lnTo>
                    <a:pt x="37" y="24"/>
                  </a:lnTo>
                  <a:lnTo>
                    <a:pt x="27" y="22"/>
                  </a:lnTo>
                  <a:lnTo>
                    <a:pt x="20" y="27"/>
                  </a:lnTo>
                  <a:lnTo>
                    <a:pt x="19" y="38"/>
                  </a:lnTo>
                  <a:lnTo>
                    <a:pt x="24" y="46"/>
                  </a:lnTo>
                  <a:lnTo>
                    <a:pt x="31" y="50"/>
                  </a:lnTo>
                  <a:lnTo>
                    <a:pt x="38" y="54"/>
                  </a:lnTo>
                  <a:lnTo>
                    <a:pt x="45" y="58"/>
                  </a:lnTo>
                  <a:lnTo>
                    <a:pt x="52" y="63"/>
                  </a:lnTo>
                  <a:lnTo>
                    <a:pt x="56" y="65"/>
                  </a:lnTo>
                  <a:lnTo>
                    <a:pt x="59" y="68"/>
                  </a:lnTo>
                  <a:lnTo>
                    <a:pt x="60" y="68"/>
                  </a:lnTo>
                  <a:lnTo>
                    <a:pt x="58" y="64"/>
                  </a:lnTo>
                  <a:lnTo>
                    <a:pt x="60" y="68"/>
                  </a:lnTo>
                  <a:lnTo>
                    <a:pt x="61" y="71"/>
                  </a:lnTo>
                  <a:lnTo>
                    <a:pt x="64" y="75"/>
                  </a:lnTo>
                  <a:lnTo>
                    <a:pt x="66" y="78"/>
                  </a:lnTo>
                  <a:lnTo>
                    <a:pt x="68" y="83"/>
                  </a:lnTo>
                  <a:lnTo>
                    <a:pt x="72" y="87"/>
                  </a:lnTo>
                  <a:lnTo>
                    <a:pt x="74" y="92"/>
                  </a:lnTo>
                  <a:lnTo>
                    <a:pt x="76" y="96"/>
                  </a:lnTo>
                  <a:lnTo>
                    <a:pt x="76" y="96"/>
                  </a:lnTo>
                  <a:lnTo>
                    <a:pt x="76" y="96"/>
                  </a:lnTo>
                  <a:lnTo>
                    <a:pt x="76" y="96"/>
                  </a:lnTo>
                  <a:lnTo>
                    <a:pt x="76" y="96"/>
                  </a:lnTo>
                  <a:lnTo>
                    <a:pt x="76" y="98"/>
                  </a:lnTo>
                  <a:lnTo>
                    <a:pt x="76" y="98"/>
                  </a:lnTo>
                  <a:lnTo>
                    <a:pt x="76" y="98"/>
                  </a:lnTo>
                  <a:lnTo>
                    <a:pt x="76" y="99"/>
                  </a:lnTo>
                  <a:lnTo>
                    <a:pt x="75" y="105"/>
                  </a:lnTo>
                  <a:lnTo>
                    <a:pt x="75" y="110"/>
                  </a:lnTo>
                  <a:lnTo>
                    <a:pt x="74" y="117"/>
                  </a:lnTo>
                  <a:lnTo>
                    <a:pt x="73" y="123"/>
                  </a:lnTo>
                  <a:lnTo>
                    <a:pt x="66" y="126"/>
                  </a:lnTo>
                  <a:lnTo>
                    <a:pt x="59" y="130"/>
                  </a:lnTo>
                  <a:lnTo>
                    <a:pt x="51" y="133"/>
                  </a:lnTo>
                  <a:lnTo>
                    <a:pt x="44" y="137"/>
                  </a:lnTo>
                  <a:lnTo>
                    <a:pt x="48" y="135"/>
                  </a:lnTo>
                  <a:lnTo>
                    <a:pt x="45" y="133"/>
                  </a:lnTo>
                  <a:lnTo>
                    <a:pt x="38" y="133"/>
                  </a:lnTo>
                  <a:lnTo>
                    <a:pt x="33" y="133"/>
                  </a:lnTo>
                  <a:lnTo>
                    <a:pt x="28" y="132"/>
                  </a:lnTo>
                  <a:lnTo>
                    <a:pt x="22" y="132"/>
                  </a:lnTo>
                  <a:lnTo>
                    <a:pt x="18" y="132"/>
                  </a:lnTo>
                  <a:lnTo>
                    <a:pt x="12" y="131"/>
                  </a:lnTo>
                  <a:lnTo>
                    <a:pt x="3" y="135"/>
                  </a:lnTo>
                  <a:lnTo>
                    <a:pt x="0" y="143"/>
                  </a:lnTo>
                  <a:lnTo>
                    <a:pt x="3" y="152"/>
                  </a:lnTo>
                  <a:lnTo>
                    <a:pt x="12" y="156"/>
                  </a:lnTo>
                  <a:lnTo>
                    <a:pt x="19" y="158"/>
                  </a:lnTo>
                  <a:lnTo>
                    <a:pt x="26" y="159"/>
                  </a:lnTo>
                  <a:lnTo>
                    <a:pt x="31" y="159"/>
                  </a:lnTo>
                  <a:lnTo>
                    <a:pt x="38" y="160"/>
                  </a:lnTo>
                  <a:lnTo>
                    <a:pt x="44" y="160"/>
                  </a:lnTo>
                  <a:lnTo>
                    <a:pt x="51" y="159"/>
                  </a:lnTo>
                  <a:lnTo>
                    <a:pt x="57" y="158"/>
                  </a:lnTo>
                  <a:lnTo>
                    <a:pt x="64" y="155"/>
                  </a:lnTo>
                  <a:lnTo>
                    <a:pt x="72" y="153"/>
                  </a:lnTo>
                  <a:lnTo>
                    <a:pt x="80" y="150"/>
                  </a:lnTo>
                  <a:lnTo>
                    <a:pt x="88" y="146"/>
                  </a:lnTo>
                  <a:lnTo>
                    <a:pt x="94" y="141"/>
                  </a:lnTo>
                  <a:lnTo>
                    <a:pt x="97" y="135"/>
                  </a:lnTo>
                  <a:lnTo>
                    <a:pt x="99" y="126"/>
                  </a:lnTo>
                  <a:lnTo>
                    <a:pt x="99" y="117"/>
                  </a:lnTo>
                  <a:lnTo>
                    <a:pt x="100" y="110"/>
                  </a:lnTo>
                  <a:lnTo>
                    <a:pt x="100" y="105"/>
                  </a:lnTo>
                  <a:lnTo>
                    <a:pt x="102" y="99"/>
                  </a:lnTo>
                  <a:lnTo>
                    <a:pt x="102" y="93"/>
                  </a:lnTo>
                  <a:lnTo>
                    <a:pt x="100" y="87"/>
                  </a:lnTo>
                  <a:lnTo>
                    <a:pt x="97" y="80"/>
                  </a:lnTo>
                  <a:lnTo>
                    <a:pt x="94" y="75"/>
                  </a:lnTo>
                  <a:lnTo>
                    <a:pt x="89" y="68"/>
                  </a:lnTo>
                  <a:lnTo>
                    <a:pt x="86" y="62"/>
                  </a:lnTo>
                  <a:lnTo>
                    <a:pt x="90" y="63"/>
                  </a:lnTo>
                  <a:lnTo>
                    <a:pt x="95" y="63"/>
                  </a:lnTo>
                  <a:lnTo>
                    <a:pt x="99" y="61"/>
                  </a:lnTo>
                  <a:lnTo>
                    <a:pt x="102" y="57"/>
                  </a:lnTo>
                  <a:lnTo>
                    <a:pt x="106" y="48"/>
                  </a:lnTo>
                  <a:lnTo>
                    <a:pt x="111" y="38"/>
                  </a:lnTo>
                  <a:lnTo>
                    <a:pt x="114" y="27"/>
                  </a:lnTo>
                  <a:lnTo>
                    <a:pt x="119" y="18"/>
                  </a:lnTo>
                  <a:lnTo>
                    <a:pt x="120" y="13"/>
                  </a:lnTo>
                  <a:lnTo>
                    <a:pt x="120" y="9"/>
                  </a:lnTo>
                  <a:lnTo>
                    <a:pt x="118" y="4"/>
                  </a:lnTo>
                  <a:lnTo>
                    <a:pt x="114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1" name="Freeform 20"/>
            <p:cNvSpPr>
              <a:spLocks/>
            </p:cNvSpPr>
            <p:nvPr/>
          </p:nvSpPr>
          <p:spPr bwMode="auto">
            <a:xfrm>
              <a:off x="2926" y="1974"/>
              <a:ext cx="65" cy="47"/>
            </a:xfrm>
            <a:custGeom>
              <a:avLst/>
              <a:gdLst>
                <a:gd name="T0" fmla="*/ 120 w 129"/>
                <a:gd name="T1" fmla="*/ 19 h 93"/>
                <a:gd name="T2" fmla="*/ 106 w 129"/>
                <a:gd name="T3" fmla="*/ 16 h 93"/>
                <a:gd name="T4" fmla="*/ 93 w 129"/>
                <a:gd name="T5" fmla="*/ 13 h 93"/>
                <a:gd name="T6" fmla="*/ 80 w 129"/>
                <a:gd name="T7" fmla="*/ 10 h 93"/>
                <a:gd name="T8" fmla="*/ 66 w 129"/>
                <a:gd name="T9" fmla="*/ 8 h 93"/>
                <a:gd name="T10" fmla="*/ 53 w 129"/>
                <a:gd name="T11" fmla="*/ 5 h 93"/>
                <a:gd name="T12" fmla="*/ 39 w 129"/>
                <a:gd name="T13" fmla="*/ 3 h 93"/>
                <a:gd name="T14" fmla="*/ 25 w 129"/>
                <a:gd name="T15" fmla="*/ 1 h 93"/>
                <a:gd name="T16" fmla="*/ 12 w 129"/>
                <a:gd name="T17" fmla="*/ 0 h 93"/>
                <a:gd name="T18" fmla="*/ 6 w 129"/>
                <a:gd name="T19" fmla="*/ 1 h 93"/>
                <a:gd name="T20" fmla="*/ 2 w 129"/>
                <a:gd name="T21" fmla="*/ 5 h 93"/>
                <a:gd name="T22" fmla="*/ 0 w 129"/>
                <a:gd name="T23" fmla="*/ 10 h 93"/>
                <a:gd name="T24" fmla="*/ 0 w 129"/>
                <a:gd name="T25" fmla="*/ 16 h 93"/>
                <a:gd name="T26" fmla="*/ 1 w 129"/>
                <a:gd name="T27" fmla="*/ 27 h 93"/>
                <a:gd name="T28" fmla="*/ 4 w 129"/>
                <a:gd name="T29" fmla="*/ 39 h 93"/>
                <a:gd name="T30" fmla="*/ 6 w 129"/>
                <a:gd name="T31" fmla="*/ 50 h 93"/>
                <a:gd name="T32" fmla="*/ 9 w 129"/>
                <a:gd name="T33" fmla="*/ 61 h 93"/>
                <a:gd name="T34" fmla="*/ 13 w 129"/>
                <a:gd name="T35" fmla="*/ 65 h 93"/>
                <a:gd name="T36" fmla="*/ 17 w 129"/>
                <a:gd name="T37" fmla="*/ 70 h 93"/>
                <a:gd name="T38" fmla="*/ 22 w 129"/>
                <a:gd name="T39" fmla="*/ 73 h 93"/>
                <a:gd name="T40" fmla="*/ 28 w 129"/>
                <a:gd name="T41" fmla="*/ 77 h 93"/>
                <a:gd name="T42" fmla="*/ 34 w 129"/>
                <a:gd name="T43" fmla="*/ 82 h 93"/>
                <a:gd name="T44" fmla="*/ 39 w 129"/>
                <a:gd name="T45" fmla="*/ 85 h 93"/>
                <a:gd name="T46" fmla="*/ 44 w 129"/>
                <a:gd name="T47" fmla="*/ 87 h 93"/>
                <a:gd name="T48" fmla="*/ 49 w 129"/>
                <a:gd name="T49" fmla="*/ 91 h 93"/>
                <a:gd name="T50" fmla="*/ 58 w 129"/>
                <a:gd name="T51" fmla="*/ 93 h 93"/>
                <a:gd name="T52" fmla="*/ 66 w 129"/>
                <a:gd name="T53" fmla="*/ 86 h 93"/>
                <a:gd name="T54" fmla="*/ 67 w 129"/>
                <a:gd name="T55" fmla="*/ 77 h 93"/>
                <a:gd name="T56" fmla="*/ 62 w 129"/>
                <a:gd name="T57" fmla="*/ 69 h 93"/>
                <a:gd name="T58" fmla="*/ 54 w 129"/>
                <a:gd name="T59" fmla="*/ 63 h 93"/>
                <a:gd name="T60" fmla="*/ 47 w 129"/>
                <a:gd name="T61" fmla="*/ 57 h 93"/>
                <a:gd name="T62" fmla="*/ 39 w 129"/>
                <a:gd name="T63" fmla="*/ 53 h 93"/>
                <a:gd name="T64" fmla="*/ 32 w 129"/>
                <a:gd name="T65" fmla="*/ 47 h 93"/>
                <a:gd name="T66" fmla="*/ 32 w 129"/>
                <a:gd name="T67" fmla="*/ 47 h 93"/>
                <a:gd name="T68" fmla="*/ 32 w 129"/>
                <a:gd name="T69" fmla="*/ 46 h 93"/>
                <a:gd name="T70" fmla="*/ 32 w 129"/>
                <a:gd name="T71" fmla="*/ 46 h 93"/>
                <a:gd name="T72" fmla="*/ 31 w 129"/>
                <a:gd name="T73" fmla="*/ 45 h 93"/>
                <a:gd name="T74" fmla="*/ 30 w 129"/>
                <a:gd name="T75" fmla="*/ 41 h 93"/>
                <a:gd name="T76" fmla="*/ 30 w 129"/>
                <a:gd name="T77" fmla="*/ 38 h 93"/>
                <a:gd name="T78" fmla="*/ 30 w 129"/>
                <a:gd name="T79" fmla="*/ 34 h 93"/>
                <a:gd name="T80" fmla="*/ 29 w 129"/>
                <a:gd name="T81" fmla="*/ 31 h 93"/>
                <a:gd name="T82" fmla="*/ 29 w 129"/>
                <a:gd name="T83" fmla="*/ 30 h 93"/>
                <a:gd name="T84" fmla="*/ 29 w 129"/>
                <a:gd name="T85" fmla="*/ 28 h 93"/>
                <a:gd name="T86" fmla="*/ 28 w 129"/>
                <a:gd name="T87" fmla="*/ 28 h 93"/>
                <a:gd name="T88" fmla="*/ 28 w 129"/>
                <a:gd name="T89" fmla="*/ 27 h 93"/>
                <a:gd name="T90" fmla="*/ 36 w 129"/>
                <a:gd name="T91" fmla="*/ 28 h 93"/>
                <a:gd name="T92" fmla="*/ 44 w 129"/>
                <a:gd name="T93" fmla="*/ 28 h 93"/>
                <a:gd name="T94" fmla="*/ 52 w 129"/>
                <a:gd name="T95" fmla="*/ 30 h 93"/>
                <a:gd name="T96" fmla="*/ 61 w 129"/>
                <a:gd name="T97" fmla="*/ 32 h 93"/>
                <a:gd name="T98" fmla="*/ 68 w 129"/>
                <a:gd name="T99" fmla="*/ 33 h 93"/>
                <a:gd name="T100" fmla="*/ 74 w 129"/>
                <a:gd name="T101" fmla="*/ 34 h 93"/>
                <a:gd name="T102" fmla="*/ 81 w 129"/>
                <a:gd name="T103" fmla="*/ 37 h 93"/>
                <a:gd name="T104" fmla="*/ 88 w 129"/>
                <a:gd name="T105" fmla="*/ 38 h 93"/>
                <a:gd name="T106" fmla="*/ 93 w 129"/>
                <a:gd name="T107" fmla="*/ 39 h 93"/>
                <a:gd name="T108" fmla="*/ 100 w 129"/>
                <a:gd name="T109" fmla="*/ 41 h 93"/>
                <a:gd name="T110" fmla="*/ 106 w 129"/>
                <a:gd name="T111" fmla="*/ 42 h 93"/>
                <a:gd name="T112" fmla="*/ 113 w 129"/>
                <a:gd name="T113" fmla="*/ 43 h 93"/>
                <a:gd name="T114" fmla="*/ 123 w 129"/>
                <a:gd name="T115" fmla="*/ 41 h 93"/>
                <a:gd name="T116" fmla="*/ 129 w 129"/>
                <a:gd name="T117" fmla="*/ 34 h 93"/>
                <a:gd name="T118" fmla="*/ 128 w 129"/>
                <a:gd name="T119" fmla="*/ 25 h 93"/>
                <a:gd name="T120" fmla="*/ 120 w 129"/>
                <a:gd name="T121" fmla="*/ 19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9" h="93">
                  <a:moveTo>
                    <a:pt x="120" y="19"/>
                  </a:moveTo>
                  <a:lnTo>
                    <a:pt x="106" y="16"/>
                  </a:lnTo>
                  <a:lnTo>
                    <a:pt x="93" y="13"/>
                  </a:lnTo>
                  <a:lnTo>
                    <a:pt x="80" y="10"/>
                  </a:lnTo>
                  <a:lnTo>
                    <a:pt x="66" y="8"/>
                  </a:lnTo>
                  <a:lnTo>
                    <a:pt x="53" y="5"/>
                  </a:lnTo>
                  <a:lnTo>
                    <a:pt x="39" y="3"/>
                  </a:lnTo>
                  <a:lnTo>
                    <a:pt x="25" y="1"/>
                  </a:lnTo>
                  <a:lnTo>
                    <a:pt x="12" y="0"/>
                  </a:lnTo>
                  <a:lnTo>
                    <a:pt x="6" y="1"/>
                  </a:lnTo>
                  <a:lnTo>
                    <a:pt x="2" y="5"/>
                  </a:lnTo>
                  <a:lnTo>
                    <a:pt x="0" y="10"/>
                  </a:lnTo>
                  <a:lnTo>
                    <a:pt x="0" y="16"/>
                  </a:lnTo>
                  <a:lnTo>
                    <a:pt x="1" y="27"/>
                  </a:lnTo>
                  <a:lnTo>
                    <a:pt x="4" y="39"/>
                  </a:lnTo>
                  <a:lnTo>
                    <a:pt x="6" y="50"/>
                  </a:lnTo>
                  <a:lnTo>
                    <a:pt x="9" y="61"/>
                  </a:lnTo>
                  <a:lnTo>
                    <a:pt x="13" y="65"/>
                  </a:lnTo>
                  <a:lnTo>
                    <a:pt x="17" y="70"/>
                  </a:lnTo>
                  <a:lnTo>
                    <a:pt x="22" y="73"/>
                  </a:lnTo>
                  <a:lnTo>
                    <a:pt x="28" y="77"/>
                  </a:lnTo>
                  <a:lnTo>
                    <a:pt x="34" y="82"/>
                  </a:lnTo>
                  <a:lnTo>
                    <a:pt x="39" y="85"/>
                  </a:lnTo>
                  <a:lnTo>
                    <a:pt x="44" y="87"/>
                  </a:lnTo>
                  <a:lnTo>
                    <a:pt x="49" y="91"/>
                  </a:lnTo>
                  <a:lnTo>
                    <a:pt x="58" y="93"/>
                  </a:lnTo>
                  <a:lnTo>
                    <a:pt x="66" y="86"/>
                  </a:lnTo>
                  <a:lnTo>
                    <a:pt x="67" y="77"/>
                  </a:lnTo>
                  <a:lnTo>
                    <a:pt x="62" y="69"/>
                  </a:lnTo>
                  <a:lnTo>
                    <a:pt x="54" y="63"/>
                  </a:lnTo>
                  <a:lnTo>
                    <a:pt x="47" y="57"/>
                  </a:lnTo>
                  <a:lnTo>
                    <a:pt x="39" y="53"/>
                  </a:lnTo>
                  <a:lnTo>
                    <a:pt x="32" y="47"/>
                  </a:lnTo>
                  <a:lnTo>
                    <a:pt x="32" y="47"/>
                  </a:lnTo>
                  <a:lnTo>
                    <a:pt x="32" y="46"/>
                  </a:lnTo>
                  <a:lnTo>
                    <a:pt x="32" y="46"/>
                  </a:lnTo>
                  <a:lnTo>
                    <a:pt x="31" y="45"/>
                  </a:lnTo>
                  <a:lnTo>
                    <a:pt x="30" y="41"/>
                  </a:lnTo>
                  <a:lnTo>
                    <a:pt x="30" y="38"/>
                  </a:lnTo>
                  <a:lnTo>
                    <a:pt x="30" y="34"/>
                  </a:lnTo>
                  <a:lnTo>
                    <a:pt x="29" y="31"/>
                  </a:lnTo>
                  <a:lnTo>
                    <a:pt x="29" y="30"/>
                  </a:lnTo>
                  <a:lnTo>
                    <a:pt x="29" y="28"/>
                  </a:lnTo>
                  <a:lnTo>
                    <a:pt x="28" y="28"/>
                  </a:lnTo>
                  <a:lnTo>
                    <a:pt x="28" y="27"/>
                  </a:lnTo>
                  <a:lnTo>
                    <a:pt x="36" y="28"/>
                  </a:lnTo>
                  <a:lnTo>
                    <a:pt x="44" y="28"/>
                  </a:lnTo>
                  <a:lnTo>
                    <a:pt x="52" y="30"/>
                  </a:lnTo>
                  <a:lnTo>
                    <a:pt x="61" y="32"/>
                  </a:lnTo>
                  <a:lnTo>
                    <a:pt x="68" y="33"/>
                  </a:lnTo>
                  <a:lnTo>
                    <a:pt x="74" y="34"/>
                  </a:lnTo>
                  <a:lnTo>
                    <a:pt x="81" y="37"/>
                  </a:lnTo>
                  <a:lnTo>
                    <a:pt x="88" y="38"/>
                  </a:lnTo>
                  <a:lnTo>
                    <a:pt x="93" y="39"/>
                  </a:lnTo>
                  <a:lnTo>
                    <a:pt x="100" y="41"/>
                  </a:lnTo>
                  <a:lnTo>
                    <a:pt x="106" y="42"/>
                  </a:lnTo>
                  <a:lnTo>
                    <a:pt x="113" y="43"/>
                  </a:lnTo>
                  <a:lnTo>
                    <a:pt x="123" y="41"/>
                  </a:lnTo>
                  <a:lnTo>
                    <a:pt x="129" y="34"/>
                  </a:lnTo>
                  <a:lnTo>
                    <a:pt x="128" y="25"/>
                  </a:lnTo>
                  <a:lnTo>
                    <a:pt x="120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2" name="Freeform 21"/>
            <p:cNvSpPr>
              <a:spLocks/>
            </p:cNvSpPr>
            <p:nvPr/>
          </p:nvSpPr>
          <p:spPr bwMode="auto">
            <a:xfrm>
              <a:off x="2756" y="1860"/>
              <a:ext cx="143" cy="63"/>
            </a:xfrm>
            <a:custGeom>
              <a:avLst/>
              <a:gdLst>
                <a:gd name="T0" fmla="*/ 256 w 287"/>
                <a:gd name="T1" fmla="*/ 5 h 124"/>
                <a:gd name="T2" fmla="*/ 223 w 287"/>
                <a:gd name="T3" fmla="*/ 12 h 124"/>
                <a:gd name="T4" fmla="*/ 188 w 287"/>
                <a:gd name="T5" fmla="*/ 18 h 124"/>
                <a:gd name="T6" fmla="*/ 153 w 287"/>
                <a:gd name="T7" fmla="*/ 23 h 124"/>
                <a:gd name="T8" fmla="*/ 119 w 287"/>
                <a:gd name="T9" fmla="*/ 27 h 124"/>
                <a:gd name="T10" fmla="*/ 84 w 287"/>
                <a:gd name="T11" fmla="*/ 34 h 124"/>
                <a:gd name="T12" fmla="*/ 52 w 287"/>
                <a:gd name="T13" fmla="*/ 43 h 124"/>
                <a:gd name="T14" fmla="*/ 21 w 287"/>
                <a:gd name="T15" fmla="*/ 57 h 124"/>
                <a:gd name="T16" fmla="*/ 2 w 287"/>
                <a:gd name="T17" fmla="*/ 69 h 124"/>
                <a:gd name="T18" fmla="*/ 0 w 287"/>
                <a:gd name="T19" fmla="*/ 76 h 124"/>
                <a:gd name="T20" fmla="*/ 2 w 287"/>
                <a:gd name="T21" fmla="*/ 88 h 124"/>
                <a:gd name="T22" fmla="*/ 8 w 287"/>
                <a:gd name="T23" fmla="*/ 106 h 124"/>
                <a:gd name="T24" fmla="*/ 13 w 287"/>
                <a:gd name="T25" fmla="*/ 119 h 124"/>
                <a:gd name="T26" fmla="*/ 22 w 287"/>
                <a:gd name="T27" fmla="*/ 124 h 124"/>
                <a:gd name="T28" fmla="*/ 32 w 287"/>
                <a:gd name="T29" fmla="*/ 123 h 124"/>
                <a:gd name="T30" fmla="*/ 45 w 287"/>
                <a:gd name="T31" fmla="*/ 121 h 124"/>
                <a:gd name="T32" fmla="*/ 57 w 287"/>
                <a:gd name="T33" fmla="*/ 117 h 124"/>
                <a:gd name="T34" fmla="*/ 69 w 287"/>
                <a:gd name="T35" fmla="*/ 114 h 124"/>
                <a:gd name="T36" fmla="*/ 84 w 287"/>
                <a:gd name="T37" fmla="*/ 107 h 124"/>
                <a:gd name="T38" fmla="*/ 80 w 287"/>
                <a:gd name="T39" fmla="*/ 91 h 124"/>
                <a:gd name="T40" fmla="*/ 65 w 287"/>
                <a:gd name="T41" fmla="*/ 89 h 124"/>
                <a:gd name="T42" fmla="*/ 55 w 287"/>
                <a:gd name="T43" fmla="*/ 92 h 124"/>
                <a:gd name="T44" fmla="*/ 46 w 287"/>
                <a:gd name="T45" fmla="*/ 93 h 124"/>
                <a:gd name="T46" fmla="*/ 37 w 287"/>
                <a:gd name="T47" fmla="*/ 95 h 124"/>
                <a:gd name="T48" fmla="*/ 31 w 287"/>
                <a:gd name="T49" fmla="*/ 95 h 124"/>
                <a:gd name="T50" fmla="*/ 31 w 287"/>
                <a:gd name="T51" fmla="*/ 92 h 124"/>
                <a:gd name="T52" fmla="*/ 29 w 287"/>
                <a:gd name="T53" fmla="*/ 88 h 124"/>
                <a:gd name="T54" fmla="*/ 29 w 287"/>
                <a:gd name="T55" fmla="*/ 84 h 124"/>
                <a:gd name="T56" fmla="*/ 35 w 287"/>
                <a:gd name="T57" fmla="*/ 78 h 124"/>
                <a:gd name="T58" fmla="*/ 49 w 287"/>
                <a:gd name="T59" fmla="*/ 69 h 124"/>
                <a:gd name="T60" fmla="*/ 66 w 287"/>
                <a:gd name="T61" fmla="*/ 63 h 124"/>
                <a:gd name="T62" fmla="*/ 84 w 287"/>
                <a:gd name="T63" fmla="*/ 61 h 124"/>
                <a:gd name="T64" fmla="*/ 103 w 287"/>
                <a:gd name="T65" fmla="*/ 60 h 124"/>
                <a:gd name="T66" fmla="*/ 121 w 287"/>
                <a:gd name="T67" fmla="*/ 57 h 124"/>
                <a:gd name="T68" fmla="*/ 149 w 287"/>
                <a:gd name="T69" fmla="*/ 53 h 124"/>
                <a:gd name="T70" fmla="*/ 187 w 287"/>
                <a:gd name="T71" fmla="*/ 47 h 124"/>
                <a:gd name="T72" fmla="*/ 225 w 287"/>
                <a:gd name="T73" fmla="*/ 40 h 124"/>
                <a:gd name="T74" fmla="*/ 261 w 287"/>
                <a:gd name="T75" fmla="*/ 31 h 124"/>
                <a:gd name="T76" fmla="*/ 286 w 287"/>
                <a:gd name="T77" fmla="*/ 18 h 124"/>
                <a:gd name="T78" fmla="*/ 281 w 287"/>
                <a:gd name="T79" fmla="*/ 1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87" h="124">
                  <a:moveTo>
                    <a:pt x="272" y="0"/>
                  </a:moveTo>
                  <a:lnTo>
                    <a:pt x="256" y="5"/>
                  </a:lnTo>
                  <a:lnTo>
                    <a:pt x="240" y="9"/>
                  </a:lnTo>
                  <a:lnTo>
                    <a:pt x="223" y="12"/>
                  </a:lnTo>
                  <a:lnTo>
                    <a:pt x="205" y="16"/>
                  </a:lnTo>
                  <a:lnTo>
                    <a:pt x="188" y="18"/>
                  </a:lnTo>
                  <a:lnTo>
                    <a:pt x="171" y="20"/>
                  </a:lnTo>
                  <a:lnTo>
                    <a:pt x="153" y="23"/>
                  </a:lnTo>
                  <a:lnTo>
                    <a:pt x="136" y="25"/>
                  </a:lnTo>
                  <a:lnTo>
                    <a:pt x="119" y="27"/>
                  </a:lnTo>
                  <a:lnTo>
                    <a:pt x="102" y="31"/>
                  </a:lnTo>
                  <a:lnTo>
                    <a:pt x="84" y="34"/>
                  </a:lnTo>
                  <a:lnTo>
                    <a:pt x="68" y="38"/>
                  </a:lnTo>
                  <a:lnTo>
                    <a:pt x="52" y="43"/>
                  </a:lnTo>
                  <a:lnTo>
                    <a:pt x="36" y="49"/>
                  </a:lnTo>
                  <a:lnTo>
                    <a:pt x="21" y="57"/>
                  </a:lnTo>
                  <a:lnTo>
                    <a:pt x="6" y="66"/>
                  </a:lnTo>
                  <a:lnTo>
                    <a:pt x="2" y="69"/>
                  </a:lnTo>
                  <a:lnTo>
                    <a:pt x="1" y="72"/>
                  </a:lnTo>
                  <a:lnTo>
                    <a:pt x="0" y="76"/>
                  </a:lnTo>
                  <a:lnTo>
                    <a:pt x="0" y="80"/>
                  </a:lnTo>
                  <a:lnTo>
                    <a:pt x="2" y="88"/>
                  </a:lnTo>
                  <a:lnTo>
                    <a:pt x="6" y="98"/>
                  </a:lnTo>
                  <a:lnTo>
                    <a:pt x="8" y="106"/>
                  </a:lnTo>
                  <a:lnTo>
                    <a:pt x="11" y="115"/>
                  </a:lnTo>
                  <a:lnTo>
                    <a:pt x="13" y="119"/>
                  </a:lnTo>
                  <a:lnTo>
                    <a:pt x="17" y="123"/>
                  </a:lnTo>
                  <a:lnTo>
                    <a:pt x="22" y="124"/>
                  </a:lnTo>
                  <a:lnTo>
                    <a:pt x="27" y="124"/>
                  </a:lnTo>
                  <a:lnTo>
                    <a:pt x="32" y="123"/>
                  </a:lnTo>
                  <a:lnTo>
                    <a:pt x="39" y="122"/>
                  </a:lnTo>
                  <a:lnTo>
                    <a:pt x="45" y="121"/>
                  </a:lnTo>
                  <a:lnTo>
                    <a:pt x="51" y="118"/>
                  </a:lnTo>
                  <a:lnTo>
                    <a:pt x="57" y="117"/>
                  </a:lnTo>
                  <a:lnTo>
                    <a:pt x="64" y="116"/>
                  </a:lnTo>
                  <a:lnTo>
                    <a:pt x="69" y="114"/>
                  </a:lnTo>
                  <a:lnTo>
                    <a:pt x="76" y="113"/>
                  </a:lnTo>
                  <a:lnTo>
                    <a:pt x="84" y="107"/>
                  </a:lnTo>
                  <a:lnTo>
                    <a:pt x="85" y="98"/>
                  </a:lnTo>
                  <a:lnTo>
                    <a:pt x="80" y="91"/>
                  </a:lnTo>
                  <a:lnTo>
                    <a:pt x="69" y="88"/>
                  </a:lnTo>
                  <a:lnTo>
                    <a:pt x="65" y="89"/>
                  </a:lnTo>
                  <a:lnTo>
                    <a:pt x="60" y="91"/>
                  </a:lnTo>
                  <a:lnTo>
                    <a:pt x="55" y="92"/>
                  </a:lnTo>
                  <a:lnTo>
                    <a:pt x="51" y="92"/>
                  </a:lnTo>
                  <a:lnTo>
                    <a:pt x="46" y="93"/>
                  </a:lnTo>
                  <a:lnTo>
                    <a:pt x="42" y="94"/>
                  </a:lnTo>
                  <a:lnTo>
                    <a:pt x="37" y="95"/>
                  </a:lnTo>
                  <a:lnTo>
                    <a:pt x="32" y="96"/>
                  </a:lnTo>
                  <a:lnTo>
                    <a:pt x="31" y="95"/>
                  </a:lnTo>
                  <a:lnTo>
                    <a:pt x="31" y="94"/>
                  </a:lnTo>
                  <a:lnTo>
                    <a:pt x="31" y="92"/>
                  </a:lnTo>
                  <a:lnTo>
                    <a:pt x="30" y="91"/>
                  </a:lnTo>
                  <a:lnTo>
                    <a:pt x="29" y="88"/>
                  </a:lnTo>
                  <a:lnTo>
                    <a:pt x="29" y="86"/>
                  </a:lnTo>
                  <a:lnTo>
                    <a:pt x="29" y="84"/>
                  </a:lnTo>
                  <a:lnTo>
                    <a:pt x="28" y="83"/>
                  </a:lnTo>
                  <a:lnTo>
                    <a:pt x="35" y="78"/>
                  </a:lnTo>
                  <a:lnTo>
                    <a:pt x="42" y="72"/>
                  </a:lnTo>
                  <a:lnTo>
                    <a:pt x="49" y="69"/>
                  </a:lnTo>
                  <a:lnTo>
                    <a:pt x="57" y="65"/>
                  </a:lnTo>
                  <a:lnTo>
                    <a:pt x="66" y="63"/>
                  </a:lnTo>
                  <a:lnTo>
                    <a:pt x="75" y="62"/>
                  </a:lnTo>
                  <a:lnTo>
                    <a:pt x="84" y="61"/>
                  </a:lnTo>
                  <a:lnTo>
                    <a:pt x="93" y="60"/>
                  </a:lnTo>
                  <a:lnTo>
                    <a:pt x="103" y="60"/>
                  </a:lnTo>
                  <a:lnTo>
                    <a:pt x="112" y="58"/>
                  </a:lnTo>
                  <a:lnTo>
                    <a:pt x="121" y="57"/>
                  </a:lnTo>
                  <a:lnTo>
                    <a:pt x="130" y="56"/>
                  </a:lnTo>
                  <a:lnTo>
                    <a:pt x="149" y="53"/>
                  </a:lnTo>
                  <a:lnTo>
                    <a:pt x="168" y="50"/>
                  </a:lnTo>
                  <a:lnTo>
                    <a:pt x="187" y="47"/>
                  </a:lnTo>
                  <a:lnTo>
                    <a:pt x="206" y="43"/>
                  </a:lnTo>
                  <a:lnTo>
                    <a:pt x="225" y="40"/>
                  </a:lnTo>
                  <a:lnTo>
                    <a:pt x="243" y="35"/>
                  </a:lnTo>
                  <a:lnTo>
                    <a:pt x="261" y="31"/>
                  </a:lnTo>
                  <a:lnTo>
                    <a:pt x="279" y="25"/>
                  </a:lnTo>
                  <a:lnTo>
                    <a:pt x="286" y="18"/>
                  </a:lnTo>
                  <a:lnTo>
                    <a:pt x="287" y="9"/>
                  </a:lnTo>
                  <a:lnTo>
                    <a:pt x="281" y="1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3" name="Freeform 22"/>
            <p:cNvSpPr>
              <a:spLocks/>
            </p:cNvSpPr>
            <p:nvPr/>
          </p:nvSpPr>
          <p:spPr bwMode="auto">
            <a:xfrm>
              <a:off x="2877" y="1871"/>
              <a:ext cx="18" cy="27"/>
            </a:xfrm>
            <a:custGeom>
              <a:avLst/>
              <a:gdLst>
                <a:gd name="T0" fmla="*/ 14 w 37"/>
                <a:gd name="T1" fmla="*/ 6 h 56"/>
                <a:gd name="T2" fmla="*/ 10 w 37"/>
                <a:gd name="T3" fmla="*/ 14 h 56"/>
                <a:gd name="T4" fmla="*/ 8 w 37"/>
                <a:gd name="T5" fmla="*/ 21 h 56"/>
                <a:gd name="T6" fmla="*/ 5 w 37"/>
                <a:gd name="T7" fmla="*/ 29 h 56"/>
                <a:gd name="T8" fmla="*/ 1 w 37"/>
                <a:gd name="T9" fmla="*/ 37 h 56"/>
                <a:gd name="T10" fmla="*/ 0 w 37"/>
                <a:gd name="T11" fmla="*/ 42 h 56"/>
                <a:gd name="T12" fmla="*/ 0 w 37"/>
                <a:gd name="T13" fmla="*/ 46 h 56"/>
                <a:gd name="T14" fmla="*/ 2 w 37"/>
                <a:gd name="T15" fmla="*/ 51 h 56"/>
                <a:gd name="T16" fmla="*/ 6 w 37"/>
                <a:gd name="T17" fmla="*/ 54 h 56"/>
                <a:gd name="T18" fmla="*/ 10 w 37"/>
                <a:gd name="T19" fmla="*/ 56 h 56"/>
                <a:gd name="T20" fmla="*/ 15 w 37"/>
                <a:gd name="T21" fmla="*/ 56 h 56"/>
                <a:gd name="T22" fmla="*/ 20 w 37"/>
                <a:gd name="T23" fmla="*/ 53 h 56"/>
                <a:gd name="T24" fmla="*/ 23 w 37"/>
                <a:gd name="T25" fmla="*/ 50 h 56"/>
                <a:gd name="T26" fmla="*/ 25 w 37"/>
                <a:gd name="T27" fmla="*/ 42 h 56"/>
                <a:gd name="T28" fmla="*/ 29 w 37"/>
                <a:gd name="T29" fmla="*/ 34 h 56"/>
                <a:gd name="T30" fmla="*/ 32 w 37"/>
                <a:gd name="T31" fmla="*/ 27 h 56"/>
                <a:gd name="T32" fmla="*/ 36 w 37"/>
                <a:gd name="T33" fmla="*/ 19 h 56"/>
                <a:gd name="T34" fmla="*/ 37 w 37"/>
                <a:gd name="T35" fmla="*/ 14 h 56"/>
                <a:gd name="T36" fmla="*/ 37 w 37"/>
                <a:gd name="T37" fmla="*/ 10 h 56"/>
                <a:gd name="T38" fmla="*/ 36 w 37"/>
                <a:gd name="T39" fmla="*/ 5 h 56"/>
                <a:gd name="T40" fmla="*/ 31 w 37"/>
                <a:gd name="T41" fmla="*/ 1 h 56"/>
                <a:gd name="T42" fmla="*/ 27 w 37"/>
                <a:gd name="T43" fmla="*/ 0 h 56"/>
                <a:gd name="T44" fmla="*/ 21 w 37"/>
                <a:gd name="T45" fmla="*/ 0 h 56"/>
                <a:gd name="T46" fmla="*/ 16 w 37"/>
                <a:gd name="T47" fmla="*/ 3 h 56"/>
                <a:gd name="T48" fmla="*/ 14 w 37"/>
                <a:gd name="T49" fmla="*/ 6 h 56"/>
                <a:gd name="T50" fmla="*/ 14 w 37"/>
                <a:gd name="T51" fmla="*/ 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7" h="56">
                  <a:moveTo>
                    <a:pt x="14" y="6"/>
                  </a:moveTo>
                  <a:lnTo>
                    <a:pt x="10" y="14"/>
                  </a:lnTo>
                  <a:lnTo>
                    <a:pt x="8" y="21"/>
                  </a:lnTo>
                  <a:lnTo>
                    <a:pt x="5" y="29"/>
                  </a:lnTo>
                  <a:lnTo>
                    <a:pt x="1" y="37"/>
                  </a:lnTo>
                  <a:lnTo>
                    <a:pt x="0" y="42"/>
                  </a:lnTo>
                  <a:lnTo>
                    <a:pt x="0" y="46"/>
                  </a:lnTo>
                  <a:lnTo>
                    <a:pt x="2" y="51"/>
                  </a:lnTo>
                  <a:lnTo>
                    <a:pt x="6" y="54"/>
                  </a:lnTo>
                  <a:lnTo>
                    <a:pt x="10" y="56"/>
                  </a:lnTo>
                  <a:lnTo>
                    <a:pt x="15" y="56"/>
                  </a:lnTo>
                  <a:lnTo>
                    <a:pt x="20" y="53"/>
                  </a:lnTo>
                  <a:lnTo>
                    <a:pt x="23" y="50"/>
                  </a:lnTo>
                  <a:lnTo>
                    <a:pt x="25" y="42"/>
                  </a:lnTo>
                  <a:lnTo>
                    <a:pt x="29" y="34"/>
                  </a:lnTo>
                  <a:lnTo>
                    <a:pt x="32" y="27"/>
                  </a:lnTo>
                  <a:lnTo>
                    <a:pt x="36" y="19"/>
                  </a:lnTo>
                  <a:lnTo>
                    <a:pt x="37" y="14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1" y="1"/>
                  </a:lnTo>
                  <a:lnTo>
                    <a:pt x="27" y="0"/>
                  </a:lnTo>
                  <a:lnTo>
                    <a:pt x="21" y="0"/>
                  </a:lnTo>
                  <a:lnTo>
                    <a:pt x="16" y="3"/>
                  </a:lnTo>
                  <a:lnTo>
                    <a:pt x="14" y="6"/>
                  </a:lnTo>
                  <a:lnTo>
                    <a:pt x="14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4" name="Freeform 23"/>
            <p:cNvSpPr>
              <a:spLocks/>
            </p:cNvSpPr>
            <p:nvPr/>
          </p:nvSpPr>
          <p:spPr bwMode="auto">
            <a:xfrm>
              <a:off x="2893" y="1872"/>
              <a:ext cx="23" cy="25"/>
            </a:xfrm>
            <a:custGeom>
              <a:avLst/>
              <a:gdLst>
                <a:gd name="T0" fmla="*/ 44 w 48"/>
                <a:gd name="T1" fmla="*/ 15 h 49"/>
                <a:gd name="T2" fmla="*/ 41 w 48"/>
                <a:gd name="T3" fmla="*/ 12 h 49"/>
                <a:gd name="T4" fmla="*/ 38 w 48"/>
                <a:gd name="T5" fmla="*/ 9 h 49"/>
                <a:gd name="T6" fmla="*/ 35 w 48"/>
                <a:gd name="T7" fmla="*/ 7 h 49"/>
                <a:gd name="T8" fmla="*/ 33 w 48"/>
                <a:gd name="T9" fmla="*/ 3 h 49"/>
                <a:gd name="T10" fmla="*/ 23 w 48"/>
                <a:gd name="T11" fmla="*/ 0 h 49"/>
                <a:gd name="T12" fmla="*/ 15 w 48"/>
                <a:gd name="T13" fmla="*/ 3 h 49"/>
                <a:gd name="T14" fmla="*/ 11 w 48"/>
                <a:gd name="T15" fmla="*/ 11 h 49"/>
                <a:gd name="T16" fmla="*/ 14 w 48"/>
                <a:gd name="T17" fmla="*/ 22 h 49"/>
                <a:gd name="T18" fmla="*/ 12 w 48"/>
                <a:gd name="T19" fmla="*/ 23 h 49"/>
                <a:gd name="T20" fmla="*/ 11 w 48"/>
                <a:gd name="T21" fmla="*/ 24 h 49"/>
                <a:gd name="T22" fmla="*/ 8 w 48"/>
                <a:gd name="T23" fmla="*/ 25 h 49"/>
                <a:gd name="T24" fmla="*/ 6 w 48"/>
                <a:gd name="T25" fmla="*/ 26 h 49"/>
                <a:gd name="T26" fmla="*/ 0 w 48"/>
                <a:gd name="T27" fmla="*/ 34 h 49"/>
                <a:gd name="T28" fmla="*/ 3 w 48"/>
                <a:gd name="T29" fmla="*/ 43 h 49"/>
                <a:gd name="T30" fmla="*/ 10 w 48"/>
                <a:gd name="T31" fmla="*/ 49 h 49"/>
                <a:gd name="T32" fmla="*/ 19 w 48"/>
                <a:gd name="T33" fmla="*/ 48 h 49"/>
                <a:gd name="T34" fmla="*/ 25 w 48"/>
                <a:gd name="T35" fmla="*/ 45 h 49"/>
                <a:gd name="T36" fmla="*/ 30 w 48"/>
                <a:gd name="T37" fmla="*/ 41 h 49"/>
                <a:gd name="T38" fmla="*/ 35 w 48"/>
                <a:gd name="T39" fmla="*/ 38 h 49"/>
                <a:gd name="T40" fmla="*/ 41 w 48"/>
                <a:gd name="T41" fmla="*/ 34 h 49"/>
                <a:gd name="T42" fmla="*/ 45 w 48"/>
                <a:gd name="T43" fmla="*/ 31 h 49"/>
                <a:gd name="T44" fmla="*/ 48 w 48"/>
                <a:gd name="T45" fmla="*/ 25 h 49"/>
                <a:gd name="T46" fmla="*/ 46 w 48"/>
                <a:gd name="T47" fmla="*/ 19 h 49"/>
                <a:gd name="T48" fmla="*/ 44 w 48"/>
                <a:gd name="T49" fmla="*/ 15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8" h="49">
                  <a:moveTo>
                    <a:pt x="44" y="15"/>
                  </a:moveTo>
                  <a:lnTo>
                    <a:pt x="41" y="12"/>
                  </a:lnTo>
                  <a:lnTo>
                    <a:pt x="38" y="9"/>
                  </a:lnTo>
                  <a:lnTo>
                    <a:pt x="35" y="7"/>
                  </a:lnTo>
                  <a:lnTo>
                    <a:pt x="33" y="3"/>
                  </a:lnTo>
                  <a:lnTo>
                    <a:pt x="23" y="0"/>
                  </a:lnTo>
                  <a:lnTo>
                    <a:pt x="15" y="3"/>
                  </a:lnTo>
                  <a:lnTo>
                    <a:pt x="11" y="11"/>
                  </a:lnTo>
                  <a:lnTo>
                    <a:pt x="14" y="22"/>
                  </a:lnTo>
                  <a:lnTo>
                    <a:pt x="12" y="23"/>
                  </a:lnTo>
                  <a:lnTo>
                    <a:pt x="11" y="24"/>
                  </a:lnTo>
                  <a:lnTo>
                    <a:pt x="8" y="25"/>
                  </a:lnTo>
                  <a:lnTo>
                    <a:pt x="6" y="26"/>
                  </a:lnTo>
                  <a:lnTo>
                    <a:pt x="0" y="34"/>
                  </a:lnTo>
                  <a:lnTo>
                    <a:pt x="3" y="43"/>
                  </a:lnTo>
                  <a:lnTo>
                    <a:pt x="10" y="49"/>
                  </a:lnTo>
                  <a:lnTo>
                    <a:pt x="19" y="48"/>
                  </a:lnTo>
                  <a:lnTo>
                    <a:pt x="25" y="45"/>
                  </a:lnTo>
                  <a:lnTo>
                    <a:pt x="30" y="41"/>
                  </a:lnTo>
                  <a:lnTo>
                    <a:pt x="35" y="38"/>
                  </a:lnTo>
                  <a:lnTo>
                    <a:pt x="41" y="34"/>
                  </a:lnTo>
                  <a:lnTo>
                    <a:pt x="45" y="31"/>
                  </a:lnTo>
                  <a:lnTo>
                    <a:pt x="48" y="25"/>
                  </a:lnTo>
                  <a:lnTo>
                    <a:pt x="46" y="19"/>
                  </a:lnTo>
                  <a:lnTo>
                    <a:pt x="44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5" name="Freeform 24"/>
            <p:cNvSpPr>
              <a:spLocks/>
            </p:cNvSpPr>
            <p:nvPr/>
          </p:nvSpPr>
          <p:spPr bwMode="auto">
            <a:xfrm>
              <a:off x="2845" y="1809"/>
              <a:ext cx="120" cy="59"/>
            </a:xfrm>
            <a:custGeom>
              <a:avLst/>
              <a:gdLst>
                <a:gd name="T0" fmla="*/ 214 w 238"/>
                <a:gd name="T1" fmla="*/ 2 h 119"/>
                <a:gd name="T2" fmla="*/ 191 w 238"/>
                <a:gd name="T3" fmla="*/ 1 h 119"/>
                <a:gd name="T4" fmla="*/ 168 w 238"/>
                <a:gd name="T5" fmla="*/ 0 h 119"/>
                <a:gd name="T6" fmla="*/ 146 w 238"/>
                <a:gd name="T7" fmla="*/ 0 h 119"/>
                <a:gd name="T8" fmla="*/ 123 w 238"/>
                <a:gd name="T9" fmla="*/ 1 h 119"/>
                <a:gd name="T10" fmla="*/ 100 w 238"/>
                <a:gd name="T11" fmla="*/ 5 h 119"/>
                <a:gd name="T12" fmla="*/ 77 w 238"/>
                <a:gd name="T13" fmla="*/ 10 h 119"/>
                <a:gd name="T14" fmla="*/ 55 w 238"/>
                <a:gd name="T15" fmla="*/ 18 h 119"/>
                <a:gd name="T16" fmla="*/ 39 w 238"/>
                <a:gd name="T17" fmla="*/ 25 h 119"/>
                <a:gd name="T18" fmla="*/ 36 w 238"/>
                <a:gd name="T19" fmla="*/ 33 h 119"/>
                <a:gd name="T20" fmla="*/ 36 w 238"/>
                <a:gd name="T21" fmla="*/ 38 h 119"/>
                <a:gd name="T22" fmla="*/ 36 w 238"/>
                <a:gd name="T23" fmla="*/ 38 h 119"/>
                <a:gd name="T24" fmla="*/ 30 w 238"/>
                <a:gd name="T25" fmla="*/ 37 h 119"/>
                <a:gd name="T26" fmla="*/ 17 w 238"/>
                <a:gd name="T27" fmla="*/ 37 h 119"/>
                <a:gd name="T28" fmla="*/ 2 w 238"/>
                <a:gd name="T29" fmla="*/ 38 h 119"/>
                <a:gd name="T30" fmla="*/ 2 w 238"/>
                <a:gd name="T31" fmla="*/ 55 h 119"/>
                <a:gd name="T32" fmla="*/ 17 w 238"/>
                <a:gd name="T33" fmla="*/ 62 h 119"/>
                <a:gd name="T34" fmla="*/ 28 w 238"/>
                <a:gd name="T35" fmla="*/ 62 h 119"/>
                <a:gd name="T36" fmla="*/ 36 w 238"/>
                <a:gd name="T37" fmla="*/ 65 h 119"/>
                <a:gd name="T38" fmla="*/ 44 w 238"/>
                <a:gd name="T39" fmla="*/ 65 h 119"/>
                <a:gd name="T40" fmla="*/ 48 w 238"/>
                <a:gd name="T41" fmla="*/ 66 h 119"/>
                <a:gd name="T42" fmla="*/ 49 w 238"/>
                <a:gd name="T43" fmla="*/ 66 h 119"/>
                <a:gd name="T44" fmla="*/ 54 w 238"/>
                <a:gd name="T45" fmla="*/ 68 h 119"/>
                <a:gd name="T46" fmla="*/ 62 w 238"/>
                <a:gd name="T47" fmla="*/ 71 h 119"/>
                <a:gd name="T48" fmla="*/ 60 w 238"/>
                <a:gd name="T49" fmla="*/ 77 h 119"/>
                <a:gd name="T50" fmla="*/ 48 w 238"/>
                <a:gd name="T51" fmla="*/ 83 h 119"/>
                <a:gd name="T52" fmla="*/ 36 w 238"/>
                <a:gd name="T53" fmla="*/ 88 h 119"/>
                <a:gd name="T54" fmla="*/ 24 w 238"/>
                <a:gd name="T55" fmla="*/ 93 h 119"/>
                <a:gd name="T56" fmla="*/ 11 w 238"/>
                <a:gd name="T57" fmla="*/ 104 h 119"/>
                <a:gd name="T58" fmla="*/ 21 w 238"/>
                <a:gd name="T59" fmla="*/ 119 h 119"/>
                <a:gd name="T60" fmla="*/ 39 w 238"/>
                <a:gd name="T61" fmla="*/ 114 h 119"/>
                <a:gd name="T62" fmla="*/ 56 w 238"/>
                <a:gd name="T63" fmla="*/ 106 h 119"/>
                <a:gd name="T64" fmla="*/ 74 w 238"/>
                <a:gd name="T65" fmla="*/ 98 h 119"/>
                <a:gd name="T66" fmla="*/ 91 w 238"/>
                <a:gd name="T67" fmla="*/ 90 h 119"/>
                <a:gd name="T68" fmla="*/ 105 w 238"/>
                <a:gd name="T69" fmla="*/ 82 h 119"/>
                <a:gd name="T70" fmla="*/ 105 w 238"/>
                <a:gd name="T71" fmla="*/ 69 h 119"/>
                <a:gd name="T72" fmla="*/ 95 w 238"/>
                <a:gd name="T73" fmla="*/ 62 h 119"/>
                <a:gd name="T74" fmla="*/ 85 w 238"/>
                <a:gd name="T75" fmla="*/ 56 h 119"/>
                <a:gd name="T76" fmla="*/ 76 w 238"/>
                <a:gd name="T77" fmla="*/ 52 h 119"/>
                <a:gd name="T78" fmla="*/ 67 w 238"/>
                <a:gd name="T79" fmla="*/ 46 h 119"/>
                <a:gd name="T80" fmla="*/ 71 w 238"/>
                <a:gd name="T81" fmla="*/ 39 h 119"/>
                <a:gd name="T82" fmla="*/ 91 w 238"/>
                <a:gd name="T83" fmla="*/ 33 h 119"/>
                <a:gd name="T84" fmla="*/ 110 w 238"/>
                <a:gd name="T85" fmla="*/ 29 h 119"/>
                <a:gd name="T86" fmla="*/ 130 w 238"/>
                <a:gd name="T87" fmla="*/ 26 h 119"/>
                <a:gd name="T88" fmla="*/ 151 w 238"/>
                <a:gd name="T89" fmla="*/ 25 h 119"/>
                <a:gd name="T90" fmla="*/ 173 w 238"/>
                <a:gd name="T91" fmla="*/ 26 h 119"/>
                <a:gd name="T92" fmla="*/ 193 w 238"/>
                <a:gd name="T93" fmla="*/ 28 h 119"/>
                <a:gd name="T94" fmla="*/ 215 w 238"/>
                <a:gd name="T95" fmla="*/ 29 h 119"/>
                <a:gd name="T96" fmla="*/ 235 w 238"/>
                <a:gd name="T97" fmla="*/ 24 h 119"/>
                <a:gd name="T98" fmla="*/ 235 w 238"/>
                <a:gd name="T99" fmla="*/ 7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38" h="119">
                  <a:moveTo>
                    <a:pt x="226" y="2"/>
                  </a:moveTo>
                  <a:lnTo>
                    <a:pt x="214" y="2"/>
                  </a:lnTo>
                  <a:lnTo>
                    <a:pt x="203" y="2"/>
                  </a:lnTo>
                  <a:lnTo>
                    <a:pt x="191" y="1"/>
                  </a:lnTo>
                  <a:lnTo>
                    <a:pt x="180" y="1"/>
                  </a:lnTo>
                  <a:lnTo>
                    <a:pt x="168" y="0"/>
                  </a:lnTo>
                  <a:lnTo>
                    <a:pt x="158" y="0"/>
                  </a:lnTo>
                  <a:lnTo>
                    <a:pt x="146" y="0"/>
                  </a:lnTo>
                  <a:lnTo>
                    <a:pt x="135" y="0"/>
                  </a:lnTo>
                  <a:lnTo>
                    <a:pt x="123" y="1"/>
                  </a:lnTo>
                  <a:lnTo>
                    <a:pt x="112" y="2"/>
                  </a:lnTo>
                  <a:lnTo>
                    <a:pt x="100" y="5"/>
                  </a:lnTo>
                  <a:lnTo>
                    <a:pt x="89" y="7"/>
                  </a:lnTo>
                  <a:lnTo>
                    <a:pt x="77" y="10"/>
                  </a:lnTo>
                  <a:lnTo>
                    <a:pt x="66" y="14"/>
                  </a:lnTo>
                  <a:lnTo>
                    <a:pt x="55" y="18"/>
                  </a:lnTo>
                  <a:lnTo>
                    <a:pt x="44" y="22"/>
                  </a:lnTo>
                  <a:lnTo>
                    <a:pt x="39" y="25"/>
                  </a:lnTo>
                  <a:lnTo>
                    <a:pt x="37" y="29"/>
                  </a:lnTo>
                  <a:lnTo>
                    <a:pt x="36" y="33"/>
                  </a:lnTo>
                  <a:lnTo>
                    <a:pt x="36" y="38"/>
                  </a:lnTo>
                  <a:lnTo>
                    <a:pt x="36" y="38"/>
                  </a:lnTo>
                  <a:lnTo>
                    <a:pt x="36" y="38"/>
                  </a:lnTo>
                  <a:lnTo>
                    <a:pt x="36" y="38"/>
                  </a:lnTo>
                  <a:lnTo>
                    <a:pt x="36" y="38"/>
                  </a:lnTo>
                  <a:lnTo>
                    <a:pt x="30" y="37"/>
                  </a:lnTo>
                  <a:lnTo>
                    <a:pt x="24" y="37"/>
                  </a:lnTo>
                  <a:lnTo>
                    <a:pt x="17" y="37"/>
                  </a:lnTo>
                  <a:lnTo>
                    <a:pt x="11" y="36"/>
                  </a:lnTo>
                  <a:lnTo>
                    <a:pt x="2" y="38"/>
                  </a:lnTo>
                  <a:lnTo>
                    <a:pt x="0" y="46"/>
                  </a:lnTo>
                  <a:lnTo>
                    <a:pt x="2" y="55"/>
                  </a:lnTo>
                  <a:lnTo>
                    <a:pt x="11" y="61"/>
                  </a:lnTo>
                  <a:lnTo>
                    <a:pt x="17" y="62"/>
                  </a:lnTo>
                  <a:lnTo>
                    <a:pt x="22" y="62"/>
                  </a:lnTo>
                  <a:lnTo>
                    <a:pt x="28" y="62"/>
                  </a:lnTo>
                  <a:lnTo>
                    <a:pt x="32" y="63"/>
                  </a:lnTo>
                  <a:lnTo>
                    <a:pt x="36" y="65"/>
                  </a:lnTo>
                  <a:lnTo>
                    <a:pt x="40" y="65"/>
                  </a:lnTo>
                  <a:lnTo>
                    <a:pt x="44" y="65"/>
                  </a:lnTo>
                  <a:lnTo>
                    <a:pt x="47" y="66"/>
                  </a:lnTo>
                  <a:lnTo>
                    <a:pt x="48" y="66"/>
                  </a:lnTo>
                  <a:lnTo>
                    <a:pt x="49" y="66"/>
                  </a:lnTo>
                  <a:lnTo>
                    <a:pt x="49" y="66"/>
                  </a:lnTo>
                  <a:lnTo>
                    <a:pt x="51" y="66"/>
                  </a:lnTo>
                  <a:lnTo>
                    <a:pt x="54" y="68"/>
                  </a:lnTo>
                  <a:lnTo>
                    <a:pt x="59" y="70"/>
                  </a:lnTo>
                  <a:lnTo>
                    <a:pt x="62" y="71"/>
                  </a:lnTo>
                  <a:lnTo>
                    <a:pt x="66" y="74"/>
                  </a:lnTo>
                  <a:lnTo>
                    <a:pt x="60" y="77"/>
                  </a:lnTo>
                  <a:lnTo>
                    <a:pt x="54" y="80"/>
                  </a:lnTo>
                  <a:lnTo>
                    <a:pt x="48" y="83"/>
                  </a:lnTo>
                  <a:lnTo>
                    <a:pt x="43" y="85"/>
                  </a:lnTo>
                  <a:lnTo>
                    <a:pt x="36" y="88"/>
                  </a:lnTo>
                  <a:lnTo>
                    <a:pt x="30" y="91"/>
                  </a:lnTo>
                  <a:lnTo>
                    <a:pt x="24" y="93"/>
                  </a:lnTo>
                  <a:lnTo>
                    <a:pt x="18" y="97"/>
                  </a:lnTo>
                  <a:lnTo>
                    <a:pt x="11" y="104"/>
                  </a:lnTo>
                  <a:lnTo>
                    <a:pt x="14" y="113"/>
                  </a:lnTo>
                  <a:lnTo>
                    <a:pt x="21" y="119"/>
                  </a:lnTo>
                  <a:lnTo>
                    <a:pt x="31" y="119"/>
                  </a:lnTo>
                  <a:lnTo>
                    <a:pt x="39" y="114"/>
                  </a:lnTo>
                  <a:lnTo>
                    <a:pt x="48" y="111"/>
                  </a:lnTo>
                  <a:lnTo>
                    <a:pt x="56" y="106"/>
                  </a:lnTo>
                  <a:lnTo>
                    <a:pt x="66" y="103"/>
                  </a:lnTo>
                  <a:lnTo>
                    <a:pt x="74" y="98"/>
                  </a:lnTo>
                  <a:lnTo>
                    <a:pt x="83" y="94"/>
                  </a:lnTo>
                  <a:lnTo>
                    <a:pt x="91" y="90"/>
                  </a:lnTo>
                  <a:lnTo>
                    <a:pt x="100" y="86"/>
                  </a:lnTo>
                  <a:lnTo>
                    <a:pt x="105" y="82"/>
                  </a:lnTo>
                  <a:lnTo>
                    <a:pt x="106" y="75"/>
                  </a:lnTo>
                  <a:lnTo>
                    <a:pt x="105" y="69"/>
                  </a:lnTo>
                  <a:lnTo>
                    <a:pt x="100" y="65"/>
                  </a:lnTo>
                  <a:lnTo>
                    <a:pt x="95" y="62"/>
                  </a:lnTo>
                  <a:lnTo>
                    <a:pt x="90" y="59"/>
                  </a:lnTo>
                  <a:lnTo>
                    <a:pt x="85" y="56"/>
                  </a:lnTo>
                  <a:lnTo>
                    <a:pt x="81" y="54"/>
                  </a:lnTo>
                  <a:lnTo>
                    <a:pt x="76" y="52"/>
                  </a:lnTo>
                  <a:lnTo>
                    <a:pt x="71" y="48"/>
                  </a:lnTo>
                  <a:lnTo>
                    <a:pt x="67" y="46"/>
                  </a:lnTo>
                  <a:lnTo>
                    <a:pt x="62" y="43"/>
                  </a:lnTo>
                  <a:lnTo>
                    <a:pt x="71" y="39"/>
                  </a:lnTo>
                  <a:lnTo>
                    <a:pt x="82" y="36"/>
                  </a:lnTo>
                  <a:lnTo>
                    <a:pt x="91" y="33"/>
                  </a:lnTo>
                  <a:lnTo>
                    <a:pt x="100" y="31"/>
                  </a:lnTo>
                  <a:lnTo>
                    <a:pt x="110" y="29"/>
                  </a:lnTo>
                  <a:lnTo>
                    <a:pt x="120" y="28"/>
                  </a:lnTo>
                  <a:lnTo>
                    <a:pt x="130" y="26"/>
                  </a:lnTo>
                  <a:lnTo>
                    <a:pt x="140" y="25"/>
                  </a:lnTo>
                  <a:lnTo>
                    <a:pt x="151" y="25"/>
                  </a:lnTo>
                  <a:lnTo>
                    <a:pt x="162" y="25"/>
                  </a:lnTo>
                  <a:lnTo>
                    <a:pt x="173" y="26"/>
                  </a:lnTo>
                  <a:lnTo>
                    <a:pt x="183" y="26"/>
                  </a:lnTo>
                  <a:lnTo>
                    <a:pt x="193" y="28"/>
                  </a:lnTo>
                  <a:lnTo>
                    <a:pt x="204" y="28"/>
                  </a:lnTo>
                  <a:lnTo>
                    <a:pt x="215" y="29"/>
                  </a:lnTo>
                  <a:lnTo>
                    <a:pt x="226" y="29"/>
                  </a:lnTo>
                  <a:lnTo>
                    <a:pt x="235" y="24"/>
                  </a:lnTo>
                  <a:lnTo>
                    <a:pt x="238" y="15"/>
                  </a:lnTo>
                  <a:lnTo>
                    <a:pt x="235" y="7"/>
                  </a:lnTo>
                  <a:lnTo>
                    <a:pt x="226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6" name="Freeform 25"/>
            <p:cNvSpPr>
              <a:spLocks/>
            </p:cNvSpPr>
            <p:nvPr/>
          </p:nvSpPr>
          <p:spPr bwMode="auto">
            <a:xfrm>
              <a:off x="2871" y="1842"/>
              <a:ext cx="1" cy="0"/>
            </a:xfrm>
            <a:custGeom>
              <a:avLst/>
              <a:gdLst>
                <a:gd name="T0" fmla="*/ 0 w 2"/>
                <a:gd name="T1" fmla="*/ 0 h 1"/>
                <a:gd name="T2" fmla="*/ 1 w 2"/>
                <a:gd name="T3" fmla="*/ 1 h 1"/>
                <a:gd name="T4" fmla="*/ 2 w 2"/>
                <a:gd name="T5" fmla="*/ 1 h 1"/>
                <a:gd name="T6" fmla="*/ 1 w 2"/>
                <a:gd name="T7" fmla="*/ 1 h 1"/>
                <a:gd name="T8" fmla="*/ 0 w 2"/>
                <a:gd name="T9" fmla="*/ 0 h 1"/>
                <a:gd name="T10" fmla="*/ 0 w 2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" h="1">
                  <a:moveTo>
                    <a:pt x="0" y="0"/>
                  </a:moveTo>
                  <a:lnTo>
                    <a:pt x="1" y="1"/>
                  </a:lnTo>
                  <a:lnTo>
                    <a:pt x="2" y="1"/>
                  </a:lnTo>
                  <a:lnTo>
                    <a:pt x="1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7" name="Freeform 26"/>
            <p:cNvSpPr>
              <a:spLocks/>
            </p:cNvSpPr>
            <p:nvPr/>
          </p:nvSpPr>
          <p:spPr bwMode="auto">
            <a:xfrm>
              <a:off x="2802" y="1761"/>
              <a:ext cx="220" cy="124"/>
            </a:xfrm>
            <a:custGeom>
              <a:avLst/>
              <a:gdLst>
                <a:gd name="T0" fmla="*/ 429 w 439"/>
                <a:gd name="T1" fmla="*/ 46 h 249"/>
                <a:gd name="T2" fmla="*/ 421 w 439"/>
                <a:gd name="T3" fmla="*/ 36 h 249"/>
                <a:gd name="T4" fmla="*/ 421 w 439"/>
                <a:gd name="T5" fmla="*/ 25 h 249"/>
                <a:gd name="T6" fmla="*/ 416 w 439"/>
                <a:gd name="T7" fmla="*/ 11 h 249"/>
                <a:gd name="T8" fmla="*/ 392 w 439"/>
                <a:gd name="T9" fmla="*/ 5 h 249"/>
                <a:gd name="T10" fmla="*/ 361 w 439"/>
                <a:gd name="T11" fmla="*/ 1 h 249"/>
                <a:gd name="T12" fmla="*/ 331 w 439"/>
                <a:gd name="T13" fmla="*/ 0 h 249"/>
                <a:gd name="T14" fmla="*/ 300 w 439"/>
                <a:gd name="T15" fmla="*/ 1 h 249"/>
                <a:gd name="T16" fmla="*/ 267 w 439"/>
                <a:gd name="T17" fmla="*/ 6 h 249"/>
                <a:gd name="T18" fmla="*/ 230 w 439"/>
                <a:gd name="T19" fmla="*/ 14 h 249"/>
                <a:gd name="T20" fmla="*/ 194 w 439"/>
                <a:gd name="T21" fmla="*/ 23 h 249"/>
                <a:gd name="T22" fmla="*/ 159 w 439"/>
                <a:gd name="T23" fmla="*/ 35 h 249"/>
                <a:gd name="T24" fmla="*/ 127 w 439"/>
                <a:gd name="T25" fmla="*/ 46 h 249"/>
                <a:gd name="T26" fmla="*/ 98 w 439"/>
                <a:gd name="T27" fmla="*/ 64 h 249"/>
                <a:gd name="T28" fmla="*/ 70 w 439"/>
                <a:gd name="T29" fmla="*/ 84 h 249"/>
                <a:gd name="T30" fmla="*/ 44 w 439"/>
                <a:gd name="T31" fmla="*/ 107 h 249"/>
                <a:gd name="T32" fmla="*/ 22 w 439"/>
                <a:gd name="T33" fmla="*/ 134 h 249"/>
                <a:gd name="T34" fmla="*/ 6 w 439"/>
                <a:gd name="T35" fmla="*/ 162 h 249"/>
                <a:gd name="T36" fmla="*/ 0 w 439"/>
                <a:gd name="T37" fmla="*/ 190 h 249"/>
                <a:gd name="T38" fmla="*/ 5 w 439"/>
                <a:gd name="T39" fmla="*/ 223 h 249"/>
                <a:gd name="T40" fmla="*/ 18 w 439"/>
                <a:gd name="T41" fmla="*/ 248 h 249"/>
                <a:gd name="T42" fmla="*/ 35 w 439"/>
                <a:gd name="T43" fmla="*/ 243 h 249"/>
                <a:gd name="T44" fmla="*/ 30 w 439"/>
                <a:gd name="T45" fmla="*/ 217 h 249"/>
                <a:gd name="T46" fmla="*/ 27 w 439"/>
                <a:gd name="T47" fmla="*/ 187 h 249"/>
                <a:gd name="T48" fmla="*/ 34 w 439"/>
                <a:gd name="T49" fmla="*/ 162 h 249"/>
                <a:gd name="T50" fmla="*/ 52 w 439"/>
                <a:gd name="T51" fmla="*/ 137 h 249"/>
                <a:gd name="T52" fmla="*/ 78 w 439"/>
                <a:gd name="T53" fmla="*/ 113 h 249"/>
                <a:gd name="T54" fmla="*/ 105 w 439"/>
                <a:gd name="T55" fmla="*/ 91 h 249"/>
                <a:gd name="T56" fmla="*/ 135 w 439"/>
                <a:gd name="T57" fmla="*/ 74 h 249"/>
                <a:gd name="T58" fmla="*/ 165 w 439"/>
                <a:gd name="T59" fmla="*/ 59 h 249"/>
                <a:gd name="T60" fmla="*/ 194 w 439"/>
                <a:gd name="T61" fmla="*/ 47 h 249"/>
                <a:gd name="T62" fmla="*/ 218 w 439"/>
                <a:gd name="T63" fmla="*/ 40 h 249"/>
                <a:gd name="T64" fmla="*/ 244 w 439"/>
                <a:gd name="T65" fmla="*/ 35 h 249"/>
                <a:gd name="T66" fmla="*/ 269 w 439"/>
                <a:gd name="T67" fmla="*/ 31 h 249"/>
                <a:gd name="T68" fmla="*/ 294 w 439"/>
                <a:gd name="T69" fmla="*/ 28 h 249"/>
                <a:gd name="T70" fmla="*/ 320 w 439"/>
                <a:gd name="T71" fmla="*/ 28 h 249"/>
                <a:gd name="T72" fmla="*/ 345 w 439"/>
                <a:gd name="T73" fmla="*/ 28 h 249"/>
                <a:gd name="T74" fmla="*/ 370 w 439"/>
                <a:gd name="T75" fmla="*/ 29 h 249"/>
                <a:gd name="T76" fmla="*/ 378 w 439"/>
                <a:gd name="T77" fmla="*/ 40 h 249"/>
                <a:gd name="T78" fmla="*/ 370 w 439"/>
                <a:gd name="T79" fmla="*/ 61 h 249"/>
                <a:gd name="T80" fmla="*/ 362 w 439"/>
                <a:gd name="T81" fmla="*/ 85 h 249"/>
                <a:gd name="T82" fmla="*/ 358 w 439"/>
                <a:gd name="T83" fmla="*/ 110 h 249"/>
                <a:gd name="T84" fmla="*/ 358 w 439"/>
                <a:gd name="T85" fmla="*/ 133 h 249"/>
                <a:gd name="T86" fmla="*/ 375 w 439"/>
                <a:gd name="T87" fmla="*/ 137 h 249"/>
                <a:gd name="T88" fmla="*/ 382 w 439"/>
                <a:gd name="T89" fmla="*/ 118 h 249"/>
                <a:gd name="T90" fmla="*/ 386 w 439"/>
                <a:gd name="T91" fmla="*/ 95 h 249"/>
                <a:gd name="T92" fmla="*/ 393 w 439"/>
                <a:gd name="T93" fmla="*/ 74 h 249"/>
                <a:gd name="T94" fmla="*/ 398 w 439"/>
                <a:gd name="T95" fmla="*/ 60 h 249"/>
                <a:gd name="T96" fmla="*/ 403 w 439"/>
                <a:gd name="T97" fmla="*/ 55 h 249"/>
                <a:gd name="T98" fmla="*/ 406 w 439"/>
                <a:gd name="T99" fmla="*/ 61 h 249"/>
                <a:gd name="T100" fmla="*/ 408 w 439"/>
                <a:gd name="T101" fmla="*/ 64 h 249"/>
                <a:gd name="T102" fmla="*/ 409 w 439"/>
                <a:gd name="T103" fmla="*/ 65 h 249"/>
                <a:gd name="T104" fmla="*/ 411 w 439"/>
                <a:gd name="T105" fmla="*/ 69 h 249"/>
                <a:gd name="T106" fmla="*/ 411 w 439"/>
                <a:gd name="T107" fmla="*/ 75 h 249"/>
                <a:gd name="T108" fmla="*/ 413 w 439"/>
                <a:gd name="T109" fmla="*/ 83 h 249"/>
                <a:gd name="T110" fmla="*/ 414 w 439"/>
                <a:gd name="T111" fmla="*/ 91 h 249"/>
                <a:gd name="T112" fmla="*/ 420 w 439"/>
                <a:gd name="T113" fmla="*/ 104 h 249"/>
                <a:gd name="T114" fmla="*/ 437 w 439"/>
                <a:gd name="T115" fmla="*/ 99 h 249"/>
                <a:gd name="T116" fmla="*/ 438 w 439"/>
                <a:gd name="T117" fmla="*/ 80 h 249"/>
                <a:gd name="T118" fmla="*/ 436 w 439"/>
                <a:gd name="T119" fmla="*/ 60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39" h="249">
                  <a:moveTo>
                    <a:pt x="432" y="52"/>
                  </a:moveTo>
                  <a:lnTo>
                    <a:pt x="429" y="46"/>
                  </a:lnTo>
                  <a:lnTo>
                    <a:pt x="424" y="42"/>
                  </a:lnTo>
                  <a:lnTo>
                    <a:pt x="421" y="36"/>
                  </a:lnTo>
                  <a:lnTo>
                    <a:pt x="416" y="31"/>
                  </a:lnTo>
                  <a:lnTo>
                    <a:pt x="421" y="25"/>
                  </a:lnTo>
                  <a:lnTo>
                    <a:pt x="421" y="17"/>
                  </a:lnTo>
                  <a:lnTo>
                    <a:pt x="416" y="11"/>
                  </a:lnTo>
                  <a:lnTo>
                    <a:pt x="408" y="7"/>
                  </a:lnTo>
                  <a:lnTo>
                    <a:pt x="392" y="5"/>
                  </a:lnTo>
                  <a:lnTo>
                    <a:pt x="376" y="4"/>
                  </a:lnTo>
                  <a:lnTo>
                    <a:pt x="361" y="1"/>
                  </a:lnTo>
                  <a:lnTo>
                    <a:pt x="346" y="0"/>
                  </a:lnTo>
                  <a:lnTo>
                    <a:pt x="331" y="0"/>
                  </a:lnTo>
                  <a:lnTo>
                    <a:pt x="316" y="0"/>
                  </a:lnTo>
                  <a:lnTo>
                    <a:pt x="300" y="1"/>
                  </a:lnTo>
                  <a:lnTo>
                    <a:pt x="284" y="4"/>
                  </a:lnTo>
                  <a:lnTo>
                    <a:pt x="267" y="6"/>
                  </a:lnTo>
                  <a:lnTo>
                    <a:pt x="248" y="9"/>
                  </a:lnTo>
                  <a:lnTo>
                    <a:pt x="230" y="14"/>
                  </a:lnTo>
                  <a:lnTo>
                    <a:pt x="211" y="19"/>
                  </a:lnTo>
                  <a:lnTo>
                    <a:pt x="194" y="23"/>
                  </a:lnTo>
                  <a:lnTo>
                    <a:pt x="176" y="29"/>
                  </a:lnTo>
                  <a:lnTo>
                    <a:pt x="159" y="35"/>
                  </a:lnTo>
                  <a:lnTo>
                    <a:pt x="142" y="40"/>
                  </a:lnTo>
                  <a:lnTo>
                    <a:pt x="127" y="46"/>
                  </a:lnTo>
                  <a:lnTo>
                    <a:pt x="113" y="54"/>
                  </a:lnTo>
                  <a:lnTo>
                    <a:pt x="98" y="64"/>
                  </a:lnTo>
                  <a:lnTo>
                    <a:pt x="83" y="74"/>
                  </a:lnTo>
                  <a:lnTo>
                    <a:pt x="70" y="84"/>
                  </a:lnTo>
                  <a:lnTo>
                    <a:pt x="57" y="96"/>
                  </a:lnTo>
                  <a:lnTo>
                    <a:pt x="44" y="107"/>
                  </a:lnTo>
                  <a:lnTo>
                    <a:pt x="34" y="119"/>
                  </a:lnTo>
                  <a:lnTo>
                    <a:pt x="22" y="134"/>
                  </a:lnTo>
                  <a:lnTo>
                    <a:pt x="13" y="148"/>
                  </a:lnTo>
                  <a:lnTo>
                    <a:pt x="6" y="162"/>
                  </a:lnTo>
                  <a:lnTo>
                    <a:pt x="2" y="177"/>
                  </a:lnTo>
                  <a:lnTo>
                    <a:pt x="0" y="190"/>
                  </a:lnTo>
                  <a:lnTo>
                    <a:pt x="2" y="206"/>
                  </a:lnTo>
                  <a:lnTo>
                    <a:pt x="5" y="223"/>
                  </a:lnTo>
                  <a:lnTo>
                    <a:pt x="11" y="241"/>
                  </a:lnTo>
                  <a:lnTo>
                    <a:pt x="18" y="248"/>
                  </a:lnTo>
                  <a:lnTo>
                    <a:pt x="28" y="249"/>
                  </a:lnTo>
                  <a:lnTo>
                    <a:pt x="35" y="243"/>
                  </a:lnTo>
                  <a:lnTo>
                    <a:pt x="36" y="234"/>
                  </a:lnTo>
                  <a:lnTo>
                    <a:pt x="30" y="217"/>
                  </a:lnTo>
                  <a:lnTo>
                    <a:pt x="28" y="201"/>
                  </a:lnTo>
                  <a:lnTo>
                    <a:pt x="27" y="187"/>
                  </a:lnTo>
                  <a:lnTo>
                    <a:pt x="29" y="174"/>
                  </a:lnTo>
                  <a:lnTo>
                    <a:pt x="34" y="162"/>
                  </a:lnTo>
                  <a:lnTo>
                    <a:pt x="42" y="150"/>
                  </a:lnTo>
                  <a:lnTo>
                    <a:pt x="52" y="137"/>
                  </a:lnTo>
                  <a:lnTo>
                    <a:pt x="65" y="125"/>
                  </a:lnTo>
                  <a:lnTo>
                    <a:pt x="78" y="113"/>
                  </a:lnTo>
                  <a:lnTo>
                    <a:pt x="91" y="102"/>
                  </a:lnTo>
                  <a:lnTo>
                    <a:pt x="105" y="91"/>
                  </a:lnTo>
                  <a:lnTo>
                    <a:pt x="120" y="82"/>
                  </a:lnTo>
                  <a:lnTo>
                    <a:pt x="135" y="74"/>
                  </a:lnTo>
                  <a:lnTo>
                    <a:pt x="150" y="66"/>
                  </a:lnTo>
                  <a:lnTo>
                    <a:pt x="165" y="59"/>
                  </a:lnTo>
                  <a:lnTo>
                    <a:pt x="181" y="52"/>
                  </a:lnTo>
                  <a:lnTo>
                    <a:pt x="194" y="47"/>
                  </a:lnTo>
                  <a:lnTo>
                    <a:pt x="206" y="44"/>
                  </a:lnTo>
                  <a:lnTo>
                    <a:pt x="218" y="40"/>
                  </a:lnTo>
                  <a:lnTo>
                    <a:pt x="231" y="37"/>
                  </a:lnTo>
                  <a:lnTo>
                    <a:pt x="244" y="35"/>
                  </a:lnTo>
                  <a:lnTo>
                    <a:pt x="256" y="32"/>
                  </a:lnTo>
                  <a:lnTo>
                    <a:pt x="269" y="31"/>
                  </a:lnTo>
                  <a:lnTo>
                    <a:pt x="282" y="29"/>
                  </a:lnTo>
                  <a:lnTo>
                    <a:pt x="294" y="28"/>
                  </a:lnTo>
                  <a:lnTo>
                    <a:pt x="307" y="28"/>
                  </a:lnTo>
                  <a:lnTo>
                    <a:pt x="320" y="28"/>
                  </a:lnTo>
                  <a:lnTo>
                    <a:pt x="332" y="27"/>
                  </a:lnTo>
                  <a:lnTo>
                    <a:pt x="345" y="28"/>
                  </a:lnTo>
                  <a:lnTo>
                    <a:pt x="358" y="28"/>
                  </a:lnTo>
                  <a:lnTo>
                    <a:pt x="370" y="29"/>
                  </a:lnTo>
                  <a:lnTo>
                    <a:pt x="383" y="30"/>
                  </a:lnTo>
                  <a:lnTo>
                    <a:pt x="378" y="40"/>
                  </a:lnTo>
                  <a:lnTo>
                    <a:pt x="375" y="51"/>
                  </a:lnTo>
                  <a:lnTo>
                    <a:pt x="370" y="61"/>
                  </a:lnTo>
                  <a:lnTo>
                    <a:pt x="366" y="73"/>
                  </a:lnTo>
                  <a:lnTo>
                    <a:pt x="362" y="85"/>
                  </a:lnTo>
                  <a:lnTo>
                    <a:pt x="360" y="97"/>
                  </a:lnTo>
                  <a:lnTo>
                    <a:pt x="358" y="110"/>
                  </a:lnTo>
                  <a:lnTo>
                    <a:pt x="355" y="122"/>
                  </a:lnTo>
                  <a:lnTo>
                    <a:pt x="358" y="133"/>
                  </a:lnTo>
                  <a:lnTo>
                    <a:pt x="367" y="137"/>
                  </a:lnTo>
                  <a:lnTo>
                    <a:pt x="375" y="137"/>
                  </a:lnTo>
                  <a:lnTo>
                    <a:pt x="381" y="129"/>
                  </a:lnTo>
                  <a:lnTo>
                    <a:pt x="382" y="118"/>
                  </a:lnTo>
                  <a:lnTo>
                    <a:pt x="384" y="106"/>
                  </a:lnTo>
                  <a:lnTo>
                    <a:pt x="386" y="95"/>
                  </a:lnTo>
                  <a:lnTo>
                    <a:pt x="390" y="83"/>
                  </a:lnTo>
                  <a:lnTo>
                    <a:pt x="393" y="74"/>
                  </a:lnTo>
                  <a:lnTo>
                    <a:pt x="396" y="66"/>
                  </a:lnTo>
                  <a:lnTo>
                    <a:pt x="398" y="60"/>
                  </a:lnTo>
                  <a:lnTo>
                    <a:pt x="400" y="53"/>
                  </a:lnTo>
                  <a:lnTo>
                    <a:pt x="403" y="55"/>
                  </a:lnTo>
                  <a:lnTo>
                    <a:pt x="405" y="58"/>
                  </a:lnTo>
                  <a:lnTo>
                    <a:pt x="406" y="61"/>
                  </a:lnTo>
                  <a:lnTo>
                    <a:pt x="408" y="64"/>
                  </a:lnTo>
                  <a:lnTo>
                    <a:pt x="408" y="64"/>
                  </a:lnTo>
                  <a:lnTo>
                    <a:pt x="409" y="65"/>
                  </a:lnTo>
                  <a:lnTo>
                    <a:pt x="409" y="65"/>
                  </a:lnTo>
                  <a:lnTo>
                    <a:pt x="409" y="66"/>
                  </a:lnTo>
                  <a:lnTo>
                    <a:pt x="411" y="69"/>
                  </a:lnTo>
                  <a:lnTo>
                    <a:pt x="411" y="72"/>
                  </a:lnTo>
                  <a:lnTo>
                    <a:pt x="411" y="75"/>
                  </a:lnTo>
                  <a:lnTo>
                    <a:pt x="412" y="79"/>
                  </a:lnTo>
                  <a:lnTo>
                    <a:pt x="413" y="83"/>
                  </a:lnTo>
                  <a:lnTo>
                    <a:pt x="413" y="87"/>
                  </a:lnTo>
                  <a:lnTo>
                    <a:pt x="414" y="91"/>
                  </a:lnTo>
                  <a:lnTo>
                    <a:pt x="414" y="96"/>
                  </a:lnTo>
                  <a:lnTo>
                    <a:pt x="420" y="104"/>
                  </a:lnTo>
                  <a:lnTo>
                    <a:pt x="429" y="104"/>
                  </a:lnTo>
                  <a:lnTo>
                    <a:pt x="437" y="99"/>
                  </a:lnTo>
                  <a:lnTo>
                    <a:pt x="439" y="89"/>
                  </a:lnTo>
                  <a:lnTo>
                    <a:pt x="438" y="80"/>
                  </a:lnTo>
                  <a:lnTo>
                    <a:pt x="437" y="69"/>
                  </a:lnTo>
                  <a:lnTo>
                    <a:pt x="436" y="60"/>
                  </a:lnTo>
                  <a:lnTo>
                    <a:pt x="432" y="5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8" name="Freeform 27"/>
            <p:cNvSpPr>
              <a:spLocks/>
            </p:cNvSpPr>
            <p:nvPr/>
          </p:nvSpPr>
          <p:spPr bwMode="auto">
            <a:xfrm>
              <a:off x="3015" y="1766"/>
              <a:ext cx="76" cy="69"/>
            </a:xfrm>
            <a:custGeom>
              <a:avLst/>
              <a:gdLst>
                <a:gd name="T0" fmla="*/ 128 w 152"/>
                <a:gd name="T1" fmla="*/ 39 h 138"/>
                <a:gd name="T2" fmla="*/ 117 w 152"/>
                <a:gd name="T3" fmla="*/ 44 h 138"/>
                <a:gd name="T4" fmla="*/ 107 w 152"/>
                <a:gd name="T5" fmla="*/ 50 h 138"/>
                <a:gd name="T6" fmla="*/ 98 w 152"/>
                <a:gd name="T7" fmla="*/ 57 h 138"/>
                <a:gd name="T8" fmla="*/ 90 w 152"/>
                <a:gd name="T9" fmla="*/ 64 h 138"/>
                <a:gd name="T10" fmla="*/ 83 w 152"/>
                <a:gd name="T11" fmla="*/ 72 h 138"/>
                <a:gd name="T12" fmla="*/ 78 w 152"/>
                <a:gd name="T13" fmla="*/ 58 h 138"/>
                <a:gd name="T14" fmla="*/ 73 w 152"/>
                <a:gd name="T15" fmla="*/ 25 h 138"/>
                <a:gd name="T16" fmla="*/ 68 w 152"/>
                <a:gd name="T17" fmla="*/ 3 h 138"/>
                <a:gd name="T18" fmla="*/ 55 w 152"/>
                <a:gd name="T19" fmla="*/ 0 h 138"/>
                <a:gd name="T20" fmla="*/ 41 w 152"/>
                <a:gd name="T21" fmla="*/ 12 h 138"/>
                <a:gd name="T22" fmla="*/ 24 w 152"/>
                <a:gd name="T23" fmla="*/ 33 h 138"/>
                <a:gd name="T24" fmla="*/ 14 w 152"/>
                <a:gd name="T25" fmla="*/ 56 h 138"/>
                <a:gd name="T26" fmla="*/ 4 w 152"/>
                <a:gd name="T27" fmla="*/ 80 h 138"/>
                <a:gd name="T28" fmla="*/ 0 w 152"/>
                <a:gd name="T29" fmla="*/ 101 h 138"/>
                <a:gd name="T30" fmla="*/ 17 w 152"/>
                <a:gd name="T31" fmla="*/ 106 h 138"/>
                <a:gd name="T32" fmla="*/ 29 w 152"/>
                <a:gd name="T33" fmla="*/ 87 h 138"/>
                <a:gd name="T34" fmla="*/ 38 w 152"/>
                <a:gd name="T35" fmla="*/ 65 h 138"/>
                <a:gd name="T36" fmla="*/ 42 w 152"/>
                <a:gd name="T37" fmla="*/ 54 h 138"/>
                <a:gd name="T38" fmla="*/ 42 w 152"/>
                <a:gd name="T39" fmla="*/ 54 h 138"/>
                <a:gd name="T40" fmla="*/ 45 w 152"/>
                <a:gd name="T41" fmla="*/ 51 h 138"/>
                <a:gd name="T42" fmla="*/ 49 w 152"/>
                <a:gd name="T43" fmla="*/ 44 h 138"/>
                <a:gd name="T44" fmla="*/ 52 w 152"/>
                <a:gd name="T45" fmla="*/ 44 h 138"/>
                <a:gd name="T46" fmla="*/ 53 w 152"/>
                <a:gd name="T47" fmla="*/ 51 h 138"/>
                <a:gd name="T48" fmla="*/ 53 w 152"/>
                <a:gd name="T49" fmla="*/ 54 h 138"/>
                <a:gd name="T50" fmla="*/ 53 w 152"/>
                <a:gd name="T51" fmla="*/ 54 h 138"/>
                <a:gd name="T52" fmla="*/ 53 w 152"/>
                <a:gd name="T53" fmla="*/ 57 h 138"/>
                <a:gd name="T54" fmla="*/ 54 w 152"/>
                <a:gd name="T55" fmla="*/ 64 h 138"/>
                <a:gd name="T56" fmla="*/ 54 w 152"/>
                <a:gd name="T57" fmla="*/ 71 h 138"/>
                <a:gd name="T58" fmla="*/ 54 w 152"/>
                <a:gd name="T59" fmla="*/ 81 h 138"/>
                <a:gd name="T60" fmla="*/ 55 w 152"/>
                <a:gd name="T61" fmla="*/ 91 h 138"/>
                <a:gd name="T62" fmla="*/ 58 w 152"/>
                <a:gd name="T63" fmla="*/ 94 h 138"/>
                <a:gd name="T64" fmla="*/ 57 w 152"/>
                <a:gd name="T65" fmla="*/ 106 h 138"/>
                <a:gd name="T66" fmla="*/ 71 w 152"/>
                <a:gd name="T67" fmla="*/ 116 h 138"/>
                <a:gd name="T68" fmla="*/ 87 w 152"/>
                <a:gd name="T69" fmla="*/ 104 h 138"/>
                <a:gd name="T70" fmla="*/ 102 w 152"/>
                <a:gd name="T71" fmla="*/ 87 h 138"/>
                <a:gd name="T72" fmla="*/ 111 w 152"/>
                <a:gd name="T73" fmla="*/ 79 h 138"/>
                <a:gd name="T74" fmla="*/ 111 w 152"/>
                <a:gd name="T75" fmla="*/ 79 h 138"/>
                <a:gd name="T76" fmla="*/ 114 w 152"/>
                <a:gd name="T77" fmla="*/ 77 h 138"/>
                <a:gd name="T78" fmla="*/ 117 w 152"/>
                <a:gd name="T79" fmla="*/ 76 h 138"/>
                <a:gd name="T80" fmla="*/ 117 w 152"/>
                <a:gd name="T81" fmla="*/ 77 h 138"/>
                <a:gd name="T82" fmla="*/ 116 w 152"/>
                <a:gd name="T83" fmla="*/ 84 h 138"/>
                <a:gd name="T84" fmla="*/ 115 w 152"/>
                <a:gd name="T85" fmla="*/ 86 h 138"/>
                <a:gd name="T86" fmla="*/ 115 w 152"/>
                <a:gd name="T87" fmla="*/ 86 h 138"/>
                <a:gd name="T88" fmla="*/ 114 w 152"/>
                <a:gd name="T89" fmla="*/ 91 h 138"/>
                <a:gd name="T90" fmla="*/ 110 w 152"/>
                <a:gd name="T91" fmla="*/ 96 h 138"/>
                <a:gd name="T92" fmla="*/ 106 w 152"/>
                <a:gd name="T93" fmla="*/ 103 h 138"/>
                <a:gd name="T94" fmla="*/ 100 w 152"/>
                <a:gd name="T95" fmla="*/ 114 h 138"/>
                <a:gd name="T96" fmla="*/ 96 w 152"/>
                <a:gd name="T97" fmla="*/ 129 h 138"/>
                <a:gd name="T98" fmla="*/ 111 w 152"/>
                <a:gd name="T99" fmla="*/ 138 h 138"/>
                <a:gd name="T100" fmla="*/ 125 w 152"/>
                <a:gd name="T101" fmla="*/ 123 h 138"/>
                <a:gd name="T102" fmla="*/ 137 w 152"/>
                <a:gd name="T103" fmla="*/ 103 h 138"/>
                <a:gd name="T104" fmla="*/ 143 w 152"/>
                <a:gd name="T105" fmla="*/ 83 h 138"/>
                <a:gd name="T106" fmla="*/ 148 w 152"/>
                <a:gd name="T107" fmla="*/ 62 h 138"/>
                <a:gd name="T108" fmla="*/ 151 w 152"/>
                <a:gd name="T109" fmla="*/ 43 h 138"/>
                <a:gd name="T110" fmla="*/ 140 w 152"/>
                <a:gd name="T111" fmla="*/ 35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52" h="138">
                  <a:moveTo>
                    <a:pt x="132" y="36"/>
                  </a:moveTo>
                  <a:lnTo>
                    <a:pt x="128" y="39"/>
                  </a:lnTo>
                  <a:lnTo>
                    <a:pt x="123" y="42"/>
                  </a:lnTo>
                  <a:lnTo>
                    <a:pt x="117" y="44"/>
                  </a:lnTo>
                  <a:lnTo>
                    <a:pt x="113" y="47"/>
                  </a:lnTo>
                  <a:lnTo>
                    <a:pt x="107" y="50"/>
                  </a:lnTo>
                  <a:lnTo>
                    <a:pt x="102" y="54"/>
                  </a:lnTo>
                  <a:lnTo>
                    <a:pt x="98" y="57"/>
                  </a:lnTo>
                  <a:lnTo>
                    <a:pt x="93" y="61"/>
                  </a:lnTo>
                  <a:lnTo>
                    <a:pt x="90" y="64"/>
                  </a:lnTo>
                  <a:lnTo>
                    <a:pt x="86" y="68"/>
                  </a:lnTo>
                  <a:lnTo>
                    <a:pt x="83" y="72"/>
                  </a:lnTo>
                  <a:lnTo>
                    <a:pt x="79" y="76"/>
                  </a:lnTo>
                  <a:lnTo>
                    <a:pt x="78" y="58"/>
                  </a:lnTo>
                  <a:lnTo>
                    <a:pt x="76" y="42"/>
                  </a:lnTo>
                  <a:lnTo>
                    <a:pt x="73" y="25"/>
                  </a:lnTo>
                  <a:lnTo>
                    <a:pt x="71" y="9"/>
                  </a:lnTo>
                  <a:lnTo>
                    <a:pt x="68" y="3"/>
                  </a:lnTo>
                  <a:lnTo>
                    <a:pt x="62" y="0"/>
                  </a:lnTo>
                  <a:lnTo>
                    <a:pt x="55" y="0"/>
                  </a:lnTo>
                  <a:lnTo>
                    <a:pt x="49" y="3"/>
                  </a:lnTo>
                  <a:lnTo>
                    <a:pt x="41" y="12"/>
                  </a:lnTo>
                  <a:lnTo>
                    <a:pt x="32" y="23"/>
                  </a:lnTo>
                  <a:lnTo>
                    <a:pt x="24" y="33"/>
                  </a:lnTo>
                  <a:lnTo>
                    <a:pt x="18" y="44"/>
                  </a:lnTo>
                  <a:lnTo>
                    <a:pt x="14" y="56"/>
                  </a:lnTo>
                  <a:lnTo>
                    <a:pt x="9" y="68"/>
                  </a:lnTo>
                  <a:lnTo>
                    <a:pt x="4" y="80"/>
                  </a:lnTo>
                  <a:lnTo>
                    <a:pt x="0" y="92"/>
                  </a:lnTo>
                  <a:lnTo>
                    <a:pt x="0" y="101"/>
                  </a:lnTo>
                  <a:lnTo>
                    <a:pt x="8" y="107"/>
                  </a:lnTo>
                  <a:lnTo>
                    <a:pt x="17" y="106"/>
                  </a:lnTo>
                  <a:lnTo>
                    <a:pt x="24" y="99"/>
                  </a:lnTo>
                  <a:lnTo>
                    <a:pt x="29" y="87"/>
                  </a:lnTo>
                  <a:lnTo>
                    <a:pt x="33" y="76"/>
                  </a:lnTo>
                  <a:lnTo>
                    <a:pt x="38" y="65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5" y="51"/>
                  </a:lnTo>
                  <a:lnTo>
                    <a:pt x="47" y="48"/>
                  </a:lnTo>
                  <a:lnTo>
                    <a:pt x="49" y="44"/>
                  </a:lnTo>
                  <a:lnTo>
                    <a:pt x="52" y="42"/>
                  </a:lnTo>
                  <a:lnTo>
                    <a:pt x="52" y="44"/>
                  </a:lnTo>
                  <a:lnTo>
                    <a:pt x="53" y="48"/>
                  </a:lnTo>
                  <a:lnTo>
                    <a:pt x="53" y="51"/>
                  </a:lnTo>
                  <a:lnTo>
                    <a:pt x="53" y="54"/>
                  </a:lnTo>
                  <a:lnTo>
                    <a:pt x="53" y="54"/>
                  </a:lnTo>
                  <a:lnTo>
                    <a:pt x="53" y="54"/>
                  </a:lnTo>
                  <a:lnTo>
                    <a:pt x="53" y="54"/>
                  </a:lnTo>
                  <a:lnTo>
                    <a:pt x="53" y="55"/>
                  </a:lnTo>
                  <a:lnTo>
                    <a:pt x="53" y="57"/>
                  </a:lnTo>
                  <a:lnTo>
                    <a:pt x="54" y="61"/>
                  </a:lnTo>
                  <a:lnTo>
                    <a:pt x="54" y="64"/>
                  </a:lnTo>
                  <a:lnTo>
                    <a:pt x="54" y="66"/>
                  </a:lnTo>
                  <a:lnTo>
                    <a:pt x="54" y="71"/>
                  </a:lnTo>
                  <a:lnTo>
                    <a:pt x="54" y="77"/>
                  </a:lnTo>
                  <a:lnTo>
                    <a:pt x="54" y="81"/>
                  </a:lnTo>
                  <a:lnTo>
                    <a:pt x="55" y="87"/>
                  </a:lnTo>
                  <a:lnTo>
                    <a:pt x="55" y="91"/>
                  </a:lnTo>
                  <a:lnTo>
                    <a:pt x="56" y="93"/>
                  </a:lnTo>
                  <a:lnTo>
                    <a:pt x="58" y="94"/>
                  </a:lnTo>
                  <a:lnTo>
                    <a:pt x="60" y="96"/>
                  </a:lnTo>
                  <a:lnTo>
                    <a:pt x="57" y="106"/>
                  </a:lnTo>
                  <a:lnTo>
                    <a:pt x="63" y="112"/>
                  </a:lnTo>
                  <a:lnTo>
                    <a:pt x="71" y="116"/>
                  </a:lnTo>
                  <a:lnTo>
                    <a:pt x="79" y="112"/>
                  </a:lnTo>
                  <a:lnTo>
                    <a:pt x="87" y="104"/>
                  </a:lnTo>
                  <a:lnTo>
                    <a:pt x="95" y="96"/>
                  </a:lnTo>
                  <a:lnTo>
                    <a:pt x="102" y="87"/>
                  </a:lnTo>
                  <a:lnTo>
                    <a:pt x="110" y="79"/>
                  </a:lnTo>
                  <a:lnTo>
                    <a:pt x="111" y="79"/>
                  </a:lnTo>
                  <a:lnTo>
                    <a:pt x="111" y="79"/>
                  </a:lnTo>
                  <a:lnTo>
                    <a:pt x="111" y="79"/>
                  </a:lnTo>
                  <a:lnTo>
                    <a:pt x="113" y="78"/>
                  </a:lnTo>
                  <a:lnTo>
                    <a:pt x="114" y="77"/>
                  </a:lnTo>
                  <a:lnTo>
                    <a:pt x="116" y="76"/>
                  </a:lnTo>
                  <a:lnTo>
                    <a:pt x="117" y="76"/>
                  </a:lnTo>
                  <a:lnTo>
                    <a:pt x="118" y="74"/>
                  </a:lnTo>
                  <a:lnTo>
                    <a:pt x="117" y="77"/>
                  </a:lnTo>
                  <a:lnTo>
                    <a:pt x="117" y="80"/>
                  </a:lnTo>
                  <a:lnTo>
                    <a:pt x="116" y="84"/>
                  </a:lnTo>
                  <a:lnTo>
                    <a:pt x="115" y="86"/>
                  </a:lnTo>
                  <a:lnTo>
                    <a:pt x="115" y="86"/>
                  </a:lnTo>
                  <a:lnTo>
                    <a:pt x="115" y="86"/>
                  </a:lnTo>
                  <a:lnTo>
                    <a:pt x="115" y="86"/>
                  </a:lnTo>
                  <a:lnTo>
                    <a:pt x="115" y="87"/>
                  </a:lnTo>
                  <a:lnTo>
                    <a:pt x="114" y="91"/>
                  </a:lnTo>
                  <a:lnTo>
                    <a:pt x="111" y="93"/>
                  </a:lnTo>
                  <a:lnTo>
                    <a:pt x="110" y="96"/>
                  </a:lnTo>
                  <a:lnTo>
                    <a:pt x="108" y="99"/>
                  </a:lnTo>
                  <a:lnTo>
                    <a:pt x="106" y="103"/>
                  </a:lnTo>
                  <a:lnTo>
                    <a:pt x="103" y="109"/>
                  </a:lnTo>
                  <a:lnTo>
                    <a:pt x="100" y="114"/>
                  </a:lnTo>
                  <a:lnTo>
                    <a:pt x="98" y="119"/>
                  </a:lnTo>
                  <a:lnTo>
                    <a:pt x="96" y="129"/>
                  </a:lnTo>
                  <a:lnTo>
                    <a:pt x="102" y="136"/>
                  </a:lnTo>
                  <a:lnTo>
                    <a:pt x="111" y="138"/>
                  </a:lnTo>
                  <a:lnTo>
                    <a:pt x="120" y="132"/>
                  </a:lnTo>
                  <a:lnTo>
                    <a:pt x="125" y="123"/>
                  </a:lnTo>
                  <a:lnTo>
                    <a:pt x="131" y="112"/>
                  </a:lnTo>
                  <a:lnTo>
                    <a:pt x="137" y="103"/>
                  </a:lnTo>
                  <a:lnTo>
                    <a:pt x="140" y="94"/>
                  </a:lnTo>
                  <a:lnTo>
                    <a:pt x="143" y="83"/>
                  </a:lnTo>
                  <a:lnTo>
                    <a:pt x="146" y="72"/>
                  </a:lnTo>
                  <a:lnTo>
                    <a:pt x="148" y="62"/>
                  </a:lnTo>
                  <a:lnTo>
                    <a:pt x="152" y="51"/>
                  </a:lnTo>
                  <a:lnTo>
                    <a:pt x="151" y="43"/>
                  </a:lnTo>
                  <a:lnTo>
                    <a:pt x="147" y="38"/>
                  </a:lnTo>
                  <a:lnTo>
                    <a:pt x="140" y="35"/>
                  </a:lnTo>
                  <a:lnTo>
                    <a:pt x="132" y="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9" name="Freeform 28"/>
            <p:cNvSpPr>
              <a:spLocks/>
            </p:cNvSpPr>
            <p:nvPr/>
          </p:nvSpPr>
          <p:spPr bwMode="auto">
            <a:xfrm>
              <a:off x="2910" y="1831"/>
              <a:ext cx="196" cy="251"/>
            </a:xfrm>
            <a:custGeom>
              <a:avLst/>
              <a:gdLst>
                <a:gd name="T0" fmla="*/ 369 w 393"/>
                <a:gd name="T1" fmla="*/ 1 h 502"/>
                <a:gd name="T2" fmla="*/ 351 w 393"/>
                <a:gd name="T3" fmla="*/ 4 h 502"/>
                <a:gd name="T4" fmla="*/ 335 w 393"/>
                <a:gd name="T5" fmla="*/ 9 h 502"/>
                <a:gd name="T6" fmla="*/ 318 w 393"/>
                <a:gd name="T7" fmla="*/ 14 h 502"/>
                <a:gd name="T8" fmla="*/ 302 w 393"/>
                <a:gd name="T9" fmla="*/ 23 h 502"/>
                <a:gd name="T10" fmla="*/ 306 w 393"/>
                <a:gd name="T11" fmla="*/ 39 h 502"/>
                <a:gd name="T12" fmla="*/ 325 w 393"/>
                <a:gd name="T13" fmla="*/ 38 h 502"/>
                <a:gd name="T14" fmla="*/ 339 w 393"/>
                <a:gd name="T15" fmla="*/ 34 h 502"/>
                <a:gd name="T16" fmla="*/ 339 w 393"/>
                <a:gd name="T17" fmla="*/ 41 h 502"/>
                <a:gd name="T18" fmla="*/ 321 w 393"/>
                <a:gd name="T19" fmla="*/ 60 h 502"/>
                <a:gd name="T20" fmla="*/ 310 w 393"/>
                <a:gd name="T21" fmla="*/ 75 h 502"/>
                <a:gd name="T22" fmla="*/ 313 w 393"/>
                <a:gd name="T23" fmla="*/ 86 h 502"/>
                <a:gd name="T24" fmla="*/ 317 w 393"/>
                <a:gd name="T25" fmla="*/ 93 h 502"/>
                <a:gd name="T26" fmla="*/ 317 w 393"/>
                <a:gd name="T27" fmla="*/ 100 h 502"/>
                <a:gd name="T28" fmla="*/ 332 w 393"/>
                <a:gd name="T29" fmla="*/ 123 h 502"/>
                <a:gd name="T30" fmla="*/ 347 w 393"/>
                <a:gd name="T31" fmla="*/ 160 h 502"/>
                <a:gd name="T32" fmla="*/ 350 w 393"/>
                <a:gd name="T33" fmla="*/ 195 h 502"/>
                <a:gd name="T34" fmla="*/ 347 w 393"/>
                <a:gd name="T35" fmla="*/ 234 h 502"/>
                <a:gd name="T36" fmla="*/ 339 w 393"/>
                <a:gd name="T37" fmla="*/ 276 h 502"/>
                <a:gd name="T38" fmla="*/ 324 w 393"/>
                <a:gd name="T39" fmla="*/ 318 h 502"/>
                <a:gd name="T40" fmla="*/ 302 w 393"/>
                <a:gd name="T41" fmla="*/ 356 h 502"/>
                <a:gd name="T42" fmla="*/ 273 w 393"/>
                <a:gd name="T43" fmla="*/ 388 h 502"/>
                <a:gd name="T44" fmla="*/ 243 w 393"/>
                <a:gd name="T45" fmla="*/ 407 h 502"/>
                <a:gd name="T46" fmla="*/ 208 w 393"/>
                <a:gd name="T47" fmla="*/ 416 h 502"/>
                <a:gd name="T48" fmla="*/ 168 w 393"/>
                <a:gd name="T49" fmla="*/ 423 h 502"/>
                <a:gd name="T50" fmla="*/ 130 w 393"/>
                <a:gd name="T51" fmla="*/ 425 h 502"/>
                <a:gd name="T52" fmla="*/ 98 w 393"/>
                <a:gd name="T53" fmla="*/ 427 h 502"/>
                <a:gd name="T54" fmla="*/ 66 w 393"/>
                <a:gd name="T55" fmla="*/ 436 h 502"/>
                <a:gd name="T56" fmla="*/ 37 w 393"/>
                <a:gd name="T57" fmla="*/ 449 h 502"/>
                <a:gd name="T58" fmla="*/ 13 w 393"/>
                <a:gd name="T59" fmla="*/ 470 h 502"/>
                <a:gd name="T60" fmla="*/ 0 w 393"/>
                <a:gd name="T61" fmla="*/ 493 h 502"/>
                <a:gd name="T62" fmla="*/ 15 w 393"/>
                <a:gd name="T63" fmla="*/ 502 h 502"/>
                <a:gd name="T64" fmla="*/ 37 w 393"/>
                <a:gd name="T65" fmla="*/ 483 h 502"/>
                <a:gd name="T66" fmla="*/ 67 w 393"/>
                <a:gd name="T67" fmla="*/ 462 h 502"/>
                <a:gd name="T68" fmla="*/ 102 w 393"/>
                <a:gd name="T69" fmla="*/ 452 h 502"/>
                <a:gd name="T70" fmla="*/ 142 w 393"/>
                <a:gd name="T71" fmla="*/ 446 h 502"/>
                <a:gd name="T72" fmla="*/ 182 w 393"/>
                <a:gd name="T73" fmla="*/ 442 h 502"/>
                <a:gd name="T74" fmla="*/ 222 w 393"/>
                <a:gd name="T75" fmla="*/ 437 h 502"/>
                <a:gd name="T76" fmla="*/ 259 w 393"/>
                <a:gd name="T77" fmla="*/ 426 h 502"/>
                <a:gd name="T78" fmla="*/ 292 w 393"/>
                <a:gd name="T79" fmla="*/ 407 h 502"/>
                <a:gd name="T80" fmla="*/ 319 w 393"/>
                <a:gd name="T81" fmla="*/ 376 h 502"/>
                <a:gd name="T82" fmla="*/ 340 w 393"/>
                <a:gd name="T83" fmla="*/ 341 h 502"/>
                <a:gd name="T84" fmla="*/ 356 w 393"/>
                <a:gd name="T85" fmla="*/ 304 h 502"/>
                <a:gd name="T86" fmla="*/ 367 w 393"/>
                <a:gd name="T87" fmla="*/ 265 h 502"/>
                <a:gd name="T88" fmla="*/ 377 w 393"/>
                <a:gd name="T89" fmla="*/ 221 h 502"/>
                <a:gd name="T90" fmla="*/ 378 w 393"/>
                <a:gd name="T91" fmla="*/ 182 h 502"/>
                <a:gd name="T92" fmla="*/ 371 w 393"/>
                <a:gd name="T93" fmla="*/ 146 h 502"/>
                <a:gd name="T94" fmla="*/ 354 w 393"/>
                <a:gd name="T95" fmla="*/ 110 h 502"/>
                <a:gd name="T96" fmla="*/ 339 w 393"/>
                <a:gd name="T97" fmla="*/ 89 h 502"/>
                <a:gd name="T98" fmla="*/ 335 w 393"/>
                <a:gd name="T99" fmla="*/ 86 h 502"/>
                <a:gd name="T100" fmla="*/ 340 w 393"/>
                <a:gd name="T101" fmla="*/ 77 h 502"/>
                <a:gd name="T102" fmla="*/ 355 w 393"/>
                <a:gd name="T103" fmla="*/ 62 h 502"/>
                <a:gd name="T104" fmla="*/ 369 w 393"/>
                <a:gd name="T105" fmla="*/ 46 h 502"/>
                <a:gd name="T106" fmla="*/ 382 w 393"/>
                <a:gd name="T107" fmla="*/ 29 h 502"/>
                <a:gd name="T108" fmla="*/ 393 w 393"/>
                <a:gd name="T109" fmla="*/ 12 h 502"/>
                <a:gd name="T110" fmla="*/ 385 w 393"/>
                <a:gd name="T111" fmla="*/ 1 h 5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3" h="502">
                  <a:moveTo>
                    <a:pt x="377" y="0"/>
                  </a:moveTo>
                  <a:lnTo>
                    <a:pt x="369" y="1"/>
                  </a:lnTo>
                  <a:lnTo>
                    <a:pt x="359" y="3"/>
                  </a:lnTo>
                  <a:lnTo>
                    <a:pt x="351" y="4"/>
                  </a:lnTo>
                  <a:lnTo>
                    <a:pt x="343" y="7"/>
                  </a:lnTo>
                  <a:lnTo>
                    <a:pt x="335" y="9"/>
                  </a:lnTo>
                  <a:lnTo>
                    <a:pt x="327" y="11"/>
                  </a:lnTo>
                  <a:lnTo>
                    <a:pt x="318" y="14"/>
                  </a:lnTo>
                  <a:lnTo>
                    <a:pt x="310" y="16"/>
                  </a:lnTo>
                  <a:lnTo>
                    <a:pt x="302" y="23"/>
                  </a:lnTo>
                  <a:lnTo>
                    <a:pt x="302" y="31"/>
                  </a:lnTo>
                  <a:lnTo>
                    <a:pt x="306" y="39"/>
                  </a:lnTo>
                  <a:lnTo>
                    <a:pt x="317" y="40"/>
                  </a:lnTo>
                  <a:lnTo>
                    <a:pt x="325" y="38"/>
                  </a:lnTo>
                  <a:lnTo>
                    <a:pt x="332" y="36"/>
                  </a:lnTo>
                  <a:lnTo>
                    <a:pt x="339" y="34"/>
                  </a:lnTo>
                  <a:lnTo>
                    <a:pt x="347" y="32"/>
                  </a:lnTo>
                  <a:lnTo>
                    <a:pt x="339" y="41"/>
                  </a:lnTo>
                  <a:lnTo>
                    <a:pt x="331" y="50"/>
                  </a:lnTo>
                  <a:lnTo>
                    <a:pt x="321" y="60"/>
                  </a:lnTo>
                  <a:lnTo>
                    <a:pt x="313" y="69"/>
                  </a:lnTo>
                  <a:lnTo>
                    <a:pt x="310" y="75"/>
                  </a:lnTo>
                  <a:lnTo>
                    <a:pt x="310" y="82"/>
                  </a:lnTo>
                  <a:lnTo>
                    <a:pt x="313" y="86"/>
                  </a:lnTo>
                  <a:lnTo>
                    <a:pt x="319" y="90"/>
                  </a:lnTo>
                  <a:lnTo>
                    <a:pt x="317" y="93"/>
                  </a:lnTo>
                  <a:lnTo>
                    <a:pt x="317" y="97"/>
                  </a:lnTo>
                  <a:lnTo>
                    <a:pt x="317" y="100"/>
                  </a:lnTo>
                  <a:lnTo>
                    <a:pt x="319" y="104"/>
                  </a:lnTo>
                  <a:lnTo>
                    <a:pt x="332" y="123"/>
                  </a:lnTo>
                  <a:lnTo>
                    <a:pt x="341" y="142"/>
                  </a:lnTo>
                  <a:lnTo>
                    <a:pt x="347" y="160"/>
                  </a:lnTo>
                  <a:lnTo>
                    <a:pt x="350" y="176"/>
                  </a:lnTo>
                  <a:lnTo>
                    <a:pt x="350" y="195"/>
                  </a:lnTo>
                  <a:lnTo>
                    <a:pt x="349" y="213"/>
                  </a:lnTo>
                  <a:lnTo>
                    <a:pt x="347" y="234"/>
                  </a:lnTo>
                  <a:lnTo>
                    <a:pt x="343" y="257"/>
                  </a:lnTo>
                  <a:lnTo>
                    <a:pt x="339" y="276"/>
                  </a:lnTo>
                  <a:lnTo>
                    <a:pt x="333" y="297"/>
                  </a:lnTo>
                  <a:lnTo>
                    <a:pt x="324" y="318"/>
                  </a:lnTo>
                  <a:lnTo>
                    <a:pt x="314" y="338"/>
                  </a:lnTo>
                  <a:lnTo>
                    <a:pt x="302" y="356"/>
                  </a:lnTo>
                  <a:lnTo>
                    <a:pt x="288" y="373"/>
                  </a:lnTo>
                  <a:lnTo>
                    <a:pt x="273" y="388"/>
                  </a:lnTo>
                  <a:lnTo>
                    <a:pt x="257" y="400"/>
                  </a:lnTo>
                  <a:lnTo>
                    <a:pt x="243" y="407"/>
                  </a:lnTo>
                  <a:lnTo>
                    <a:pt x="227" y="412"/>
                  </a:lnTo>
                  <a:lnTo>
                    <a:pt x="208" y="416"/>
                  </a:lnTo>
                  <a:lnTo>
                    <a:pt x="188" y="419"/>
                  </a:lnTo>
                  <a:lnTo>
                    <a:pt x="168" y="423"/>
                  </a:lnTo>
                  <a:lnTo>
                    <a:pt x="148" y="424"/>
                  </a:lnTo>
                  <a:lnTo>
                    <a:pt x="130" y="425"/>
                  </a:lnTo>
                  <a:lnTo>
                    <a:pt x="115" y="426"/>
                  </a:lnTo>
                  <a:lnTo>
                    <a:pt x="98" y="427"/>
                  </a:lnTo>
                  <a:lnTo>
                    <a:pt x="81" y="431"/>
                  </a:lnTo>
                  <a:lnTo>
                    <a:pt x="66" y="436"/>
                  </a:lnTo>
                  <a:lnTo>
                    <a:pt x="51" y="441"/>
                  </a:lnTo>
                  <a:lnTo>
                    <a:pt x="37" y="449"/>
                  </a:lnTo>
                  <a:lnTo>
                    <a:pt x="24" y="459"/>
                  </a:lnTo>
                  <a:lnTo>
                    <a:pt x="13" y="470"/>
                  </a:lnTo>
                  <a:lnTo>
                    <a:pt x="2" y="484"/>
                  </a:lnTo>
                  <a:lnTo>
                    <a:pt x="0" y="493"/>
                  </a:lnTo>
                  <a:lnTo>
                    <a:pt x="6" y="500"/>
                  </a:lnTo>
                  <a:lnTo>
                    <a:pt x="15" y="502"/>
                  </a:lnTo>
                  <a:lnTo>
                    <a:pt x="24" y="497"/>
                  </a:lnTo>
                  <a:lnTo>
                    <a:pt x="37" y="483"/>
                  </a:lnTo>
                  <a:lnTo>
                    <a:pt x="51" y="471"/>
                  </a:lnTo>
                  <a:lnTo>
                    <a:pt x="67" y="462"/>
                  </a:lnTo>
                  <a:lnTo>
                    <a:pt x="84" y="456"/>
                  </a:lnTo>
                  <a:lnTo>
                    <a:pt x="102" y="452"/>
                  </a:lnTo>
                  <a:lnTo>
                    <a:pt x="121" y="448"/>
                  </a:lnTo>
                  <a:lnTo>
                    <a:pt x="142" y="446"/>
                  </a:lnTo>
                  <a:lnTo>
                    <a:pt x="161" y="445"/>
                  </a:lnTo>
                  <a:lnTo>
                    <a:pt x="182" y="442"/>
                  </a:lnTo>
                  <a:lnTo>
                    <a:pt x="201" y="440"/>
                  </a:lnTo>
                  <a:lnTo>
                    <a:pt x="222" y="437"/>
                  </a:lnTo>
                  <a:lnTo>
                    <a:pt x="241" y="432"/>
                  </a:lnTo>
                  <a:lnTo>
                    <a:pt x="259" y="426"/>
                  </a:lnTo>
                  <a:lnTo>
                    <a:pt x="276" y="418"/>
                  </a:lnTo>
                  <a:lnTo>
                    <a:pt x="292" y="407"/>
                  </a:lnTo>
                  <a:lnTo>
                    <a:pt x="306" y="393"/>
                  </a:lnTo>
                  <a:lnTo>
                    <a:pt x="319" y="376"/>
                  </a:lnTo>
                  <a:lnTo>
                    <a:pt x="331" y="358"/>
                  </a:lnTo>
                  <a:lnTo>
                    <a:pt x="340" y="341"/>
                  </a:lnTo>
                  <a:lnTo>
                    <a:pt x="348" y="323"/>
                  </a:lnTo>
                  <a:lnTo>
                    <a:pt x="356" y="304"/>
                  </a:lnTo>
                  <a:lnTo>
                    <a:pt x="362" y="285"/>
                  </a:lnTo>
                  <a:lnTo>
                    <a:pt x="367" y="265"/>
                  </a:lnTo>
                  <a:lnTo>
                    <a:pt x="372" y="244"/>
                  </a:lnTo>
                  <a:lnTo>
                    <a:pt x="377" y="221"/>
                  </a:lnTo>
                  <a:lnTo>
                    <a:pt x="378" y="200"/>
                  </a:lnTo>
                  <a:lnTo>
                    <a:pt x="378" y="182"/>
                  </a:lnTo>
                  <a:lnTo>
                    <a:pt x="375" y="163"/>
                  </a:lnTo>
                  <a:lnTo>
                    <a:pt x="371" y="146"/>
                  </a:lnTo>
                  <a:lnTo>
                    <a:pt x="363" y="128"/>
                  </a:lnTo>
                  <a:lnTo>
                    <a:pt x="354" y="110"/>
                  </a:lnTo>
                  <a:lnTo>
                    <a:pt x="341" y="91"/>
                  </a:lnTo>
                  <a:lnTo>
                    <a:pt x="339" y="89"/>
                  </a:lnTo>
                  <a:lnTo>
                    <a:pt x="337" y="87"/>
                  </a:lnTo>
                  <a:lnTo>
                    <a:pt x="335" y="86"/>
                  </a:lnTo>
                  <a:lnTo>
                    <a:pt x="333" y="85"/>
                  </a:lnTo>
                  <a:lnTo>
                    <a:pt x="340" y="77"/>
                  </a:lnTo>
                  <a:lnTo>
                    <a:pt x="348" y="69"/>
                  </a:lnTo>
                  <a:lnTo>
                    <a:pt x="355" y="62"/>
                  </a:lnTo>
                  <a:lnTo>
                    <a:pt x="362" y="54"/>
                  </a:lnTo>
                  <a:lnTo>
                    <a:pt x="369" y="46"/>
                  </a:lnTo>
                  <a:lnTo>
                    <a:pt x="375" y="38"/>
                  </a:lnTo>
                  <a:lnTo>
                    <a:pt x="382" y="29"/>
                  </a:lnTo>
                  <a:lnTo>
                    <a:pt x="389" y="21"/>
                  </a:lnTo>
                  <a:lnTo>
                    <a:pt x="393" y="12"/>
                  </a:lnTo>
                  <a:lnTo>
                    <a:pt x="390" y="6"/>
                  </a:lnTo>
                  <a:lnTo>
                    <a:pt x="385" y="1"/>
                  </a:lnTo>
                  <a:lnTo>
                    <a:pt x="37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0" name="Freeform 29"/>
            <p:cNvSpPr>
              <a:spLocks/>
            </p:cNvSpPr>
            <p:nvPr/>
          </p:nvSpPr>
          <p:spPr bwMode="auto">
            <a:xfrm>
              <a:off x="2822" y="2018"/>
              <a:ext cx="71" cy="94"/>
            </a:xfrm>
            <a:custGeom>
              <a:avLst/>
              <a:gdLst>
                <a:gd name="T0" fmla="*/ 130 w 141"/>
                <a:gd name="T1" fmla="*/ 160 h 188"/>
                <a:gd name="T2" fmla="*/ 117 w 141"/>
                <a:gd name="T3" fmla="*/ 146 h 188"/>
                <a:gd name="T4" fmla="*/ 108 w 141"/>
                <a:gd name="T5" fmla="*/ 136 h 188"/>
                <a:gd name="T6" fmla="*/ 100 w 141"/>
                <a:gd name="T7" fmla="*/ 133 h 188"/>
                <a:gd name="T8" fmla="*/ 91 w 141"/>
                <a:gd name="T9" fmla="*/ 130 h 188"/>
                <a:gd name="T10" fmla="*/ 82 w 141"/>
                <a:gd name="T11" fmla="*/ 128 h 188"/>
                <a:gd name="T12" fmla="*/ 69 w 141"/>
                <a:gd name="T13" fmla="*/ 125 h 188"/>
                <a:gd name="T14" fmla="*/ 53 w 141"/>
                <a:gd name="T15" fmla="*/ 123 h 188"/>
                <a:gd name="T16" fmla="*/ 40 w 141"/>
                <a:gd name="T17" fmla="*/ 127 h 188"/>
                <a:gd name="T18" fmla="*/ 31 w 141"/>
                <a:gd name="T19" fmla="*/ 133 h 188"/>
                <a:gd name="T20" fmla="*/ 25 w 141"/>
                <a:gd name="T21" fmla="*/ 119 h 188"/>
                <a:gd name="T22" fmla="*/ 26 w 141"/>
                <a:gd name="T23" fmla="*/ 93 h 188"/>
                <a:gd name="T24" fmla="*/ 33 w 141"/>
                <a:gd name="T25" fmla="*/ 64 h 188"/>
                <a:gd name="T26" fmla="*/ 45 w 141"/>
                <a:gd name="T27" fmla="*/ 36 h 188"/>
                <a:gd name="T28" fmla="*/ 53 w 141"/>
                <a:gd name="T29" fmla="*/ 10 h 188"/>
                <a:gd name="T30" fmla="*/ 38 w 141"/>
                <a:gd name="T31" fmla="*/ 0 h 188"/>
                <a:gd name="T32" fmla="*/ 23 w 141"/>
                <a:gd name="T33" fmla="*/ 22 h 188"/>
                <a:gd name="T34" fmla="*/ 10 w 141"/>
                <a:gd name="T35" fmla="*/ 51 h 188"/>
                <a:gd name="T36" fmla="*/ 2 w 141"/>
                <a:gd name="T37" fmla="*/ 86 h 188"/>
                <a:gd name="T38" fmla="*/ 0 w 141"/>
                <a:gd name="T39" fmla="*/ 120 h 188"/>
                <a:gd name="T40" fmla="*/ 1 w 141"/>
                <a:gd name="T41" fmla="*/ 142 h 188"/>
                <a:gd name="T42" fmla="*/ 4 w 141"/>
                <a:gd name="T43" fmla="*/ 147 h 188"/>
                <a:gd name="T44" fmla="*/ 3 w 141"/>
                <a:gd name="T45" fmla="*/ 157 h 188"/>
                <a:gd name="T46" fmla="*/ 15 w 141"/>
                <a:gd name="T47" fmla="*/ 169 h 188"/>
                <a:gd name="T48" fmla="*/ 32 w 141"/>
                <a:gd name="T49" fmla="*/ 163 h 188"/>
                <a:gd name="T50" fmla="*/ 46 w 141"/>
                <a:gd name="T51" fmla="*/ 155 h 188"/>
                <a:gd name="T52" fmla="*/ 55 w 141"/>
                <a:gd name="T53" fmla="*/ 149 h 188"/>
                <a:gd name="T54" fmla="*/ 56 w 141"/>
                <a:gd name="T55" fmla="*/ 149 h 188"/>
                <a:gd name="T56" fmla="*/ 60 w 141"/>
                <a:gd name="T57" fmla="*/ 149 h 188"/>
                <a:gd name="T58" fmla="*/ 67 w 141"/>
                <a:gd name="T59" fmla="*/ 150 h 188"/>
                <a:gd name="T60" fmla="*/ 74 w 141"/>
                <a:gd name="T61" fmla="*/ 153 h 188"/>
                <a:gd name="T62" fmla="*/ 84 w 141"/>
                <a:gd name="T63" fmla="*/ 156 h 188"/>
                <a:gd name="T64" fmla="*/ 90 w 141"/>
                <a:gd name="T65" fmla="*/ 157 h 188"/>
                <a:gd name="T66" fmla="*/ 91 w 141"/>
                <a:gd name="T67" fmla="*/ 157 h 188"/>
                <a:gd name="T68" fmla="*/ 92 w 141"/>
                <a:gd name="T69" fmla="*/ 158 h 188"/>
                <a:gd name="T70" fmla="*/ 92 w 141"/>
                <a:gd name="T71" fmla="*/ 158 h 188"/>
                <a:gd name="T72" fmla="*/ 99 w 141"/>
                <a:gd name="T73" fmla="*/ 165 h 188"/>
                <a:gd name="T74" fmla="*/ 112 w 141"/>
                <a:gd name="T75" fmla="*/ 178 h 188"/>
                <a:gd name="T76" fmla="*/ 128 w 141"/>
                <a:gd name="T77" fmla="*/ 188 h 188"/>
                <a:gd name="T78" fmla="*/ 141 w 141"/>
                <a:gd name="T79" fmla="*/ 176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41" h="188">
                  <a:moveTo>
                    <a:pt x="137" y="166"/>
                  </a:moveTo>
                  <a:lnTo>
                    <a:pt x="130" y="160"/>
                  </a:lnTo>
                  <a:lnTo>
                    <a:pt x="124" y="153"/>
                  </a:lnTo>
                  <a:lnTo>
                    <a:pt x="117" y="146"/>
                  </a:lnTo>
                  <a:lnTo>
                    <a:pt x="112" y="139"/>
                  </a:lnTo>
                  <a:lnTo>
                    <a:pt x="108" y="136"/>
                  </a:lnTo>
                  <a:lnTo>
                    <a:pt x="105" y="134"/>
                  </a:lnTo>
                  <a:lnTo>
                    <a:pt x="100" y="133"/>
                  </a:lnTo>
                  <a:lnTo>
                    <a:pt x="95" y="131"/>
                  </a:lnTo>
                  <a:lnTo>
                    <a:pt x="91" y="130"/>
                  </a:lnTo>
                  <a:lnTo>
                    <a:pt x="86" y="130"/>
                  </a:lnTo>
                  <a:lnTo>
                    <a:pt x="82" y="128"/>
                  </a:lnTo>
                  <a:lnTo>
                    <a:pt x="77" y="127"/>
                  </a:lnTo>
                  <a:lnTo>
                    <a:pt x="69" y="125"/>
                  </a:lnTo>
                  <a:lnTo>
                    <a:pt x="61" y="123"/>
                  </a:lnTo>
                  <a:lnTo>
                    <a:pt x="53" y="123"/>
                  </a:lnTo>
                  <a:lnTo>
                    <a:pt x="45" y="125"/>
                  </a:lnTo>
                  <a:lnTo>
                    <a:pt x="40" y="127"/>
                  </a:lnTo>
                  <a:lnTo>
                    <a:pt x="36" y="130"/>
                  </a:lnTo>
                  <a:lnTo>
                    <a:pt x="31" y="133"/>
                  </a:lnTo>
                  <a:lnTo>
                    <a:pt x="26" y="135"/>
                  </a:lnTo>
                  <a:lnTo>
                    <a:pt x="25" y="119"/>
                  </a:lnTo>
                  <a:lnTo>
                    <a:pt x="25" y="106"/>
                  </a:lnTo>
                  <a:lnTo>
                    <a:pt x="26" y="93"/>
                  </a:lnTo>
                  <a:lnTo>
                    <a:pt x="29" y="79"/>
                  </a:lnTo>
                  <a:lnTo>
                    <a:pt x="33" y="64"/>
                  </a:lnTo>
                  <a:lnTo>
                    <a:pt x="39" y="50"/>
                  </a:lnTo>
                  <a:lnTo>
                    <a:pt x="45" y="36"/>
                  </a:lnTo>
                  <a:lnTo>
                    <a:pt x="53" y="20"/>
                  </a:lnTo>
                  <a:lnTo>
                    <a:pt x="53" y="10"/>
                  </a:lnTo>
                  <a:lnTo>
                    <a:pt x="47" y="3"/>
                  </a:lnTo>
                  <a:lnTo>
                    <a:pt x="38" y="0"/>
                  </a:lnTo>
                  <a:lnTo>
                    <a:pt x="31" y="7"/>
                  </a:lnTo>
                  <a:lnTo>
                    <a:pt x="23" y="22"/>
                  </a:lnTo>
                  <a:lnTo>
                    <a:pt x="17" y="36"/>
                  </a:lnTo>
                  <a:lnTo>
                    <a:pt x="10" y="51"/>
                  </a:lnTo>
                  <a:lnTo>
                    <a:pt x="6" y="67"/>
                  </a:lnTo>
                  <a:lnTo>
                    <a:pt x="2" y="86"/>
                  </a:lnTo>
                  <a:lnTo>
                    <a:pt x="0" y="103"/>
                  </a:lnTo>
                  <a:lnTo>
                    <a:pt x="0" y="120"/>
                  </a:lnTo>
                  <a:lnTo>
                    <a:pt x="1" y="140"/>
                  </a:lnTo>
                  <a:lnTo>
                    <a:pt x="1" y="142"/>
                  </a:lnTo>
                  <a:lnTo>
                    <a:pt x="2" y="145"/>
                  </a:lnTo>
                  <a:lnTo>
                    <a:pt x="4" y="147"/>
                  </a:lnTo>
                  <a:lnTo>
                    <a:pt x="6" y="149"/>
                  </a:lnTo>
                  <a:lnTo>
                    <a:pt x="3" y="157"/>
                  </a:lnTo>
                  <a:lnTo>
                    <a:pt x="8" y="165"/>
                  </a:lnTo>
                  <a:lnTo>
                    <a:pt x="15" y="169"/>
                  </a:lnTo>
                  <a:lnTo>
                    <a:pt x="25" y="168"/>
                  </a:lnTo>
                  <a:lnTo>
                    <a:pt x="32" y="163"/>
                  </a:lnTo>
                  <a:lnTo>
                    <a:pt x="39" y="158"/>
                  </a:lnTo>
                  <a:lnTo>
                    <a:pt x="46" y="155"/>
                  </a:lnTo>
                  <a:lnTo>
                    <a:pt x="54" y="150"/>
                  </a:lnTo>
                  <a:lnTo>
                    <a:pt x="55" y="149"/>
                  </a:lnTo>
                  <a:lnTo>
                    <a:pt x="56" y="149"/>
                  </a:lnTo>
                  <a:lnTo>
                    <a:pt x="56" y="149"/>
                  </a:lnTo>
                  <a:lnTo>
                    <a:pt x="57" y="148"/>
                  </a:lnTo>
                  <a:lnTo>
                    <a:pt x="60" y="149"/>
                  </a:lnTo>
                  <a:lnTo>
                    <a:pt x="63" y="149"/>
                  </a:lnTo>
                  <a:lnTo>
                    <a:pt x="67" y="150"/>
                  </a:lnTo>
                  <a:lnTo>
                    <a:pt x="69" y="151"/>
                  </a:lnTo>
                  <a:lnTo>
                    <a:pt x="74" y="153"/>
                  </a:lnTo>
                  <a:lnTo>
                    <a:pt x="79" y="154"/>
                  </a:lnTo>
                  <a:lnTo>
                    <a:pt x="84" y="156"/>
                  </a:lnTo>
                  <a:lnTo>
                    <a:pt x="89" y="157"/>
                  </a:lnTo>
                  <a:lnTo>
                    <a:pt x="90" y="157"/>
                  </a:lnTo>
                  <a:lnTo>
                    <a:pt x="91" y="157"/>
                  </a:lnTo>
                  <a:lnTo>
                    <a:pt x="91" y="157"/>
                  </a:lnTo>
                  <a:lnTo>
                    <a:pt x="92" y="157"/>
                  </a:lnTo>
                  <a:lnTo>
                    <a:pt x="92" y="158"/>
                  </a:lnTo>
                  <a:lnTo>
                    <a:pt x="92" y="158"/>
                  </a:lnTo>
                  <a:lnTo>
                    <a:pt x="92" y="158"/>
                  </a:lnTo>
                  <a:lnTo>
                    <a:pt x="93" y="158"/>
                  </a:lnTo>
                  <a:lnTo>
                    <a:pt x="99" y="165"/>
                  </a:lnTo>
                  <a:lnTo>
                    <a:pt x="106" y="171"/>
                  </a:lnTo>
                  <a:lnTo>
                    <a:pt x="112" y="178"/>
                  </a:lnTo>
                  <a:lnTo>
                    <a:pt x="117" y="185"/>
                  </a:lnTo>
                  <a:lnTo>
                    <a:pt x="128" y="188"/>
                  </a:lnTo>
                  <a:lnTo>
                    <a:pt x="137" y="184"/>
                  </a:lnTo>
                  <a:lnTo>
                    <a:pt x="141" y="176"/>
                  </a:lnTo>
                  <a:lnTo>
                    <a:pt x="137" y="16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1" name="Freeform 30"/>
            <p:cNvSpPr>
              <a:spLocks/>
            </p:cNvSpPr>
            <p:nvPr/>
          </p:nvSpPr>
          <p:spPr bwMode="auto">
            <a:xfrm>
              <a:off x="2852" y="2091"/>
              <a:ext cx="1" cy="0"/>
            </a:xfrm>
            <a:custGeom>
              <a:avLst/>
              <a:gdLst>
                <a:gd name="T0" fmla="*/ 0 w 1"/>
                <a:gd name="T1" fmla="*/ 1 w 1"/>
                <a:gd name="T2" fmla="*/ 1 w 1"/>
                <a:gd name="T3" fmla="*/ 1 w 1"/>
                <a:gd name="T4" fmla="*/ 0 w 1"/>
                <a:gd name="T5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2" name="Freeform 31"/>
            <p:cNvSpPr>
              <a:spLocks/>
            </p:cNvSpPr>
            <p:nvPr/>
          </p:nvSpPr>
          <p:spPr bwMode="auto">
            <a:xfrm>
              <a:off x="2906" y="2051"/>
              <a:ext cx="82" cy="71"/>
            </a:xfrm>
            <a:custGeom>
              <a:avLst/>
              <a:gdLst>
                <a:gd name="T0" fmla="*/ 164 w 164"/>
                <a:gd name="T1" fmla="*/ 13 h 142"/>
                <a:gd name="T2" fmla="*/ 159 w 164"/>
                <a:gd name="T3" fmla="*/ 4 h 142"/>
                <a:gd name="T4" fmla="*/ 150 w 164"/>
                <a:gd name="T5" fmla="*/ 0 h 142"/>
                <a:gd name="T6" fmla="*/ 141 w 164"/>
                <a:gd name="T7" fmla="*/ 4 h 142"/>
                <a:gd name="T8" fmla="*/ 137 w 164"/>
                <a:gd name="T9" fmla="*/ 13 h 142"/>
                <a:gd name="T10" fmla="*/ 138 w 164"/>
                <a:gd name="T11" fmla="*/ 29 h 142"/>
                <a:gd name="T12" fmla="*/ 138 w 164"/>
                <a:gd name="T13" fmla="*/ 43 h 142"/>
                <a:gd name="T14" fmla="*/ 136 w 164"/>
                <a:gd name="T15" fmla="*/ 55 h 142"/>
                <a:gd name="T16" fmla="*/ 131 w 164"/>
                <a:gd name="T17" fmla="*/ 69 h 142"/>
                <a:gd name="T18" fmla="*/ 123 w 164"/>
                <a:gd name="T19" fmla="*/ 69 h 142"/>
                <a:gd name="T20" fmla="*/ 114 w 164"/>
                <a:gd name="T21" fmla="*/ 70 h 142"/>
                <a:gd name="T22" fmla="*/ 106 w 164"/>
                <a:gd name="T23" fmla="*/ 70 h 142"/>
                <a:gd name="T24" fmla="*/ 97 w 164"/>
                <a:gd name="T25" fmla="*/ 70 h 142"/>
                <a:gd name="T26" fmla="*/ 89 w 164"/>
                <a:gd name="T27" fmla="*/ 70 h 142"/>
                <a:gd name="T28" fmla="*/ 79 w 164"/>
                <a:gd name="T29" fmla="*/ 70 h 142"/>
                <a:gd name="T30" fmla="*/ 71 w 164"/>
                <a:gd name="T31" fmla="*/ 72 h 142"/>
                <a:gd name="T32" fmla="*/ 62 w 164"/>
                <a:gd name="T33" fmla="*/ 72 h 142"/>
                <a:gd name="T34" fmla="*/ 54 w 164"/>
                <a:gd name="T35" fmla="*/ 74 h 142"/>
                <a:gd name="T36" fmla="*/ 46 w 164"/>
                <a:gd name="T37" fmla="*/ 77 h 142"/>
                <a:gd name="T38" fmla="*/ 37 w 164"/>
                <a:gd name="T39" fmla="*/ 83 h 142"/>
                <a:gd name="T40" fmla="*/ 30 w 164"/>
                <a:gd name="T41" fmla="*/ 90 h 142"/>
                <a:gd name="T42" fmla="*/ 22 w 164"/>
                <a:gd name="T43" fmla="*/ 98 h 142"/>
                <a:gd name="T44" fmla="*/ 15 w 164"/>
                <a:gd name="T45" fmla="*/ 106 h 142"/>
                <a:gd name="T46" fmla="*/ 9 w 164"/>
                <a:gd name="T47" fmla="*/ 114 h 142"/>
                <a:gd name="T48" fmla="*/ 3 w 164"/>
                <a:gd name="T49" fmla="*/ 120 h 142"/>
                <a:gd name="T50" fmla="*/ 0 w 164"/>
                <a:gd name="T51" fmla="*/ 130 h 142"/>
                <a:gd name="T52" fmla="*/ 5 w 164"/>
                <a:gd name="T53" fmla="*/ 138 h 142"/>
                <a:gd name="T54" fmla="*/ 13 w 164"/>
                <a:gd name="T55" fmla="*/ 142 h 142"/>
                <a:gd name="T56" fmla="*/ 22 w 164"/>
                <a:gd name="T57" fmla="*/ 138 h 142"/>
                <a:gd name="T58" fmla="*/ 28 w 164"/>
                <a:gd name="T59" fmla="*/ 133 h 142"/>
                <a:gd name="T60" fmla="*/ 32 w 164"/>
                <a:gd name="T61" fmla="*/ 126 h 142"/>
                <a:gd name="T62" fmla="*/ 38 w 164"/>
                <a:gd name="T63" fmla="*/ 119 h 142"/>
                <a:gd name="T64" fmla="*/ 44 w 164"/>
                <a:gd name="T65" fmla="*/ 113 h 142"/>
                <a:gd name="T66" fmla="*/ 45 w 164"/>
                <a:gd name="T67" fmla="*/ 112 h 142"/>
                <a:gd name="T68" fmla="*/ 50 w 164"/>
                <a:gd name="T69" fmla="*/ 110 h 142"/>
                <a:gd name="T70" fmla="*/ 54 w 164"/>
                <a:gd name="T71" fmla="*/ 106 h 142"/>
                <a:gd name="T72" fmla="*/ 58 w 164"/>
                <a:gd name="T73" fmla="*/ 104 h 142"/>
                <a:gd name="T74" fmla="*/ 60 w 164"/>
                <a:gd name="T75" fmla="*/ 103 h 142"/>
                <a:gd name="T76" fmla="*/ 61 w 164"/>
                <a:gd name="T77" fmla="*/ 100 h 142"/>
                <a:gd name="T78" fmla="*/ 63 w 164"/>
                <a:gd name="T79" fmla="*/ 99 h 142"/>
                <a:gd name="T80" fmla="*/ 64 w 164"/>
                <a:gd name="T81" fmla="*/ 98 h 142"/>
                <a:gd name="T82" fmla="*/ 66 w 164"/>
                <a:gd name="T83" fmla="*/ 98 h 142"/>
                <a:gd name="T84" fmla="*/ 66 w 164"/>
                <a:gd name="T85" fmla="*/ 98 h 142"/>
                <a:gd name="T86" fmla="*/ 66 w 164"/>
                <a:gd name="T87" fmla="*/ 98 h 142"/>
                <a:gd name="T88" fmla="*/ 66 w 164"/>
                <a:gd name="T89" fmla="*/ 97 h 142"/>
                <a:gd name="T90" fmla="*/ 75 w 164"/>
                <a:gd name="T91" fmla="*/ 97 h 142"/>
                <a:gd name="T92" fmla="*/ 85 w 164"/>
                <a:gd name="T93" fmla="*/ 96 h 142"/>
                <a:gd name="T94" fmla="*/ 94 w 164"/>
                <a:gd name="T95" fmla="*/ 96 h 142"/>
                <a:gd name="T96" fmla="*/ 104 w 164"/>
                <a:gd name="T97" fmla="*/ 96 h 142"/>
                <a:gd name="T98" fmla="*/ 113 w 164"/>
                <a:gd name="T99" fmla="*/ 95 h 142"/>
                <a:gd name="T100" fmla="*/ 123 w 164"/>
                <a:gd name="T101" fmla="*/ 95 h 142"/>
                <a:gd name="T102" fmla="*/ 132 w 164"/>
                <a:gd name="T103" fmla="*/ 95 h 142"/>
                <a:gd name="T104" fmla="*/ 142 w 164"/>
                <a:gd name="T105" fmla="*/ 95 h 142"/>
                <a:gd name="T106" fmla="*/ 146 w 164"/>
                <a:gd name="T107" fmla="*/ 94 h 142"/>
                <a:gd name="T108" fmla="*/ 150 w 164"/>
                <a:gd name="T109" fmla="*/ 92 h 142"/>
                <a:gd name="T110" fmla="*/ 152 w 164"/>
                <a:gd name="T111" fmla="*/ 89 h 142"/>
                <a:gd name="T112" fmla="*/ 153 w 164"/>
                <a:gd name="T113" fmla="*/ 85 h 142"/>
                <a:gd name="T114" fmla="*/ 159 w 164"/>
                <a:gd name="T115" fmla="*/ 67 h 142"/>
                <a:gd name="T116" fmla="*/ 162 w 164"/>
                <a:gd name="T117" fmla="*/ 50 h 142"/>
                <a:gd name="T118" fmla="*/ 164 w 164"/>
                <a:gd name="T119" fmla="*/ 32 h 142"/>
                <a:gd name="T120" fmla="*/ 164 w 164"/>
                <a:gd name="T121" fmla="*/ 13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64" h="142">
                  <a:moveTo>
                    <a:pt x="164" y="13"/>
                  </a:moveTo>
                  <a:lnTo>
                    <a:pt x="159" y="4"/>
                  </a:lnTo>
                  <a:lnTo>
                    <a:pt x="150" y="0"/>
                  </a:lnTo>
                  <a:lnTo>
                    <a:pt x="141" y="4"/>
                  </a:lnTo>
                  <a:lnTo>
                    <a:pt x="137" y="13"/>
                  </a:lnTo>
                  <a:lnTo>
                    <a:pt x="138" y="29"/>
                  </a:lnTo>
                  <a:lnTo>
                    <a:pt x="138" y="43"/>
                  </a:lnTo>
                  <a:lnTo>
                    <a:pt x="136" y="55"/>
                  </a:lnTo>
                  <a:lnTo>
                    <a:pt x="131" y="69"/>
                  </a:lnTo>
                  <a:lnTo>
                    <a:pt x="123" y="69"/>
                  </a:lnTo>
                  <a:lnTo>
                    <a:pt x="114" y="70"/>
                  </a:lnTo>
                  <a:lnTo>
                    <a:pt x="106" y="70"/>
                  </a:lnTo>
                  <a:lnTo>
                    <a:pt x="97" y="70"/>
                  </a:lnTo>
                  <a:lnTo>
                    <a:pt x="89" y="70"/>
                  </a:lnTo>
                  <a:lnTo>
                    <a:pt x="79" y="70"/>
                  </a:lnTo>
                  <a:lnTo>
                    <a:pt x="71" y="72"/>
                  </a:lnTo>
                  <a:lnTo>
                    <a:pt x="62" y="72"/>
                  </a:lnTo>
                  <a:lnTo>
                    <a:pt x="54" y="74"/>
                  </a:lnTo>
                  <a:lnTo>
                    <a:pt x="46" y="77"/>
                  </a:lnTo>
                  <a:lnTo>
                    <a:pt x="37" y="83"/>
                  </a:lnTo>
                  <a:lnTo>
                    <a:pt x="30" y="90"/>
                  </a:lnTo>
                  <a:lnTo>
                    <a:pt x="22" y="98"/>
                  </a:lnTo>
                  <a:lnTo>
                    <a:pt x="15" y="106"/>
                  </a:lnTo>
                  <a:lnTo>
                    <a:pt x="9" y="114"/>
                  </a:lnTo>
                  <a:lnTo>
                    <a:pt x="3" y="120"/>
                  </a:lnTo>
                  <a:lnTo>
                    <a:pt x="0" y="130"/>
                  </a:lnTo>
                  <a:lnTo>
                    <a:pt x="5" y="138"/>
                  </a:lnTo>
                  <a:lnTo>
                    <a:pt x="13" y="142"/>
                  </a:lnTo>
                  <a:lnTo>
                    <a:pt x="22" y="138"/>
                  </a:lnTo>
                  <a:lnTo>
                    <a:pt x="28" y="133"/>
                  </a:lnTo>
                  <a:lnTo>
                    <a:pt x="32" y="126"/>
                  </a:lnTo>
                  <a:lnTo>
                    <a:pt x="38" y="119"/>
                  </a:lnTo>
                  <a:lnTo>
                    <a:pt x="44" y="113"/>
                  </a:lnTo>
                  <a:lnTo>
                    <a:pt x="45" y="112"/>
                  </a:lnTo>
                  <a:lnTo>
                    <a:pt x="50" y="110"/>
                  </a:lnTo>
                  <a:lnTo>
                    <a:pt x="54" y="106"/>
                  </a:lnTo>
                  <a:lnTo>
                    <a:pt x="58" y="104"/>
                  </a:lnTo>
                  <a:lnTo>
                    <a:pt x="60" y="103"/>
                  </a:lnTo>
                  <a:lnTo>
                    <a:pt x="61" y="100"/>
                  </a:lnTo>
                  <a:lnTo>
                    <a:pt x="63" y="99"/>
                  </a:lnTo>
                  <a:lnTo>
                    <a:pt x="64" y="98"/>
                  </a:lnTo>
                  <a:lnTo>
                    <a:pt x="66" y="98"/>
                  </a:lnTo>
                  <a:lnTo>
                    <a:pt x="66" y="98"/>
                  </a:lnTo>
                  <a:lnTo>
                    <a:pt x="66" y="98"/>
                  </a:lnTo>
                  <a:lnTo>
                    <a:pt x="66" y="97"/>
                  </a:lnTo>
                  <a:lnTo>
                    <a:pt x="75" y="97"/>
                  </a:lnTo>
                  <a:lnTo>
                    <a:pt x="85" y="96"/>
                  </a:lnTo>
                  <a:lnTo>
                    <a:pt x="94" y="96"/>
                  </a:lnTo>
                  <a:lnTo>
                    <a:pt x="104" y="96"/>
                  </a:lnTo>
                  <a:lnTo>
                    <a:pt x="113" y="95"/>
                  </a:lnTo>
                  <a:lnTo>
                    <a:pt x="123" y="95"/>
                  </a:lnTo>
                  <a:lnTo>
                    <a:pt x="132" y="95"/>
                  </a:lnTo>
                  <a:lnTo>
                    <a:pt x="142" y="95"/>
                  </a:lnTo>
                  <a:lnTo>
                    <a:pt x="146" y="94"/>
                  </a:lnTo>
                  <a:lnTo>
                    <a:pt x="150" y="92"/>
                  </a:lnTo>
                  <a:lnTo>
                    <a:pt x="152" y="89"/>
                  </a:lnTo>
                  <a:lnTo>
                    <a:pt x="153" y="85"/>
                  </a:lnTo>
                  <a:lnTo>
                    <a:pt x="159" y="67"/>
                  </a:lnTo>
                  <a:lnTo>
                    <a:pt x="162" y="50"/>
                  </a:lnTo>
                  <a:lnTo>
                    <a:pt x="164" y="32"/>
                  </a:lnTo>
                  <a:lnTo>
                    <a:pt x="164" y="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3" name="Freeform 32"/>
            <p:cNvSpPr>
              <a:spLocks/>
            </p:cNvSpPr>
            <p:nvPr/>
          </p:nvSpPr>
          <p:spPr bwMode="auto">
            <a:xfrm>
              <a:off x="2779" y="1893"/>
              <a:ext cx="99" cy="153"/>
            </a:xfrm>
            <a:custGeom>
              <a:avLst/>
              <a:gdLst>
                <a:gd name="T0" fmla="*/ 165 w 199"/>
                <a:gd name="T1" fmla="*/ 2 h 307"/>
                <a:gd name="T2" fmla="*/ 133 w 199"/>
                <a:gd name="T3" fmla="*/ 6 h 307"/>
                <a:gd name="T4" fmla="*/ 102 w 199"/>
                <a:gd name="T5" fmla="*/ 10 h 307"/>
                <a:gd name="T6" fmla="*/ 97 w 199"/>
                <a:gd name="T7" fmla="*/ 13 h 307"/>
                <a:gd name="T8" fmla="*/ 83 w 199"/>
                <a:gd name="T9" fmla="*/ 10 h 307"/>
                <a:gd name="T10" fmla="*/ 66 w 199"/>
                <a:gd name="T11" fmla="*/ 8 h 307"/>
                <a:gd name="T12" fmla="*/ 48 w 199"/>
                <a:gd name="T13" fmla="*/ 17 h 307"/>
                <a:gd name="T14" fmla="*/ 26 w 199"/>
                <a:gd name="T15" fmla="*/ 34 h 307"/>
                <a:gd name="T16" fmla="*/ 12 w 199"/>
                <a:gd name="T17" fmla="*/ 59 h 307"/>
                <a:gd name="T18" fmla="*/ 0 w 199"/>
                <a:gd name="T19" fmla="*/ 91 h 307"/>
                <a:gd name="T20" fmla="*/ 12 w 199"/>
                <a:gd name="T21" fmla="*/ 138 h 307"/>
                <a:gd name="T22" fmla="*/ 33 w 199"/>
                <a:gd name="T23" fmla="*/ 163 h 307"/>
                <a:gd name="T24" fmla="*/ 53 w 199"/>
                <a:gd name="T25" fmla="*/ 171 h 307"/>
                <a:gd name="T26" fmla="*/ 65 w 199"/>
                <a:gd name="T27" fmla="*/ 178 h 307"/>
                <a:gd name="T28" fmla="*/ 70 w 199"/>
                <a:gd name="T29" fmla="*/ 188 h 307"/>
                <a:gd name="T30" fmla="*/ 109 w 199"/>
                <a:gd name="T31" fmla="*/ 226 h 307"/>
                <a:gd name="T32" fmla="*/ 140 w 199"/>
                <a:gd name="T33" fmla="*/ 268 h 307"/>
                <a:gd name="T34" fmla="*/ 166 w 199"/>
                <a:gd name="T35" fmla="*/ 307 h 307"/>
                <a:gd name="T36" fmla="*/ 180 w 199"/>
                <a:gd name="T37" fmla="*/ 287 h 307"/>
                <a:gd name="T38" fmla="*/ 151 w 199"/>
                <a:gd name="T39" fmla="*/ 241 h 307"/>
                <a:gd name="T40" fmla="*/ 118 w 199"/>
                <a:gd name="T41" fmla="*/ 198 h 307"/>
                <a:gd name="T42" fmla="*/ 93 w 199"/>
                <a:gd name="T43" fmla="*/ 168 h 307"/>
                <a:gd name="T44" fmla="*/ 85 w 199"/>
                <a:gd name="T45" fmla="*/ 155 h 307"/>
                <a:gd name="T46" fmla="*/ 66 w 199"/>
                <a:gd name="T47" fmla="*/ 149 h 307"/>
                <a:gd name="T48" fmla="*/ 55 w 199"/>
                <a:gd name="T49" fmla="*/ 144 h 307"/>
                <a:gd name="T50" fmla="*/ 52 w 199"/>
                <a:gd name="T51" fmla="*/ 144 h 307"/>
                <a:gd name="T52" fmla="*/ 48 w 199"/>
                <a:gd name="T53" fmla="*/ 140 h 307"/>
                <a:gd name="T54" fmla="*/ 35 w 199"/>
                <a:gd name="T55" fmla="*/ 125 h 307"/>
                <a:gd name="T56" fmla="*/ 30 w 199"/>
                <a:gd name="T57" fmla="*/ 119 h 307"/>
                <a:gd name="T58" fmla="*/ 29 w 199"/>
                <a:gd name="T59" fmla="*/ 113 h 307"/>
                <a:gd name="T60" fmla="*/ 28 w 199"/>
                <a:gd name="T61" fmla="*/ 97 h 307"/>
                <a:gd name="T62" fmla="*/ 27 w 199"/>
                <a:gd name="T63" fmla="*/ 90 h 307"/>
                <a:gd name="T64" fmla="*/ 28 w 199"/>
                <a:gd name="T65" fmla="*/ 87 h 307"/>
                <a:gd name="T66" fmla="*/ 32 w 199"/>
                <a:gd name="T67" fmla="*/ 77 h 307"/>
                <a:gd name="T68" fmla="*/ 42 w 199"/>
                <a:gd name="T69" fmla="*/ 57 h 307"/>
                <a:gd name="T70" fmla="*/ 60 w 199"/>
                <a:gd name="T71" fmla="*/ 39 h 307"/>
                <a:gd name="T72" fmla="*/ 86 w 199"/>
                <a:gd name="T73" fmla="*/ 37 h 307"/>
                <a:gd name="T74" fmla="*/ 106 w 199"/>
                <a:gd name="T75" fmla="*/ 43 h 307"/>
                <a:gd name="T76" fmla="*/ 117 w 199"/>
                <a:gd name="T77" fmla="*/ 35 h 307"/>
                <a:gd name="T78" fmla="*/ 142 w 199"/>
                <a:gd name="T79" fmla="*/ 29 h 307"/>
                <a:gd name="T80" fmla="*/ 151 w 199"/>
                <a:gd name="T81" fmla="*/ 28 h 307"/>
                <a:gd name="T82" fmla="*/ 155 w 199"/>
                <a:gd name="T83" fmla="*/ 28 h 307"/>
                <a:gd name="T84" fmla="*/ 164 w 199"/>
                <a:gd name="T85" fmla="*/ 27 h 307"/>
                <a:gd name="T86" fmla="*/ 180 w 199"/>
                <a:gd name="T87" fmla="*/ 25 h 307"/>
                <a:gd name="T88" fmla="*/ 199 w 199"/>
                <a:gd name="T89" fmla="*/ 12 h 3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9" h="307">
                  <a:moveTo>
                    <a:pt x="186" y="0"/>
                  </a:moveTo>
                  <a:lnTo>
                    <a:pt x="176" y="1"/>
                  </a:lnTo>
                  <a:lnTo>
                    <a:pt x="165" y="2"/>
                  </a:lnTo>
                  <a:lnTo>
                    <a:pt x="155" y="4"/>
                  </a:lnTo>
                  <a:lnTo>
                    <a:pt x="144" y="5"/>
                  </a:lnTo>
                  <a:lnTo>
                    <a:pt x="133" y="6"/>
                  </a:lnTo>
                  <a:lnTo>
                    <a:pt x="123" y="7"/>
                  </a:lnTo>
                  <a:lnTo>
                    <a:pt x="112" y="9"/>
                  </a:lnTo>
                  <a:lnTo>
                    <a:pt x="102" y="10"/>
                  </a:lnTo>
                  <a:lnTo>
                    <a:pt x="101" y="12"/>
                  </a:lnTo>
                  <a:lnTo>
                    <a:pt x="98" y="12"/>
                  </a:lnTo>
                  <a:lnTo>
                    <a:pt x="97" y="13"/>
                  </a:lnTo>
                  <a:lnTo>
                    <a:pt x="96" y="14"/>
                  </a:lnTo>
                  <a:lnTo>
                    <a:pt x="90" y="12"/>
                  </a:lnTo>
                  <a:lnTo>
                    <a:pt x="83" y="10"/>
                  </a:lnTo>
                  <a:lnTo>
                    <a:pt x="78" y="9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0" y="10"/>
                  </a:lnTo>
                  <a:lnTo>
                    <a:pt x="53" y="13"/>
                  </a:lnTo>
                  <a:lnTo>
                    <a:pt x="48" y="17"/>
                  </a:lnTo>
                  <a:lnTo>
                    <a:pt x="41" y="22"/>
                  </a:lnTo>
                  <a:lnTo>
                    <a:pt x="34" y="28"/>
                  </a:lnTo>
                  <a:lnTo>
                    <a:pt x="26" y="34"/>
                  </a:lnTo>
                  <a:lnTo>
                    <a:pt x="21" y="40"/>
                  </a:lnTo>
                  <a:lnTo>
                    <a:pt x="17" y="50"/>
                  </a:lnTo>
                  <a:lnTo>
                    <a:pt x="12" y="59"/>
                  </a:lnTo>
                  <a:lnTo>
                    <a:pt x="7" y="69"/>
                  </a:lnTo>
                  <a:lnTo>
                    <a:pt x="3" y="79"/>
                  </a:lnTo>
                  <a:lnTo>
                    <a:pt x="0" y="91"/>
                  </a:lnTo>
                  <a:lnTo>
                    <a:pt x="2" y="108"/>
                  </a:lnTo>
                  <a:lnTo>
                    <a:pt x="5" y="126"/>
                  </a:lnTo>
                  <a:lnTo>
                    <a:pt x="12" y="138"/>
                  </a:lnTo>
                  <a:lnTo>
                    <a:pt x="18" y="145"/>
                  </a:lnTo>
                  <a:lnTo>
                    <a:pt x="25" y="155"/>
                  </a:lnTo>
                  <a:lnTo>
                    <a:pt x="33" y="163"/>
                  </a:lnTo>
                  <a:lnTo>
                    <a:pt x="41" y="167"/>
                  </a:lnTo>
                  <a:lnTo>
                    <a:pt x="46" y="170"/>
                  </a:lnTo>
                  <a:lnTo>
                    <a:pt x="53" y="171"/>
                  </a:lnTo>
                  <a:lnTo>
                    <a:pt x="59" y="173"/>
                  </a:lnTo>
                  <a:lnTo>
                    <a:pt x="66" y="175"/>
                  </a:lnTo>
                  <a:lnTo>
                    <a:pt x="65" y="178"/>
                  </a:lnTo>
                  <a:lnTo>
                    <a:pt x="65" y="181"/>
                  </a:lnTo>
                  <a:lnTo>
                    <a:pt x="67" y="185"/>
                  </a:lnTo>
                  <a:lnTo>
                    <a:pt x="70" y="188"/>
                  </a:lnTo>
                  <a:lnTo>
                    <a:pt x="85" y="201"/>
                  </a:lnTo>
                  <a:lnTo>
                    <a:pt x="97" y="213"/>
                  </a:lnTo>
                  <a:lnTo>
                    <a:pt x="109" y="226"/>
                  </a:lnTo>
                  <a:lnTo>
                    <a:pt x="120" y="239"/>
                  </a:lnTo>
                  <a:lnTo>
                    <a:pt x="129" y="253"/>
                  </a:lnTo>
                  <a:lnTo>
                    <a:pt x="140" y="268"/>
                  </a:lnTo>
                  <a:lnTo>
                    <a:pt x="149" y="283"/>
                  </a:lnTo>
                  <a:lnTo>
                    <a:pt x="158" y="300"/>
                  </a:lnTo>
                  <a:lnTo>
                    <a:pt x="166" y="307"/>
                  </a:lnTo>
                  <a:lnTo>
                    <a:pt x="176" y="304"/>
                  </a:lnTo>
                  <a:lnTo>
                    <a:pt x="181" y="298"/>
                  </a:lnTo>
                  <a:lnTo>
                    <a:pt x="180" y="287"/>
                  </a:lnTo>
                  <a:lnTo>
                    <a:pt x="171" y="271"/>
                  </a:lnTo>
                  <a:lnTo>
                    <a:pt x="162" y="256"/>
                  </a:lnTo>
                  <a:lnTo>
                    <a:pt x="151" y="241"/>
                  </a:lnTo>
                  <a:lnTo>
                    <a:pt x="141" y="226"/>
                  </a:lnTo>
                  <a:lnTo>
                    <a:pt x="129" y="212"/>
                  </a:lnTo>
                  <a:lnTo>
                    <a:pt x="118" y="198"/>
                  </a:lnTo>
                  <a:lnTo>
                    <a:pt x="105" y="186"/>
                  </a:lnTo>
                  <a:lnTo>
                    <a:pt x="91" y="173"/>
                  </a:lnTo>
                  <a:lnTo>
                    <a:pt x="93" y="168"/>
                  </a:lnTo>
                  <a:lnTo>
                    <a:pt x="93" y="163"/>
                  </a:lnTo>
                  <a:lnTo>
                    <a:pt x="90" y="158"/>
                  </a:lnTo>
                  <a:lnTo>
                    <a:pt x="85" y="155"/>
                  </a:lnTo>
                  <a:lnTo>
                    <a:pt x="79" y="152"/>
                  </a:lnTo>
                  <a:lnTo>
                    <a:pt x="73" y="150"/>
                  </a:lnTo>
                  <a:lnTo>
                    <a:pt x="66" y="149"/>
                  </a:lnTo>
                  <a:lnTo>
                    <a:pt x="60" y="147"/>
                  </a:lnTo>
                  <a:lnTo>
                    <a:pt x="58" y="145"/>
                  </a:lnTo>
                  <a:lnTo>
                    <a:pt x="55" y="144"/>
                  </a:lnTo>
                  <a:lnTo>
                    <a:pt x="51" y="144"/>
                  </a:lnTo>
                  <a:lnTo>
                    <a:pt x="49" y="143"/>
                  </a:lnTo>
                  <a:lnTo>
                    <a:pt x="52" y="144"/>
                  </a:lnTo>
                  <a:lnTo>
                    <a:pt x="52" y="143"/>
                  </a:lnTo>
                  <a:lnTo>
                    <a:pt x="50" y="142"/>
                  </a:lnTo>
                  <a:lnTo>
                    <a:pt x="48" y="140"/>
                  </a:lnTo>
                  <a:lnTo>
                    <a:pt x="43" y="135"/>
                  </a:lnTo>
                  <a:lnTo>
                    <a:pt x="40" y="129"/>
                  </a:lnTo>
                  <a:lnTo>
                    <a:pt x="35" y="125"/>
                  </a:lnTo>
                  <a:lnTo>
                    <a:pt x="30" y="120"/>
                  </a:lnTo>
                  <a:lnTo>
                    <a:pt x="30" y="120"/>
                  </a:lnTo>
                  <a:lnTo>
                    <a:pt x="30" y="119"/>
                  </a:lnTo>
                  <a:lnTo>
                    <a:pt x="30" y="119"/>
                  </a:lnTo>
                  <a:lnTo>
                    <a:pt x="30" y="119"/>
                  </a:lnTo>
                  <a:lnTo>
                    <a:pt x="29" y="113"/>
                  </a:lnTo>
                  <a:lnTo>
                    <a:pt x="29" y="108"/>
                  </a:lnTo>
                  <a:lnTo>
                    <a:pt x="28" y="103"/>
                  </a:lnTo>
                  <a:lnTo>
                    <a:pt x="28" y="97"/>
                  </a:lnTo>
                  <a:lnTo>
                    <a:pt x="28" y="95"/>
                  </a:lnTo>
                  <a:lnTo>
                    <a:pt x="28" y="92"/>
                  </a:lnTo>
                  <a:lnTo>
                    <a:pt x="27" y="90"/>
                  </a:lnTo>
                  <a:lnTo>
                    <a:pt x="27" y="88"/>
                  </a:lnTo>
                  <a:lnTo>
                    <a:pt x="27" y="88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8" y="84"/>
                  </a:lnTo>
                  <a:lnTo>
                    <a:pt x="32" y="77"/>
                  </a:lnTo>
                  <a:lnTo>
                    <a:pt x="35" y="70"/>
                  </a:lnTo>
                  <a:lnTo>
                    <a:pt x="38" y="64"/>
                  </a:lnTo>
                  <a:lnTo>
                    <a:pt x="42" y="57"/>
                  </a:lnTo>
                  <a:lnTo>
                    <a:pt x="45" y="52"/>
                  </a:lnTo>
                  <a:lnTo>
                    <a:pt x="52" y="45"/>
                  </a:lnTo>
                  <a:lnTo>
                    <a:pt x="60" y="39"/>
                  </a:lnTo>
                  <a:lnTo>
                    <a:pt x="68" y="32"/>
                  </a:lnTo>
                  <a:lnTo>
                    <a:pt x="76" y="35"/>
                  </a:lnTo>
                  <a:lnTo>
                    <a:pt x="86" y="37"/>
                  </a:lnTo>
                  <a:lnTo>
                    <a:pt x="94" y="40"/>
                  </a:lnTo>
                  <a:lnTo>
                    <a:pt x="102" y="43"/>
                  </a:lnTo>
                  <a:lnTo>
                    <a:pt x="106" y="43"/>
                  </a:lnTo>
                  <a:lnTo>
                    <a:pt x="111" y="42"/>
                  </a:lnTo>
                  <a:lnTo>
                    <a:pt x="114" y="38"/>
                  </a:lnTo>
                  <a:lnTo>
                    <a:pt x="117" y="35"/>
                  </a:lnTo>
                  <a:lnTo>
                    <a:pt x="125" y="32"/>
                  </a:lnTo>
                  <a:lnTo>
                    <a:pt x="134" y="31"/>
                  </a:lnTo>
                  <a:lnTo>
                    <a:pt x="142" y="29"/>
                  </a:lnTo>
                  <a:lnTo>
                    <a:pt x="150" y="28"/>
                  </a:lnTo>
                  <a:lnTo>
                    <a:pt x="150" y="28"/>
                  </a:lnTo>
                  <a:lnTo>
                    <a:pt x="151" y="28"/>
                  </a:lnTo>
                  <a:lnTo>
                    <a:pt x="151" y="28"/>
                  </a:lnTo>
                  <a:lnTo>
                    <a:pt x="151" y="28"/>
                  </a:lnTo>
                  <a:lnTo>
                    <a:pt x="155" y="28"/>
                  </a:lnTo>
                  <a:lnTo>
                    <a:pt x="158" y="28"/>
                  </a:lnTo>
                  <a:lnTo>
                    <a:pt x="161" y="28"/>
                  </a:lnTo>
                  <a:lnTo>
                    <a:pt x="164" y="27"/>
                  </a:lnTo>
                  <a:lnTo>
                    <a:pt x="170" y="27"/>
                  </a:lnTo>
                  <a:lnTo>
                    <a:pt x="174" y="25"/>
                  </a:lnTo>
                  <a:lnTo>
                    <a:pt x="180" y="25"/>
                  </a:lnTo>
                  <a:lnTo>
                    <a:pt x="186" y="25"/>
                  </a:lnTo>
                  <a:lnTo>
                    <a:pt x="195" y="21"/>
                  </a:lnTo>
                  <a:lnTo>
                    <a:pt x="199" y="12"/>
                  </a:lnTo>
                  <a:lnTo>
                    <a:pt x="195" y="4"/>
                  </a:lnTo>
                  <a:lnTo>
                    <a:pt x="18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4" name="Freeform 33"/>
            <p:cNvSpPr>
              <a:spLocks/>
            </p:cNvSpPr>
            <p:nvPr/>
          </p:nvSpPr>
          <p:spPr bwMode="auto">
            <a:xfrm>
              <a:off x="2794" y="1953"/>
              <a:ext cx="0" cy="1"/>
            </a:xfrm>
            <a:custGeom>
              <a:avLst/>
              <a:gdLst>
                <a:gd name="T0" fmla="*/ 0 h 2"/>
                <a:gd name="T1" fmla="*/ 2 h 2"/>
                <a:gd name="T2" fmla="*/ 2 h 2"/>
                <a:gd name="T3" fmla="*/ 2 h 2"/>
                <a:gd name="T4" fmla="*/ 0 h 2"/>
                <a:gd name="T5" fmla="*/ 0 h 2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  <a:cxn ang="0">
                  <a:pos x="0" y="T4"/>
                </a:cxn>
                <a:cxn ang="0">
                  <a:pos x="0" y="T5"/>
                </a:cxn>
              </a:cxnLst>
              <a:rect l="0" t="0" r="r" b="b"/>
              <a:pathLst>
                <a:path h="2">
                  <a:moveTo>
                    <a:pt x="0" y="0"/>
                  </a:move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5" name="Freeform 34"/>
            <p:cNvSpPr>
              <a:spLocks/>
            </p:cNvSpPr>
            <p:nvPr/>
          </p:nvSpPr>
          <p:spPr bwMode="auto">
            <a:xfrm>
              <a:off x="2740" y="1951"/>
              <a:ext cx="91" cy="79"/>
            </a:xfrm>
            <a:custGeom>
              <a:avLst/>
              <a:gdLst>
                <a:gd name="T0" fmla="*/ 179 w 182"/>
                <a:gd name="T1" fmla="*/ 136 h 157"/>
                <a:gd name="T2" fmla="*/ 159 w 182"/>
                <a:gd name="T3" fmla="*/ 118 h 157"/>
                <a:gd name="T4" fmla="*/ 141 w 182"/>
                <a:gd name="T5" fmla="*/ 100 h 157"/>
                <a:gd name="T6" fmla="*/ 121 w 182"/>
                <a:gd name="T7" fmla="*/ 81 h 157"/>
                <a:gd name="T8" fmla="*/ 101 w 182"/>
                <a:gd name="T9" fmla="*/ 64 h 157"/>
                <a:gd name="T10" fmla="*/ 82 w 182"/>
                <a:gd name="T11" fmla="*/ 48 h 157"/>
                <a:gd name="T12" fmla="*/ 61 w 182"/>
                <a:gd name="T13" fmla="*/ 31 h 157"/>
                <a:gd name="T14" fmla="*/ 40 w 182"/>
                <a:gd name="T15" fmla="*/ 16 h 157"/>
                <a:gd name="T16" fmla="*/ 19 w 182"/>
                <a:gd name="T17" fmla="*/ 2 h 157"/>
                <a:gd name="T18" fmla="*/ 9 w 182"/>
                <a:gd name="T19" fmla="*/ 0 h 157"/>
                <a:gd name="T20" fmla="*/ 2 w 182"/>
                <a:gd name="T21" fmla="*/ 5 h 157"/>
                <a:gd name="T22" fmla="*/ 0 w 182"/>
                <a:gd name="T23" fmla="*/ 16 h 157"/>
                <a:gd name="T24" fmla="*/ 6 w 182"/>
                <a:gd name="T25" fmla="*/ 24 h 157"/>
                <a:gd name="T26" fmla="*/ 27 w 182"/>
                <a:gd name="T27" fmla="*/ 38 h 157"/>
                <a:gd name="T28" fmla="*/ 46 w 182"/>
                <a:gd name="T29" fmla="*/ 53 h 157"/>
                <a:gd name="T30" fmla="*/ 66 w 182"/>
                <a:gd name="T31" fmla="*/ 68 h 157"/>
                <a:gd name="T32" fmla="*/ 85 w 182"/>
                <a:gd name="T33" fmla="*/ 85 h 157"/>
                <a:gd name="T34" fmla="*/ 104 w 182"/>
                <a:gd name="T35" fmla="*/ 102 h 157"/>
                <a:gd name="T36" fmla="*/ 123 w 182"/>
                <a:gd name="T37" fmla="*/ 119 h 157"/>
                <a:gd name="T38" fmla="*/ 142 w 182"/>
                <a:gd name="T39" fmla="*/ 137 h 157"/>
                <a:gd name="T40" fmla="*/ 160 w 182"/>
                <a:gd name="T41" fmla="*/ 154 h 157"/>
                <a:gd name="T42" fmla="*/ 171 w 182"/>
                <a:gd name="T43" fmla="*/ 157 h 157"/>
                <a:gd name="T44" fmla="*/ 179 w 182"/>
                <a:gd name="T45" fmla="*/ 153 h 157"/>
                <a:gd name="T46" fmla="*/ 182 w 182"/>
                <a:gd name="T47" fmla="*/ 145 h 157"/>
                <a:gd name="T48" fmla="*/ 179 w 182"/>
                <a:gd name="T49" fmla="*/ 136 h 157"/>
                <a:gd name="T50" fmla="*/ 179 w 182"/>
                <a:gd name="T51" fmla="*/ 136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2" h="157">
                  <a:moveTo>
                    <a:pt x="179" y="136"/>
                  </a:moveTo>
                  <a:lnTo>
                    <a:pt x="159" y="118"/>
                  </a:lnTo>
                  <a:lnTo>
                    <a:pt x="141" y="100"/>
                  </a:lnTo>
                  <a:lnTo>
                    <a:pt x="121" y="81"/>
                  </a:lnTo>
                  <a:lnTo>
                    <a:pt x="101" y="64"/>
                  </a:lnTo>
                  <a:lnTo>
                    <a:pt x="82" y="48"/>
                  </a:lnTo>
                  <a:lnTo>
                    <a:pt x="61" y="31"/>
                  </a:lnTo>
                  <a:lnTo>
                    <a:pt x="40" y="16"/>
                  </a:lnTo>
                  <a:lnTo>
                    <a:pt x="19" y="2"/>
                  </a:lnTo>
                  <a:lnTo>
                    <a:pt x="9" y="0"/>
                  </a:lnTo>
                  <a:lnTo>
                    <a:pt x="2" y="5"/>
                  </a:lnTo>
                  <a:lnTo>
                    <a:pt x="0" y="16"/>
                  </a:lnTo>
                  <a:lnTo>
                    <a:pt x="6" y="24"/>
                  </a:lnTo>
                  <a:lnTo>
                    <a:pt x="27" y="38"/>
                  </a:lnTo>
                  <a:lnTo>
                    <a:pt x="46" y="53"/>
                  </a:lnTo>
                  <a:lnTo>
                    <a:pt x="66" y="68"/>
                  </a:lnTo>
                  <a:lnTo>
                    <a:pt x="85" y="85"/>
                  </a:lnTo>
                  <a:lnTo>
                    <a:pt x="104" y="102"/>
                  </a:lnTo>
                  <a:lnTo>
                    <a:pt x="123" y="119"/>
                  </a:lnTo>
                  <a:lnTo>
                    <a:pt x="142" y="137"/>
                  </a:lnTo>
                  <a:lnTo>
                    <a:pt x="160" y="154"/>
                  </a:lnTo>
                  <a:lnTo>
                    <a:pt x="171" y="157"/>
                  </a:lnTo>
                  <a:lnTo>
                    <a:pt x="179" y="153"/>
                  </a:lnTo>
                  <a:lnTo>
                    <a:pt x="182" y="145"/>
                  </a:lnTo>
                  <a:lnTo>
                    <a:pt x="179" y="136"/>
                  </a:lnTo>
                  <a:lnTo>
                    <a:pt x="179" y="1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6" name="Freeform 35"/>
            <p:cNvSpPr>
              <a:spLocks/>
            </p:cNvSpPr>
            <p:nvPr/>
          </p:nvSpPr>
          <p:spPr bwMode="auto">
            <a:xfrm>
              <a:off x="2640" y="1945"/>
              <a:ext cx="116" cy="225"/>
            </a:xfrm>
            <a:custGeom>
              <a:avLst/>
              <a:gdLst>
                <a:gd name="T0" fmla="*/ 231 w 231"/>
                <a:gd name="T1" fmla="*/ 9 h 450"/>
                <a:gd name="T2" fmla="*/ 216 w 231"/>
                <a:gd name="T3" fmla="*/ 0 h 450"/>
                <a:gd name="T4" fmla="*/ 195 w 231"/>
                <a:gd name="T5" fmla="*/ 35 h 450"/>
                <a:gd name="T6" fmla="*/ 160 w 231"/>
                <a:gd name="T7" fmla="*/ 90 h 450"/>
                <a:gd name="T8" fmla="*/ 116 w 231"/>
                <a:gd name="T9" fmla="*/ 140 h 450"/>
                <a:gd name="T10" fmla="*/ 63 w 231"/>
                <a:gd name="T11" fmla="*/ 178 h 450"/>
                <a:gd name="T12" fmla="*/ 33 w 231"/>
                <a:gd name="T13" fmla="*/ 188 h 450"/>
                <a:gd name="T14" fmla="*/ 32 w 231"/>
                <a:gd name="T15" fmla="*/ 181 h 450"/>
                <a:gd name="T16" fmla="*/ 25 w 231"/>
                <a:gd name="T17" fmla="*/ 169 h 450"/>
                <a:gd name="T18" fmla="*/ 9 w 231"/>
                <a:gd name="T19" fmla="*/ 174 h 450"/>
                <a:gd name="T20" fmla="*/ 8 w 231"/>
                <a:gd name="T21" fmla="*/ 188 h 450"/>
                <a:gd name="T22" fmla="*/ 9 w 231"/>
                <a:gd name="T23" fmla="*/ 195 h 450"/>
                <a:gd name="T24" fmla="*/ 10 w 231"/>
                <a:gd name="T25" fmla="*/ 199 h 450"/>
                <a:gd name="T26" fmla="*/ 9 w 231"/>
                <a:gd name="T27" fmla="*/ 199 h 450"/>
                <a:gd name="T28" fmla="*/ 1 w 231"/>
                <a:gd name="T29" fmla="*/ 205 h 450"/>
                <a:gd name="T30" fmla="*/ 4 w 231"/>
                <a:gd name="T31" fmla="*/ 223 h 450"/>
                <a:gd name="T32" fmla="*/ 16 w 231"/>
                <a:gd name="T33" fmla="*/ 224 h 450"/>
                <a:gd name="T34" fmla="*/ 17 w 231"/>
                <a:gd name="T35" fmla="*/ 224 h 450"/>
                <a:gd name="T36" fmla="*/ 23 w 231"/>
                <a:gd name="T37" fmla="*/ 239 h 450"/>
                <a:gd name="T38" fmla="*/ 34 w 231"/>
                <a:gd name="T39" fmla="*/ 267 h 450"/>
                <a:gd name="T40" fmla="*/ 49 w 231"/>
                <a:gd name="T41" fmla="*/ 295 h 450"/>
                <a:gd name="T42" fmla="*/ 66 w 231"/>
                <a:gd name="T43" fmla="*/ 322 h 450"/>
                <a:gd name="T44" fmla="*/ 89 w 231"/>
                <a:gd name="T45" fmla="*/ 352 h 450"/>
                <a:gd name="T46" fmla="*/ 117 w 231"/>
                <a:gd name="T47" fmla="*/ 380 h 450"/>
                <a:gd name="T48" fmla="*/ 147 w 231"/>
                <a:gd name="T49" fmla="*/ 407 h 450"/>
                <a:gd name="T50" fmla="*/ 177 w 231"/>
                <a:gd name="T51" fmla="*/ 433 h 450"/>
                <a:gd name="T52" fmla="*/ 202 w 231"/>
                <a:gd name="T53" fmla="*/ 450 h 450"/>
                <a:gd name="T54" fmla="*/ 214 w 231"/>
                <a:gd name="T55" fmla="*/ 437 h 450"/>
                <a:gd name="T56" fmla="*/ 197 w 231"/>
                <a:gd name="T57" fmla="*/ 415 h 450"/>
                <a:gd name="T58" fmla="*/ 169 w 231"/>
                <a:gd name="T59" fmla="*/ 390 h 450"/>
                <a:gd name="T60" fmla="*/ 141 w 231"/>
                <a:gd name="T61" fmla="*/ 364 h 450"/>
                <a:gd name="T62" fmla="*/ 115 w 231"/>
                <a:gd name="T63" fmla="*/ 338 h 450"/>
                <a:gd name="T64" fmla="*/ 89 w 231"/>
                <a:gd name="T65" fmla="*/ 312 h 450"/>
                <a:gd name="T66" fmla="*/ 71 w 231"/>
                <a:gd name="T67" fmla="*/ 287 h 450"/>
                <a:gd name="T68" fmla="*/ 57 w 231"/>
                <a:gd name="T69" fmla="*/ 261 h 450"/>
                <a:gd name="T70" fmla="*/ 46 w 231"/>
                <a:gd name="T71" fmla="*/ 232 h 450"/>
                <a:gd name="T72" fmla="*/ 57 w 231"/>
                <a:gd name="T73" fmla="*/ 210 h 450"/>
                <a:gd name="T74" fmla="*/ 87 w 231"/>
                <a:gd name="T75" fmla="*/ 194 h 450"/>
                <a:gd name="T76" fmla="*/ 116 w 231"/>
                <a:gd name="T77" fmla="*/ 173 h 450"/>
                <a:gd name="T78" fmla="*/ 142 w 231"/>
                <a:gd name="T79" fmla="*/ 150 h 450"/>
                <a:gd name="T80" fmla="*/ 167 w 231"/>
                <a:gd name="T81" fmla="*/ 123 h 450"/>
                <a:gd name="T82" fmla="*/ 189 w 231"/>
                <a:gd name="T83" fmla="*/ 95 h 450"/>
                <a:gd name="T84" fmla="*/ 207 w 231"/>
                <a:gd name="T85" fmla="*/ 65 h 450"/>
                <a:gd name="T86" fmla="*/ 224 w 231"/>
                <a:gd name="T87" fmla="*/ 35 h 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31" h="450">
                  <a:moveTo>
                    <a:pt x="231" y="20"/>
                  </a:moveTo>
                  <a:lnTo>
                    <a:pt x="231" y="9"/>
                  </a:lnTo>
                  <a:lnTo>
                    <a:pt x="225" y="2"/>
                  </a:lnTo>
                  <a:lnTo>
                    <a:pt x="216" y="0"/>
                  </a:lnTo>
                  <a:lnTo>
                    <a:pt x="209" y="7"/>
                  </a:lnTo>
                  <a:lnTo>
                    <a:pt x="195" y="35"/>
                  </a:lnTo>
                  <a:lnTo>
                    <a:pt x="178" y="63"/>
                  </a:lnTo>
                  <a:lnTo>
                    <a:pt x="160" y="90"/>
                  </a:lnTo>
                  <a:lnTo>
                    <a:pt x="139" y="116"/>
                  </a:lnTo>
                  <a:lnTo>
                    <a:pt x="116" y="140"/>
                  </a:lnTo>
                  <a:lnTo>
                    <a:pt x="91" y="160"/>
                  </a:lnTo>
                  <a:lnTo>
                    <a:pt x="63" y="178"/>
                  </a:lnTo>
                  <a:lnTo>
                    <a:pt x="34" y="191"/>
                  </a:lnTo>
                  <a:lnTo>
                    <a:pt x="33" y="188"/>
                  </a:lnTo>
                  <a:lnTo>
                    <a:pt x="33" y="184"/>
                  </a:lnTo>
                  <a:lnTo>
                    <a:pt x="32" y="181"/>
                  </a:lnTo>
                  <a:lnTo>
                    <a:pt x="31" y="178"/>
                  </a:lnTo>
                  <a:lnTo>
                    <a:pt x="25" y="169"/>
                  </a:lnTo>
                  <a:lnTo>
                    <a:pt x="16" y="168"/>
                  </a:lnTo>
                  <a:lnTo>
                    <a:pt x="9" y="174"/>
                  </a:lnTo>
                  <a:lnTo>
                    <a:pt x="7" y="184"/>
                  </a:lnTo>
                  <a:lnTo>
                    <a:pt x="8" y="188"/>
                  </a:lnTo>
                  <a:lnTo>
                    <a:pt x="9" y="191"/>
                  </a:lnTo>
                  <a:lnTo>
                    <a:pt x="9" y="195"/>
                  </a:lnTo>
                  <a:lnTo>
                    <a:pt x="10" y="199"/>
                  </a:lnTo>
                  <a:lnTo>
                    <a:pt x="10" y="199"/>
                  </a:lnTo>
                  <a:lnTo>
                    <a:pt x="10" y="199"/>
                  </a:lnTo>
                  <a:lnTo>
                    <a:pt x="9" y="199"/>
                  </a:lnTo>
                  <a:lnTo>
                    <a:pt x="9" y="199"/>
                  </a:lnTo>
                  <a:lnTo>
                    <a:pt x="1" y="205"/>
                  </a:lnTo>
                  <a:lnTo>
                    <a:pt x="0" y="214"/>
                  </a:lnTo>
                  <a:lnTo>
                    <a:pt x="4" y="223"/>
                  </a:lnTo>
                  <a:lnTo>
                    <a:pt x="15" y="225"/>
                  </a:lnTo>
                  <a:lnTo>
                    <a:pt x="16" y="224"/>
                  </a:lnTo>
                  <a:lnTo>
                    <a:pt x="16" y="224"/>
                  </a:lnTo>
                  <a:lnTo>
                    <a:pt x="17" y="224"/>
                  </a:lnTo>
                  <a:lnTo>
                    <a:pt x="17" y="224"/>
                  </a:lnTo>
                  <a:lnTo>
                    <a:pt x="23" y="239"/>
                  </a:lnTo>
                  <a:lnTo>
                    <a:pt x="28" y="254"/>
                  </a:lnTo>
                  <a:lnTo>
                    <a:pt x="34" y="267"/>
                  </a:lnTo>
                  <a:lnTo>
                    <a:pt x="41" y="281"/>
                  </a:lnTo>
                  <a:lnTo>
                    <a:pt x="49" y="295"/>
                  </a:lnTo>
                  <a:lnTo>
                    <a:pt x="57" y="309"/>
                  </a:lnTo>
                  <a:lnTo>
                    <a:pt x="66" y="322"/>
                  </a:lnTo>
                  <a:lnTo>
                    <a:pt x="77" y="335"/>
                  </a:lnTo>
                  <a:lnTo>
                    <a:pt x="89" y="352"/>
                  </a:lnTo>
                  <a:lnTo>
                    <a:pt x="103" y="365"/>
                  </a:lnTo>
                  <a:lnTo>
                    <a:pt x="117" y="380"/>
                  </a:lnTo>
                  <a:lnTo>
                    <a:pt x="132" y="394"/>
                  </a:lnTo>
                  <a:lnTo>
                    <a:pt x="147" y="407"/>
                  </a:lnTo>
                  <a:lnTo>
                    <a:pt x="162" y="421"/>
                  </a:lnTo>
                  <a:lnTo>
                    <a:pt x="177" y="433"/>
                  </a:lnTo>
                  <a:lnTo>
                    <a:pt x="192" y="446"/>
                  </a:lnTo>
                  <a:lnTo>
                    <a:pt x="202" y="450"/>
                  </a:lnTo>
                  <a:lnTo>
                    <a:pt x="210" y="445"/>
                  </a:lnTo>
                  <a:lnTo>
                    <a:pt x="214" y="437"/>
                  </a:lnTo>
                  <a:lnTo>
                    <a:pt x="210" y="428"/>
                  </a:lnTo>
                  <a:lnTo>
                    <a:pt x="197" y="415"/>
                  </a:lnTo>
                  <a:lnTo>
                    <a:pt x="183" y="402"/>
                  </a:lnTo>
                  <a:lnTo>
                    <a:pt x="169" y="390"/>
                  </a:lnTo>
                  <a:lnTo>
                    <a:pt x="155" y="377"/>
                  </a:lnTo>
                  <a:lnTo>
                    <a:pt x="141" y="364"/>
                  </a:lnTo>
                  <a:lnTo>
                    <a:pt x="128" y="350"/>
                  </a:lnTo>
                  <a:lnTo>
                    <a:pt x="115" y="338"/>
                  </a:lnTo>
                  <a:lnTo>
                    <a:pt x="101" y="324"/>
                  </a:lnTo>
                  <a:lnTo>
                    <a:pt x="89" y="312"/>
                  </a:lnTo>
                  <a:lnTo>
                    <a:pt x="80" y="300"/>
                  </a:lnTo>
                  <a:lnTo>
                    <a:pt x="71" y="287"/>
                  </a:lnTo>
                  <a:lnTo>
                    <a:pt x="64" y="273"/>
                  </a:lnTo>
                  <a:lnTo>
                    <a:pt x="57" y="261"/>
                  </a:lnTo>
                  <a:lnTo>
                    <a:pt x="51" y="246"/>
                  </a:lnTo>
                  <a:lnTo>
                    <a:pt x="46" y="232"/>
                  </a:lnTo>
                  <a:lnTo>
                    <a:pt x="41" y="217"/>
                  </a:lnTo>
                  <a:lnTo>
                    <a:pt x="57" y="210"/>
                  </a:lnTo>
                  <a:lnTo>
                    <a:pt x="72" y="203"/>
                  </a:lnTo>
                  <a:lnTo>
                    <a:pt x="87" y="194"/>
                  </a:lnTo>
                  <a:lnTo>
                    <a:pt x="102" y="184"/>
                  </a:lnTo>
                  <a:lnTo>
                    <a:pt x="116" y="173"/>
                  </a:lnTo>
                  <a:lnTo>
                    <a:pt x="130" y="161"/>
                  </a:lnTo>
                  <a:lnTo>
                    <a:pt x="142" y="150"/>
                  </a:lnTo>
                  <a:lnTo>
                    <a:pt x="155" y="137"/>
                  </a:lnTo>
                  <a:lnTo>
                    <a:pt x="167" y="123"/>
                  </a:lnTo>
                  <a:lnTo>
                    <a:pt x="178" y="110"/>
                  </a:lnTo>
                  <a:lnTo>
                    <a:pt x="189" y="95"/>
                  </a:lnTo>
                  <a:lnTo>
                    <a:pt x="198" y="80"/>
                  </a:lnTo>
                  <a:lnTo>
                    <a:pt x="207" y="65"/>
                  </a:lnTo>
                  <a:lnTo>
                    <a:pt x="216" y="50"/>
                  </a:lnTo>
                  <a:lnTo>
                    <a:pt x="224" y="35"/>
                  </a:lnTo>
                  <a:lnTo>
                    <a:pt x="231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7" name="Freeform 36"/>
            <p:cNvSpPr>
              <a:spLocks/>
            </p:cNvSpPr>
            <p:nvPr/>
          </p:nvSpPr>
          <p:spPr bwMode="auto">
            <a:xfrm>
              <a:off x="2540" y="1752"/>
              <a:ext cx="144" cy="287"/>
            </a:xfrm>
            <a:custGeom>
              <a:avLst/>
              <a:gdLst>
                <a:gd name="T0" fmla="*/ 261 w 288"/>
                <a:gd name="T1" fmla="*/ 539 h 573"/>
                <a:gd name="T2" fmla="*/ 231 w 288"/>
                <a:gd name="T3" fmla="*/ 520 h 573"/>
                <a:gd name="T4" fmla="*/ 209 w 288"/>
                <a:gd name="T5" fmla="*/ 493 h 573"/>
                <a:gd name="T6" fmla="*/ 193 w 288"/>
                <a:gd name="T7" fmla="*/ 461 h 573"/>
                <a:gd name="T8" fmla="*/ 178 w 288"/>
                <a:gd name="T9" fmla="*/ 410 h 573"/>
                <a:gd name="T10" fmla="*/ 175 w 288"/>
                <a:gd name="T11" fmla="*/ 352 h 573"/>
                <a:gd name="T12" fmla="*/ 172 w 288"/>
                <a:gd name="T13" fmla="*/ 288 h 573"/>
                <a:gd name="T14" fmla="*/ 174 w 288"/>
                <a:gd name="T15" fmla="*/ 220 h 573"/>
                <a:gd name="T16" fmla="*/ 175 w 288"/>
                <a:gd name="T17" fmla="*/ 152 h 573"/>
                <a:gd name="T18" fmla="*/ 161 w 288"/>
                <a:gd name="T19" fmla="*/ 88 h 573"/>
                <a:gd name="T20" fmla="*/ 140 w 288"/>
                <a:gd name="T21" fmla="*/ 54 h 573"/>
                <a:gd name="T22" fmla="*/ 126 w 288"/>
                <a:gd name="T23" fmla="*/ 58 h 573"/>
                <a:gd name="T24" fmla="*/ 114 w 288"/>
                <a:gd name="T25" fmla="*/ 63 h 573"/>
                <a:gd name="T26" fmla="*/ 100 w 288"/>
                <a:gd name="T27" fmla="*/ 60 h 573"/>
                <a:gd name="T28" fmla="*/ 88 w 288"/>
                <a:gd name="T29" fmla="*/ 56 h 573"/>
                <a:gd name="T30" fmla="*/ 75 w 288"/>
                <a:gd name="T31" fmla="*/ 52 h 573"/>
                <a:gd name="T32" fmla="*/ 65 w 288"/>
                <a:gd name="T33" fmla="*/ 46 h 573"/>
                <a:gd name="T34" fmla="*/ 57 w 288"/>
                <a:gd name="T35" fmla="*/ 41 h 573"/>
                <a:gd name="T36" fmla="*/ 51 w 288"/>
                <a:gd name="T37" fmla="*/ 39 h 573"/>
                <a:gd name="T38" fmla="*/ 51 w 288"/>
                <a:gd name="T39" fmla="*/ 38 h 573"/>
                <a:gd name="T40" fmla="*/ 50 w 288"/>
                <a:gd name="T41" fmla="*/ 38 h 573"/>
                <a:gd name="T42" fmla="*/ 50 w 288"/>
                <a:gd name="T43" fmla="*/ 37 h 573"/>
                <a:gd name="T44" fmla="*/ 43 w 288"/>
                <a:gd name="T45" fmla="*/ 28 h 573"/>
                <a:gd name="T46" fmla="*/ 31 w 288"/>
                <a:gd name="T47" fmla="*/ 14 h 573"/>
                <a:gd name="T48" fmla="*/ 16 w 288"/>
                <a:gd name="T49" fmla="*/ 0 h 573"/>
                <a:gd name="T50" fmla="*/ 0 w 288"/>
                <a:gd name="T51" fmla="*/ 9 h 573"/>
                <a:gd name="T52" fmla="*/ 8 w 288"/>
                <a:gd name="T53" fmla="*/ 27 h 573"/>
                <a:gd name="T54" fmla="*/ 21 w 288"/>
                <a:gd name="T55" fmla="*/ 41 h 573"/>
                <a:gd name="T56" fmla="*/ 32 w 288"/>
                <a:gd name="T57" fmla="*/ 55 h 573"/>
                <a:gd name="T58" fmla="*/ 45 w 288"/>
                <a:gd name="T59" fmla="*/ 65 h 573"/>
                <a:gd name="T60" fmla="*/ 59 w 288"/>
                <a:gd name="T61" fmla="*/ 71 h 573"/>
                <a:gd name="T62" fmla="*/ 73 w 288"/>
                <a:gd name="T63" fmla="*/ 80 h 573"/>
                <a:gd name="T64" fmla="*/ 85 w 288"/>
                <a:gd name="T65" fmla="*/ 83 h 573"/>
                <a:gd name="T66" fmla="*/ 96 w 288"/>
                <a:gd name="T67" fmla="*/ 85 h 573"/>
                <a:gd name="T68" fmla="*/ 106 w 288"/>
                <a:gd name="T69" fmla="*/ 88 h 573"/>
                <a:gd name="T70" fmla="*/ 117 w 288"/>
                <a:gd name="T71" fmla="*/ 89 h 573"/>
                <a:gd name="T72" fmla="*/ 125 w 288"/>
                <a:gd name="T73" fmla="*/ 90 h 573"/>
                <a:gd name="T74" fmla="*/ 130 w 288"/>
                <a:gd name="T75" fmla="*/ 88 h 573"/>
                <a:gd name="T76" fmla="*/ 143 w 288"/>
                <a:gd name="T77" fmla="*/ 118 h 573"/>
                <a:gd name="T78" fmla="*/ 148 w 288"/>
                <a:gd name="T79" fmla="*/ 184 h 573"/>
                <a:gd name="T80" fmla="*/ 149 w 288"/>
                <a:gd name="T81" fmla="*/ 255 h 573"/>
                <a:gd name="T82" fmla="*/ 147 w 288"/>
                <a:gd name="T83" fmla="*/ 327 h 573"/>
                <a:gd name="T84" fmla="*/ 143 w 288"/>
                <a:gd name="T85" fmla="*/ 377 h 573"/>
                <a:gd name="T86" fmla="*/ 148 w 288"/>
                <a:gd name="T87" fmla="*/ 409 h 573"/>
                <a:gd name="T88" fmla="*/ 157 w 288"/>
                <a:gd name="T89" fmla="*/ 444 h 573"/>
                <a:gd name="T90" fmla="*/ 168 w 288"/>
                <a:gd name="T91" fmla="*/ 474 h 573"/>
                <a:gd name="T92" fmla="*/ 183 w 288"/>
                <a:gd name="T93" fmla="*/ 503 h 573"/>
                <a:gd name="T94" fmla="*/ 204 w 288"/>
                <a:gd name="T95" fmla="*/ 529 h 573"/>
                <a:gd name="T96" fmla="*/ 227 w 288"/>
                <a:gd name="T97" fmla="*/ 550 h 573"/>
                <a:gd name="T98" fmla="*/ 256 w 288"/>
                <a:gd name="T99" fmla="*/ 566 h 573"/>
                <a:gd name="T100" fmla="*/ 282 w 288"/>
                <a:gd name="T101" fmla="*/ 572 h 573"/>
                <a:gd name="T102" fmla="*/ 287 w 288"/>
                <a:gd name="T103" fmla="*/ 554 h 5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88" h="573">
                  <a:moveTo>
                    <a:pt x="279" y="548"/>
                  </a:moveTo>
                  <a:lnTo>
                    <a:pt x="261" y="539"/>
                  </a:lnTo>
                  <a:lnTo>
                    <a:pt x="244" y="530"/>
                  </a:lnTo>
                  <a:lnTo>
                    <a:pt x="231" y="520"/>
                  </a:lnTo>
                  <a:lnTo>
                    <a:pt x="219" y="507"/>
                  </a:lnTo>
                  <a:lnTo>
                    <a:pt x="209" y="493"/>
                  </a:lnTo>
                  <a:lnTo>
                    <a:pt x="201" y="478"/>
                  </a:lnTo>
                  <a:lnTo>
                    <a:pt x="193" y="461"/>
                  </a:lnTo>
                  <a:lnTo>
                    <a:pt x="186" y="442"/>
                  </a:lnTo>
                  <a:lnTo>
                    <a:pt x="178" y="410"/>
                  </a:lnTo>
                  <a:lnTo>
                    <a:pt x="175" y="380"/>
                  </a:lnTo>
                  <a:lnTo>
                    <a:pt x="175" y="352"/>
                  </a:lnTo>
                  <a:lnTo>
                    <a:pt x="173" y="320"/>
                  </a:lnTo>
                  <a:lnTo>
                    <a:pt x="172" y="288"/>
                  </a:lnTo>
                  <a:lnTo>
                    <a:pt x="172" y="255"/>
                  </a:lnTo>
                  <a:lnTo>
                    <a:pt x="174" y="220"/>
                  </a:lnTo>
                  <a:lnTo>
                    <a:pt x="175" y="186"/>
                  </a:lnTo>
                  <a:lnTo>
                    <a:pt x="175" y="152"/>
                  </a:lnTo>
                  <a:lnTo>
                    <a:pt x="171" y="119"/>
                  </a:lnTo>
                  <a:lnTo>
                    <a:pt x="161" y="88"/>
                  </a:lnTo>
                  <a:lnTo>
                    <a:pt x="147" y="59"/>
                  </a:lnTo>
                  <a:lnTo>
                    <a:pt x="140" y="54"/>
                  </a:lnTo>
                  <a:lnTo>
                    <a:pt x="132" y="54"/>
                  </a:lnTo>
                  <a:lnTo>
                    <a:pt x="126" y="58"/>
                  </a:lnTo>
                  <a:lnTo>
                    <a:pt x="122" y="65"/>
                  </a:lnTo>
                  <a:lnTo>
                    <a:pt x="114" y="63"/>
                  </a:lnTo>
                  <a:lnTo>
                    <a:pt x="107" y="61"/>
                  </a:lnTo>
                  <a:lnTo>
                    <a:pt x="100" y="60"/>
                  </a:lnTo>
                  <a:lnTo>
                    <a:pt x="94" y="58"/>
                  </a:lnTo>
                  <a:lnTo>
                    <a:pt x="88" y="56"/>
                  </a:lnTo>
                  <a:lnTo>
                    <a:pt x="82" y="54"/>
                  </a:lnTo>
                  <a:lnTo>
                    <a:pt x="75" y="52"/>
                  </a:lnTo>
                  <a:lnTo>
                    <a:pt x="68" y="48"/>
                  </a:lnTo>
                  <a:lnTo>
                    <a:pt x="65" y="46"/>
                  </a:lnTo>
                  <a:lnTo>
                    <a:pt x="60" y="44"/>
                  </a:lnTo>
                  <a:lnTo>
                    <a:pt x="57" y="41"/>
                  </a:lnTo>
                  <a:lnTo>
                    <a:pt x="52" y="39"/>
                  </a:lnTo>
                  <a:lnTo>
                    <a:pt x="51" y="39"/>
                  </a:lnTo>
                  <a:lnTo>
                    <a:pt x="51" y="38"/>
                  </a:lnTo>
                  <a:lnTo>
                    <a:pt x="51" y="38"/>
                  </a:lnTo>
                  <a:lnTo>
                    <a:pt x="51" y="38"/>
                  </a:lnTo>
                  <a:lnTo>
                    <a:pt x="50" y="38"/>
                  </a:lnTo>
                  <a:lnTo>
                    <a:pt x="50" y="37"/>
                  </a:lnTo>
                  <a:lnTo>
                    <a:pt x="50" y="37"/>
                  </a:lnTo>
                  <a:lnTo>
                    <a:pt x="49" y="36"/>
                  </a:lnTo>
                  <a:lnTo>
                    <a:pt x="43" y="28"/>
                  </a:lnTo>
                  <a:lnTo>
                    <a:pt x="37" y="21"/>
                  </a:lnTo>
                  <a:lnTo>
                    <a:pt x="31" y="14"/>
                  </a:lnTo>
                  <a:lnTo>
                    <a:pt x="26" y="6"/>
                  </a:lnTo>
                  <a:lnTo>
                    <a:pt x="16" y="0"/>
                  </a:lnTo>
                  <a:lnTo>
                    <a:pt x="7" y="1"/>
                  </a:lnTo>
                  <a:lnTo>
                    <a:pt x="0" y="9"/>
                  </a:lnTo>
                  <a:lnTo>
                    <a:pt x="3" y="18"/>
                  </a:lnTo>
                  <a:lnTo>
                    <a:pt x="8" y="27"/>
                  </a:lnTo>
                  <a:lnTo>
                    <a:pt x="15" y="33"/>
                  </a:lnTo>
                  <a:lnTo>
                    <a:pt x="21" y="41"/>
                  </a:lnTo>
                  <a:lnTo>
                    <a:pt x="27" y="50"/>
                  </a:lnTo>
                  <a:lnTo>
                    <a:pt x="32" y="55"/>
                  </a:lnTo>
                  <a:lnTo>
                    <a:pt x="38" y="60"/>
                  </a:lnTo>
                  <a:lnTo>
                    <a:pt x="45" y="65"/>
                  </a:lnTo>
                  <a:lnTo>
                    <a:pt x="52" y="68"/>
                  </a:lnTo>
                  <a:lnTo>
                    <a:pt x="59" y="71"/>
                  </a:lnTo>
                  <a:lnTo>
                    <a:pt x="66" y="76"/>
                  </a:lnTo>
                  <a:lnTo>
                    <a:pt x="73" y="80"/>
                  </a:lnTo>
                  <a:lnTo>
                    <a:pt x="81" y="82"/>
                  </a:lnTo>
                  <a:lnTo>
                    <a:pt x="85" y="83"/>
                  </a:lnTo>
                  <a:lnTo>
                    <a:pt x="91" y="84"/>
                  </a:lnTo>
                  <a:lnTo>
                    <a:pt x="96" y="85"/>
                  </a:lnTo>
                  <a:lnTo>
                    <a:pt x="102" y="86"/>
                  </a:lnTo>
                  <a:lnTo>
                    <a:pt x="106" y="88"/>
                  </a:lnTo>
                  <a:lnTo>
                    <a:pt x="111" y="88"/>
                  </a:lnTo>
                  <a:lnTo>
                    <a:pt x="117" y="89"/>
                  </a:lnTo>
                  <a:lnTo>
                    <a:pt x="121" y="90"/>
                  </a:lnTo>
                  <a:lnTo>
                    <a:pt x="125" y="90"/>
                  </a:lnTo>
                  <a:lnTo>
                    <a:pt x="127" y="90"/>
                  </a:lnTo>
                  <a:lnTo>
                    <a:pt x="130" y="88"/>
                  </a:lnTo>
                  <a:lnTo>
                    <a:pt x="133" y="86"/>
                  </a:lnTo>
                  <a:lnTo>
                    <a:pt x="143" y="118"/>
                  </a:lnTo>
                  <a:lnTo>
                    <a:pt x="148" y="150"/>
                  </a:lnTo>
                  <a:lnTo>
                    <a:pt x="148" y="184"/>
                  </a:lnTo>
                  <a:lnTo>
                    <a:pt x="148" y="219"/>
                  </a:lnTo>
                  <a:lnTo>
                    <a:pt x="149" y="255"/>
                  </a:lnTo>
                  <a:lnTo>
                    <a:pt x="148" y="290"/>
                  </a:lnTo>
                  <a:lnTo>
                    <a:pt x="147" y="327"/>
                  </a:lnTo>
                  <a:lnTo>
                    <a:pt x="144" y="363"/>
                  </a:lnTo>
                  <a:lnTo>
                    <a:pt x="143" y="377"/>
                  </a:lnTo>
                  <a:lnTo>
                    <a:pt x="144" y="392"/>
                  </a:lnTo>
                  <a:lnTo>
                    <a:pt x="148" y="409"/>
                  </a:lnTo>
                  <a:lnTo>
                    <a:pt x="151" y="427"/>
                  </a:lnTo>
                  <a:lnTo>
                    <a:pt x="157" y="444"/>
                  </a:lnTo>
                  <a:lnTo>
                    <a:pt x="161" y="460"/>
                  </a:lnTo>
                  <a:lnTo>
                    <a:pt x="168" y="474"/>
                  </a:lnTo>
                  <a:lnTo>
                    <a:pt x="174" y="486"/>
                  </a:lnTo>
                  <a:lnTo>
                    <a:pt x="183" y="503"/>
                  </a:lnTo>
                  <a:lnTo>
                    <a:pt x="194" y="518"/>
                  </a:lnTo>
                  <a:lnTo>
                    <a:pt x="204" y="529"/>
                  </a:lnTo>
                  <a:lnTo>
                    <a:pt x="214" y="539"/>
                  </a:lnTo>
                  <a:lnTo>
                    <a:pt x="227" y="550"/>
                  </a:lnTo>
                  <a:lnTo>
                    <a:pt x="241" y="558"/>
                  </a:lnTo>
                  <a:lnTo>
                    <a:pt x="256" y="566"/>
                  </a:lnTo>
                  <a:lnTo>
                    <a:pt x="273" y="573"/>
                  </a:lnTo>
                  <a:lnTo>
                    <a:pt x="282" y="572"/>
                  </a:lnTo>
                  <a:lnTo>
                    <a:pt x="288" y="565"/>
                  </a:lnTo>
                  <a:lnTo>
                    <a:pt x="287" y="554"/>
                  </a:lnTo>
                  <a:lnTo>
                    <a:pt x="279" y="5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8" name="Freeform 37"/>
            <p:cNvSpPr>
              <a:spLocks/>
            </p:cNvSpPr>
            <p:nvPr/>
          </p:nvSpPr>
          <p:spPr bwMode="auto">
            <a:xfrm>
              <a:off x="2551" y="1739"/>
              <a:ext cx="126" cy="58"/>
            </a:xfrm>
            <a:custGeom>
              <a:avLst/>
              <a:gdLst>
                <a:gd name="T0" fmla="*/ 12 w 252"/>
                <a:gd name="T1" fmla="*/ 45 h 118"/>
                <a:gd name="T2" fmla="*/ 21 w 252"/>
                <a:gd name="T3" fmla="*/ 45 h 118"/>
                <a:gd name="T4" fmla="*/ 29 w 252"/>
                <a:gd name="T5" fmla="*/ 44 h 118"/>
                <a:gd name="T6" fmla="*/ 38 w 252"/>
                <a:gd name="T7" fmla="*/ 44 h 118"/>
                <a:gd name="T8" fmla="*/ 46 w 252"/>
                <a:gd name="T9" fmla="*/ 43 h 118"/>
                <a:gd name="T10" fmla="*/ 55 w 252"/>
                <a:gd name="T11" fmla="*/ 43 h 118"/>
                <a:gd name="T12" fmla="*/ 63 w 252"/>
                <a:gd name="T13" fmla="*/ 42 h 118"/>
                <a:gd name="T14" fmla="*/ 73 w 252"/>
                <a:gd name="T15" fmla="*/ 42 h 118"/>
                <a:gd name="T16" fmla="*/ 81 w 252"/>
                <a:gd name="T17" fmla="*/ 42 h 118"/>
                <a:gd name="T18" fmla="*/ 88 w 252"/>
                <a:gd name="T19" fmla="*/ 41 h 118"/>
                <a:gd name="T20" fmla="*/ 95 w 252"/>
                <a:gd name="T21" fmla="*/ 40 h 118"/>
                <a:gd name="T22" fmla="*/ 101 w 252"/>
                <a:gd name="T23" fmla="*/ 37 h 118"/>
                <a:gd name="T24" fmla="*/ 108 w 252"/>
                <a:gd name="T25" fmla="*/ 35 h 118"/>
                <a:gd name="T26" fmla="*/ 115 w 252"/>
                <a:gd name="T27" fmla="*/ 33 h 118"/>
                <a:gd name="T28" fmla="*/ 122 w 252"/>
                <a:gd name="T29" fmla="*/ 31 h 118"/>
                <a:gd name="T30" fmla="*/ 129 w 252"/>
                <a:gd name="T31" fmla="*/ 29 h 118"/>
                <a:gd name="T32" fmla="*/ 136 w 252"/>
                <a:gd name="T33" fmla="*/ 28 h 118"/>
                <a:gd name="T34" fmla="*/ 154 w 252"/>
                <a:gd name="T35" fmla="*/ 28 h 118"/>
                <a:gd name="T36" fmla="*/ 171 w 252"/>
                <a:gd name="T37" fmla="*/ 31 h 118"/>
                <a:gd name="T38" fmla="*/ 184 w 252"/>
                <a:gd name="T39" fmla="*/ 40 h 118"/>
                <a:gd name="T40" fmla="*/ 196 w 252"/>
                <a:gd name="T41" fmla="*/ 50 h 118"/>
                <a:gd name="T42" fmla="*/ 205 w 252"/>
                <a:gd name="T43" fmla="*/ 63 h 118"/>
                <a:gd name="T44" fmla="*/ 214 w 252"/>
                <a:gd name="T45" fmla="*/ 76 h 118"/>
                <a:gd name="T46" fmla="*/ 221 w 252"/>
                <a:gd name="T47" fmla="*/ 93 h 118"/>
                <a:gd name="T48" fmla="*/ 228 w 252"/>
                <a:gd name="T49" fmla="*/ 110 h 118"/>
                <a:gd name="T50" fmla="*/ 235 w 252"/>
                <a:gd name="T51" fmla="*/ 117 h 118"/>
                <a:gd name="T52" fmla="*/ 244 w 252"/>
                <a:gd name="T53" fmla="*/ 118 h 118"/>
                <a:gd name="T54" fmla="*/ 251 w 252"/>
                <a:gd name="T55" fmla="*/ 112 h 118"/>
                <a:gd name="T56" fmla="*/ 252 w 252"/>
                <a:gd name="T57" fmla="*/ 103 h 118"/>
                <a:gd name="T58" fmla="*/ 245 w 252"/>
                <a:gd name="T59" fmla="*/ 84 h 118"/>
                <a:gd name="T60" fmla="*/ 237 w 252"/>
                <a:gd name="T61" fmla="*/ 67 h 118"/>
                <a:gd name="T62" fmla="*/ 229 w 252"/>
                <a:gd name="T63" fmla="*/ 51 h 118"/>
                <a:gd name="T64" fmla="*/ 219 w 252"/>
                <a:gd name="T65" fmla="*/ 37 h 118"/>
                <a:gd name="T66" fmla="*/ 207 w 252"/>
                <a:gd name="T67" fmla="*/ 26 h 118"/>
                <a:gd name="T68" fmla="*/ 194 w 252"/>
                <a:gd name="T69" fmla="*/ 15 h 118"/>
                <a:gd name="T70" fmla="*/ 177 w 252"/>
                <a:gd name="T71" fmla="*/ 7 h 118"/>
                <a:gd name="T72" fmla="*/ 158 w 252"/>
                <a:gd name="T73" fmla="*/ 1 h 118"/>
                <a:gd name="T74" fmla="*/ 150 w 252"/>
                <a:gd name="T75" fmla="*/ 0 h 118"/>
                <a:gd name="T76" fmla="*/ 142 w 252"/>
                <a:gd name="T77" fmla="*/ 0 h 118"/>
                <a:gd name="T78" fmla="*/ 134 w 252"/>
                <a:gd name="T79" fmla="*/ 0 h 118"/>
                <a:gd name="T80" fmla="*/ 126 w 252"/>
                <a:gd name="T81" fmla="*/ 3 h 118"/>
                <a:gd name="T82" fmla="*/ 118 w 252"/>
                <a:gd name="T83" fmla="*/ 4 h 118"/>
                <a:gd name="T84" fmla="*/ 110 w 252"/>
                <a:gd name="T85" fmla="*/ 6 h 118"/>
                <a:gd name="T86" fmla="*/ 101 w 252"/>
                <a:gd name="T87" fmla="*/ 8 h 118"/>
                <a:gd name="T88" fmla="*/ 95 w 252"/>
                <a:gd name="T89" fmla="*/ 11 h 118"/>
                <a:gd name="T90" fmla="*/ 85 w 252"/>
                <a:gd name="T91" fmla="*/ 14 h 118"/>
                <a:gd name="T92" fmla="*/ 75 w 252"/>
                <a:gd name="T93" fmla="*/ 15 h 118"/>
                <a:gd name="T94" fmla="*/ 65 w 252"/>
                <a:gd name="T95" fmla="*/ 18 h 118"/>
                <a:gd name="T96" fmla="*/ 53 w 252"/>
                <a:gd name="T97" fmla="*/ 18 h 118"/>
                <a:gd name="T98" fmla="*/ 43 w 252"/>
                <a:gd name="T99" fmla="*/ 19 h 118"/>
                <a:gd name="T100" fmla="*/ 32 w 252"/>
                <a:gd name="T101" fmla="*/ 19 h 118"/>
                <a:gd name="T102" fmla="*/ 22 w 252"/>
                <a:gd name="T103" fmla="*/ 19 h 118"/>
                <a:gd name="T104" fmla="*/ 12 w 252"/>
                <a:gd name="T105" fmla="*/ 20 h 118"/>
                <a:gd name="T106" fmla="*/ 2 w 252"/>
                <a:gd name="T107" fmla="*/ 25 h 118"/>
                <a:gd name="T108" fmla="*/ 0 w 252"/>
                <a:gd name="T109" fmla="*/ 34 h 118"/>
                <a:gd name="T110" fmla="*/ 2 w 252"/>
                <a:gd name="T111" fmla="*/ 42 h 118"/>
                <a:gd name="T112" fmla="*/ 12 w 252"/>
                <a:gd name="T113" fmla="*/ 45 h 118"/>
                <a:gd name="T114" fmla="*/ 12 w 252"/>
                <a:gd name="T115" fmla="*/ 45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2" h="118">
                  <a:moveTo>
                    <a:pt x="12" y="45"/>
                  </a:moveTo>
                  <a:lnTo>
                    <a:pt x="21" y="45"/>
                  </a:lnTo>
                  <a:lnTo>
                    <a:pt x="29" y="44"/>
                  </a:lnTo>
                  <a:lnTo>
                    <a:pt x="38" y="44"/>
                  </a:lnTo>
                  <a:lnTo>
                    <a:pt x="46" y="43"/>
                  </a:lnTo>
                  <a:lnTo>
                    <a:pt x="55" y="43"/>
                  </a:lnTo>
                  <a:lnTo>
                    <a:pt x="63" y="42"/>
                  </a:lnTo>
                  <a:lnTo>
                    <a:pt x="73" y="42"/>
                  </a:lnTo>
                  <a:lnTo>
                    <a:pt x="81" y="42"/>
                  </a:lnTo>
                  <a:lnTo>
                    <a:pt x="88" y="41"/>
                  </a:lnTo>
                  <a:lnTo>
                    <a:pt x="95" y="40"/>
                  </a:lnTo>
                  <a:lnTo>
                    <a:pt x="101" y="37"/>
                  </a:lnTo>
                  <a:lnTo>
                    <a:pt x="108" y="35"/>
                  </a:lnTo>
                  <a:lnTo>
                    <a:pt x="115" y="33"/>
                  </a:lnTo>
                  <a:lnTo>
                    <a:pt x="122" y="31"/>
                  </a:lnTo>
                  <a:lnTo>
                    <a:pt x="129" y="29"/>
                  </a:lnTo>
                  <a:lnTo>
                    <a:pt x="136" y="28"/>
                  </a:lnTo>
                  <a:lnTo>
                    <a:pt x="154" y="28"/>
                  </a:lnTo>
                  <a:lnTo>
                    <a:pt x="171" y="31"/>
                  </a:lnTo>
                  <a:lnTo>
                    <a:pt x="184" y="40"/>
                  </a:lnTo>
                  <a:lnTo>
                    <a:pt x="196" y="50"/>
                  </a:lnTo>
                  <a:lnTo>
                    <a:pt x="205" y="63"/>
                  </a:lnTo>
                  <a:lnTo>
                    <a:pt x="214" y="76"/>
                  </a:lnTo>
                  <a:lnTo>
                    <a:pt x="221" y="93"/>
                  </a:lnTo>
                  <a:lnTo>
                    <a:pt x="228" y="110"/>
                  </a:lnTo>
                  <a:lnTo>
                    <a:pt x="235" y="117"/>
                  </a:lnTo>
                  <a:lnTo>
                    <a:pt x="244" y="118"/>
                  </a:lnTo>
                  <a:lnTo>
                    <a:pt x="251" y="112"/>
                  </a:lnTo>
                  <a:lnTo>
                    <a:pt x="252" y="103"/>
                  </a:lnTo>
                  <a:lnTo>
                    <a:pt x="245" y="84"/>
                  </a:lnTo>
                  <a:lnTo>
                    <a:pt x="237" y="67"/>
                  </a:lnTo>
                  <a:lnTo>
                    <a:pt x="229" y="51"/>
                  </a:lnTo>
                  <a:lnTo>
                    <a:pt x="219" y="37"/>
                  </a:lnTo>
                  <a:lnTo>
                    <a:pt x="207" y="26"/>
                  </a:lnTo>
                  <a:lnTo>
                    <a:pt x="194" y="15"/>
                  </a:lnTo>
                  <a:lnTo>
                    <a:pt x="177" y="7"/>
                  </a:lnTo>
                  <a:lnTo>
                    <a:pt x="158" y="1"/>
                  </a:lnTo>
                  <a:lnTo>
                    <a:pt x="150" y="0"/>
                  </a:lnTo>
                  <a:lnTo>
                    <a:pt x="142" y="0"/>
                  </a:lnTo>
                  <a:lnTo>
                    <a:pt x="134" y="0"/>
                  </a:lnTo>
                  <a:lnTo>
                    <a:pt x="126" y="3"/>
                  </a:lnTo>
                  <a:lnTo>
                    <a:pt x="118" y="4"/>
                  </a:lnTo>
                  <a:lnTo>
                    <a:pt x="110" y="6"/>
                  </a:lnTo>
                  <a:lnTo>
                    <a:pt x="101" y="8"/>
                  </a:lnTo>
                  <a:lnTo>
                    <a:pt x="95" y="11"/>
                  </a:lnTo>
                  <a:lnTo>
                    <a:pt x="85" y="14"/>
                  </a:lnTo>
                  <a:lnTo>
                    <a:pt x="75" y="15"/>
                  </a:lnTo>
                  <a:lnTo>
                    <a:pt x="65" y="18"/>
                  </a:lnTo>
                  <a:lnTo>
                    <a:pt x="53" y="18"/>
                  </a:lnTo>
                  <a:lnTo>
                    <a:pt x="43" y="19"/>
                  </a:lnTo>
                  <a:lnTo>
                    <a:pt x="32" y="19"/>
                  </a:lnTo>
                  <a:lnTo>
                    <a:pt x="22" y="19"/>
                  </a:lnTo>
                  <a:lnTo>
                    <a:pt x="12" y="20"/>
                  </a:lnTo>
                  <a:lnTo>
                    <a:pt x="2" y="25"/>
                  </a:lnTo>
                  <a:lnTo>
                    <a:pt x="0" y="34"/>
                  </a:lnTo>
                  <a:lnTo>
                    <a:pt x="2" y="42"/>
                  </a:lnTo>
                  <a:lnTo>
                    <a:pt x="12" y="45"/>
                  </a:lnTo>
                  <a:lnTo>
                    <a:pt x="12" y="4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9" name="Freeform 38"/>
            <p:cNvSpPr>
              <a:spLocks/>
            </p:cNvSpPr>
            <p:nvPr/>
          </p:nvSpPr>
          <p:spPr bwMode="auto">
            <a:xfrm>
              <a:off x="2423" y="1637"/>
              <a:ext cx="268" cy="85"/>
            </a:xfrm>
            <a:custGeom>
              <a:avLst/>
              <a:gdLst>
                <a:gd name="T0" fmla="*/ 520 w 537"/>
                <a:gd name="T1" fmla="*/ 27 h 170"/>
                <a:gd name="T2" fmla="*/ 514 w 537"/>
                <a:gd name="T3" fmla="*/ 18 h 170"/>
                <a:gd name="T4" fmla="*/ 492 w 537"/>
                <a:gd name="T5" fmla="*/ 18 h 170"/>
                <a:gd name="T6" fmla="*/ 463 w 537"/>
                <a:gd name="T7" fmla="*/ 17 h 170"/>
                <a:gd name="T8" fmla="*/ 433 w 537"/>
                <a:gd name="T9" fmla="*/ 15 h 170"/>
                <a:gd name="T10" fmla="*/ 404 w 537"/>
                <a:gd name="T11" fmla="*/ 12 h 170"/>
                <a:gd name="T12" fmla="*/ 374 w 537"/>
                <a:gd name="T13" fmla="*/ 7 h 170"/>
                <a:gd name="T14" fmla="*/ 345 w 537"/>
                <a:gd name="T15" fmla="*/ 4 h 170"/>
                <a:gd name="T16" fmla="*/ 315 w 537"/>
                <a:gd name="T17" fmla="*/ 2 h 170"/>
                <a:gd name="T18" fmla="*/ 285 w 537"/>
                <a:gd name="T19" fmla="*/ 0 h 170"/>
                <a:gd name="T20" fmla="*/ 254 w 537"/>
                <a:gd name="T21" fmla="*/ 0 h 170"/>
                <a:gd name="T22" fmla="*/ 223 w 537"/>
                <a:gd name="T23" fmla="*/ 0 h 170"/>
                <a:gd name="T24" fmla="*/ 192 w 537"/>
                <a:gd name="T25" fmla="*/ 0 h 170"/>
                <a:gd name="T26" fmla="*/ 160 w 537"/>
                <a:gd name="T27" fmla="*/ 0 h 170"/>
                <a:gd name="T28" fmla="*/ 129 w 537"/>
                <a:gd name="T29" fmla="*/ 0 h 170"/>
                <a:gd name="T30" fmla="*/ 99 w 537"/>
                <a:gd name="T31" fmla="*/ 3 h 170"/>
                <a:gd name="T32" fmla="*/ 68 w 537"/>
                <a:gd name="T33" fmla="*/ 7 h 170"/>
                <a:gd name="T34" fmla="*/ 38 w 537"/>
                <a:gd name="T35" fmla="*/ 15 h 170"/>
                <a:gd name="T36" fmla="*/ 23 w 537"/>
                <a:gd name="T37" fmla="*/ 20 h 170"/>
                <a:gd name="T38" fmla="*/ 22 w 537"/>
                <a:gd name="T39" fmla="*/ 20 h 170"/>
                <a:gd name="T40" fmla="*/ 22 w 537"/>
                <a:gd name="T41" fmla="*/ 19 h 170"/>
                <a:gd name="T42" fmla="*/ 22 w 537"/>
                <a:gd name="T43" fmla="*/ 19 h 170"/>
                <a:gd name="T44" fmla="*/ 15 w 537"/>
                <a:gd name="T45" fmla="*/ 12 h 170"/>
                <a:gd name="T46" fmla="*/ 0 w 537"/>
                <a:gd name="T47" fmla="*/ 21 h 170"/>
                <a:gd name="T48" fmla="*/ 8 w 537"/>
                <a:gd name="T49" fmla="*/ 50 h 170"/>
                <a:gd name="T50" fmla="*/ 26 w 537"/>
                <a:gd name="T51" fmla="*/ 86 h 170"/>
                <a:gd name="T52" fmla="*/ 45 w 537"/>
                <a:gd name="T53" fmla="*/ 119 h 170"/>
                <a:gd name="T54" fmla="*/ 69 w 537"/>
                <a:gd name="T55" fmla="*/ 150 h 170"/>
                <a:gd name="T56" fmla="*/ 93 w 537"/>
                <a:gd name="T57" fmla="*/ 170 h 170"/>
                <a:gd name="T58" fmla="*/ 104 w 537"/>
                <a:gd name="T59" fmla="*/ 157 h 170"/>
                <a:gd name="T60" fmla="*/ 90 w 537"/>
                <a:gd name="T61" fmla="*/ 135 h 170"/>
                <a:gd name="T62" fmla="*/ 72 w 537"/>
                <a:gd name="T63" fmla="*/ 111 h 170"/>
                <a:gd name="T64" fmla="*/ 56 w 537"/>
                <a:gd name="T65" fmla="*/ 86 h 170"/>
                <a:gd name="T66" fmla="*/ 41 w 537"/>
                <a:gd name="T67" fmla="*/ 58 h 170"/>
                <a:gd name="T68" fmla="*/ 63 w 537"/>
                <a:gd name="T69" fmla="*/ 34 h 170"/>
                <a:gd name="T70" fmla="*/ 120 w 537"/>
                <a:gd name="T71" fmla="*/ 23 h 170"/>
                <a:gd name="T72" fmla="*/ 179 w 537"/>
                <a:gd name="T73" fmla="*/ 21 h 170"/>
                <a:gd name="T74" fmla="*/ 239 w 537"/>
                <a:gd name="T75" fmla="*/ 23 h 170"/>
                <a:gd name="T76" fmla="*/ 299 w 537"/>
                <a:gd name="T77" fmla="*/ 29 h 170"/>
                <a:gd name="T78" fmla="*/ 360 w 537"/>
                <a:gd name="T79" fmla="*/ 36 h 170"/>
                <a:gd name="T80" fmla="*/ 420 w 537"/>
                <a:gd name="T81" fmla="*/ 42 h 170"/>
                <a:gd name="T82" fmla="*/ 478 w 537"/>
                <a:gd name="T83" fmla="*/ 43 h 170"/>
                <a:gd name="T84" fmla="*/ 508 w 537"/>
                <a:gd name="T85" fmla="*/ 42 h 170"/>
                <a:gd name="T86" fmla="*/ 510 w 537"/>
                <a:gd name="T87" fmla="*/ 41 h 170"/>
                <a:gd name="T88" fmla="*/ 501 w 537"/>
                <a:gd name="T89" fmla="*/ 52 h 170"/>
                <a:gd name="T90" fmla="*/ 488 w 537"/>
                <a:gd name="T91" fmla="*/ 75 h 170"/>
                <a:gd name="T92" fmla="*/ 475 w 537"/>
                <a:gd name="T93" fmla="*/ 103 h 170"/>
                <a:gd name="T94" fmla="*/ 459 w 537"/>
                <a:gd name="T95" fmla="*/ 131 h 170"/>
                <a:gd name="T96" fmla="*/ 447 w 537"/>
                <a:gd name="T97" fmla="*/ 154 h 170"/>
                <a:gd name="T98" fmla="*/ 463 w 537"/>
                <a:gd name="T99" fmla="*/ 163 h 170"/>
                <a:gd name="T100" fmla="*/ 480 w 537"/>
                <a:gd name="T101" fmla="*/ 145 h 170"/>
                <a:gd name="T102" fmla="*/ 495 w 537"/>
                <a:gd name="T103" fmla="*/ 118 h 170"/>
                <a:gd name="T104" fmla="*/ 508 w 537"/>
                <a:gd name="T105" fmla="*/ 90 h 170"/>
                <a:gd name="T106" fmla="*/ 526 w 537"/>
                <a:gd name="T107" fmla="*/ 64 h 170"/>
                <a:gd name="T108" fmla="*/ 537 w 537"/>
                <a:gd name="T109" fmla="*/ 42 h 170"/>
                <a:gd name="T110" fmla="*/ 527 w 537"/>
                <a:gd name="T111" fmla="*/ 33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37" h="170">
                  <a:moveTo>
                    <a:pt x="519" y="33"/>
                  </a:moveTo>
                  <a:lnTo>
                    <a:pt x="520" y="27"/>
                  </a:lnTo>
                  <a:lnTo>
                    <a:pt x="518" y="21"/>
                  </a:lnTo>
                  <a:lnTo>
                    <a:pt x="514" y="18"/>
                  </a:lnTo>
                  <a:lnTo>
                    <a:pt x="507" y="17"/>
                  </a:lnTo>
                  <a:lnTo>
                    <a:pt x="492" y="18"/>
                  </a:lnTo>
                  <a:lnTo>
                    <a:pt x="477" y="18"/>
                  </a:lnTo>
                  <a:lnTo>
                    <a:pt x="463" y="17"/>
                  </a:lnTo>
                  <a:lnTo>
                    <a:pt x="448" y="17"/>
                  </a:lnTo>
                  <a:lnTo>
                    <a:pt x="433" y="15"/>
                  </a:lnTo>
                  <a:lnTo>
                    <a:pt x="419" y="13"/>
                  </a:lnTo>
                  <a:lnTo>
                    <a:pt x="404" y="12"/>
                  </a:lnTo>
                  <a:lnTo>
                    <a:pt x="389" y="10"/>
                  </a:lnTo>
                  <a:lnTo>
                    <a:pt x="374" y="7"/>
                  </a:lnTo>
                  <a:lnTo>
                    <a:pt x="360" y="6"/>
                  </a:lnTo>
                  <a:lnTo>
                    <a:pt x="345" y="4"/>
                  </a:lnTo>
                  <a:lnTo>
                    <a:pt x="330" y="3"/>
                  </a:lnTo>
                  <a:lnTo>
                    <a:pt x="315" y="2"/>
                  </a:lnTo>
                  <a:lnTo>
                    <a:pt x="300" y="0"/>
                  </a:lnTo>
                  <a:lnTo>
                    <a:pt x="285" y="0"/>
                  </a:lnTo>
                  <a:lnTo>
                    <a:pt x="270" y="0"/>
                  </a:lnTo>
                  <a:lnTo>
                    <a:pt x="254" y="0"/>
                  </a:lnTo>
                  <a:lnTo>
                    <a:pt x="239" y="2"/>
                  </a:lnTo>
                  <a:lnTo>
                    <a:pt x="223" y="0"/>
                  </a:lnTo>
                  <a:lnTo>
                    <a:pt x="207" y="0"/>
                  </a:lnTo>
                  <a:lnTo>
                    <a:pt x="192" y="0"/>
                  </a:lnTo>
                  <a:lnTo>
                    <a:pt x="175" y="0"/>
                  </a:lnTo>
                  <a:lnTo>
                    <a:pt x="160" y="0"/>
                  </a:lnTo>
                  <a:lnTo>
                    <a:pt x="146" y="0"/>
                  </a:lnTo>
                  <a:lnTo>
                    <a:pt x="129" y="0"/>
                  </a:lnTo>
                  <a:lnTo>
                    <a:pt x="114" y="2"/>
                  </a:lnTo>
                  <a:lnTo>
                    <a:pt x="99" y="3"/>
                  </a:lnTo>
                  <a:lnTo>
                    <a:pt x="83" y="5"/>
                  </a:lnTo>
                  <a:lnTo>
                    <a:pt x="68" y="7"/>
                  </a:lnTo>
                  <a:lnTo>
                    <a:pt x="53" y="11"/>
                  </a:lnTo>
                  <a:lnTo>
                    <a:pt x="38" y="15"/>
                  </a:lnTo>
                  <a:lnTo>
                    <a:pt x="23" y="20"/>
                  </a:lnTo>
                  <a:lnTo>
                    <a:pt x="23" y="20"/>
                  </a:lnTo>
                  <a:lnTo>
                    <a:pt x="23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15" y="12"/>
                  </a:lnTo>
                  <a:lnTo>
                    <a:pt x="6" y="14"/>
                  </a:lnTo>
                  <a:lnTo>
                    <a:pt x="0" y="21"/>
                  </a:lnTo>
                  <a:lnTo>
                    <a:pt x="0" y="32"/>
                  </a:lnTo>
                  <a:lnTo>
                    <a:pt x="8" y="50"/>
                  </a:lnTo>
                  <a:lnTo>
                    <a:pt x="16" y="68"/>
                  </a:lnTo>
                  <a:lnTo>
                    <a:pt x="26" y="86"/>
                  </a:lnTo>
                  <a:lnTo>
                    <a:pt x="35" y="102"/>
                  </a:lnTo>
                  <a:lnTo>
                    <a:pt x="45" y="119"/>
                  </a:lnTo>
                  <a:lnTo>
                    <a:pt x="57" y="134"/>
                  </a:lnTo>
                  <a:lnTo>
                    <a:pt x="69" y="150"/>
                  </a:lnTo>
                  <a:lnTo>
                    <a:pt x="83" y="165"/>
                  </a:lnTo>
                  <a:lnTo>
                    <a:pt x="93" y="170"/>
                  </a:lnTo>
                  <a:lnTo>
                    <a:pt x="101" y="165"/>
                  </a:lnTo>
                  <a:lnTo>
                    <a:pt x="104" y="157"/>
                  </a:lnTo>
                  <a:lnTo>
                    <a:pt x="101" y="147"/>
                  </a:lnTo>
                  <a:lnTo>
                    <a:pt x="90" y="135"/>
                  </a:lnTo>
                  <a:lnTo>
                    <a:pt x="81" y="124"/>
                  </a:lnTo>
                  <a:lnTo>
                    <a:pt x="72" y="111"/>
                  </a:lnTo>
                  <a:lnTo>
                    <a:pt x="64" y="98"/>
                  </a:lnTo>
                  <a:lnTo>
                    <a:pt x="56" y="86"/>
                  </a:lnTo>
                  <a:lnTo>
                    <a:pt x="48" y="72"/>
                  </a:lnTo>
                  <a:lnTo>
                    <a:pt x="41" y="58"/>
                  </a:lnTo>
                  <a:lnTo>
                    <a:pt x="34" y="43"/>
                  </a:lnTo>
                  <a:lnTo>
                    <a:pt x="63" y="34"/>
                  </a:lnTo>
                  <a:lnTo>
                    <a:pt x="91" y="28"/>
                  </a:lnTo>
                  <a:lnTo>
                    <a:pt x="120" y="23"/>
                  </a:lnTo>
                  <a:lnTo>
                    <a:pt x="150" y="21"/>
                  </a:lnTo>
                  <a:lnTo>
                    <a:pt x="179" y="21"/>
                  </a:lnTo>
                  <a:lnTo>
                    <a:pt x="209" y="21"/>
                  </a:lnTo>
                  <a:lnTo>
                    <a:pt x="239" y="23"/>
                  </a:lnTo>
                  <a:lnTo>
                    <a:pt x="269" y="26"/>
                  </a:lnTo>
                  <a:lnTo>
                    <a:pt x="299" y="29"/>
                  </a:lnTo>
                  <a:lnTo>
                    <a:pt x="330" y="33"/>
                  </a:lnTo>
                  <a:lnTo>
                    <a:pt x="360" y="36"/>
                  </a:lnTo>
                  <a:lnTo>
                    <a:pt x="390" y="40"/>
                  </a:lnTo>
                  <a:lnTo>
                    <a:pt x="420" y="42"/>
                  </a:lnTo>
                  <a:lnTo>
                    <a:pt x="448" y="43"/>
                  </a:lnTo>
                  <a:lnTo>
                    <a:pt x="478" y="43"/>
                  </a:lnTo>
                  <a:lnTo>
                    <a:pt x="507" y="42"/>
                  </a:lnTo>
                  <a:lnTo>
                    <a:pt x="508" y="42"/>
                  </a:lnTo>
                  <a:lnTo>
                    <a:pt x="508" y="41"/>
                  </a:lnTo>
                  <a:lnTo>
                    <a:pt x="510" y="41"/>
                  </a:lnTo>
                  <a:lnTo>
                    <a:pt x="510" y="41"/>
                  </a:lnTo>
                  <a:lnTo>
                    <a:pt x="501" y="52"/>
                  </a:lnTo>
                  <a:lnTo>
                    <a:pt x="495" y="64"/>
                  </a:lnTo>
                  <a:lnTo>
                    <a:pt x="488" y="75"/>
                  </a:lnTo>
                  <a:lnTo>
                    <a:pt x="482" y="88"/>
                  </a:lnTo>
                  <a:lnTo>
                    <a:pt x="475" y="103"/>
                  </a:lnTo>
                  <a:lnTo>
                    <a:pt x="467" y="117"/>
                  </a:lnTo>
                  <a:lnTo>
                    <a:pt x="459" y="131"/>
                  </a:lnTo>
                  <a:lnTo>
                    <a:pt x="450" y="145"/>
                  </a:lnTo>
                  <a:lnTo>
                    <a:pt x="447" y="154"/>
                  </a:lnTo>
                  <a:lnTo>
                    <a:pt x="454" y="162"/>
                  </a:lnTo>
                  <a:lnTo>
                    <a:pt x="463" y="163"/>
                  </a:lnTo>
                  <a:lnTo>
                    <a:pt x="472" y="158"/>
                  </a:lnTo>
                  <a:lnTo>
                    <a:pt x="480" y="145"/>
                  </a:lnTo>
                  <a:lnTo>
                    <a:pt x="488" y="132"/>
                  </a:lnTo>
                  <a:lnTo>
                    <a:pt x="495" y="118"/>
                  </a:lnTo>
                  <a:lnTo>
                    <a:pt x="501" y="104"/>
                  </a:lnTo>
                  <a:lnTo>
                    <a:pt x="508" y="90"/>
                  </a:lnTo>
                  <a:lnTo>
                    <a:pt x="516" y="77"/>
                  </a:lnTo>
                  <a:lnTo>
                    <a:pt x="526" y="64"/>
                  </a:lnTo>
                  <a:lnTo>
                    <a:pt x="535" y="50"/>
                  </a:lnTo>
                  <a:lnTo>
                    <a:pt x="537" y="42"/>
                  </a:lnTo>
                  <a:lnTo>
                    <a:pt x="534" y="36"/>
                  </a:lnTo>
                  <a:lnTo>
                    <a:pt x="527" y="33"/>
                  </a:lnTo>
                  <a:lnTo>
                    <a:pt x="519" y="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0" name="Freeform 39"/>
            <p:cNvSpPr>
              <a:spLocks/>
            </p:cNvSpPr>
            <p:nvPr/>
          </p:nvSpPr>
          <p:spPr bwMode="auto">
            <a:xfrm>
              <a:off x="2692" y="1583"/>
              <a:ext cx="166" cy="140"/>
            </a:xfrm>
            <a:custGeom>
              <a:avLst/>
              <a:gdLst>
                <a:gd name="T0" fmla="*/ 303 w 331"/>
                <a:gd name="T1" fmla="*/ 20 h 280"/>
                <a:gd name="T2" fmla="*/ 269 w 331"/>
                <a:gd name="T3" fmla="*/ 10 h 280"/>
                <a:gd name="T4" fmla="*/ 233 w 331"/>
                <a:gd name="T5" fmla="*/ 5 h 280"/>
                <a:gd name="T6" fmla="*/ 196 w 331"/>
                <a:gd name="T7" fmla="*/ 1 h 280"/>
                <a:gd name="T8" fmla="*/ 159 w 331"/>
                <a:gd name="T9" fmla="*/ 0 h 280"/>
                <a:gd name="T10" fmla="*/ 123 w 331"/>
                <a:gd name="T11" fmla="*/ 0 h 280"/>
                <a:gd name="T12" fmla="*/ 86 w 331"/>
                <a:gd name="T13" fmla="*/ 1 h 280"/>
                <a:gd name="T14" fmla="*/ 49 w 331"/>
                <a:gd name="T15" fmla="*/ 5 h 280"/>
                <a:gd name="T16" fmla="*/ 30 w 331"/>
                <a:gd name="T17" fmla="*/ 6 h 280"/>
                <a:gd name="T18" fmla="*/ 28 w 331"/>
                <a:gd name="T19" fmla="*/ 6 h 280"/>
                <a:gd name="T20" fmla="*/ 21 w 331"/>
                <a:gd name="T21" fmla="*/ 6 h 280"/>
                <a:gd name="T22" fmla="*/ 12 w 331"/>
                <a:gd name="T23" fmla="*/ 9 h 280"/>
                <a:gd name="T24" fmla="*/ 6 w 331"/>
                <a:gd name="T25" fmla="*/ 29 h 280"/>
                <a:gd name="T26" fmla="*/ 0 w 331"/>
                <a:gd name="T27" fmla="*/ 55 h 280"/>
                <a:gd name="T28" fmla="*/ 9 w 331"/>
                <a:gd name="T29" fmla="*/ 85 h 280"/>
                <a:gd name="T30" fmla="*/ 20 w 331"/>
                <a:gd name="T31" fmla="*/ 117 h 280"/>
                <a:gd name="T32" fmla="*/ 34 w 331"/>
                <a:gd name="T33" fmla="*/ 146 h 280"/>
                <a:gd name="T34" fmla="*/ 45 w 331"/>
                <a:gd name="T35" fmla="*/ 178 h 280"/>
                <a:gd name="T36" fmla="*/ 55 w 331"/>
                <a:gd name="T37" fmla="*/ 209 h 280"/>
                <a:gd name="T38" fmla="*/ 65 w 331"/>
                <a:gd name="T39" fmla="*/ 240 h 280"/>
                <a:gd name="T40" fmla="*/ 78 w 331"/>
                <a:gd name="T41" fmla="*/ 263 h 280"/>
                <a:gd name="T42" fmla="*/ 95 w 331"/>
                <a:gd name="T43" fmla="*/ 258 h 280"/>
                <a:gd name="T44" fmla="*/ 89 w 331"/>
                <a:gd name="T45" fmla="*/ 234 h 280"/>
                <a:gd name="T46" fmla="*/ 80 w 331"/>
                <a:gd name="T47" fmla="*/ 204 h 280"/>
                <a:gd name="T48" fmla="*/ 70 w 331"/>
                <a:gd name="T49" fmla="*/ 175 h 280"/>
                <a:gd name="T50" fmla="*/ 60 w 331"/>
                <a:gd name="T51" fmla="*/ 145 h 280"/>
                <a:gd name="T52" fmla="*/ 50 w 331"/>
                <a:gd name="T53" fmla="*/ 119 h 280"/>
                <a:gd name="T54" fmla="*/ 40 w 331"/>
                <a:gd name="T55" fmla="*/ 98 h 280"/>
                <a:gd name="T56" fmla="*/ 30 w 331"/>
                <a:gd name="T57" fmla="*/ 70 h 280"/>
                <a:gd name="T58" fmla="*/ 29 w 331"/>
                <a:gd name="T59" fmla="*/ 46 h 280"/>
                <a:gd name="T60" fmla="*/ 48 w 331"/>
                <a:gd name="T61" fmla="*/ 30 h 280"/>
                <a:gd name="T62" fmla="*/ 80 w 331"/>
                <a:gd name="T63" fmla="*/ 28 h 280"/>
                <a:gd name="T64" fmla="*/ 113 w 331"/>
                <a:gd name="T65" fmla="*/ 25 h 280"/>
                <a:gd name="T66" fmla="*/ 148 w 331"/>
                <a:gd name="T67" fmla="*/ 24 h 280"/>
                <a:gd name="T68" fmla="*/ 182 w 331"/>
                <a:gd name="T69" fmla="*/ 24 h 280"/>
                <a:gd name="T70" fmla="*/ 216 w 331"/>
                <a:gd name="T71" fmla="*/ 25 h 280"/>
                <a:gd name="T72" fmla="*/ 249 w 331"/>
                <a:gd name="T73" fmla="*/ 30 h 280"/>
                <a:gd name="T74" fmla="*/ 280 w 331"/>
                <a:gd name="T75" fmla="*/ 38 h 280"/>
                <a:gd name="T76" fmla="*/ 298 w 331"/>
                <a:gd name="T77" fmla="*/ 44 h 280"/>
                <a:gd name="T78" fmla="*/ 302 w 331"/>
                <a:gd name="T79" fmla="*/ 45 h 280"/>
                <a:gd name="T80" fmla="*/ 305 w 331"/>
                <a:gd name="T81" fmla="*/ 46 h 280"/>
                <a:gd name="T82" fmla="*/ 303 w 331"/>
                <a:gd name="T83" fmla="*/ 46 h 280"/>
                <a:gd name="T84" fmla="*/ 302 w 331"/>
                <a:gd name="T85" fmla="*/ 57 h 280"/>
                <a:gd name="T86" fmla="*/ 299 w 331"/>
                <a:gd name="T87" fmla="*/ 74 h 280"/>
                <a:gd name="T88" fmla="*/ 287 w 331"/>
                <a:gd name="T89" fmla="*/ 93 h 280"/>
                <a:gd name="T90" fmla="*/ 270 w 331"/>
                <a:gd name="T91" fmla="*/ 121 h 280"/>
                <a:gd name="T92" fmla="*/ 257 w 331"/>
                <a:gd name="T93" fmla="*/ 170 h 280"/>
                <a:gd name="T94" fmla="*/ 247 w 331"/>
                <a:gd name="T95" fmla="*/ 234 h 280"/>
                <a:gd name="T96" fmla="*/ 249 w 331"/>
                <a:gd name="T97" fmla="*/ 277 h 280"/>
                <a:gd name="T98" fmla="*/ 268 w 331"/>
                <a:gd name="T99" fmla="*/ 277 h 280"/>
                <a:gd name="T100" fmla="*/ 271 w 331"/>
                <a:gd name="T101" fmla="*/ 238 h 280"/>
                <a:gd name="T102" fmla="*/ 279 w 331"/>
                <a:gd name="T103" fmla="*/ 172 h 280"/>
                <a:gd name="T104" fmla="*/ 297 w 331"/>
                <a:gd name="T105" fmla="*/ 129 h 280"/>
                <a:gd name="T106" fmla="*/ 309 w 331"/>
                <a:gd name="T107" fmla="*/ 104 h 280"/>
                <a:gd name="T108" fmla="*/ 321 w 331"/>
                <a:gd name="T109" fmla="*/ 80 h 280"/>
                <a:gd name="T110" fmla="*/ 329 w 331"/>
                <a:gd name="T111" fmla="*/ 52 h 280"/>
                <a:gd name="T112" fmla="*/ 330 w 331"/>
                <a:gd name="T113" fmla="*/ 32 h 280"/>
                <a:gd name="T114" fmla="*/ 325 w 331"/>
                <a:gd name="T115" fmla="*/ 27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31" h="280">
                  <a:moveTo>
                    <a:pt x="321" y="25"/>
                  </a:moveTo>
                  <a:lnTo>
                    <a:pt x="303" y="20"/>
                  </a:lnTo>
                  <a:lnTo>
                    <a:pt x="286" y="15"/>
                  </a:lnTo>
                  <a:lnTo>
                    <a:pt x="269" y="10"/>
                  </a:lnTo>
                  <a:lnTo>
                    <a:pt x="250" y="7"/>
                  </a:lnTo>
                  <a:lnTo>
                    <a:pt x="233" y="5"/>
                  </a:lnTo>
                  <a:lnTo>
                    <a:pt x="215" y="2"/>
                  </a:lnTo>
                  <a:lnTo>
                    <a:pt x="196" y="1"/>
                  </a:lnTo>
                  <a:lnTo>
                    <a:pt x="178" y="0"/>
                  </a:lnTo>
                  <a:lnTo>
                    <a:pt x="159" y="0"/>
                  </a:lnTo>
                  <a:lnTo>
                    <a:pt x="141" y="0"/>
                  </a:lnTo>
                  <a:lnTo>
                    <a:pt x="123" y="0"/>
                  </a:lnTo>
                  <a:lnTo>
                    <a:pt x="104" y="1"/>
                  </a:lnTo>
                  <a:lnTo>
                    <a:pt x="86" y="1"/>
                  </a:lnTo>
                  <a:lnTo>
                    <a:pt x="67" y="4"/>
                  </a:lnTo>
                  <a:lnTo>
                    <a:pt x="49" y="5"/>
                  </a:lnTo>
                  <a:lnTo>
                    <a:pt x="32" y="6"/>
                  </a:lnTo>
                  <a:lnTo>
                    <a:pt x="30" y="6"/>
                  </a:lnTo>
                  <a:lnTo>
                    <a:pt x="29" y="6"/>
                  </a:lnTo>
                  <a:lnTo>
                    <a:pt x="28" y="6"/>
                  </a:lnTo>
                  <a:lnTo>
                    <a:pt x="27" y="7"/>
                  </a:lnTo>
                  <a:lnTo>
                    <a:pt x="21" y="6"/>
                  </a:lnTo>
                  <a:lnTo>
                    <a:pt x="17" y="6"/>
                  </a:lnTo>
                  <a:lnTo>
                    <a:pt x="12" y="9"/>
                  </a:lnTo>
                  <a:lnTo>
                    <a:pt x="10" y="15"/>
                  </a:lnTo>
                  <a:lnTo>
                    <a:pt x="6" y="29"/>
                  </a:lnTo>
                  <a:lnTo>
                    <a:pt x="3" y="42"/>
                  </a:lnTo>
                  <a:lnTo>
                    <a:pt x="0" y="55"/>
                  </a:lnTo>
                  <a:lnTo>
                    <a:pt x="3" y="69"/>
                  </a:lnTo>
                  <a:lnTo>
                    <a:pt x="9" y="85"/>
                  </a:lnTo>
                  <a:lnTo>
                    <a:pt x="14" y="102"/>
                  </a:lnTo>
                  <a:lnTo>
                    <a:pt x="20" y="117"/>
                  </a:lnTo>
                  <a:lnTo>
                    <a:pt x="27" y="131"/>
                  </a:lnTo>
                  <a:lnTo>
                    <a:pt x="34" y="146"/>
                  </a:lnTo>
                  <a:lnTo>
                    <a:pt x="40" y="161"/>
                  </a:lnTo>
                  <a:lnTo>
                    <a:pt x="45" y="178"/>
                  </a:lnTo>
                  <a:lnTo>
                    <a:pt x="50" y="193"/>
                  </a:lnTo>
                  <a:lnTo>
                    <a:pt x="55" y="209"/>
                  </a:lnTo>
                  <a:lnTo>
                    <a:pt x="60" y="224"/>
                  </a:lnTo>
                  <a:lnTo>
                    <a:pt x="65" y="240"/>
                  </a:lnTo>
                  <a:lnTo>
                    <a:pt x="71" y="255"/>
                  </a:lnTo>
                  <a:lnTo>
                    <a:pt x="78" y="263"/>
                  </a:lnTo>
                  <a:lnTo>
                    <a:pt x="88" y="264"/>
                  </a:lnTo>
                  <a:lnTo>
                    <a:pt x="95" y="258"/>
                  </a:lnTo>
                  <a:lnTo>
                    <a:pt x="95" y="249"/>
                  </a:lnTo>
                  <a:lnTo>
                    <a:pt x="89" y="234"/>
                  </a:lnTo>
                  <a:lnTo>
                    <a:pt x="85" y="219"/>
                  </a:lnTo>
                  <a:lnTo>
                    <a:pt x="80" y="204"/>
                  </a:lnTo>
                  <a:lnTo>
                    <a:pt x="75" y="189"/>
                  </a:lnTo>
                  <a:lnTo>
                    <a:pt x="70" y="175"/>
                  </a:lnTo>
                  <a:lnTo>
                    <a:pt x="65" y="160"/>
                  </a:lnTo>
                  <a:lnTo>
                    <a:pt x="60" y="145"/>
                  </a:lnTo>
                  <a:lnTo>
                    <a:pt x="55" y="130"/>
                  </a:lnTo>
                  <a:lnTo>
                    <a:pt x="50" y="119"/>
                  </a:lnTo>
                  <a:lnTo>
                    <a:pt x="44" y="108"/>
                  </a:lnTo>
                  <a:lnTo>
                    <a:pt x="40" y="98"/>
                  </a:lnTo>
                  <a:lnTo>
                    <a:pt x="35" y="87"/>
                  </a:lnTo>
                  <a:lnTo>
                    <a:pt x="30" y="70"/>
                  </a:lnTo>
                  <a:lnTo>
                    <a:pt x="28" y="58"/>
                  </a:lnTo>
                  <a:lnTo>
                    <a:pt x="29" y="46"/>
                  </a:lnTo>
                  <a:lnTo>
                    <a:pt x="32" y="31"/>
                  </a:lnTo>
                  <a:lnTo>
                    <a:pt x="48" y="30"/>
                  </a:lnTo>
                  <a:lnTo>
                    <a:pt x="64" y="29"/>
                  </a:lnTo>
                  <a:lnTo>
                    <a:pt x="80" y="28"/>
                  </a:lnTo>
                  <a:lnTo>
                    <a:pt x="97" y="27"/>
                  </a:lnTo>
                  <a:lnTo>
                    <a:pt x="113" y="25"/>
                  </a:lnTo>
                  <a:lnTo>
                    <a:pt x="131" y="24"/>
                  </a:lnTo>
                  <a:lnTo>
                    <a:pt x="148" y="24"/>
                  </a:lnTo>
                  <a:lnTo>
                    <a:pt x="165" y="23"/>
                  </a:lnTo>
                  <a:lnTo>
                    <a:pt x="182" y="24"/>
                  </a:lnTo>
                  <a:lnTo>
                    <a:pt x="200" y="24"/>
                  </a:lnTo>
                  <a:lnTo>
                    <a:pt x="216" y="25"/>
                  </a:lnTo>
                  <a:lnTo>
                    <a:pt x="233" y="28"/>
                  </a:lnTo>
                  <a:lnTo>
                    <a:pt x="249" y="30"/>
                  </a:lnTo>
                  <a:lnTo>
                    <a:pt x="265" y="34"/>
                  </a:lnTo>
                  <a:lnTo>
                    <a:pt x="280" y="38"/>
                  </a:lnTo>
                  <a:lnTo>
                    <a:pt x="295" y="43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2" y="45"/>
                  </a:lnTo>
                  <a:lnTo>
                    <a:pt x="305" y="45"/>
                  </a:lnTo>
                  <a:lnTo>
                    <a:pt x="305" y="46"/>
                  </a:lnTo>
                  <a:lnTo>
                    <a:pt x="305" y="46"/>
                  </a:lnTo>
                  <a:lnTo>
                    <a:pt x="303" y="46"/>
                  </a:lnTo>
                  <a:lnTo>
                    <a:pt x="303" y="47"/>
                  </a:lnTo>
                  <a:lnTo>
                    <a:pt x="302" y="57"/>
                  </a:lnTo>
                  <a:lnTo>
                    <a:pt x="301" y="66"/>
                  </a:lnTo>
                  <a:lnTo>
                    <a:pt x="299" y="74"/>
                  </a:lnTo>
                  <a:lnTo>
                    <a:pt x="295" y="81"/>
                  </a:lnTo>
                  <a:lnTo>
                    <a:pt x="287" y="93"/>
                  </a:lnTo>
                  <a:lnTo>
                    <a:pt x="278" y="107"/>
                  </a:lnTo>
                  <a:lnTo>
                    <a:pt x="270" y="121"/>
                  </a:lnTo>
                  <a:lnTo>
                    <a:pt x="264" y="136"/>
                  </a:lnTo>
                  <a:lnTo>
                    <a:pt x="257" y="170"/>
                  </a:lnTo>
                  <a:lnTo>
                    <a:pt x="252" y="202"/>
                  </a:lnTo>
                  <a:lnTo>
                    <a:pt x="247" y="234"/>
                  </a:lnTo>
                  <a:lnTo>
                    <a:pt x="246" y="268"/>
                  </a:lnTo>
                  <a:lnTo>
                    <a:pt x="249" y="277"/>
                  </a:lnTo>
                  <a:lnTo>
                    <a:pt x="259" y="280"/>
                  </a:lnTo>
                  <a:lnTo>
                    <a:pt x="268" y="277"/>
                  </a:lnTo>
                  <a:lnTo>
                    <a:pt x="271" y="268"/>
                  </a:lnTo>
                  <a:lnTo>
                    <a:pt x="271" y="238"/>
                  </a:lnTo>
                  <a:lnTo>
                    <a:pt x="273" y="204"/>
                  </a:lnTo>
                  <a:lnTo>
                    <a:pt x="279" y="172"/>
                  </a:lnTo>
                  <a:lnTo>
                    <a:pt x="290" y="143"/>
                  </a:lnTo>
                  <a:lnTo>
                    <a:pt x="297" y="129"/>
                  </a:lnTo>
                  <a:lnTo>
                    <a:pt x="303" y="117"/>
                  </a:lnTo>
                  <a:lnTo>
                    <a:pt x="309" y="104"/>
                  </a:lnTo>
                  <a:lnTo>
                    <a:pt x="315" y="91"/>
                  </a:lnTo>
                  <a:lnTo>
                    <a:pt x="321" y="80"/>
                  </a:lnTo>
                  <a:lnTo>
                    <a:pt x="325" y="67"/>
                  </a:lnTo>
                  <a:lnTo>
                    <a:pt x="329" y="52"/>
                  </a:lnTo>
                  <a:lnTo>
                    <a:pt x="331" y="37"/>
                  </a:lnTo>
                  <a:lnTo>
                    <a:pt x="330" y="32"/>
                  </a:lnTo>
                  <a:lnTo>
                    <a:pt x="328" y="29"/>
                  </a:lnTo>
                  <a:lnTo>
                    <a:pt x="325" y="27"/>
                  </a:lnTo>
                  <a:lnTo>
                    <a:pt x="321" y="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1" name="Freeform 40"/>
            <p:cNvSpPr>
              <a:spLocks/>
            </p:cNvSpPr>
            <p:nvPr/>
          </p:nvSpPr>
          <p:spPr bwMode="auto">
            <a:xfrm>
              <a:off x="2383" y="1705"/>
              <a:ext cx="505" cy="43"/>
            </a:xfrm>
            <a:custGeom>
              <a:avLst/>
              <a:gdLst>
                <a:gd name="T0" fmla="*/ 996 w 1010"/>
                <a:gd name="T1" fmla="*/ 22 h 88"/>
                <a:gd name="T2" fmla="*/ 925 w 1010"/>
                <a:gd name="T3" fmla="*/ 16 h 88"/>
                <a:gd name="T4" fmla="*/ 863 w 1010"/>
                <a:gd name="T5" fmla="*/ 20 h 88"/>
                <a:gd name="T6" fmla="*/ 820 w 1010"/>
                <a:gd name="T7" fmla="*/ 12 h 88"/>
                <a:gd name="T8" fmla="*/ 789 w 1010"/>
                <a:gd name="T9" fmla="*/ 14 h 88"/>
                <a:gd name="T10" fmla="*/ 760 w 1010"/>
                <a:gd name="T11" fmla="*/ 14 h 88"/>
                <a:gd name="T12" fmla="*/ 726 w 1010"/>
                <a:gd name="T13" fmla="*/ 7 h 88"/>
                <a:gd name="T14" fmla="*/ 684 w 1010"/>
                <a:gd name="T15" fmla="*/ 14 h 88"/>
                <a:gd name="T16" fmla="*/ 646 w 1010"/>
                <a:gd name="T17" fmla="*/ 6 h 88"/>
                <a:gd name="T18" fmla="*/ 608 w 1010"/>
                <a:gd name="T19" fmla="*/ 7 h 88"/>
                <a:gd name="T20" fmla="*/ 568 w 1010"/>
                <a:gd name="T21" fmla="*/ 16 h 88"/>
                <a:gd name="T22" fmla="*/ 532 w 1010"/>
                <a:gd name="T23" fmla="*/ 8 h 88"/>
                <a:gd name="T24" fmla="*/ 489 w 1010"/>
                <a:gd name="T25" fmla="*/ 13 h 88"/>
                <a:gd name="T26" fmla="*/ 447 w 1010"/>
                <a:gd name="T27" fmla="*/ 20 h 88"/>
                <a:gd name="T28" fmla="*/ 409 w 1010"/>
                <a:gd name="T29" fmla="*/ 16 h 88"/>
                <a:gd name="T30" fmla="*/ 352 w 1010"/>
                <a:gd name="T31" fmla="*/ 6 h 88"/>
                <a:gd name="T32" fmla="*/ 282 w 1010"/>
                <a:gd name="T33" fmla="*/ 3 h 88"/>
                <a:gd name="T34" fmla="*/ 199 w 1010"/>
                <a:gd name="T35" fmla="*/ 13 h 88"/>
                <a:gd name="T36" fmla="*/ 134 w 1010"/>
                <a:gd name="T37" fmla="*/ 11 h 88"/>
                <a:gd name="T38" fmla="*/ 94 w 1010"/>
                <a:gd name="T39" fmla="*/ 6 h 88"/>
                <a:gd name="T40" fmla="*/ 52 w 1010"/>
                <a:gd name="T41" fmla="*/ 19 h 88"/>
                <a:gd name="T42" fmla="*/ 4 w 1010"/>
                <a:gd name="T43" fmla="*/ 22 h 88"/>
                <a:gd name="T44" fmla="*/ 4 w 1010"/>
                <a:gd name="T45" fmla="*/ 44 h 88"/>
                <a:gd name="T46" fmla="*/ 1 w 1010"/>
                <a:gd name="T47" fmla="*/ 67 h 88"/>
                <a:gd name="T48" fmla="*/ 14 w 1010"/>
                <a:gd name="T49" fmla="*/ 88 h 88"/>
                <a:gd name="T50" fmla="*/ 28 w 1010"/>
                <a:gd name="T51" fmla="*/ 67 h 88"/>
                <a:gd name="T52" fmla="*/ 29 w 1010"/>
                <a:gd name="T53" fmla="*/ 46 h 88"/>
                <a:gd name="T54" fmla="*/ 45 w 1010"/>
                <a:gd name="T55" fmla="*/ 48 h 88"/>
                <a:gd name="T56" fmla="*/ 71 w 1010"/>
                <a:gd name="T57" fmla="*/ 43 h 88"/>
                <a:gd name="T58" fmla="*/ 112 w 1010"/>
                <a:gd name="T59" fmla="*/ 36 h 88"/>
                <a:gd name="T60" fmla="*/ 168 w 1010"/>
                <a:gd name="T61" fmla="*/ 40 h 88"/>
                <a:gd name="T62" fmla="*/ 244 w 1010"/>
                <a:gd name="T63" fmla="*/ 37 h 88"/>
                <a:gd name="T64" fmla="*/ 320 w 1010"/>
                <a:gd name="T65" fmla="*/ 31 h 88"/>
                <a:gd name="T66" fmla="*/ 400 w 1010"/>
                <a:gd name="T67" fmla="*/ 41 h 88"/>
                <a:gd name="T68" fmla="*/ 480 w 1010"/>
                <a:gd name="T69" fmla="*/ 43 h 88"/>
                <a:gd name="T70" fmla="*/ 533 w 1010"/>
                <a:gd name="T71" fmla="*/ 38 h 88"/>
                <a:gd name="T72" fmla="*/ 567 w 1010"/>
                <a:gd name="T73" fmla="*/ 46 h 88"/>
                <a:gd name="T74" fmla="*/ 613 w 1010"/>
                <a:gd name="T75" fmla="*/ 34 h 88"/>
                <a:gd name="T76" fmla="*/ 655 w 1010"/>
                <a:gd name="T77" fmla="*/ 35 h 88"/>
                <a:gd name="T78" fmla="*/ 688 w 1010"/>
                <a:gd name="T79" fmla="*/ 46 h 88"/>
                <a:gd name="T80" fmla="*/ 712 w 1010"/>
                <a:gd name="T81" fmla="*/ 36 h 88"/>
                <a:gd name="T82" fmla="*/ 734 w 1010"/>
                <a:gd name="T83" fmla="*/ 33 h 88"/>
                <a:gd name="T84" fmla="*/ 759 w 1010"/>
                <a:gd name="T85" fmla="*/ 43 h 88"/>
                <a:gd name="T86" fmla="*/ 791 w 1010"/>
                <a:gd name="T87" fmla="*/ 41 h 88"/>
                <a:gd name="T88" fmla="*/ 826 w 1010"/>
                <a:gd name="T89" fmla="*/ 40 h 88"/>
                <a:gd name="T90" fmla="*/ 859 w 1010"/>
                <a:gd name="T91" fmla="*/ 44 h 88"/>
                <a:gd name="T92" fmla="*/ 895 w 1010"/>
                <a:gd name="T93" fmla="*/ 46 h 88"/>
                <a:gd name="T94" fmla="*/ 936 w 1010"/>
                <a:gd name="T95" fmla="*/ 41 h 88"/>
                <a:gd name="T96" fmla="*/ 978 w 1010"/>
                <a:gd name="T97" fmla="*/ 43 h 88"/>
                <a:gd name="T98" fmla="*/ 992 w 1010"/>
                <a:gd name="T99" fmla="*/ 80 h 88"/>
                <a:gd name="T100" fmla="*/ 1008 w 1010"/>
                <a:gd name="T101" fmla="*/ 48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010" h="88">
                  <a:moveTo>
                    <a:pt x="1006" y="31"/>
                  </a:moveTo>
                  <a:lnTo>
                    <a:pt x="1004" y="28"/>
                  </a:lnTo>
                  <a:lnTo>
                    <a:pt x="1002" y="26"/>
                  </a:lnTo>
                  <a:lnTo>
                    <a:pt x="999" y="23"/>
                  </a:lnTo>
                  <a:lnTo>
                    <a:pt x="996" y="22"/>
                  </a:lnTo>
                  <a:lnTo>
                    <a:pt x="981" y="19"/>
                  </a:lnTo>
                  <a:lnTo>
                    <a:pt x="968" y="16"/>
                  </a:lnTo>
                  <a:lnTo>
                    <a:pt x="953" y="15"/>
                  </a:lnTo>
                  <a:lnTo>
                    <a:pt x="939" y="15"/>
                  </a:lnTo>
                  <a:lnTo>
                    <a:pt x="925" y="16"/>
                  </a:lnTo>
                  <a:lnTo>
                    <a:pt x="910" y="16"/>
                  </a:lnTo>
                  <a:lnTo>
                    <a:pt x="896" y="19"/>
                  </a:lnTo>
                  <a:lnTo>
                    <a:pt x="880" y="20"/>
                  </a:lnTo>
                  <a:lnTo>
                    <a:pt x="872" y="21"/>
                  </a:lnTo>
                  <a:lnTo>
                    <a:pt x="863" y="20"/>
                  </a:lnTo>
                  <a:lnTo>
                    <a:pt x="855" y="20"/>
                  </a:lnTo>
                  <a:lnTo>
                    <a:pt x="845" y="18"/>
                  </a:lnTo>
                  <a:lnTo>
                    <a:pt x="837" y="15"/>
                  </a:lnTo>
                  <a:lnTo>
                    <a:pt x="828" y="14"/>
                  </a:lnTo>
                  <a:lnTo>
                    <a:pt x="820" y="12"/>
                  </a:lnTo>
                  <a:lnTo>
                    <a:pt x="812" y="10"/>
                  </a:lnTo>
                  <a:lnTo>
                    <a:pt x="806" y="10"/>
                  </a:lnTo>
                  <a:lnTo>
                    <a:pt x="800" y="10"/>
                  </a:lnTo>
                  <a:lnTo>
                    <a:pt x="795" y="12"/>
                  </a:lnTo>
                  <a:lnTo>
                    <a:pt x="789" y="14"/>
                  </a:lnTo>
                  <a:lnTo>
                    <a:pt x="783" y="16"/>
                  </a:lnTo>
                  <a:lnTo>
                    <a:pt x="777" y="18"/>
                  </a:lnTo>
                  <a:lnTo>
                    <a:pt x="773" y="19"/>
                  </a:lnTo>
                  <a:lnTo>
                    <a:pt x="768" y="18"/>
                  </a:lnTo>
                  <a:lnTo>
                    <a:pt x="760" y="14"/>
                  </a:lnTo>
                  <a:lnTo>
                    <a:pt x="752" y="12"/>
                  </a:lnTo>
                  <a:lnTo>
                    <a:pt x="745" y="10"/>
                  </a:lnTo>
                  <a:lnTo>
                    <a:pt x="739" y="7"/>
                  </a:lnTo>
                  <a:lnTo>
                    <a:pt x="733" y="7"/>
                  </a:lnTo>
                  <a:lnTo>
                    <a:pt x="726" y="7"/>
                  </a:lnTo>
                  <a:lnTo>
                    <a:pt x="719" y="8"/>
                  </a:lnTo>
                  <a:lnTo>
                    <a:pt x="711" y="11"/>
                  </a:lnTo>
                  <a:lnTo>
                    <a:pt x="700" y="14"/>
                  </a:lnTo>
                  <a:lnTo>
                    <a:pt x="691" y="15"/>
                  </a:lnTo>
                  <a:lnTo>
                    <a:pt x="684" y="14"/>
                  </a:lnTo>
                  <a:lnTo>
                    <a:pt x="677" y="13"/>
                  </a:lnTo>
                  <a:lnTo>
                    <a:pt x="671" y="11"/>
                  </a:lnTo>
                  <a:lnTo>
                    <a:pt x="665" y="8"/>
                  </a:lnTo>
                  <a:lnTo>
                    <a:pt x="655" y="6"/>
                  </a:lnTo>
                  <a:lnTo>
                    <a:pt x="646" y="6"/>
                  </a:lnTo>
                  <a:lnTo>
                    <a:pt x="638" y="6"/>
                  </a:lnTo>
                  <a:lnTo>
                    <a:pt x="631" y="6"/>
                  </a:lnTo>
                  <a:lnTo>
                    <a:pt x="623" y="6"/>
                  </a:lnTo>
                  <a:lnTo>
                    <a:pt x="616" y="7"/>
                  </a:lnTo>
                  <a:lnTo>
                    <a:pt x="608" y="7"/>
                  </a:lnTo>
                  <a:lnTo>
                    <a:pt x="601" y="10"/>
                  </a:lnTo>
                  <a:lnTo>
                    <a:pt x="593" y="11"/>
                  </a:lnTo>
                  <a:lnTo>
                    <a:pt x="586" y="13"/>
                  </a:lnTo>
                  <a:lnTo>
                    <a:pt x="576" y="15"/>
                  </a:lnTo>
                  <a:lnTo>
                    <a:pt x="568" y="16"/>
                  </a:lnTo>
                  <a:lnTo>
                    <a:pt x="561" y="15"/>
                  </a:lnTo>
                  <a:lnTo>
                    <a:pt x="554" y="13"/>
                  </a:lnTo>
                  <a:lnTo>
                    <a:pt x="547" y="12"/>
                  </a:lnTo>
                  <a:lnTo>
                    <a:pt x="540" y="10"/>
                  </a:lnTo>
                  <a:lnTo>
                    <a:pt x="532" y="8"/>
                  </a:lnTo>
                  <a:lnTo>
                    <a:pt x="523" y="7"/>
                  </a:lnTo>
                  <a:lnTo>
                    <a:pt x="515" y="7"/>
                  </a:lnTo>
                  <a:lnTo>
                    <a:pt x="506" y="10"/>
                  </a:lnTo>
                  <a:lnTo>
                    <a:pt x="498" y="11"/>
                  </a:lnTo>
                  <a:lnTo>
                    <a:pt x="489" y="13"/>
                  </a:lnTo>
                  <a:lnTo>
                    <a:pt x="480" y="16"/>
                  </a:lnTo>
                  <a:lnTo>
                    <a:pt x="472" y="18"/>
                  </a:lnTo>
                  <a:lnTo>
                    <a:pt x="463" y="20"/>
                  </a:lnTo>
                  <a:lnTo>
                    <a:pt x="455" y="20"/>
                  </a:lnTo>
                  <a:lnTo>
                    <a:pt x="447" y="20"/>
                  </a:lnTo>
                  <a:lnTo>
                    <a:pt x="440" y="20"/>
                  </a:lnTo>
                  <a:lnTo>
                    <a:pt x="432" y="19"/>
                  </a:lnTo>
                  <a:lnTo>
                    <a:pt x="424" y="19"/>
                  </a:lnTo>
                  <a:lnTo>
                    <a:pt x="416" y="18"/>
                  </a:lnTo>
                  <a:lnTo>
                    <a:pt x="409" y="16"/>
                  </a:lnTo>
                  <a:lnTo>
                    <a:pt x="401" y="15"/>
                  </a:lnTo>
                  <a:lnTo>
                    <a:pt x="394" y="14"/>
                  </a:lnTo>
                  <a:lnTo>
                    <a:pt x="381" y="12"/>
                  </a:lnTo>
                  <a:lnTo>
                    <a:pt x="367" y="10"/>
                  </a:lnTo>
                  <a:lnTo>
                    <a:pt x="352" y="6"/>
                  </a:lnTo>
                  <a:lnTo>
                    <a:pt x="337" y="4"/>
                  </a:lnTo>
                  <a:lnTo>
                    <a:pt x="322" y="1"/>
                  </a:lnTo>
                  <a:lnTo>
                    <a:pt x="307" y="0"/>
                  </a:lnTo>
                  <a:lnTo>
                    <a:pt x="294" y="1"/>
                  </a:lnTo>
                  <a:lnTo>
                    <a:pt x="282" y="3"/>
                  </a:lnTo>
                  <a:lnTo>
                    <a:pt x="266" y="6"/>
                  </a:lnTo>
                  <a:lnTo>
                    <a:pt x="249" y="8"/>
                  </a:lnTo>
                  <a:lnTo>
                    <a:pt x="233" y="11"/>
                  </a:lnTo>
                  <a:lnTo>
                    <a:pt x="215" y="12"/>
                  </a:lnTo>
                  <a:lnTo>
                    <a:pt x="199" y="13"/>
                  </a:lnTo>
                  <a:lnTo>
                    <a:pt x="182" y="13"/>
                  </a:lnTo>
                  <a:lnTo>
                    <a:pt x="166" y="13"/>
                  </a:lnTo>
                  <a:lnTo>
                    <a:pt x="148" y="13"/>
                  </a:lnTo>
                  <a:lnTo>
                    <a:pt x="142" y="12"/>
                  </a:lnTo>
                  <a:lnTo>
                    <a:pt x="134" y="11"/>
                  </a:lnTo>
                  <a:lnTo>
                    <a:pt x="125" y="10"/>
                  </a:lnTo>
                  <a:lnTo>
                    <a:pt x="117" y="7"/>
                  </a:lnTo>
                  <a:lnTo>
                    <a:pt x="109" y="6"/>
                  </a:lnTo>
                  <a:lnTo>
                    <a:pt x="102" y="6"/>
                  </a:lnTo>
                  <a:lnTo>
                    <a:pt x="94" y="6"/>
                  </a:lnTo>
                  <a:lnTo>
                    <a:pt x="89" y="7"/>
                  </a:lnTo>
                  <a:lnTo>
                    <a:pt x="78" y="12"/>
                  </a:lnTo>
                  <a:lnTo>
                    <a:pt x="69" y="15"/>
                  </a:lnTo>
                  <a:lnTo>
                    <a:pt x="60" y="18"/>
                  </a:lnTo>
                  <a:lnTo>
                    <a:pt x="52" y="19"/>
                  </a:lnTo>
                  <a:lnTo>
                    <a:pt x="43" y="20"/>
                  </a:lnTo>
                  <a:lnTo>
                    <a:pt x="33" y="21"/>
                  </a:lnTo>
                  <a:lnTo>
                    <a:pt x="24" y="21"/>
                  </a:lnTo>
                  <a:lnTo>
                    <a:pt x="13" y="20"/>
                  </a:lnTo>
                  <a:lnTo>
                    <a:pt x="4" y="22"/>
                  </a:lnTo>
                  <a:lnTo>
                    <a:pt x="0" y="28"/>
                  </a:lnTo>
                  <a:lnTo>
                    <a:pt x="0" y="35"/>
                  </a:lnTo>
                  <a:lnTo>
                    <a:pt x="4" y="42"/>
                  </a:lnTo>
                  <a:lnTo>
                    <a:pt x="4" y="43"/>
                  </a:lnTo>
                  <a:lnTo>
                    <a:pt x="4" y="44"/>
                  </a:lnTo>
                  <a:lnTo>
                    <a:pt x="3" y="46"/>
                  </a:lnTo>
                  <a:lnTo>
                    <a:pt x="3" y="48"/>
                  </a:lnTo>
                  <a:lnTo>
                    <a:pt x="2" y="53"/>
                  </a:lnTo>
                  <a:lnTo>
                    <a:pt x="2" y="60"/>
                  </a:lnTo>
                  <a:lnTo>
                    <a:pt x="1" y="67"/>
                  </a:lnTo>
                  <a:lnTo>
                    <a:pt x="0" y="74"/>
                  </a:lnTo>
                  <a:lnTo>
                    <a:pt x="1" y="79"/>
                  </a:lnTo>
                  <a:lnTo>
                    <a:pt x="4" y="83"/>
                  </a:lnTo>
                  <a:lnTo>
                    <a:pt x="9" y="87"/>
                  </a:lnTo>
                  <a:lnTo>
                    <a:pt x="14" y="88"/>
                  </a:lnTo>
                  <a:lnTo>
                    <a:pt x="18" y="87"/>
                  </a:lnTo>
                  <a:lnTo>
                    <a:pt x="22" y="83"/>
                  </a:lnTo>
                  <a:lnTo>
                    <a:pt x="25" y="79"/>
                  </a:lnTo>
                  <a:lnTo>
                    <a:pt x="26" y="74"/>
                  </a:lnTo>
                  <a:lnTo>
                    <a:pt x="28" y="67"/>
                  </a:lnTo>
                  <a:lnTo>
                    <a:pt x="28" y="60"/>
                  </a:lnTo>
                  <a:lnTo>
                    <a:pt x="28" y="53"/>
                  </a:lnTo>
                  <a:lnTo>
                    <a:pt x="29" y="48"/>
                  </a:lnTo>
                  <a:lnTo>
                    <a:pt x="29" y="46"/>
                  </a:lnTo>
                  <a:lnTo>
                    <a:pt x="29" y="46"/>
                  </a:lnTo>
                  <a:lnTo>
                    <a:pt x="29" y="46"/>
                  </a:lnTo>
                  <a:lnTo>
                    <a:pt x="29" y="46"/>
                  </a:lnTo>
                  <a:lnTo>
                    <a:pt x="34" y="48"/>
                  </a:lnTo>
                  <a:lnTo>
                    <a:pt x="39" y="48"/>
                  </a:lnTo>
                  <a:lnTo>
                    <a:pt x="45" y="48"/>
                  </a:lnTo>
                  <a:lnTo>
                    <a:pt x="51" y="48"/>
                  </a:lnTo>
                  <a:lnTo>
                    <a:pt x="55" y="48"/>
                  </a:lnTo>
                  <a:lnTo>
                    <a:pt x="61" y="46"/>
                  </a:lnTo>
                  <a:lnTo>
                    <a:pt x="66" y="45"/>
                  </a:lnTo>
                  <a:lnTo>
                    <a:pt x="71" y="43"/>
                  </a:lnTo>
                  <a:lnTo>
                    <a:pt x="81" y="40"/>
                  </a:lnTo>
                  <a:lnTo>
                    <a:pt x="89" y="37"/>
                  </a:lnTo>
                  <a:lnTo>
                    <a:pt x="97" y="37"/>
                  </a:lnTo>
                  <a:lnTo>
                    <a:pt x="105" y="36"/>
                  </a:lnTo>
                  <a:lnTo>
                    <a:pt x="112" y="36"/>
                  </a:lnTo>
                  <a:lnTo>
                    <a:pt x="120" y="37"/>
                  </a:lnTo>
                  <a:lnTo>
                    <a:pt x="129" y="38"/>
                  </a:lnTo>
                  <a:lnTo>
                    <a:pt x="138" y="38"/>
                  </a:lnTo>
                  <a:lnTo>
                    <a:pt x="153" y="38"/>
                  </a:lnTo>
                  <a:lnTo>
                    <a:pt x="168" y="40"/>
                  </a:lnTo>
                  <a:lnTo>
                    <a:pt x="183" y="40"/>
                  </a:lnTo>
                  <a:lnTo>
                    <a:pt x="198" y="40"/>
                  </a:lnTo>
                  <a:lnTo>
                    <a:pt x="214" y="40"/>
                  </a:lnTo>
                  <a:lnTo>
                    <a:pt x="229" y="38"/>
                  </a:lnTo>
                  <a:lnTo>
                    <a:pt x="244" y="37"/>
                  </a:lnTo>
                  <a:lnTo>
                    <a:pt x="258" y="35"/>
                  </a:lnTo>
                  <a:lnTo>
                    <a:pt x="274" y="33"/>
                  </a:lnTo>
                  <a:lnTo>
                    <a:pt x="289" y="30"/>
                  </a:lnTo>
                  <a:lnTo>
                    <a:pt x="305" y="30"/>
                  </a:lnTo>
                  <a:lnTo>
                    <a:pt x="320" y="31"/>
                  </a:lnTo>
                  <a:lnTo>
                    <a:pt x="336" y="33"/>
                  </a:lnTo>
                  <a:lnTo>
                    <a:pt x="352" y="34"/>
                  </a:lnTo>
                  <a:lnTo>
                    <a:pt x="369" y="36"/>
                  </a:lnTo>
                  <a:lnTo>
                    <a:pt x="385" y="38"/>
                  </a:lnTo>
                  <a:lnTo>
                    <a:pt x="400" y="41"/>
                  </a:lnTo>
                  <a:lnTo>
                    <a:pt x="416" y="42"/>
                  </a:lnTo>
                  <a:lnTo>
                    <a:pt x="432" y="44"/>
                  </a:lnTo>
                  <a:lnTo>
                    <a:pt x="448" y="44"/>
                  </a:lnTo>
                  <a:lnTo>
                    <a:pt x="464" y="44"/>
                  </a:lnTo>
                  <a:lnTo>
                    <a:pt x="480" y="43"/>
                  </a:lnTo>
                  <a:lnTo>
                    <a:pt x="495" y="41"/>
                  </a:lnTo>
                  <a:lnTo>
                    <a:pt x="511" y="37"/>
                  </a:lnTo>
                  <a:lnTo>
                    <a:pt x="518" y="36"/>
                  </a:lnTo>
                  <a:lnTo>
                    <a:pt x="526" y="36"/>
                  </a:lnTo>
                  <a:lnTo>
                    <a:pt x="533" y="38"/>
                  </a:lnTo>
                  <a:lnTo>
                    <a:pt x="540" y="42"/>
                  </a:lnTo>
                  <a:lnTo>
                    <a:pt x="547" y="44"/>
                  </a:lnTo>
                  <a:lnTo>
                    <a:pt x="554" y="46"/>
                  </a:lnTo>
                  <a:lnTo>
                    <a:pt x="560" y="48"/>
                  </a:lnTo>
                  <a:lnTo>
                    <a:pt x="567" y="46"/>
                  </a:lnTo>
                  <a:lnTo>
                    <a:pt x="576" y="43"/>
                  </a:lnTo>
                  <a:lnTo>
                    <a:pt x="585" y="41"/>
                  </a:lnTo>
                  <a:lnTo>
                    <a:pt x="594" y="38"/>
                  </a:lnTo>
                  <a:lnTo>
                    <a:pt x="603" y="36"/>
                  </a:lnTo>
                  <a:lnTo>
                    <a:pt x="613" y="34"/>
                  </a:lnTo>
                  <a:lnTo>
                    <a:pt x="622" y="33"/>
                  </a:lnTo>
                  <a:lnTo>
                    <a:pt x="631" y="33"/>
                  </a:lnTo>
                  <a:lnTo>
                    <a:pt x="642" y="31"/>
                  </a:lnTo>
                  <a:lnTo>
                    <a:pt x="648" y="33"/>
                  </a:lnTo>
                  <a:lnTo>
                    <a:pt x="655" y="35"/>
                  </a:lnTo>
                  <a:lnTo>
                    <a:pt x="661" y="37"/>
                  </a:lnTo>
                  <a:lnTo>
                    <a:pt x="668" y="41"/>
                  </a:lnTo>
                  <a:lnTo>
                    <a:pt x="675" y="44"/>
                  </a:lnTo>
                  <a:lnTo>
                    <a:pt x="681" y="46"/>
                  </a:lnTo>
                  <a:lnTo>
                    <a:pt x="688" y="46"/>
                  </a:lnTo>
                  <a:lnTo>
                    <a:pt x="694" y="45"/>
                  </a:lnTo>
                  <a:lnTo>
                    <a:pt x="698" y="44"/>
                  </a:lnTo>
                  <a:lnTo>
                    <a:pt x="701" y="42"/>
                  </a:lnTo>
                  <a:lnTo>
                    <a:pt x="706" y="38"/>
                  </a:lnTo>
                  <a:lnTo>
                    <a:pt x="712" y="36"/>
                  </a:lnTo>
                  <a:lnTo>
                    <a:pt x="718" y="34"/>
                  </a:lnTo>
                  <a:lnTo>
                    <a:pt x="722" y="33"/>
                  </a:lnTo>
                  <a:lnTo>
                    <a:pt x="726" y="31"/>
                  </a:lnTo>
                  <a:lnTo>
                    <a:pt x="729" y="31"/>
                  </a:lnTo>
                  <a:lnTo>
                    <a:pt x="734" y="33"/>
                  </a:lnTo>
                  <a:lnTo>
                    <a:pt x="738" y="35"/>
                  </a:lnTo>
                  <a:lnTo>
                    <a:pt x="744" y="37"/>
                  </a:lnTo>
                  <a:lnTo>
                    <a:pt x="749" y="40"/>
                  </a:lnTo>
                  <a:lnTo>
                    <a:pt x="754" y="41"/>
                  </a:lnTo>
                  <a:lnTo>
                    <a:pt x="759" y="43"/>
                  </a:lnTo>
                  <a:lnTo>
                    <a:pt x="765" y="44"/>
                  </a:lnTo>
                  <a:lnTo>
                    <a:pt x="769" y="44"/>
                  </a:lnTo>
                  <a:lnTo>
                    <a:pt x="777" y="44"/>
                  </a:lnTo>
                  <a:lnTo>
                    <a:pt x="784" y="43"/>
                  </a:lnTo>
                  <a:lnTo>
                    <a:pt x="791" y="41"/>
                  </a:lnTo>
                  <a:lnTo>
                    <a:pt x="797" y="40"/>
                  </a:lnTo>
                  <a:lnTo>
                    <a:pt x="804" y="38"/>
                  </a:lnTo>
                  <a:lnTo>
                    <a:pt x="810" y="38"/>
                  </a:lnTo>
                  <a:lnTo>
                    <a:pt x="818" y="38"/>
                  </a:lnTo>
                  <a:lnTo>
                    <a:pt x="826" y="40"/>
                  </a:lnTo>
                  <a:lnTo>
                    <a:pt x="833" y="41"/>
                  </a:lnTo>
                  <a:lnTo>
                    <a:pt x="838" y="42"/>
                  </a:lnTo>
                  <a:lnTo>
                    <a:pt x="845" y="43"/>
                  </a:lnTo>
                  <a:lnTo>
                    <a:pt x="852" y="44"/>
                  </a:lnTo>
                  <a:lnTo>
                    <a:pt x="859" y="44"/>
                  </a:lnTo>
                  <a:lnTo>
                    <a:pt x="866" y="45"/>
                  </a:lnTo>
                  <a:lnTo>
                    <a:pt x="873" y="45"/>
                  </a:lnTo>
                  <a:lnTo>
                    <a:pt x="880" y="46"/>
                  </a:lnTo>
                  <a:lnTo>
                    <a:pt x="888" y="46"/>
                  </a:lnTo>
                  <a:lnTo>
                    <a:pt x="895" y="46"/>
                  </a:lnTo>
                  <a:lnTo>
                    <a:pt x="903" y="45"/>
                  </a:lnTo>
                  <a:lnTo>
                    <a:pt x="912" y="44"/>
                  </a:lnTo>
                  <a:lnTo>
                    <a:pt x="920" y="43"/>
                  </a:lnTo>
                  <a:lnTo>
                    <a:pt x="928" y="41"/>
                  </a:lnTo>
                  <a:lnTo>
                    <a:pt x="936" y="41"/>
                  </a:lnTo>
                  <a:lnTo>
                    <a:pt x="944" y="40"/>
                  </a:lnTo>
                  <a:lnTo>
                    <a:pt x="957" y="38"/>
                  </a:lnTo>
                  <a:lnTo>
                    <a:pt x="966" y="38"/>
                  </a:lnTo>
                  <a:lnTo>
                    <a:pt x="973" y="40"/>
                  </a:lnTo>
                  <a:lnTo>
                    <a:pt x="978" y="43"/>
                  </a:lnTo>
                  <a:lnTo>
                    <a:pt x="981" y="46"/>
                  </a:lnTo>
                  <a:lnTo>
                    <a:pt x="984" y="53"/>
                  </a:lnTo>
                  <a:lnTo>
                    <a:pt x="986" y="61"/>
                  </a:lnTo>
                  <a:lnTo>
                    <a:pt x="987" y="72"/>
                  </a:lnTo>
                  <a:lnTo>
                    <a:pt x="992" y="80"/>
                  </a:lnTo>
                  <a:lnTo>
                    <a:pt x="1001" y="80"/>
                  </a:lnTo>
                  <a:lnTo>
                    <a:pt x="1008" y="75"/>
                  </a:lnTo>
                  <a:lnTo>
                    <a:pt x="1010" y="65"/>
                  </a:lnTo>
                  <a:lnTo>
                    <a:pt x="1009" y="57"/>
                  </a:lnTo>
                  <a:lnTo>
                    <a:pt x="1008" y="48"/>
                  </a:lnTo>
                  <a:lnTo>
                    <a:pt x="1007" y="40"/>
                  </a:lnTo>
                  <a:lnTo>
                    <a:pt x="1006" y="3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2" name="Freeform 41"/>
            <p:cNvSpPr>
              <a:spLocks/>
            </p:cNvSpPr>
            <p:nvPr/>
          </p:nvSpPr>
          <p:spPr bwMode="auto">
            <a:xfrm>
              <a:off x="2382" y="1733"/>
              <a:ext cx="231" cy="20"/>
            </a:xfrm>
            <a:custGeom>
              <a:avLst/>
              <a:gdLst>
                <a:gd name="T0" fmla="*/ 11 w 462"/>
                <a:gd name="T1" fmla="*/ 39 h 39"/>
                <a:gd name="T2" fmla="*/ 39 w 462"/>
                <a:gd name="T3" fmla="*/ 38 h 39"/>
                <a:gd name="T4" fmla="*/ 67 w 462"/>
                <a:gd name="T5" fmla="*/ 37 h 39"/>
                <a:gd name="T6" fmla="*/ 94 w 462"/>
                <a:gd name="T7" fmla="*/ 36 h 39"/>
                <a:gd name="T8" fmla="*/ 122 w 462"/>
                <a:gd name="T9" fmla="*/ 36 h 39"/>
                <a:gd name="T10" fmla="*/ 148 w 462"/>
                <a:gd name="T11" fmla="*/ 35 h 39"/>
                <a:gd name="T12" fmla="*/ 176 w 462"/>
                <a:gd name="T13" fmla="*/ 33 h 39"/>
                <a:gd name="T14" fmla="*/ 204 w 462"/>
                <a:gd name="T15" fmla="*/ 32 h 39"/>
                <a:gd name="T16" fmla="*/ 230 w 462"/>
                <a:gd name="T17" fmla="*/ 32 h 39"/>
                <a:gd name="T18" fmla="*/ 258 w 462"/>
                <a:gd name="T19" fmla="*/ 31 h 39"/>
                <a:gd name="T20" fmla="*/ 285 w 462"/>
                <a:gd name="T21" fmla="*/ 30 h 39"/>
                <a:gd name="T22" fmla="*/ 312 w 462"/>
                <a:gd name="T23" fmla="*/ 30 h 39"/>
                <a:gd name="T24" fmla="*/ 340 w 462"/>
                <a:gd name="T25" fmla="*/ 29 h 39"/>
                <a:gd name="T26" fmla="*/ 367 w 462"/>
                <a:gd name="T27" fmla="*/ 28 h 39"/>
                <a:gd name="T28" fmla="*/ 394 w 462"/>
                <a:gd name="T29" fmla="*/ 26 h 39"/>
                <a:gd name="T30" fmla="*/ 421 w 462"/>
                <a:gd name="T31" fmla="*/ 26 h 39"/>
                <a:gd name="T32" fmla="*/ 449 w 462"/>
                <a:gd name="T33" fmla="*/ 25 h 39"/>
                <a:gd name="T34" fmla="*/ 458 w 462"/>
                <a:gd name="T35" fmla="*/ 22 h 39"/>
                <a:gd name="T36" fmla="*/ 462 w 462"/>
                <a:gd name="T37" fmla="*/ 13 h 39"/>
                <a:gd name="T38" fmla="*/ 458 w 462"/>
                <a:gd name="T39" fmla="*/ 3 h 39"/>
                <a:gd name="T40" fmla="*/ 449 w 462"/>
                <a:gd name="T41" fmla="*/ 0 h 39"/>
                <a:gd name="T42" fmla="*/ 421 w 462"/>
                <a:gd name="T43" fmla="*/ 1 h 39"/>
                <a:gd name="T44" fmla="*/ 394 w 462"/>
                <a:gd name="T45" fmla="*/ 1 h 39"/>
                <a:gd name="T46" fmla="*/ 367 w 462"/>
                <a:gd name="T47" fmla="*/ 2 h 39"/>
                <a:gd name="T48" fmla="*/ 340 w 462"/>
                <a:gd name="T49" fmla="*/ 3 h 39"/>
                <a:gd name="T50" fmla="*/ 312 w 462"/>
                <a:gd name="T51" fmla="*/ 5 h 39"/>
                <a:gd name="T52" fmla="*/ 285 w 462"/>
                <a:gd name="T53" fmla="*/ 5 h 39"/>
                <a:gd name="T54" fmla="*/ 258 w 462"/>
                <a:gd name="T55" fmla="*/ 6 h 39"/>
                <a:gd name="T56" fmla="*/ 230 w 462"/>
                <a:gd name="T57" fmla="*/ 7 h 39"/>
                <a:gd name="T58" fmla="*/ 204 w 462"/>
                <a:gd name="T59" fmla="*/ 7 h 39"/>
                <a:gd name="T60" fmla="*/ 176 w 462"/>
                <a:gd name="T61" fmla="*/ 8 h 39"/>
                <a:gd name="T62" fmla="*/ 148 w 462"/>
                <a:gd name="T63" fmla="*/ 9 h 39"/>
                <a:gd name="T64" fmla="*/ 122 w 462"/>
                <a:gd name="T65" fmla="*/ 10 h 39"/>
                <a:gd name="T66" fmla="*/ 94 w 462"/>
                <a:gd name="T67" fmla="*/ 10 h 39"/>
                <a:gd name="T68" fmla="*/ 67 w 462"/>
                <a:gd name="T69" fmla="*/ 11 h 39"/>
                <a:gd name="T70" fmla="*/ 39 w 462"/>
                <a:gd name="T71" fmla="*/ 13 h 39"/>
                <a:gd name="T72" fmla="*/ 11 w 462"/>
                <a:gd name="T73" fmla="*/ 14 h 39"/>
                <a:gd name="T74" fmla="*/ 2 w 462"/>
                <a:gd name="T75" fmla="*/ 18 h 39"/>
                <a:gd name="T76" fmla="*/ 0 w 462"/>
                <a:gd name="T77" fmla="*/ 26 h 39"/>
                <a:gd name="T78" fmla="*/ 2 w 462"/>
                <a:gd name="T79" fmla="*/ 36 h 39"/>
                <a:gd name="T80" fmla="*/ 11 w 462"/>
                <a:gd name="T81" fmla="*/ 39 h 39"/>
                <a:gd name="T82" fmla="*/ 11 w 462"/>
                <a:gd name="T83" fmla="*/ 39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62" h="39">
                  <a:moveTo>
                    <a:pt x="11" y="39"/>
                  </a:moveTo>
                  <a:lnTo>
                    <a:pt x="39" y="38"/>
                  </a:lnTo>
                  <a:lnTo>
                    <a:pt x="67" y="37"/>
                  </a:lnTo>
                  <a:lnTo>
                    <a:pt x="94" y="36"/>
                  </a:lnTo>
                  <a:lnTo>
                    <a:pt x="122" y="36"/>
                  </a:lnTo>
                  <a:lnTo>
                    <a:pt x="148" y="35"/>
                  </a:lnTo>
                  <a:lnTo>
                    <a:pt x="176" y="33"/>
                  </a:lnTo>
                  <a:lnTo>
                    <a:pt x="204" y="32"/>
                  </a:lnTo>
                  <a:lnTo>
                    <a:pt x="230" y="32"/>
                  </a:lnTo>
                  <a:lnTo>
                    <a:pt x="258" y="31"/>
                  </a:lnTo>
                  <a:lnTo>
                    <a:pt x="285" y="30"/>
                  </a:lnTo>
                  <a:lnTo>
                    <a:pt x="312" y="30"/>
                  </a:lnTo>
                  <a:lnTo>
                    <a:pt x="340" y="29"/>
                  </a:lnTo>
                  <a:lnTo>
                    <a:pt x="367" y="28"/>
                  </a:lnTo>
                  <a:lnTo>
                    <a:pt x="394" y="26"/>
                  </a:lnTo>
                  <a:lnTo>
                    <a:pt x="421" y="26"/>
                  </a:lnTo>
                  <a:lnTo>
                    <a:pt x="449" y="25"/>
                  </a:lnTo>
                  <a:lnTo>
                    <a:pt x="458" y="22"/>
                  </a:lnTo>
                  <a:lnTo>
                    <a:pt x="462" y="13"/>
                  </a:lnTo>
                  <a:lnTo>
                    <a:pt x="458" y="3"/>
                  </a:lnTo>
                  <a:lnTo>
                    <a:pt x="449" y="0"/>
                  </a:lnTo>
                  <a:lnTo>
                    <a:pt x="421" y="1"/>
                  </a:lnTo>
                  <a:lnTo>
                    <a:pt x="394" y="1"/>
                  </a:lnTo>
                  <a:lnTo>
                    <a:pt x="367" y="2"/>
                  </a:lnTo>
                  <a:lnTo>
                    <a:pt x="340" y="3"/>
                  </a:lnTo>
                  <a:lnTo>
                    <a:pt x="312" y="5"/>
                  </a:lnTo>
                  <a:lnTo>
                    <a:pt x="285" y="5"/>
                  </a:lnTo>
                  <a:lnTo>
                    <a:pt x="258" y="6"/>
                  </a:lnTo>
                  <a:lnTo>
                    <a:pt x="230" y="7"/>
                  </a:lnTo>
                  <a:lnTo>
                    <a:pt x="204" y="7"/>
                  </a:lnTo>
                  <a:lnTo>
                    <a:pt x="176" y="8"/>
                  </a:lnTo>
                  <a:lnTo>
                    <a:pt x="148" y="9"/>
                  </a:lnTo>
                  <a:lnTo>
                    <a:pt x="122" y="10"/>
                  </a:lnTo>
                  <a:lnTo>
                    <a:pt x="94" y="10"/>
                  </a:lnTo>
                  <a:lnTo>
                    <a:pt x="67" y="11"/>
                  </a:lnTo>
                  <a:lnTo>
                    <a:pt x="39" y="13"/>
                  </a:lnTo>
                  <a:lnTo>
                    <a:pt x="11" y="14"/>
                  </a:lnTo>
                  <a:lnTo>
                    <a:pt x="2" y="18"/>
                  </a:lnTo>
                  <a:lnTo>
                    <a:pt x="0" y="26"/>
                  </a:lnTo>
                  <a:lnTo>
                    <a:pt x="2" y="36"/>
                  </a:lnTo>
                  <a:lnTo>
                    <a:pt x="11" y="39"/>
                  </a:lnTo>
                  <a:lnTo>
                    <a:pt x="11" y="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3" name="Freeform 42"/>
            <p:cNvSpPr>
              <a:spLocks/>
            </p:cNvSpPr>
            <p:nvPr/>
          </p:nvSpPr>
          <p:spPr bwMode="auto">
            <a:xfrm>
              <a:off x="2655" y="1738"/>
              <a:ext cx="228" cy="228"/>
            </a:xfrm>
            <a:custGeom>
              <a:avLst/>
              <a:gdLst>
                <a:gd name="T0" fmla="*/ 430 w 457"/>
                <a:gd name="T1" fmla="*/ 15 h 457"/>
                <a:gd name="T2" fmla="*/ 404 w 457"/>
                <a:gd name="T3" fmla="*/ 15 h 457"/>
                <a:gd name="T4" fmla="*/ 379 w 457"/>
                <a:gd name="T5" fmla="*/ 14 h 457"/>
                <a:gd name="T6" fmla="*/ 352 w 457"/>
                <a:gd name="T7" fmla="*/ 14 h 457"/>
                <a:gd name="T8" fmla="*/ 326 w 457"/>
                <a:gd name="T9" fmla="*/ 13 h 457"/>
                <a:gd name="T10" fmla="*/ 299 w 457"/>
                <a:gd name="T11" fmla="*/ 12 h 457"/>
                <a:gd name="T12" fmla="*/ 274 w 457"/>
                <a:gd name="T13" fmla="*/ 9 h 457"/>
                <a:gd name="T14" fmla="*/ 247 w 457"/>
                <a:gd name="T15" fmla="*/ 6 h 457"/>
                <a:gd name="T16" fmla="*/ 221 w 457"/>
                <a:gd name="T17" fmla="*/ 1 h 457"/>
                <a:gd name="T18" fmla="*/ 195 w 457"/>
                <a:gd name="T19" fmla="*/ 0 h 457"/>
                <a:gd name="T20" fmla="*/ 168 w 457"/>
                <a:gd name="T21" fmla="*/ 0 h 457"/>
                <a:gd name="T22" fmla="*/ 142 w 457"/>
                <a:gd name="T23" fmla="*/ 1 h 457"/>
                <a:gd name="T24" fmla="*/ 115 w 457"/>
                <a:gd name="T25" fmla="*/ 2 h 457"/>
                <a:gd name="T26" fmla="*/ 86 w 457"/>
                <a:gd name="T27" fmla="*/ 5 h 457"/>
                <a:gd name="T28" fmla="*/ 56 w 457"/>
                <a:gd name="T29" fmla="*/ 7 h 457"/>
                <a:gd name="T30" fmla="*/ 27 w 457"/>
                <a:gd name="T31" fmla="*/ 10 h 457"/>
                <a:gd name="T32" fmla="*/ 3 w 457"/>
                <a:gd name="T33" fmla="*/ 16 h 457"/>
                <a:gd name="T34" fmla="*/ 3 w 457"/>
                <a:gd name="T35" fmla="*/ 33 h 457"/>
                <a:gd name="T36" fmla="*/ 12 w 457"/>
                <a:gd name="T37" fmla="*/ 42 h 457"/>
                <a:gd name="T38" fmla="*/ 18 w 457"/>
                <a:gd name="T39" fmla="*/ 46 h 457"/>
                <a:gd name="T40" fmla="*/ 40 w 457"/>
                <a:gd name="T41" fmla="*/ 48 h 457"/>
                <a:gd name="T42" fmla="*/ 68 w 457"/>
                <a:gd name="T43" fmla="*/ 57 h 457"/>
                <a:gd name="T44" fmla="*/ 86 w 457"/>
                <a:gd name="T45" fmla="*/ 73 h 457"/>
                <a:gd name="T46" fmla="*/ 94 w 457"/>
                <a:gd name="T47" fmla="*/ 99 h 457"/>
                <a:gd name="T48" fmla="*/ 94 w 457"/>
                <a:gd name="T49" fmla="*/ 146 h 457"/>
                <a:gd name="T50" fmla="*/ 98 w 457"/>
                <a:gd name="T51" fmla="*/ 208 h 457"/>
                <a:gd name="T52" fmla="*/ 98 w 457"/>
                <a:gd name="T53" fmla="*/ 266 h 457"/>
                <a:gd name="T54" fmla="*/ 100 w 457"/>
                <a:gd name="T55" fmla="*/ 323 h 457"/>
                <a:gd name="T56" fmla="*/ 109 w 457"/>
                <a:gd name="T57" fmla="*/ 377 h 457"/>
                <a:gd name="T58" fmla="*/ 131 w 457"/>
                <a:gd name="T59" fmla="*/ 428 h 457"/>
                <a:gd name="T60" fmla="*/ 156 w 457"/>
                <a:gd name="T61" fmla="*/ 457 h 457"/>
                <a:gd name="T62" fmla="*/ 169 w 457"/>
                <a:gd name="T63" fmla="*/ 444 h 457"/>
                <a:gd name="T64" fmla="*/ 147 w 457"/>
                <a:gd name="T65" fmla="*/ 406 h 457"/>
                <a:gd name="T66" fmla="*/ 127 w 457"/>
                <a:gd name="T67" fmla="*/ 346 h 457"/>
                <a:gd name="T68" fmla="*/ 122 w 457"/>
                <a:gd name="T69" fmla="*/ 280 h 457"/>
                <a:gd name="T70" fmla="*/ 123 w 457"/>
                <a:gd name="T71" fmla="*/ 214 h 457"/>
                <a:gd name="T72" fmla="*/ 123 w 457"/>
                <a:gd name="T73" fmla="*/ 152 h 457"/>
                <a:gd name="T74" fmla="*/ 118 w 457"/>
                <a:gd name="T75" fmla="*/ 92 h 457"/>
                <a:gd name="T76" fmla="*/ 108 w 457"/>
                <a:gd name="T77" fmla="*/ 52 h 457"/>
                <a:gd name="T78" fmla="*/ 91 w 457"/>
                <a:gd name="T79" fmla="*/ 36 h 457"/>
                <a:gd name="T80" fmla="*/ 100 w 457"/>
                <a:gd name="T81" fmla="*/ 29 h 457"/>
                <a:gd name="T82" fmla="*/ 140 w 457"/>
                <a:gd name="T83" fmla="*/ 27 h 457"/>
                <a:gd name="T84" fmla="*/ 179 w 457"/>
                <a:gd name="T85" fmla="*/ 25 h 457"/>
                <a:gd name="T86" fmla="*/ 218 w 457"/>
                <a:gd name="T87" fmla="*/ 28 h 457"/>
                <a:gd name="T88" fmla="*/ 251 w 457"/>
                <a:gd name="T89" fmla="*/ 32 h 457"/>
                <a:gd name="T90" fmla="*/ 277 w 457"/>
                <a:gd name="T91" fmla="*/ 36 h 457"/>
                <a:gd name="T92" fmla="*/ 303 w 457"/>
                <a:gd name="T93" fmla="*/ 38 h 457"/>
                <a:gd name="T94" fmla="*/ 328 w 457"/>
                <a:gd name="T95" fmla="*/ 39 h 457"/>
                <a:gd name="T96" fmla="*/ 354 w 457"/>
                <a:gd name="T97" fmla="*/ 40 h 457"/>
                <a:gd name="T98" fmla="*/ 380 w 457"/>
                <a:gd name="T99" fmla="*/ 40 h 457"/>
                <a:gd name="T100" fmla="*/ 405 w 457"/>
                <a:gd name="T101" fmla="*/ 40 h 457"/>
                <a:gd name="T102" fmla="*/ 432 w 457"/>
                <a:gd name="T103" fmla="*/ 40 h 457"/>
                <a:gd name="T104" fmla="*/ 453 w 457"/>
                <a:gd name="T105" fmla="*/ 37 h 457"/>
                <a:gd name="T106" fmla="*/ 453 w 457"/>
                <a:gd name="T107" fmla="*/ 18 h 4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457" h="457">
                  <a:moveTo>
                    <a:pt x="444" y="15"/>
                  </a:moveTo>
                  <a:lnTo>
                    <a:pt x="430" y="15"/>
                  </a:lnTo>
                  <a:lnTo>
                    <a:pt x="418" y="15"/>
                  </a:lnTo>
                  <a:lnTo>
                    <a:pt x="404" y="15"/>
                  </a:lnTo>
                  <a:lnTo>
                    <a:pt x="391" y="14"/>
                  </a:lnTo>
                  <a:lnTo>
                    <a:pt x="379" y="14"/>
                  </a:lnTo>
                  <a:lnTo>
                    <a:pt x="365" y="14"/>
                  </a:lnTo>
                  <a:lnTo>
                    <a:pt x="352" y="14"/>
                  </a:lnTo>
                  <a:lnTo>
                    <a:pt x="339" y="13"/>
                  </a:lnTo>
                  <a:lnTo>
                    <a:pt x="326" y="13"/>
                  </a:lnTo>
                  <a:lnTo>
                    <a:pt x="313" y="12"/>
                  </a:lnTo>
                  <a:lnTo>
                    <a:pt x="299" y="12"/>
                  </a:lnTo>
                  <a:lnTo>
                    <a:pt x="286" y="10"/>
                  </a:lnTo>
                  <a:lnTo>
                    <a:pt x="274" y="9"/>
                  </a:lnTo>
                  <a:lnTo>
                    <a:pt x="260" y="7"/>
                  </a:lnTo>
                  <a:lnTo>
                    <a:pt x="247" y="6"/>
                  </a:lnTo>
                  <a:lnTo>
                    <a:pt x="233" y="3"/>
                  </a:lnTo>
                  <a:lnTo>
                    <a:pt x="221" y="1"/>
                  </a:lnTo>
                  <a:lnTo>
                    <a:pt x="208" y="0"/>
                  </a:lnTo>
                  <a:lnTo>
                    <a:pt x="195" y="0"/>
                  </a:lnTo>
                  <a:lnTo>
                    <a:pt x="182" y="0"/>
                  </a:lnTo>
                  <a:lnTo>
                    <a:pt x="168" y="0"/>
                  </a:lnTo>
                  <a:lnTo>
                    <a:pt x="155" y="0"/>
                  </a:lnTo>
                  <a:lnTo>
                    <a:pt x="142" y="1"/>
                  </a:lnTo>
                  <a:lnTo>
                    <a:pt x="130" y="1"/>
                  </a:lnTo>
                  <a:lnTo>
                    <a:pt x="115" y="2"/>
                  </a:lnTo>
                  <a:lnTo>
                    <a:pt x="101" y="3"/>
                  </a:lnTo>
                  <a:lnTo>
                    <a:pt x="86" y="5"/>
                  </a:lnTo>
                  <a:lnTo>
                    <a:pt x="71" y="6"/>
                  </a:lnTo>
                  <a:lnTo>
                    <a:pt x="56" y="7"/>
                  </a:lnTo>
                  <a:lnTo>
                    <a:pt x="42" y="9"/>
                  </a:lnTo>
                  <a:lnTo>
                    <a:pt x="27" y="10"/>
                  </a:lnTo>
                  <a:lnTo>
                    <a:pt x="12" y="12"/>
                  </a:lnTo>
                  <a:lnTo>
                    <a:pt x="3" y="16"/>
                  </a:lnTo>
                  <a:lnTo>
                    <a:pt x="0" y="24"/>
                  </a:lnTo>
                  <a:lnTo>
                    <a:pt x="3" y="33"/>
                  </a:lnTo>
                  <a:lnTo>
                    <a:pt x="11" y="37"/>
                  </a:lnTo>
                  <a:lnTo>
                    <a:pt x="12" y="42"/>
                  </a:lnTo>
                  <a:lnTo>
                    <a:pt x="15" y="44"/>
                  </a:lnTo>
                  <a:lnTo>
                    <a:pt x="18" y="46"/>
                  </a:lnTo>
                  <a:lnTo>
                    <a:pt x="23" y="47"/>
                  </a:lnTo>
                  <a:lnTo>
                    <a:pt x="40" y="48"/>
                  </a:lnTo>
                  <a:lnTo>
                    <a:pt x="55" y="52"/>
                  </a:lnTo>
                  <a:lnTo>
                    <a:pt x="68" y="57"/>
                  </a:lnTo>
                  <a:lnTo>
                    <a:pt x="78" y="63"/>
                  </a:lnTo>
                  <a:lnTo>
                    <a:pt x="86" y="73"/>
                  </a:lnTo>
                  <a:lnTo>
                    <a:pt x="91" y="84"/>
                  </a:lnTo>
                  <a:lnTo>
                    <a:pt x="94" y="99"/>
                  </a:lnTo>
                  <a:lnTo>
                    <a:pt x="94" y="116"/>
                  </a:lnTo>
                  <a:lnTo>
                    <a:pt x="94" y="146"/>
                  </a:lnTo>
                  <a:lnTo>
                    <a:pt x="95" y="176"/>
                  </a:lnTo>
                  <a:lnTo>
                    <a:pt x="98" y="208"/>
                  </a:lnTo>
                  <a:lnTo>
                    <a:pt x="98" y="237"/>
                  </a:lnTo>
                  <a:lnTo>
                    <a:pt x="98" y="266"/>
                  </a:lnTo>
                  <a:lnTo>
                    <a:pt x="98" y="295"/>
                  </a:lnTo>
                  <a:lnTo>
                    <a:pt x="100" y="323"/>
                  </a:lnTo>
                  <a:lnTo>
                    <a:pt x="103" y="349"/>
                  </a:lnTo>
                  <a:lnTo>
                    <a:pt x="109" y="377"/>
                  </a:lnTo>
                  <a:lnTo>
                    <a:pt x="118" y="402"/>
                  </a:lnTo>
                  <a:lnTo>
                    <a:pt x="131" y="428"/>
                  </a:lnTo>
                  <a:lnTo>
                    <a:pt x="148" y="452"/>
                  </a:lnTo>
                  <a:lnTo>
                    <a:pt x="156" y="457"/>
                  </a:lnTo>
                  <a:lnTo>
                    <a:pt x="164" y="452"/>
                  </a:lnTo>
                  <a:lnTo>
                    <a:pt x="169" y="444"/>
                  </a:lnTo>
                  <a:lnTo>
                    <a:pt x="165" y="433"/>
                  </a:lnTo>
                  <a:lnTo>
                    <a:pt x="147" y="406"/>
                  </a:lnTo>
                  <a:lnTo>
                    <a:pt x="134" y="377"/>
                  </a:lnTo>
                  <a:lnTo>
                    <a:pt x="127" y="346"/>
                  </a:lnTo>
                  <a:lnTo>
                    <a:pt x="123" y="314"/>
                  </a:lnTo>
                  <a:lnTo>
                    <a:pt x="122" y="280"/>
                  </a:lnTo>
                  <a:lnTo>
                    <a:pt x="123" y="247"/>
                  </a:lnTo>
                  <a:lnTo>
                    <a:pt x="123" y="214"/>
                  </a:lnTo>
                  <a:lnTo>
                    <a:pt x="124" y="182"/>
                  </a:lnTo>
                  <a:lnTo>
                    <a:pt x="123" y="152"/>
                  </a:lnTo>
                  <a:lnTo>
                    <a:pt x="122" y="122"/>
                  </a:lnTo>
                  <a:lnTo>
                    <a:pt x="118" y="92"/>
                  </a:lnTo>
                  <a:lnTo>
                    <a:pt x="112" y="63"/>
                  </a:lnTo>
                  <a:lnTo>
                    <a:pt x="108" y="52"/>
                  </a:lnTo>
                  <a:lnTo>
                    <a:pt x="101" y="43"/>
                  </a:lnTo>
                  <a:lnTo>
                    <a:pt x="91" y="36"/>
                  </a:lnTo>
                  <a:lnTo>
                    <a:pt x="80" y="31"/>
                  </a:lnTo>
                  <a:lnTo>
                    <a:pt x="100" y="29"/>
                  </a:lnTo>
                  <a:lnTo>
                    <a:pt x="121" y="28"/>
                  </a:lnTo>
                  <a:lnTo>
                    <a:pt x="140" y="27"/>
                  </a:lnTo>
                  <a:lnTo>
                    <a:pt x="160" y="25"/>
                  </a:lnTo>
                  <a:lnTo>
                    <a:pt x="179" y="25"/>
                  </a:lnTo>
                  <a:lnTo>
                    <a:pt x="200" y="25"/>
                  </a:lnTo>
                  <a:lnTo>
                    <a:pt x="218" y="28"/>
                  </a:lnTo>
                  <a:lnTo>
                    <a:pt x="238" y="30"/>
                  </a:lnTo>
                  <a:lnTo>
                    <a:pt x="251" y="32"/>
                  </a:lnTo>
                  <a:lnTo>
                    <a:pt x="263" y="33"/>
                  </a:lnTo>
                  <a:lnTo>
                    <a:pt x="277" y="36"/>
                  </a:lnTo>
                  <a:lnTo>
                    <a:pt x="290" y="37"/>
                  </a:lnTo>
                  <a:lnTo>
                    <a:pt x="303" y="38"/>
                  </a:lnTo>
                  <a:lnTo>
                    <a:pt x="315" y="38"/>
                  </a:lnTo>
                  <a:lnTo>
                    <a:pt x="328" y="39"/>
                  </a:lnTo>
                  <a:lnTo>
                    <a:pt x="342" y="39"/>
                  </a:lnTo>
                  <a:lnTo>
                    <a:pt x="354" y="40"/>
                  </a:lnTo>
                  <a:lnTo>
                    <a:pt x="367" y="40"/>
                  </a:lnTo>
                  <a:lnTo>
                    <a:pt x="380" y="40"/>
                  </a:lnTo>
                  <a:lnTo>
                    <a:pt x="392" y="40"/>
                  </a:lnTo>
                  <a:lnTo>
                    <a:pt x="405" y="40"/>
                  </a:lnTo>
                  <a:lnTo>
                    <a:pt x="419" y="40"/>
                  </a:lnTo>
                  <a:lnTo>
                    <a:pt x="432" y="40"/>
                  </a:lnTo>
                  <a:lnTo>
                    <a:pt x="444" y="40"/>
                  </a:lnTo>
                  <a:lnTo>
                    <a:pt x="453" y="37"/>
                  </a:lnTo>
                  <a:lnTo>
                    <a:pt x="457" y="28"/>
                  </a:lnTo>
                  <a:lnTo>
                    <a:pt x="453" y="18"/>
                  </a:lnTo>
                  <a:lnTo>
                    <a:pt x="444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4" name="Freeform 43"/>
            <p:cNvSpPr>
              <a:spLocks/>
            </p:cNvSpPr>
            <p:nvPr/>
          </p:nvSpPr>
          <p:spPr bwMode="auto">
            <a:xfrm>
              <a:off x="2709" y="2165"/>
              <a:ext cx="306" cy="236"/>
            </a:xfrm>
            <a:custGeom>
              <a:avLst/>
              <a:gdLst>
                <a:gd name="T0" fmla="*/ 48 w 612"/>
                <a:gd name="T1" fmla="*/ 29 h 472"/>
                <a:gd name="T2" fmla="*/ 48 w 612"/>
                <a:gd name="T3" fmla="*/ 63 h 472"/>
                <a:gd name="T4" fmla="*/ 46 w 612"/>
                <a:gd name="T5" fmla="*/ 94 h 472"/>
                <a:gd name="T6" fmla="*/ 38 w 612"/>
                <a:gd name="T7" fmla="*/ 123 h 472"/>
                <a:gd name="T8" fmla="*/ 31 w 612"/>
                <a:gd name="T9" fmla="*/ 169 h 472"/>
                <a:gd name="T10" fmla="*/ 16 w 612"/>
                <a:gd name="T11" fmla="*/ 229 h 472"/>
                <a:gd name="T12" fmla="*/ 9 w 612"/>
                <a:gd name="T13" fmla="*/ 284 h 472"/>
                <a:gd name="T14" fmla="*/ 0 w 612"/>
                <a:gd name="T15" fmla="*/ 354 h 472"/>
                <a:gd name="T16" fmla="*/ 19 w 612"/>
                <a:gd name="T17" fmla="*/ 387 h 472"/>
                <a:gd name="T18" fmla="*/ 46 w 612"/>
                <a:gd name="T19" fmla="*/ 403 h 472"/>
                <a:gd name="T20" fmla="*/ 72 w 612"/>
                <a:gd name="T21" fmla="*/ 415 h 472"/>
                <a:gd name="T22" fmla="*/ 104 w 612"/>
                <a:gd name="T23" fmla="*/ 425 h 472"/>
                <a:gd name="T24" fmla="*/ 136 w 612"/>
                <a:gd name="T25" fmla="*/ 434 h 472"/>
                <a:gd name="T26" fmla="*/ 168 w 612"/>
                <a:gd name="T27" fmla="*/ 442 h 472"/>
                <a:gd name="T28" fmla="*/ 199 w 612"/>
                <a:gd name="T29" fmla="*/ 451 h 472"/>
                <a:gd name="T30" fmla="*/ 231 w 612"/>
                <a:gd name="T31" fmla="*/ 459 h 472"/>
                <a:gd name="T32" fmla="*/ 264 w 612"/>
                <a:gd name="T33" fmla="*/ 467 h 472"/>
                <a:gd name="T34" fmla="*/ 296 w 612"/>
                <a:gd name="T35" fmla="*/ 471 h 472"/>
                <a:gd name="T36" fmla="*/ 328 w 612"/>
                <a:gd name="T37" fmla="*/ 472 h 472"/>
                <a:gd name="T38" fmla="*/ 362 w 612"/>
                <a:gd name="T39" fmla="*/ 472 h 472"/>
                <a:gd name="T40" fmla="*/ 394 w 612"/>
                <a:gd name="T41" fmla="*/ 472 h 472"/>
                <a:gd name="T42" fmla="*/ 424 w 612"/>
                <a:gd name="T43" fmla="*/ 468 h 472"/>
                <a:gd name="T44" fmla="*/ 455 w 612"/>
                <a:gd name="T45" fmla="*/ 463 h 472"/>
                <a:gd name="T46" fmla="*/ 485 w 612"/>
                <a:gd name="T47" fmla="*/ 458 h 472"/>
                <a:gd name="T48" fmla="*/ 516 w 612"/>
                <a:gd name="T49" fmla="*/ 453 h 472"/>
                <a:gd name="T50" fmla="*/ 545 w 612"/>
                <a:gd name="T51" fmla="*/ 442 h 472"/>
                <a:gd name="T52" fmla="*/ 570 w 612"/>
                <a:gd name="T53" fmla="*/ 425 h 472"/>
                <a:gd name="T54" fmla="*/ 594 w 612"/>
                <a:gd name="T55" fmla="*/ 406 h 472"/>
                <a:gd name="T56" fmla="*/ 612 w 612"/>
                <a:gd name="T57" fmla="*/ 389 h 472"/>
                <a:gd name="T58" fmla="*/ 602 w 612"/>
                <a:gd name="T59" fmla="*/ 373 h 472"/>
                <a:gd name="T60" fmla="*/ 583 w 612"/>
                <a:gd name="T61" fmla="*/ 383 h 472"/>
                <a:gd name="T62" fmla="*/ 561 w 612"/>
                <a:gd name="T63" fmla="*/ 400 h 472"/>
                <a:gd name="T64" fmla="*/ 538 w 612"/>
                <a:gd name="T65" fmla="*/ 417 h 472"/>
                <a:gd name="T66" fmla="*/ 514 w 612"/>
                <a:gd name="T67" fmla="*/ 428 h 472"/>
                <a:gd name="T68" fmla="*/ 486 w 612"/>
                <a:gd name="T69" fmla="*/ 432 h 472"/>
                <a:gd name="T70" fmla="*/ 458 w 612"/>
                <a:gd name="T71" fmla="*/ 437 h 472"/>
                <a:gd name="T72" fmla="*/ 430 w 612"/>
                <a:gd name="T73" fmla="*/ 443 h 472"/>
                <a:gd name="T74" fmla="*/ 402 w 612"/>
                <a:gd name="T75" fmla="*/ 447 h 472"/>
                <a:gd name="T76" fmla="*/ 372 w 612"/>
                <a:gd name="T77" fmla="*/ 447 h 472"/>
                <a:gd name="T78" fmla="*/ 342 w 612"/>
                <a:gd name="T79" fmla="*/ 447 h 472"/>
                <a:gd name="T80" fmla="*/ 311 w 612"/>
                <a:gd name="T81" fmla="*/ 448 h 472"/>
                <a:gd name="T82" fmla="*/ 281 w 612"/>
                <a:gd name="T83" fmla="*/ 444 h 472"/>
                <a:gd name="T84" fmla="*/ 251 w 612"/>
                <a:gd name="T85" fmla="*/ 438 h 472"/>
                <a:gd name="T86" fmla="*/ 222 w 612"/>
                <a:gd name="T87" fmla="*/ 430 h 472"/>
                <a:gd name="T88" fmla="*/ 193 w 612"/>
                <a:gd name="T89" fmla="*/ 421 h 472"/>
                <a:gd name="T90" fmla="*/ 163 w 612"/>
                <a:gd name="T91" fmla="*/ 413 h 472"/>
                <a:gd name="T92" fmla="*/ 132 w 612"/>
                <a:gd name="T93" fmla="*/ 406 h 472"/>
                <a:gd name="T94" fmla="*/ 100 w 612"/>
                <a:gd name="T95" fmla="*/ 397 h 472"/>
                <a:gd name="T96" fmla="*/ 70 w 612"/>
                <a:gd name="T97" fmla="*/ 387 h 472"/>
                <a:gd name="T98" fmla="*/ 41 w 612"/>
                <a:gd name="T99" fmla="*/ 370 h 472"/>
                <a:gd name="T100" fmla="*/ 29 w 612"/>
                <a:gd name="T101" fmla="*/ 344 h 472"/>
                <a:gd name="T102" fmla="*/ 34 w 612"/>
                <a:gd name="T103" fmla="*/ 269 h 472"/>
                <a:gd name="T104" fmla="*/ 48 w 612"/>
                <a:gd name="T105" fmla="*/ 217 h 472"/>
                <a:gd name="T106" fmla="*/ 63 w 612"/>
                <a:gd name="T107" fmla="*/ 159 h 472"/>
                <a:gd name="T108" fmla="*/ 70 w 612"/>
                <a:gd name="T109" fmla="*/ 101 h 472"/>
                <a:gd name="T110" fmla="*/ 74 w 612"/>
                <a:gd name="T111" fmla="*/ 42 h 472"/>
                <a:gd name="T112" fmla="*/ 68 w 612"/>
                <a:gd name="T113" fmla="*/ 4 h 472"/>
                <a:gd name="T114" fmla="*/ 51 w 612"/>
                <a:gd name="T115" fmla="*/ 4 h 472"/>
                <a:gd name="T116" fmla="*/ 47 w 612"/>
                <a:gd name="T117" fmla="*/ 13 h 4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612" h="472">
                  <a:moveTo>
                    <a:pt x="47" y="13"/>
                  </a:moveTo>
                  <a:lnTo>
                    <a:pt x="48" y="29"/>
                  </a:lnTo>
                  <a:lnTo>
                    <a:pt x="48" y="45"/>
                  </a:lnTo>
                  <a:lnTo>
                    <a:pt x="48" y="63"/>
                  </a:lnTo>
                  <a:lnTo>
                    <a:pt x="48" y="79"/>
                  </a:lnTo>
                  <a:lnTo>
                    <a:pt x="46" y="94"/>
                  </a:lnTo>
                  <a:lnTo>
                    <a:pt x="41" y="108"/>
                  </a:lnTo>
                  <a:lnTo>
                    <a:pt x="38" y="123"/>
                  </a:lnTo>
                  <a:lnTo>
                    <a:pt x="36" y="138"/>
                  </a:lnTo>
                  <a:lnTo>
                    <a:pt x="31" y="169"/>
                  </a:lnTo>
                  <a:lnTo>
                    <a:pt x="24" y="199"/>
                  </a:lnTo>
                  <a:lnTo>
                    <a:pt x="16" y="229"/>
                  </a:lnTo>
                  <a:lnTo>
                    <a:pt x="13" y="259"/>
                  </a:lnTo>
                  <a:lnTo>
                    <a:pt x="9" y="284"/>
                  </a:lnTo>
                  <a:lnTo>
                    <a:pt x="3" y="320"/>
                  </a:lnTo>
                  <a:lnTo>
                    <a:pt x="0" y="354"/>
                  </a:lnTo>
                  <a:lnTo>
                    <a:pt x="7" y="376"/>
                  </a:lnTo>
                  <a:lnTo>
                    <a:pt x="19" y="387"/>
                  </a:lnTo>
                  <a:lnTo>
                    <a:pt x="32" y="395"/>
                  </a:lnTo>
                  <a:lnTo>
                    <a:pt x="46" y="403"/>
                  </a:lnTo>
                  <a:lnTo>
                    <a:pt x="59" y="410"/>
                  </a:lnTo>
                  <a:lnTo>
                    <a:pt x="72" y="415"/>
                  </a:lnTo>
                  <a:lnTo>
                    <a:pt x="87" y="421"/>
                  </a:lnTo>
                  <a:lnTo>
                    <a:pt x="104" y="425"/>
                  </a:lnTo>
                  <a:lnTo>
                    <a:pt x="120" y="429"/>
                  </a:lnTo>
                  <a:lnTo>
                    <a:pt x="136" y="434"/>
                  </a:lnTo>
                  <a:lnTo>
                    <a:pt x="152" y="437"/>
                  </a:lnTo>
                  <a:lnTo>
                    <a:pt x="168" y="442"/>
                  </a:lnTo>
                  <a:lnTo>
                    <a:pt x="184" y="447"/>
                  </a:lnTo>
                  <a:lnTo>
                    <a:pt x="199" y="451"/>
                  </a:lnTo>
                  <a:lnTo>
                    <a:pt x="215" y="456"/>
                  </a:lnTo>
                  <a:lnTo>
                    <a:pt x="231" y="459"/>
                  </a:lnTo>
                  <a:lnTo>
                    <a:pt x="248" y="464"/>
                  </a:lnTo>
                  <a:lnTo>
                    <a:pt x="264" y="467"/>
                  </a:lnTo>
                  <a:lnTo>
                    <a:pt x="280" y="470"/>
                  </a:lnTo>
                  <a:lnTo>
                    <a:pt x="296" y="471"/>
                  </a:lnTo>
                  <a:lnTo>
                    <a:pt x="312" y="471"/>
                  </a:lnTo>
                  <a:lnTo>
                    <a:pt x="328" y="472"/>
                  </a:lnTo>
                  <a:lnTo>
                    <a:pt x="345" y="472"/>
                  </a:lnTo>
                  <a:lnTo>
                    <a:pt x="362" y="472"/>
                  </a:lnTo>
                  <a:lnTo>
                    <a:pt x="378" y="472"/>
                  </a:lnTo>
                  <a:lnTo>
                    <a:pt x="394" y="472"/>
                  </a:lnTo>
                  <a:lnTo>
                    <a:pt x="409" y="471"/>
                  </a:lnTo>
                  <a:lnTo>
                    <a:pt x="424" y="468"/>
                  </a:lnTo>
                  <a:lnTo>
                    <a:pt x="440" y="465"/>
                  </a:lnTo>
                  <a:lnTo>
                    <a:pt x="455" y="463"/>
                  </a:lnTo>
                  <a:lnTo>
                    <a:pt x="470" y="460"/>
                  </a:lnTo>
                  <a:lnTo>
                    <a:pt x="485" y="458"/>
                  </a:lnTo>
                  <a:lnTo>
                    <a:pt x="501" y="456"/>
                  </a:lnTo>
                  <a:lnTo>
                    <a:pt x="516" y="453"/>
                  </a:lnTo>
                  <a:lnTo>
                    <a:pt x="531" y="449"/>
                  </a:lnTo>
                  <a:lnTo>
                    <a:pt x="545" y="442"/>
                  </a:lnTo>
                  <a:lnTo>
                    <a:pt x="557" y="434"/>
                  </a:lnTo>
                  <a:lnTo>
                    <a:pt x="570" y="425"/>
                  </a:lnTo>
                  <a:lnTo>
                    <a:pt x="582" y="415"/>
                  </a:lnTo>
                  <a:lnTo>
                    <a:pt x="594" y="406"/>
                  </a:lnTo>
                  <a:lnTo>
                    <a:pt x="606" y="397"/>
                  </a:lnTo>
                  <a:lnTo>
                    <a:pt x="612" y="389"/>
                  </a:lnTo>
                  <a:lnTo>
                    <a:pt x="610" y="378"/>
                  </a:lnTo>
                  <a:lnTo>
                    <a:pt x="602" y="373"/>
                  </a:lnTo>
                  <a:lnTo>
                    <a:pt x="593" y="375"/>
                  </a:lnTo>
                  <a:lnTo>
                    <a:pt x="583" y="383"/>
                  </a:lnTo>
                  <a:lnTo>
                    <a:pt x="572" y="391"/>
                  </a:lnTo>
                  <a:lnTo>
                    <a:pt x="561" y="400"/>
                  </a:lnTo>
                  <a:lnTo>
                    <a:pt x="549" y="408"/>
                  </a:lnTo>
                  <a:lnTo>
                    <a:pt x="538" y="417"/>
                  </a:lnTo>
                  <a:lnTo>
                    <a:pt x="526" y="423"/>
                  </a:lnTo>
                  <a:lnTo>
                    <a:pt x="514" y="428"/>
                  </a:lnTo>
                  <a:lnTo>
                    <a:pt x="501" y="430"/>
                  </a:lnTo>
                  <a:lnTo>
                    <a:pt x="486" y="432"/>
                  </a:lnTo>
                  <a:lnTo>
                    <a:pt x="472" y="434"/>
                  </a:lnTo>
                  <a:lnTo>
                    <a:pt x="458" y="437"/>
                  </a:lnTo>
                  <a:lnTo>
                    <a:pt x="445" y="440"/>
                  </a:lnTo>
                  <a:lnTo>
                    <a:pt x="430" y="443"/>
                  </a:lnTo>
                  <a:lnTo>
                    <a:pt x="416" y="445"/>
                  </a:lnTo>
                  <a:lnTo>
                    <a:pt x="402" y="447"/>
                  </a:lnTo>
                  <a:lnTo>
                    <a:pt x="387" y="447"/>
                  </a:lnTo>
                  <a:lnTo>
                    <a:pt x="372" y="447"/>
                  </a:lnTo>
                  <a:lnTo>
                    <a:pt x="357" y="447"/>
                  </a:lnTo>
                  <a:lnTo>
                    <a:pt x="342" y="447"/>
                  </a:lnTo>
                  <a:lnTo>
                    <a:pt x="326" y="448"/>
                  </a:lnTo>
                  <a:lnTo>
                    <a:pt x="311" y="448"/>
                  </a:lnTo>
                  <a:lnTo>
                    <a:pt x="296" y="447"/>
                  </a:lnTo>
                  <a:lnTo>
                    <a:pt x="281" y="444"/>
                  </a:lnTo>
                  <a:lnTo>
                    <a:pt x="266" y="442"/>
                  </a:lnTo>
                  <a:lnTo>
                    <a:pt x="251" y="438"/>
                  </a:lnTo>
                  <a:lnTo>
                    <a:pt x="237" y="434"/>
                  </a:lnTo>
                  <a:lnTo>
                    <a:pt x="222" y="430"/>
                  </a:lnTo>
                  <a:lnTo>
                    <a:pt x="207" y="426"/>
                  </a:lnTo>
                  <a:lnTo>
                    <a:pt x="193" y="421"/>
                  </a:lnTo>
                  <a:lnTo>
                    <a:pt x="178" y="418"/>
                  </a:lnTo>
                  <a:lnTo>
                    <a:pt x="163" y="413"/>
                  </a:lnTo>
                  <a:lnTo>
                    <a:pt x="148" y="410"/>
                  </a:lnTo>
                  <a:lnTo>
                    <a:pt x="132" y="406"/>
                  </a:lnTo>
                  <a:lnTo>
                    <a:pt x="116" y="402"/>
                  </a:lnTo>
                  <a:lnTo>
                    <a:pt x="100" y="397"/>
                  </a:lnTo>
                  <a:lnTo>
                    <a:pt x="85" y="392"/>
                  </a:lnTo>
                  <a:lnTo>
                    <a:pt x="70" y="387"/>
                  </a:lnTo>
                  <a:lnTo>
                    <a:pt x="55" y="378"/>
                  </a:lnTo>
                  <a:lnTo>
                    <a:pt x="41" y="370"/>
                  </a:lnTo>
                  <a:lnTo>
                    <a:pt x="28" y="360"/>
                  </a:lnTo>
                  <a:lnTo>
                    <a:pt x="29" y="344"/>
                  </a:lnTo>
                  <a:lnTo>
                    <a:pt x="31" y="307"/>
                  </a:lnTo>
                  <a:lnTo>
                    <a:pt x="34" y="269"/>
                  </a:lnTo>
                  <a:lnTo>
                    <a:pt x="39" y="245"/>
                  </a:lnTo>
                  <a:lnTo>
                    <a:pt x="48" y="217"/>
                  </a:lnTo>
                  <a:lnTo>
                    <a:pt x="56" y="188"/>
                  </a:lnTo>
                  <a:lnTo>
                    <a:pt x="63" y="159"/>
                  </a:lnTo>
                  <a:lnTo>
                    <a:pt x="68" y="131"/>
                  </a:lnTo>
                  <a:lnTo>
                    <a:pt x="70" y="101"/>
                  </a:lnTo>
                  <a:lnTo>
                    <a:pt x="72" y="72"/>
                  </a:lnTo>
                  <a:lnTo>
                    <a:pt x="74" y="42"/>
                  </a:lnTo>
                  <a:lnTo>
                    <a:pt x="72" y="13"/>
                  </a:lnTo>
                  <a:lnTo>
                    <a:pt x="68" y="4"/>
                  </a:lnTo>
                  <a:lnTo>
                    <a:pt x="59" y="0"/>
                  </a:lnTo>
                  <a:lnTo>
                    <a:pt x="51" y="4"/>
                  </a:lnTo>
                  <a:lnTo>
                    <a:pt x="47" y="13"/>
                  </a:lnTo>
                  <a:lnTo>
                    <a:pt x="47" y="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5" name="Freeform 44"/>
            <p:cNvSpPr>
              <a:spLocks/>
            </p:cNvSpPr>
            <p:nvPr/>
          </p:nvSpPr>
          <p:spPr bwMode="auto">
            <a:xfrm>
              <a:off x="3075" y="2097"/>
              <a:ext cx="277" cy="94"/>
            </a:xfrm>
            <a:custGeom>
              <a:avLst/>
              <a:gdLst>
                <a:gd name="T0" fmla="*/ 525 w 554"/>
                <a:gd name="T1" fmla="*/ 25 h 187"/>
                <a:gd name="T2" fmla="*/ 491 w 554"/>
                <a:gd name="T3" fmla="*/ 6 h 187"/>
                <a:gd name="T4" fmla="*/ 453 w 554"/>
                <a:gd name="T5" fmla="*/ 0 h 187"/>
                <a:gd name="T6" fmla="*/ 413 w 554"/>
                <a:gd name="T7" fmla="*/ 6 h 187"/>
                <a:gd name="T8" fmla="*/ 400 w 554"/>
                <a:gd name="T9" fmla="*/ 29 h 187"/>
                <a:gd name="T10" fmla="*/ 435 w 554"/>
                <a:gd name="T11" fmla="*/ 28 h 187"/>
                <a:gd name="T12" fmla="*/ 468 w 554"/>
                <a:gd name="T13" fmla="*/ 27 h 187"/>
                <a:gd name="T14" fmla="*/ 490 w 554"/>
                <a:gd name="T15" fmla="*/ 33 h 187"/>
                <a:gd name="T16" fmla="*/ 505 w 554"/>
                <a:gd name="T17" fmla="*/ 40 h 187"/>
                <a:gd name="T18" fmla="*/ 512 w 554"/>
                <a:gd name="T19" fmla="*/ 44 h 187"/>
                <a:gd name="T20" fmla="*/ 504 w 554"/>
                <a:gd name="T21" fmla="*/ 50 h 187"/>
                <a:gd name="T22" fmla="*/ 484 w 554"/>
                <a:gd name="T23" fmla="*/ 51 h 187"/>
                <a:gd name="T24" fmla="*/ 461 w 554"/>
                <a:gd name="T25" fmla="*/ 53 h 187"/>
                <a:gd name="T26" fmla="*/ 423 w 554"/>
                <a:gd name="T27" fmla="*/ 65 h 187"/>
                <a:gd name="T28" fmla="*/ 384 w 554"/>
                <a:gd name="T29" fmla="*/ 83 h 187"/>
                <a:gd name="T30" fmla="*/ 369 w 554"/>
                <a:gd name="T31" fmla="*/ 106 h 187"/>
                <a:gd name="T32" fmla="*/ 374 w 554"/>
                <a:gd name="T33" fmla="*/ 121 h 187"/>
                <a:gd name="T34" fmla="*/ 393 w 554"/>
                <a:gd name="T35" fmla="*/ 139 h 187"/>
                <a:gd name="T36" fmla="*/ 412 w 554"/>
                <a:gd name="T37" fmla="*/ 157 h 187"/>
                <a:gd name="T38" fmla="*/ 384 w 554"/>
                <a:gd name="T39" fmla="*/ 162 h 187"/>
                <a:gd name="T40" fmla="*/ 344 w 554"/>
                <a:gd name="T41" fmla="*/ 149 h 187"/>
                <a:gd name="T42" fmla="*/ 305 w 554"/>
                <a:gd name="T43" fmla="*/ 121 h 187"/>
                <a:gd name="T44" fmla="*/ 261 w 554"/>
                <a:gd name="T45" fmla="*/ 111 h 187"/>
                <a:gd name="T46" fmla="*/ 205 w 554"/>
                <a:gd name="T47" fmla="*/ 114 h 187"/>
                <a:gd name="T48" fmla="*/ 145 w 554"/>
                <a:gd name="T49" fmla="*/ 123 h 187"/>
                <a:gd name="T50" fmla="*/ 86 w 554"/>
                <a:gd name="T51" fmla="*/ 128 h 187"/>
                <a:gd name="T52" fmla="*/ 28 w 554"/>
                <a:gd name="T53" fmla="*/ 128 h 187"/>
                <a:gd name="T54" fmla="*/ 0 w 554"/>
                <a:gd name="T55" fmla="*/ 144 h 187"/>
                <a:gd name="T56" fmla="*/ 49 w 554"/>
                <a:gd name="T57" fmla="*/ 154 h 187"/>
                <a:gd name="T58" fmla="*/ 107 w 554"/>
                <a:gd name="T59" fmla="*/ 151 h 187"/>
                <a:gd name="T60" fmla="*/ 164 w 554"/>
                <a:gd name="T61" fmla="*/ 144 h 187"/>
                <a:gd name="T62" fmla="*/ 222 w 554"/>
                <a:gd name="T63" fmla="*/ 138 h 187"/>
                <a:gd name="T64" fmla="*/ 256 w 554"/>
                <a:gd name="T65" fmla="*/ 135 h 187"/>
                <a:gd name="T66" fmla="*/ 287 w 554"/>
                <a:gd name="T67" fmla="*/ 138 h 187"/>
                <a:gd name="T68" fmla="*/ 308 w 554"/>
                <a:gd name="T69" fmla="*/ 154 h 187"/>
                <a:gd name="T70" fmla="*/ 330 w 554"/>
                <a:gd name="T71" fmla="*/ 169 h 187"/>
                <a:gd name="T72" fmla="*/ 374 w 554"/>
                <a:gd name="T73" fmla="*/ 185 h 187"/>
                <a:gd name="T74" fmla="*/ 426 w 554"/>
                <a:gd name="T75" fmla="*/ 187 h 187"/>
                <a:gd name="T76" fmla="*/ 452 w 554"/>
                <a:gd name="T77" fmla="*/ 173 h 187"/>
                <a:gd name="T78" fmla="*/ 430 w 554"/>
                <a:gd name="T79" fmla="*/ 141 h 187"/>
                <a:gd name="T80" fmla="*/ 403 w 554"/>
                <a:gd name="T81" fmla="*/ 114 h 187"/>
                <a:gd name="T82" fmla="*/ 419 w 554"/>
                <a:gd name="T83" fmla="*/ 94 h 187"/>
                <a:gd name="T84" fmla="*/ 452 w 554"/>
                <a:gd name="T85" fmla="*/ 82 h 187"/>
                <a:gd name="T86" fmla="*/ 476 w 554"/>
                <a:gd name="T87" fmla="*/ 78 h 187"/>
                <a:gd name="T88" fmla="*/ 498 w 554"/>
                <a:gd name="T89" fmla="*/ 75 h 187"/>
                <a:gd name="T90" fmla="*/ 519 w 554"/>
                <a:gd name="T91" fmla="*/ 72 h 187"/>
                <a:gd name="T92" fmla="*/ 540 w 554"/>
                <a:gd name="T93" fmla="*/ 65 h 187"/>
                <a:gd name="T94" fmla="*/ 554 w 554"/>
                <a:gd name="T95" fmla="*/ 48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54" h="187">
                  <a:moveTo>
                    <a:pt x="550" y="42"/>
                  </a:moveTo>
                  <a:lnTo>
                    <a:pt x="541" y="35"/>
                  </a:lnTo>
                  <a:lnTo>
                    <a:pt x="533" y="29"/>
                  </a:lnTo>
                  <a:lnTo>
                    <a:pt x="525" y="25"/>
                  </a:lnTo>
                  <a:lnTo>
                    <a:pt x="518" y="19"/>
                  </a:lnTo>
                  <a:lnTo>
                    <a:pt x="509" y="14"/>
                  </a:lnTo>
                  <a:lnTo>
                    <a:pt x="501" y="11"/>
                  </a:lnTo>
                  <a:lnTo>
                    <a:pt x="491" y="6"/>
                  </a:lnTo>
                  <a:lnTo>
                    <a:pt x="481" y="3"/>
                  </a:lnTo>
                  <a:lnTo>
                    <a:pt x="472" y="0"/>
                  </a:lnTo>
                  <a:lnTo>
                    <a:pt x="463" y="0"/>
                  </a:lnTo>
                  <a:lnTo>
                    <a:pt x="453" y="0"/>
                  </a:lnTo>
                  <a:lnTo>
                    <a:pt x="443" y="2"/>
                  </a:lnTo>
                  <a:lnTo>
                    <a:pt x="433" y="3"/>
                  </a:lnTo>
                  <a:lnTo>
                    <a:pt x="422" y="4"/>
                  </a:lnTo>
                  <a:lnTo>
                    <a:pt x="413" y="6"/>
                  </a:lnTo>
                  <a:lnTo>
                    <a:pt x="404" y="7"/>
                  </a:lnTo>
                  <a:lnTo>
                    <a:pt x="396" y="13"/>
                  </a:lnTo>
                  <a:lnTo>
                    <a:pt x="396" y="21"/>
                  </a:lnTo>
                  <a:lnTo>
                    <a:pt x="400" y="29"/>
                  </a:lnTo>
                  <a:lnTo>
                    <a:pt x="411" y="31"/>
                  </a:lnTo>
                  <a:lnTo>
                    <a:pt x="418" y="30"/>
                  </a:lnTo>
                  <a:lnTo>
                    <a:pt x="427" y="29"/>
                  </a:lnTo>
                  <a:lnTo>
                    <a:pt x="435" y="28"/>
                  </a:lnTo>
                  <a:lnTo>
                    <a:pt x="444" y="27"/>
                  </a:lnTo>
                  <a:lnTo>
                    <a:pt x="452" y="26"/>
                  </a:lnTo>
                  <a:lnTo>
                    <a:pt x="460" y="26"/>
                  </a:lnTo>
                  <a:lnTo>
                    <a:pt x="468" y="27"/>
                  </a:lnTo>
                  <a:lnTo>
                    <a:pt x="474" y="28"/>
                  </a:lnTo>
                  <a:lnTo>
                    <a:pt x="480" y="29"/>
                  </a:lnTo>
                  <a:lnTo>
                    <a:pt x="484" y="31"/>
                  </a:lnTo>
                  <a:lnTo>
                    <a:pt x="490" y="33"/>
                  </a:lnTo>
                  <a:lnTo>
                    <a:pt x="495" y="35"/>
                  </a:lnTo>
                  <a:lnTo>
                    <a:pt x="498" y="36"/>
                  </a:lnTo>
                  <a:lnTo>
                    <a:pt x="503" y="38"/>
                  </a:lnTo>
                  <a:lnTo>
                    <a:pt x="505" y="40"/>
                  </a:lnTo>
                  <a:lnTo>
                    <a:pt x="503" y="36"/>
                  </a:lnTo>
                  <a:lnTo>
                    <a:pt x="505" y="38"/>
                  </a:lnTo>
                  <a:lnTo>
                    <a:pt x="509" y="41"/>
                  </a:lnTo>
                  <a:lnTo>
                    <a:pt x="512" y="44"/>
                  </a:lnTo>
                  <a:lnTo>
                    <a:pt x="514" y="46"/>
                  </a:lnTo>
                  <a:lnTo>
                    <a:pt x="511" y="48"/>
                  </a:lnTo>
                  <a:lnTo>
                    <a:pt x="508" y="49"/>
                  </a:lnTo>
                  <a:lnTo>
                    <a:pt x="504" y="50"/>
                  </a:lnTo>
                  <a:lnTo>
                    <a:pt x="502" y="50"/>
                  </a:lnTo>
                  <a:lnTo>
                    <a:pt x="496" y="50"/>
                  </a:lnTo>
                  <a:lnTo>
                    <a:pt x="490" y="51"/>
                  </a:lnTo>
                  <a:lnTo>
                    <a:pt x="484" y="51"/>
                  </a:lnTo>
                  <a:lnTo>
                    <a:pt x="479" y="51"/>
                  </a:lnTo>
                  <a:lnTo>
                    <a:pt x="473" y="52"/>
                  </a:lnTo>
                  <a:lnTo>
                    <a:pt x="467" y="52"/>
                  </a:lnTo>
                  <a:lnTo>
                    <a:pt x="461" y="53"/>
                  </a:lnTo>
                  <a:lnTo>
                    <a:pt x="456" y="55"/>
                  </a:lnTo>
                  <a:lnTo>
                    <a:pt x="444" y="58"/>
                  </a:lnTo>
                  <a:lnTo>
                    <a:pt x="434" y="61"/>
                  </a:lnTo>
                  <a:lnTo>
                    <a:pt x="423" y="65"/>
                  </a:lnTo>
                  <a:lnTo>
                    <a:pt x="413" y="68"/>
                  </a:lnTo>
                  <a:lnTo>
                    <a:pt x="404" y="73"/>
                  </a:lnTo>
                  <a:lnTo>
                    <a:pt x="395" y="78"/>
                  </a:lnTo>
                  <a:lnTo>
                    <a:pt x="384" y="83"/>
                  </a:lnTo>
                  <a:lnTo>
                    <a:pt x="374" y="90"/>
                  </a:lnTo>
                  <a:lnTo>
                    <a:pt x="369" y="95"/>
                  </a:lnTo>
                  <a:lnTo>
                    <a:pt x="368" y="101"/>
                  </a:lnTo>
                  <a:lnTo>
                    <a:pt x="369" y="106"/>
                  </a:lnTo>
                  <a:lnTo>
                    <a:pt x="373" y="111"/>
                  </a:lnTo>
                  <a:lnTo>
                    <a:pt x="372" y="114"/>
                  </a:lnTo>
                  <a:lnTo>
                    <a:pt x="372" y="118"/>
                  </a:lnTo>
                  <a:lnTo>
                    <a:pt x="374" y="121"/>
                  </a:lnTo>
                  <a:lnTo>
                    <a:pt x="377" y="125"/>
                  </a:lnTo>
                  <a:lnTo>
                    <a:pt x="383" y="129"/>
                  </a:lnTo>
                  <a:lnTo>
                    <a:pt x="389" y="134"/>
                  </a:lnTo>
                  <a:lnTo>
                    <a:pt x="393" y="139"/>
                  </a:lnTo>
                  <a:lnTo>
                    <a:pt x="398" y="143"/>
                  </a:lnTo>
                  <a:lnTo>
                    <a:pt x="403" y="148"/>
                  </a:lnTo>
                  <a:lnTo>
                    <a:pt x="407" y="151"/>
                  </a:lnTo>
                  <a:lnTo>
                    <a:pt x="412" y="157"/>
                  </a:lnTo>
                  <a:lnTo>
                    <a:pt x="415" y="162"/>
                  </a:lnTo>
                  <a:lnTo>
                    <a:pt x="405" y="162"/>
                  </a:lnTo>
                  <a:lnTo>
                    <a:pt x="395" y="162"/>
                  </a:lnTo>
                  <a:lnTo>
                    <a:pt x="384" y="162"/>
                  </a:lnTo>
                  <a:lnTo>
                    <a:pt x="374" y="159"/>
                  </a:lnTo>
                  <a:lnTo>
                    <a:pt x="364" y="157"/>
                  </a:lnTo>
                  <a:lnTo>
                    <a:pt x="353" y="154"/>
                  </a:lnTo>
                  <a:lnTo>
                    <a:pt x="344" y="149"/>
                  </a:lnTo>
                  <a:lnTo>
                    <a:pt x="336" y="143"/>
                  </a:lnTo>
                  <a:lnTo>
                    <a:pt x="325" y="135"/>
                  </a:lnTo>
                  <a:lnTo>
                    <a:pt x="315" y="127"/>
                  </a:lnTo>
                  <a:lnTo>
                    <a:pt x="305" y="121"/>
                  </a:lnTo>
                  <a:lnTo>
                    <a:pt x="296" y="117"/>
                  </a:lnTo>
                  <a:lnTo>
                    <a:pt x="284" y="113"/>
                  </a:lnTo>
                  <a:lnTo>
                    <a:pt x="273" y="112"/>
                  </a:lnTo>
                  <a:lnTo>
                    <a:pt x="261" y="111"/>
                  </a:lnTo>
                  <a:lnTo>
                    <a:pt x="247" y="111"/>
                  </a:lnTo>
                  <a:lnTo>
                    <a:pt x="233" y="112"/>
                  </a:lnTo>
                  <a:lnTo>
                    <a:pt x="218" y="113"/>
                  </a:lnTo>
                  <a:lnTo>
                    <a:pt x="205" y="114"/>
                  </a:lnTo>
                  <a:lnTo>
                    <a:pt x="190" y="117"/>
                  </a:lnTo>
                  <a:lnTo>
                    <a:pt x="175" y="118"/>
                  </a:lnTo>
                  <a:lnTo>
                    <a:pt x="160" y="120"/>
                  </a:lnTo>
                  <a:lnTo>
                    <a:pt x="145" y="123"/>
                  </a:lnTo>
                  <a:lnTo>
                    <a:pt x="130" y="124"/>
                  </a:lnTo>
                  <a:lnTo>
                    <a:pt x="115" y="126"/>
                  </a:lnTo>
                  <a:lnTo>
                    <a:pt x="100" y="127"/>
                  </a:lnTo>
                  <a:lnTo>
                    <a:pt x="86" y="128"/>
                  </a:lnTo>
                  <a:lnTo>
                    <a:pt x="71" y="129"/>
                  </a:lnTo>
                  <a:lnTo>
                    <a:pt x="56" y="129"/>
                  </a:lnTo>
                  <a:lnTo>
                    <a:pt x="42" y="128"/>
                  </a:lnTo>
                  <a:lnTo>
                    <a:pt x="28" y="128"/>
                  </a:lnTo>
                  <a:lnTo>
                    <a:pt x="14" y="126"/>
                  </a:lnTo>
                  <a:lnTo>
                    <a:pt x="4" y="128"/>
                  </a:lnTo>
                  <a:lnTo>
                    <a:pt x="0" y="136"/>
                  </a:lnTo>
                  <a:lnTo>
                    <a:pt x="0" y="144"/>
                  </a:lnTo>
                  <a:lnTo>
                    <a:pt x="8" y="150"/>
                  </a:lnTo>
                  <a:lnTo>
                    <a:pt x="21" y="153"/>
                  </a:lnTo>
                  <a:lnTo>
                    <a:pt x="35" y="154"/>
                  </a:lnTo>
                  <a:lnTo>
                    <a:pt x="49" y="154"/>
                  </a:lnTo>
                  <a:lnTo>
                    <a:pt x="64" y="154"/>
                  </a:lnTo>
                  <a:lnTo>
                    <a:pt x="78" y="154"/>
                  </a:lnTo>
                  <a:lnTo>
                    <a:pt x="92" y="153"/>
                  </a:lnTo>
                  <a:lnTo>
                    <a:pt x="107" y="151"/>
                  </a:lnTo>
                  <a:lnTo>
                    <a:pt x="120" y="150"/>
                  </a:lnTo>
                  <a:lnTo>
                    <a:pt x="135" y="148"/>
                  </a:lnTo>
                  <a:lnTo>
                    <a:pt x="149" y="146"/>
                  </a:lnTo>
                  <a:lnTo>
                    <a:pt x="164" y="144"/>
                  </a:lnTo>
                  <a:lnTo>
                    <a:pt x="178" y="142"/>
                  </a:lnTo>
                  <a:lnTo>
                    <a:pt x="193" y="141"/>
                  </a:lnTo>
                  <a:lnTo>
                    <a:pt x="207" y="139"/>
                  </a:lnTo>
                  <a:lnTo>
                    <a:pt x="222" y="138"/>
                  </a:lnTo>
                  <a:lnTo>
                    <a:pt x="236" y="136"/>
                  </a:lnTo>
                  <a:lnTo>
                    <a:pt x="241" y="136"/>
                  </a:lnTo>
                  <a:lnTo>
                    <a:pt x="248" y="135"/>
                  </a:lnTo>
                  <a:lnTo>
                    <a:pt x="256" y="135"/>
                  </a:lnTo>
                  <a:lnTo>
                    <a:pt x="266" y="135"/>
                  </a:lnTo>
                  <a:lnTo>
                    <a:pt x="274" y="135"/>
                  </a:lnTo>
                  <a:lnTo>
                    <a:pt x="282" y="136"/>
                  </a:lnTo>
                  <a:lnTo>
                    <a:pt x="287" y="138"/>
                  </a:lnTo>
                  <a:lnTo>
                    <a:pt x="293" y="141"/>
                  </a:lnTo>
                  <a:lnTo>
                    <a:pt x="298" y="146"/>
                  </a:lnTo>
                  <a:lnTo>
                    <a:pt x="304" y="149"/>
                  </a:lnTo>
                  <a:lnTo>
                    <a:pt x="308" y="154"/>
                  </a:lnTo>
                  <a:lnTo>
                    <a:pt x="314" y="158"/>
                  </a:lnTo>
                  <a:lnTo>
                    <a:pt x="319" y="162"/>
                  </a:lnTo>
                  <a:lnTo>
                    <a:pt x="324" y="165"/>
                  </a:lnTo>
                  <a:lnTo>
                    <a:pt x="330" y="169"/>
                  </a:lnTo>
                  <a:lnTo>
                    <a:pt x="336" y="172"/>
                  </a:lnTo>
                  <a:lnTo>
                    <a:pt x="349" y="178"/>
                  </a:lnTo>
                  <a:lnTo>
                    <a:pt x="361" y="181"/>
                  </a:lnTo>
                  <a:lnTo>
                    <a:pt x="374" y="185"/>
                  </a:lnTo>
                  <a:lnTo>
                    <a:pt x="387" y="186"/>
                  </a:lnTo>
                  <a:lnTo>
                    <a:pt x="398" y="187"/>
                  </a:lnTo>
                  <a:lnTo>
                    <a:pt x="412" y="187"/>
                  </a:lnTo>
                  <a:lnTo>
                    <a:pt x="426" y="187"/>
                  </a:lnTo>
                  <a:lnTo>
                    <a:pt x="440" y="186"/>
                  </a:lnTo>
                  <a:lnTo>
                    <a:pt x="445" y="184"/>
                  </a:lnTo>
                  <a:lnTo>
                    <a:pt x="450" y="179"/>
                  </a:lnTo>
                  <a:lnTo>
                    <a:pt x="452" y="173"/>
                  </a:lnTo>
                  <a:lnTo>
                    <a:pt x="450" y="166"/>
                  </a:lnTo>
                  <a:lnTo>
                    <a:pt x="443" y="157"/>
                  </a:lnTo>
                  <a:lnTo>
                    <a:pt x="437" y="148"/>
                  </a:lnTo>
                  <a:lnTo>
                    <a:pt x="430" y="141"/>
                  </a:lnTo>
                  <a:lnTo>
                    <a:pt x="425" y="133"/>
                  </a:lnTo>
                  <a:lnTo>
                    <a:pt x="418" y="127"/>
                  </a:lnTo>
                  <a:lnTo>
                    <a:pt x="411" y="120"/>
                  </a:lnTo>
                  <a:lnTo>
                    <a:pt x="403" y="114"/>
                  </a:lnTo>
                  <a:lnTo>
                    <a:pt x="395" y="108"/>
                  </a:lnTo>
                  <a:lnTo>
                    <a:pt x="403" y="102"/>
                  </a:lnTo>
                  <a:lnTo>
                    <a:pt x="411" y="98"/>
                  </a:lnTo>
                  <a:lnTo>
                    <a:pt x="419" y="94"/>
                  </a:lnTo>
                  <a:lnTo>
                    <a:pt x="426" y="90"/>
                  </a:lnTo>
                  <a:lnTo>
                    <a:pt x="434" y="88"/>
                  </a:lnTo>
                  <a:lnTo>
                    <a:pt x="443" y="85"/>
                  </a:lnTo>
                  <a:lnTo>
                    <a:pt x="452" y="82"/>
                  </a:lnTo>
                  <a:lnTo>
                    <a:pt x="463" y="80"/>
                  </a:lnTo>
                  <a:lnTo>
                    <a:pt x="466" y="79"/>
                  </a:lnTo>
                  <a:lnTo>
                    <a:pt x="471" y="79"/>
                  </a:lnTo>
                  <a:lnTo>
                    <a:pt x="476" y="78"/>
                  </a:lnTo>
                  <a:lnTo>
                    <a:pt x="481" y="78"/>
                  </a:lnTo>
                  <a:lnTo>
                    <a:pt x="487" y="76"/>
                  </a:lnTo>
                  <a:lnTo>
                    <a:pt x="493" y="76"/>
                  </a:lnTo>
                  <a:lnTo>
                    <a:pt x="498" y="75"/>
                  </a:lnTo>
                  <a:lnTo>
                    <a:pt x="503" y="75"/>
                  </a:lnTo>
                  <a:lnTo>
                    <a:pt x="509" y="74"/>
                  </a:lnTo>
                  <a:lnTo>
                    <a:pt x="513" y="73"/>
                  </a:lnTo>
                  <a:lnTo>
                    <a:pt x="519" y="72"/>
                  </a:lnTo>
                  <a:lnTo>
                    <a:pt x="524" y="71"/>
                  </a:lnTo>
                  <a:lnTo>
                    <a:pt x="529" y="68"/>
                  </a:lnTo>
                  <a:lnTo>
                    <a:pt x="534" y="67"/>
                  </a:lnTo>
                  <a:lnTo>
                    <a:pt x="540" y="65"/>
                  </a:lnTo>
                  <a:lnTo>
                    <a:pt x="544" y="64"/>
                  </a:lnTo>
                  <a:lnTo>
                    <a:pt x="550" y="60"/>
                  </a:lnTo>
                  <a:lnTo>
                    <a:pt x="554" y="55"/>
                  </a:lnTo>
                  <a:lnTo>
                    <a:pt x="554" y="48"/>
                  </a:lnTo>
                  <a:lnTo>
                    <a:pt x="550" y="4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6" name="Freeform 45"/>
            <p:cNvSpPr>
              <a:spLocks/>
            </p:cNvSpPr>
            <p:nvPr/>
          </p:nvSpPr>
          <p:spPr bwMode="auto">
            <a:xfrm>
              <a:off x="2977" y="2059"/>
              <a:ext cx="360" cy="313"/>
            </a:xfrm>
            <a:custGeom>
              <a:avLst/>
              <a:gdLst>
                <a:gd name="T0" fmla="*/ 694 w 719"/>
                <a:gd name="T1" fmla="*/ 44 h 627"/>
                <a:gd name="T2" fmla="*/ 670 w 719"/>
                <a:gd name="T3" fmla="*/ 36 h 627"/>
                <a:gd name="T4" fmla="*/ 640 w 719"/>
                <a:gd name="T5" fmla="*/ 28 h 627"/>
                <a:gd name="T6" fmla="*/ 616 w 719"/>
                <a:gd name="T7" fmla="*/ 8 h 627"/>
                <a:gd name="T8" fmla="*/ 588 w 719"/>
                <a:gd name="T9" fmla="*/ 2 h 627"/>
                <a:gd name="T10" fmla="*/ 561 w 719"/>
                <a:gd name="T11" fmla="*/ 13 h 627"/>
                <a:gd name="T12" fmla="*/ 531 w 719"/>
                <a:gd name="T13" fmla="*/ 25 h 627"/>
                <a:gd name="T14" fmla="*/ 498 w 719"/>
                <a:gd name="T15" fmla="*/ 35 h 627"/>
                <a:gd name="T16" fmla="*/ 441 w 719"/>
                <a:gd name="T17" fmla="*/ 38 h 627"/>
                <a:gd name="T18" fmla="*/ 376 w 719"/>
                <a:gd name="T19" fmla="*/ 35 h 627"/>
                <a:gd name="T20" fmla="*/ 312 w 719"/>
                <a:gd name="T21" fmla="*/ 30 h 627"/>
                <a:gd name="T22" fmla="*/ 248 w 719"/>
                <a:gd name="T23" fmla="*/ 31 h 627"/>
                <a:gd name="T24" fmla="*/ 226 w 719"/>
                <a:gd name="T25" fmla="*/ 30 h 627"/>
                <a:gd name="T26" fmla="*/ 184 w 719"/>
                <a:gd name="T27" fmla="*/ 24 h 627"/>
                <a:gd name="T28" fmla="*/ 131 w 719"/>
                <a:gd name="T29" fmla="*/ 19 h 627"/>
                <a:gd name="T30" fmla="*/ 78 w 719"/>
                <a:gd name="T31" fmla="*/ 14 h 627"/>
                <a:gd name="T32" fmla="*/ 25 w 719"/>
                <a:gd name="T33" fmla="*/ 13 h 627"/>
                <a:gd name="T34" fmla="*/ 2 w 719"/>
                <a:gd name="T35" fmla="*/ 36 h 627"/>
                <a:gd name="T36" fmla="*/ 48 w 719"/>
                <a:gd name="T37" fmla="*/ 38 h 627"/>
                <a:gd name="T38" fmla="*/ 97 w 719"/>
                <a:gd name="T39" fmla="*/ 42 h 627"/>
                <a:gd name="T40" fmla="*/ 146 w 719"/>
                <a:gd name="T41" fmla="*/ 46 h 627"/>
                <a:gd name="T42" fmla="*/ 194 w 719"/>
                <a:gd name="T43" fmla="*/ 52 h 627"/>
                <a:gd name="T44" fmla="*/ 184 w 719"/>
                <a:gd name="T45" fmla="*/ 223 h 627"/>
                <a:gd name="T46" fmla="*/ 152 w 719"/>
                <a:gd name="T47" fmla="*/ 294 h 627"/>
                <a:gd name="T48" fmla="*/ 97 w 719"/>
                <a:gd name="T49" fmla="*/ 311 h 627"/>
                <a:gd name="T50" fmla="*/ 82 w 719"/>
                <a:gd name="T51" fmla="*/ 278 h 627"/>
                <a:gd name="T52" fmla="*/ 96 w 719"/>
                <a:gd name="T53" fmla="*/ 176 h 627"/>
                <a:gd name="T54" fmla="*/ 92 w 719"/>
                <a:gd name="T55" fmla="*/ 129 h 627"/>
                <a:gd name="T56" fmla="*/ 59 w 719"/>
                <a:gd name="T57" fmla="*/ 274 h 627"/>
                <a:gd name="T58" fmla="*/ 55 w 719"/>
                <a:gd name="T59" fmla="*/ 337 h 627"/>
                <a:gd name="T60" fmla="*/ 57 w 719"/>
                <a:gd name="T61" fmla="*/ 367 h 627"/>
                <a:gd name="T62" fmla="*/ 64 w 719"/>
                <a:gd name="T63" fmla="*/ 412 h 627"/>
                <a:gd name="T64" fmla="*/ 63 w 719"/>
                <a:gd name="T65" fmla="*/ 477 h 627"/>
                <a:gd name="T66" fmla="*/ 80 w 719"/>
                <a:gd name="T67" fmla="*/ 588 h 627"/>
                <a:gd name="T68" fmla="*/ 108 w 719"/>
                <a:gd name="T69" fmla="*/ 623 h 627"/>
                <a:gd name="T70" fmla="*/ 95 w 719"/>
                <a:gd name="T71" fmla="*/ 525 h 627"/>
                <a:gd name="T72" fmla="*/ 87 w 719"/>
                <a:gd name="T73" fmla="*/ 409 h 627"/>
                <a:gd name="T74" fmla="*/ 82 w 719"/>
                <a:gd name="T75" fmla="*/ 351 h 627"/>
                <a:gd name="T76" fmla="*/ 131 w 719"/>
                <a:gd name="T77" fmla="*/ 328 h 627"/>
                <a:gd name="T78" fmla="*/ 193 w 719"/>
                <a:gd name="T79" fmla="*/ 307 h 627"/>
                <a:gd name="T80" fmla="*/ 218 w 719"/>
                <a:gd name="T81" fmla="*/ 292 h 627"/>
                <a:gd name="T82" fmla="*/ 216 w 719"/>
                <a:gd name="T83" fmla="*/ 114 h 627"/>
                <a:gd name="T84" fmla="*/ 281 w 719"/>
                <a:gd name="T85" fmla="*/ 57 h 627"/>
                <a:gd name="T86" fmla="*/ 346 w 719"/>
                <a:gd name="T87" fmla="*/ 62 h 627"/>
                <a:gd name="T88" fmla="*/ 408 w 719"/>
                <a:gd name="T89" fmla="*/ 65 h 627"/>
                <a:gd name="T90" fmla="*/ 470 w 719"/>
                <a:gd name="T91" fmla="*/ 62 h 627"/>
                <a:gd name="T92" fmla="*/ 504 w 719"/>
                <a:gd name="T93" fmla="*/ 62 h 627"/>
                <a:gd name="T94" fmla="*/ 528 w 719"/>
                <a:gd name="T95" fmla="*/ 57 h 627"/>
                <a:gd name="T96" fmla="*/ 558 w 719"/>
                <a:gd name="T97" fmla="*/ 42 h 627"/>
                <a:gd name="T98" fmla="*/ 582 w 719"/>
                <a:gd name="T99" fmla="*/ 35 h 627"/>
                <a:gd name="T100" fmla="*/ 596 w 719"/>
                <a:gd name="T101" fmla="*/ 27 h 627"/>
                <a:gd name="T102" fmla="*/ 609 w 719"/>
                <a:gd name="T103" fmla="*/ 39 h 627"/>
                <a:gd name="T104" fmla="*/ 631 w 719"/>
                <a:gd name="T105" fmla="*/ 55 h 627"/>
                <a:gd name="T106" fmla="*/ 654 w 719"/>
                <a:gd name="T107" fmla="*/ 60 h 627"/>
                <a:gd name="T108" fmla="*/ 675 w 719"/>
                <a:gd name="T109" fmla="*/ 66 h 627"/>
                <a:gd name="T110" fmla="*/ 668 w 719"/>
                <a:gd name="T111" fmla="*/ 74 h 627"/>
                <a:gd name="T112" fmla="*/ 668 w 719"/>
                <a:gd name="T113" fmla="*/ 100 h 627"/>
                <a:gd name="T114" fmla="*/ 691 w 719"/>
                <a:gd name="T115" fmla="*/ 90 h 627"/>
                <a:gd name="T116" fmla="*/ 708 w 719"/>
                <a:gd name="T117" fmla="*/ 79 h 627"/>
                <a:gd name="T118" fmla="*/ 717 w 719"/>
                <a:gd name="T119" fmla="*/ 58 h 6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719" h="627">
                  <a:moveTo>
                    <a:pt x="713" y="53"/>
                  </a:moveTo>
                  <a:lnTo>
                    <a:pt x="707" y="50"/>
                  </a:lnTo>
                  <a:lnTo>
                    <a:pt x="700" y="46"/>
                  </a:lnTo>
                  <a:lnTo>
                    <a:pt x="694" y="44"/>
                  </a:lnTo>
                  <a:lnTo>
                    <a:pt x="688" y="42"/>
                  </a:lnTo>
                  <a:lnTo>
                    <a:pt x="683" y="39"/>
                  </a:lnTo>
                  <a:lnTo>
                    <a:pt x="676" y="37"/>
                  </a:lnTo>
                  <a:lnTo>
                    <a:pt x="670" y="36"/>
                  </a:lnTo>
                  <a:lnTo>
                    <a:pt x="663" y="35"/>
                  </a:lnTo>
                  <a:lnTo>
                    <a:pt x="654" y="34"/>
                  </a:lnTo>
                  <a:lnTo>
                    <a:pt x="646" y="30"/>
                  </a:lnTo>
                  <a:lnTo>
                    <a:pt x="640" y="28"/>
                  </a:lnTo>
                  <a:lnTo>
                    <a:pt x="634" y="23"/>
                  </a:lnTo>
                  <a:lnTo>
                    <a:pt x="628" y="19"/>
                  </a:lnTo>
                  <a:lnTo>
                    <a:pt x="623" y="14"/>
                  </a:lnTo>
                  <a:lnTo>
                    <a:pt x="616" y="8"/>
                  </a:lnTo>
                  <a:lnTo>
                    <a:pt x="607" y="2"/>
                  </a:lnTo>
                  <a:lnTo>
                    <a:pt x="601" y="0"/>
                  </a:lnTo>
                  <a:lnTo>
                    <a:pt x="595" y="0"/>
                  </a:lnTo>
                  <a:lnTo>
                    <a:pt x="588" y="2"/>
                  </a:lnTo>
                  <a:lnTo>
                    <a:pt x="581" y="5"/>
                  </a:lnTo>
                  <a:lnTo>
                    <a:pt x="573" y="7"/>
                  </a:lnTo>
                  <a:lnTo>
                    <a:pt x="567" y="10"/>
                  </a:lnTo>
                  <a:lnTo>
                    <a:pt x="561" y="13"/>
                  </a:lnTo>
                  <a:lnTo>
                    <a:pt x="556" y="15"/>
                  </a:lnTo>
                  <a:lnTo>
                    <a:pt x="547" y="19"/>
                  </a:lnTo>
                  <a:lnTo>
                    <a:pt x="539" y="22"/>
                  </a:lnTo>
                  <a:lnTo>
                    <a:pt x="531" y="25"/>
                  </a:lnTo>
                  <a:lnTo>
                    <a:pt x="524" y="28"/>
                  </a:lnTo>
                  <a:lnTo>
                    <a:pt x="516" y="31"/>
                  </a:lnTo>
                  <a:lnTo>
                    <a:pt x="508" y="32"/>
                  </a:lnTo>
                  <a:lnTo>
                    <a:pt x="498" y="35"/>
                  </a:lnTo>
                  <a:lnTo>
                    <a:pt x="489" y="36"/>
                  </a:lnTo>
                  <a:lnTo>
                    <a:pt x="473" y="37"/>
                  </a:lnTo>
                  <a:lnTo>
                    <a:pt x="457" y="38"/>
                  </a:lnTo>
                  <a:lnTo>
                    <a:pt x="441" y="38"/>
                  </a:lnTo>
                  <a:lnTo>
                    <a:pt x="425" y="38"/>
                  </a:lnTo>
                  <a:lnTo>
                    <a:pt x="408" y="37"/>
                  </a:lnTo>
                  <a:lnTo>
                    <a:pt x="392" y="36"/>
                  </a:lnTo>
                  <a:lnTo>
                    <a:pt x="376" y="35"/>
                  </a:lnTo>
                  <a:lnTo>
                    <a:pt x="360" y="34"/>
                  </a:lnTo>
                  <a:lnTo>
                    <a:pt x="344" y="32"/>
                  </a:lnTo>
                  <a:lnTo>
                    <a:pt x="328" y="31"/>
                  </a:lnTo>
                  <a:lnTo>
                    <a:pt x="312" y="30"/>
                  </a:lnTo>
                  <a:lnTo>
                    <a:pt x="296" y="30"/>
                  </a:lnTo>
                  <a:lnTo>
                    <a:pt x="279" y="30"/>
                  </a:lnTo>
                  <a:lnTo>
                    <a:pt x="263" y="30"/>
                  </a:lnTo>
                  <a:lnTo>
                    <a:pt x="248" y="31"/>
                  </a:lnTo>
                  <a:lnTo>
                    <a:pt x="232" y="32"/>
                  </a:lnTo>
                  <a:lnTo>
                    <a:pt x="230" y="31"/>
                  </a:lnTo>
                  <a:lnTo>
                    <a:pt x="229" y="30"/>
                  </a:lnTo>
                  <a:lnTo>
                    <a:pt x="226" y="30"/>
                  </a:lnTo>
                  <a:lnTo>
                    <a:pt x="224" y="29"/>
                  </a:lnTo>
                  <a:lnTo>
                    <a:pt x="210" y="28"/>
                  </a:lnTo>
                  <a:lnTo>
                    <a:pt x="198" y="27"/>
                  </a:lnTo>
                  <a:lnTo>
                    <a:pt x="184" y="24"/>
                  </a:lnTo>
                  <a:lnTo>
                    <a:pt x="170" y="23"/>
                  </a:lnTo>
                  <a:lnTo>
                    <a:pt x="157" y="22"/>
                  </a:lnTo>
                  <a:lnTo>
                    <a:pt x="144" y="20"/>
                  </a:lnTo>
                  <a:lnTo>
                    <a:pt x="131" y="19"/>
                  </a:lnTo>
                  <a:lnTo>
                    <a:pt x="118" y="17"/>
                  </a:lnTo>
                  <a:lnTo>
                    <a:pt x="104" y="16"/>
                  </a:lnTo>
                  <a:lnTo>
                    <a:pt x="92" y="15"/>
                  </a:lnTo>
                  <a:lnTo>
                    <a:pt x="78" y="14"/>
                  </a:lnTo>
                  <a:lnTo>
                    <a:pt x="65" y="13"/>
                  </a:lnTo>
                  <a:lnTo>
                    <a:pt x="51" y="13"/>
                  </a:lnTo>
                  <a:lnTo>
                    <a:pt x="38" y="13"/>
                  </a:lnTo>
                  <a:lnTo>
                    <a:pt x="25" y="13"/>
                  </a:lnTo>
                  <a:lnTo>
                    <a:pt x="11" y="13"/>
                  </a:lnTo>
                  <a:lnTo>
                    <a:pt x="2" y="17"/>
                  </a:lnTo>
                  <a:lnTo>
                    <a:pt x="0" y="27"/>
                  </a:lnTo>
                  <a:lnTo>
                    <a:pt x="2" y="36"/>
                  </a:lnTo>
                  <a:lnTo>
                    <a:pt x="11" y="39"/>
                  </a:lnTo>
                  <a:lnTo>
                    <a:pt x="24" y="39"/>
                  </a:lnTo>
                  <a:lnTo>
                    <a:pt x="36" y="38"/>
                  </a:lnTo>
                  <a:lnTo>
                    <a:pt x="48" y="38"/>
                  </a:lnTo>
                  <a:lnTo>
                    <a:pt x="61" y="39"/>
                  </a:lnTo>
                  <a:lnTo>
                    <a:pt x="73" y="39"/>
                  </a:lnTo>
                  <a:lnTo>
                    <a:pt x="85" y="40"/>
                  </a:lnTo>
                  <a:lnTo>
                    <a:pt x="97" y="42"/>
                  </a:lnTo>
                  <a:lnTo>
                    <a:pt x="109" y="43"/>
                  </a:lnTo>
                  <a:lnTo>
                    <a:pt x="122" y="44"/>
                  </a:lnTo>
                  <a:lnTo>
                    <a:pt x="133" y="45"/>
                  </a:lnTo>
                  <a:lnTo>
                    <a:pt x="146" y="46"/>
                  </a:lnTo>
                  <a:lnTo>
                    <a:pt x="158" y="47"/>
                  </a:lnTo>
                  <a:lnTo>
                    <a:pt x="170" y="49"/>
                  </a:lnTo>
                  <a:lnTo>
                    <a:pt x="183" y="51"/>
                  </a:lnTo>
                  <a:lnTo>
                    <a:pt x="194" y="52"/>
                  </a:lnTo>
                  <a:lnTo>
                    <a:pt x="207" y="53"/>
                  </a:lnTo>
                  <a:lnTo>
                    <a:pt x="191" y="110"/>
                  </a:lnTo>
                  <a:lnTo>
                    <a:pt x="183" y="166"/>
                  </a:lnTo>
                  <a:lnTo>
                    <a:pt x="184" y="223"/>
                  </a:lnTo>
                  <a:lnTo>
                    <a:pt x="192" y="281"/>
                  </a:lnTo>
                  <a:lnTo>
                    <a:pt x="178" y="286"/>
                  </a:lnTo>
                  <a:lnTo>
                    <a:pt x="165" y="289"/>
                  </a:lnTo>
                  <a:lnTo>
                    <a:pt x="152" y="294"/>
                  </a:lnTo>
                  <a:lnTo>
                    <a:pt x="138" y="299"/>
                  </a:lnTo>
                  <a:lnTo>
                    <a:pt x="124" y="303"/>
                  </a:lnTo>
                  <a:lnTo>
                    <a:pt x="110" y="307"/>
                  </a:lnTo>
                  <a:lnTo>
                    <a:pt x="97" y="311"/>
                  </a:lnTo>
                  <a:lnTo>
                    <a:pt x="84" y="315"/>
                  </a:lnTo>
                  <a:lnTo>
                    <a:pt x="82" y="302"/>
                  </a:lnTo>
                  <a:lnTo>
                    <a:pt x="82" y="289"/>
                  </a:lnTo>
                  <a:lnTo>
                    <a:pt x="82" y="278"/>
                  </a:lnTo>
                  <a:lnTo>
                    <a:pt x="82" y="265"/>
                  </a:lnTo>
                  <a:lnTo>
                    <a:pt x="84" y="234"/>
                  </a:lnTo>
                  <a:lnTo>
                    <a:pt x="88" y="205"/>
                  </a:lnTo>
                  <a:lnTo>
                    <a:pt x="96" y="176"/>
                  </a:lnTo>
                  <a:lnTo>
                    <a:pt x="107" y="149"/>
                  </a:lnTo>
                  <a:lnTo>
                    <a:pt x="107" y="138"/>
                  </a:lnTo>
                  <a:lnTo>
                    <a:pt x="101" y="130"/>
                  </a:lnTo>
                  <a:lnTo>
                    <a:pt x="92" y="129"/>
                  </a:lnTo>
                  <a:lnTo>
                    <a:pt x="85" y="135"/>
                  </a:lnTo>
                  <a:lnTo>
                    <a:pt x="70" y="181"/>
                  </a:lnTo>
                  <a:lnTo>
                    <a:pt x="62" y="227"/>
                  </a:lnTo>
                  <a:lnTo>
                    <a:pt x="59" y="274"/>
                  </a:lnTo>
                  <a:lnTo>
                    <a:pt x="59" y="322"/>
                  </a:lnTo>
                  <a:lnTo>
                    <a:pt x="55" y="326"/>
                  </a:lnTo>
                  <a:lnTo>
                    <a:pt x="54" y="331"/>
                  </a:lnTo>
                  <a:lnTo>
                    <a:pt x="55" y="337"/>
                  </a:lnTo>
                  <a:lnTo>
                    <a:pt x="58" y="341"/>
                  </a:lnTo>
                  <a:lnTo>
                    <a:pt x="58" y="349"/>
                  </a:lnTo>
                  <a:lnTo>
                    <a:pt x="57" y="359"/>
                  </a:lnTo>
                  <a:lnTo>
                    <a:pt x="57" y="367"/>
                  </a:lnTo>
                  <a:lnTo>
                    <a:pt x="56" y="375"/>
                  </a:lnTo>
                  <a:lnTo>
                    <a:pt x="57" y="387"/>
                  </a:lnTo>
                  <a:lnTo>
                    <a:pt x="61" y="399"/>
                  </a:lnTo>
                  <a:lnTo>
                    <a:pt x="64" y="412"/>
                  </a:lnTo>
                  <a:lnTo>
                    <a:pt x="65" y="423"/>
                  </a:lnTo>
                  <a:lnTo>
                    <a:pt x="63" y="442"/>
                  </a:lnTo>
                  <a:lnTo>
                    <a:pt x="63" y="459"/>
                  </a:lnTo>
                  <a:lnTo>
                    <a:pt x="63" y="477"/>
                  </a:lnTo>
                  <a:lnTo>
                    <a:pt x="64" y="496"/>
                  </a:lnTo>
                  <a:lnTo>
                    <a:pt x="67" y="527"/>
                  </a:lnTo>
                  <a:lnTo>
                    <a:pt x="73" y="557"/>
                  </a:lnTo>
                  <a:lnTo>
                    <a:pt x="80" y="588"/>
                  </a:lnTo>
                  <a:lnTo>
                    <a:pt x="86" y="619"/>
                  </a:lnTo>
                  <a:lnTo>
                    <a:pt x="92" y="627"/>
                  </a:lnTo>
                  <a:lnTo>
                    <a:pt x="100" y="627"/>
                  </a:lnTo>
                  <a:lnTo>
                    <a:pt x="108" y="623"/>
                  </a:lnTo>
                  <a:lnTo>
                    <a:pt x="110" y="612"/>
                  </a:lnTo>
                  <a:lnTo>
                    <a:pt x="106" y="583"/>
                  </a:lnTo>
                  <a:lnTo>
                    <a:pt x="100" y="553"/>
                  </a:lnTo>
                  <a:lnTo>
                    <a:pt x="95" y="525"/>
                  </a:lnTo>
                  <a:lnTo>
                    <a:pt x="91" y="496"/>
                  </a:lnTo>
                  <a:lnTo>
                    <a:pt x="88" y="466"/>
                  </a:lnTo>
                  <a:lnTo>
                    <a:pt x="88" y="437"/>
                  </a:lnTo>
                  <a:lnTo>
                    <a:pt x="87" y="409"/>
                  </a:lnTo>
                  <a:lnTo>
                    <a:pt x="82" y="379"/>
                  </a:lnTo>
                  <a:lnTo>
                    <a:pt x="81" y="370"/>
                  </a:lnTo>
                  <a:lnTo>
                    <a:pt x="81" y="361"/>
                  </a:lnTo>
                  <a:lnTo>
                    <a:pt x="82" y="351"/>
                  </a:lnTo>
                  <a:lnTo>
                    <a:pt x="84" y="340"/>
                  </a:lnTo>
                  <a:lnTo>
                    <a:pt x="100" y="336"/>
                  </a:lnTo>
                  <a:lnTo>
                    <a:pt x="116" y="332"/>
                  </a:lnTo>
                  <a:lnTo>
                    <a:pt x="131" y="328"/>
                  </a:lnTo>
                  <a:lnTo>
                    <a:pt x="147" y="323"/>
                  </a:lnTo>
                  <a:lnTo>
                    <a:pt x="162" y="317"/>
                  </a:lnTo>
                  <a:lnTo>
                    <a:pt x="178" y="313"/>
                  </a:lnTo>
                  <a:lnTo>
                    <a:pt x="193" y="307"/>
                  </a:lnTo>
                  <a:lnTo>
                    <a:pt x="209" y="302"/>
                  </a:lnTo>
                  <a:lnTo>
                    <a:pt x="214" y="300"/>
                  </a:lnTo>
                  <a:lnTo>
                    <a:pt x="217" y="296"/>
                  </a:lnTo>
                  <a:lnTo>
                    <a:pt x="218" y="292"/>
                  </a:lnTo>
                  <a:lnTo>
                    <a:pt x="218" y="287"/>
                  </a:lnTo>
                  <a:lnTo>
                    <a:pt x="209" y="228"/>
                  </a:lnTo>
                  <a:lnTo>
                    <a:pt x="208" y="171"/>
                  </a:lnTo>
                  <a:lnTo>
                    <a:pt x="216" y="114"/>
                  </a:lnTo>
                  <a:lnTo>
                    <a:pt x="232" y="58"/>
                  </a:lnTo>
                  <a:lnTo>
                    <a:pt x="248" y="57"/>
                  </a:lnTo>
                  <a:lnTo>
                    <a:pt x="264" y="55"/>
                  </a:lnTo>
                  <a:lnTo>
                    <a:pt x="281" y="57"/>
                  </a:lnTo>
                  <a:lnTo>
                    <a:pt x="298" y="57"/>
                  </a:lnTo>
                  <a:lnTo>
                    <a:pt x="314" y="59"/>
                  </a:lnTo>
                  <a:lnTo>
                    <a:pt x="330" y="60"/>
                  </a:lnTo>
                  <a:lnTo>
                    <a:pt x="346" y="62"/>
                  </a:lnTo>
                  <a:lnTo>
                    <a:pt x="362" y="64"/>
                  </a:lnTo>
                  <a:lnTo>
                    <a:pt x="377" y="65"/>
                  </a:lnTo>
                  <a:lnTo>
                    <a:pt x="393" y="65"/>
                  </a:lnTo>
                  <a:lnTo>
                    <a:pt x="408" y="65"/>
                  </a:lnTo>
                  <a:lnTo>
                    <a:pt x="423" y="65"/>
                  </a:lnTo>
                  <a:lnTo>
                    <a:pt x="440" y="65"/>
                  </a:lnTo>
                  <a:lnTo>
                    <a:pt x="455" y="64"/>
                  </a:lnTo>
                  <a:lnTo>
                    <a:pt x="470" y="62"/>
                  </a:lnTo>
                  <a:lnTo>
                    <a:pt x="484" y="62"/>
                  </a:lnTo>
                  <a:lnTo>
                    <a:pt x="490" y="62"/>
                  </a:lnTo>
                  <a:lnTo>
                    <a:pt x="497" y="62"/>
                  </a:lnTo>
                  <a:lnTo>
                    <a:pt x="504" y="62"/>
                  </a:lnTo>
                  <a:lnTo>
                    <a:pt x="510" y="61"/>
                  </a:lnTo>
                  <a:lnTo>
                    <a:pt x="517" y="60"/>
                  </a:lnTo>
                  <a:lnTo>
                    <a:pt x="522" y="59"/>
                  </a:lnTo>
                  <a:lnTo>
                    <a:pt x="528" y="57"/>
                  </a:lnTo>
                  <a:lnTo>
                    <a:pt x="534" y="54"/>
                  </a:lnTo>
                  <a:lnTo>
                    <a:pt x="542" y="51"/>
                  </a:lnTo>
                  <a:lnTo>
                    <a:pt x="550" y="46"/>
                  </a:lnTo>
                  <a:lnTo>
                    <a:pt x="558" y="42"/>
                  </a:lnTo>
                  <a:lnTo>
                    <a:pt x="566" y="38"/>
                  </a:lnTo>
                  <a:lnTo>
                    <a:pt x="571" y="37"/>
                  </a:lnTo>
                  <a:lnTo>
                    <a:pt x="577" y="36"/>
                  </a:lnTo>
                  <a:lnTo>
                    <a:pt x="582" y="35"/>
                  </a:lnTo>
                  <a:lnTo>
                    <a:pt x="587" y="32"/>
                  </a:lnTo>
                  <a:lnTo>
                    <a:pt x="592" y="31"/>
                  </a:lnTo>
                  <a:lnTo>
                    <a:pt x="595" y="29"/>
                  </a:lnTo>
                  <a:lnTo>
                    <a:pt x="596" y="27"/>
                  </a:lnTo>
                  <a:lnTo>
                    <a:pt x="594" y="24"/>
                  </a:lnTo>
                  <a:lnTo>
                    <a:pt x="599" y="29"/>
                  </a:lnTo>
                  <a:lnTo>
                    <a:pt x="603" y="34"/>
                  </a:lnTo>
                  <a:lnTo>
                    <a:pt x="609" y="39"/>
                  </a:lnTo>
                  <a:lnTo>
                    <a:pt x="614" y="44"/>
                  </a:lnTo>
                  <a:lnTo>
                    <a:pt x="619" y="49"/>
                  </a:lnTo>
                  <a:lnTo>
                    <a:pt x="625" y="52"/>
                  </a:lnTo>
                  <a:lnTo>
                    <a:pt x="631" y="55"/>
                  </a:lnTo>
                  <a:lnTo>
                    <a:pt x="637" y="57"/>
                  </a:lnTo>
                  <a:lnTo>
                    <a:pt x="642" y="58"/>
                  </a:lnTo>
                  <a:lnTo>
                    <a:pt x="649" y="59"/>
                  </a:lnTo>
                  <a:lnTo>
                    <a:pt x="654" y="60"/>
                  </a:lnTo>
                  <a:lnTo>
                    <a:pt x="660" y="61"/>
                  </a:lnTo>
                  <a:lnTo>
                    <a:pt x="664" y="62"/>
                  </a:lnTo>
                  <a:lnTo>
                    <a:pt x="670" y="64"/>
                  </a:lnTo>
                  <a:lnTo>
                    <a:pt x="675" y="66"/>
                  </a:lnTo>
                  <a:lnTo>
                    <a:pt x="679" y="67"/>
                  </a:lnTo>
                  <a:lnTo>
                    <a:pt x="676" y="69"/>
                  </a:lnTo>
                  <a:lnTo>
                    <a:pt x="672" y="72"/>
                  </a:lnTo>
                  <a:lnTo>
                    <a:pt x="668" y="74"/>
                  </a:lnTo>
                  <a:lnTo>
                    <a:pt x="664" y="76"/>
                  </a:lnTo>
                  <a:lnTo>
                    <a:pt x="658" y="84"/>
                  </a:lnTo>
                  <a:lnTo>
                    <a:pt x="661" y="93"/>
                  </a:lnTo>
                  <a:lnTo>
                    <a:pt x="668" y="100"/>
                  </a:lnTo>
                  <a:lnTo>
                    <a:pt x="677" y="98"/>
                  </a:lnTo>
                  <a:lnTo>
                    <a:pt x="681" y="96"/>
                  </a:lnTo>
                  <a:lnTo>
                    <a:pt x="686" y="92"/>
                  </a:lnTo>
                  <a:lnTo>
                    <a:pt x="691" y="90"/>
                  </a:lnTo>
                  <a:lnTo>
                    <a:pt x="695" y="87"/>
                  </a:lnTo>
                  <a:lnTo>
                    <a:pt x="700" y="84"/>
                  </a:lnTo>
                  <a:lnTo>
                    <a:pt x="703" y="81"/>
                  </a:lnTo>
                  <a:lnTo>
                    <a:pt x="708" y="79"/>
                  </a:lnTo>
                  <a:lnTo>
                    <a:pt x="713" y="75"/>
                  </a:lnTo>
                  <a:lnTo>
                    <a:pt x="717" y="70"/>
                  </a:lnTo>
                  <a:lnTo>
                    <a:pt x="719" y="64"/>
                  </a:lnTo>
                  <a:lnTo>
                    <a:pt x="717" y="58"/>
                  </a:lnTo>
                  <a:lnTo>
                    <a:pt x="713" y="5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7" name="Freeform 46"/>
            <p:cNvSpPr>
              <a:spLocks/>
            </p:cNvSpPr>
            <p:nvPr/>
          </p:nvSpPr>
          <p:spPr bwMode="auto">
            <a:xfrm>
              <a:off x="2987" y="2392"/>
              <a:ext cx="168" cy="308"/>
            </a:xfrm>
            <a:custGeom>
              <a:avLst/>
              <a:gdLst>
                <a:gd name="T0" fmla="*/ 27 w 337"/>
                <a:gd name="T1" fmla="*/ 38 h 616"/>
                <a:gd name="T2" fmla="*/ 62 w 337"/>
                <a:gd name="T3" fmla="*/ 60 h 616"/>
                <a:gd name="T4" fmla="*/ 96 w 337"/>
                <a:gd name="T5" fmla="*/ 85 h 616"/>
                <a:gd name="T6" fmla="*/ 120 w 337"/>
                <a:gd name="T7" fmla="*/ 123 h 616"/>
                <a:gd name="T8" fmla="*/ 134 w 337"/>
                <a:gd name="T9" fmla="*/ 166 h 616"/>
                <a:gd name="T10" fmla="*/ 145 w 337"/>
                <a:gd name="T11" fmla="*/ 221 h 616"/>
                <a:gd name="T12" fmla="*/ 133 w 337"/>
                <a:gd name="T13" fmla="*/ 308 h 616"/>
                <a:gd name="T14" fmla="*/ 134 w 337"/>
                <a:gd name="T15" fmla="*/ 392 h 616"/>
                <a:gd name="T16" fmla="*/ 168 w 337"/>
                <a:gd name="T17" fmla="*/ 426 h 616"/>
                <a:gd name="T18" fmla="*/ 204 w 337"/>
                <a:gd name="T19" fmla="*/ 429 h 616"/>
                <a:gd name="T20" fmla="*/ 236 w 337"/>
                <a:gd name="T21" fmla="*/ 419 h 616"/>
                <a:gd name="T22" fmla="*/ 282 w 337"/>
                <a:gd name="T23" fmla="*/ 407 h 616"/>
                <a:gd name="T24" fmla="*/ 312 w 337"/>
                <a:gd name="T25" fmla="*/ 415 h 616"/>
                <a:gd name="T26" fmla="*/ 287 w 337"/>
                <a:gd name="T27" fmla="*/ 456 h 616"/>
                <a:gd name="T28" fmla="*/ 258 w 337"/>
                <a:gd name="T29" fmla="*/ 488 h 616"/>
                <a:gd name="T30" fmla="*/ 225 w 337"/>
                <a:gd name="T31" fmla="*/ 515 h 616"/>
                <a:gd name="T32" fmla="*/ 198 w 337"/>
                <a:gd name="T33" fmla="*/ 530 h 616"/>
                <a:gd name="T34" fmla="*/ 185 w 337"/>
                <a:gd name="T35" fmla="*/ 547 h 616"/>
                <a:gd name="T36" fmla="*/ 167 w 337"/>
                <a:gd name="T37" fmla="*/ 562 h 616"/>
                <a:gd name="T38" fmla="*/ 145 w 337"/>
                <a:gd name="T39" fmla="*/ 573 h 616"/>
                <a:gd name="T40" fmla="*/ 125 w 337"/>
                <a:gd name="T41" fmla="*/ 585 h 616"/>
                <a:gd name="T42" fmla="*/ 104 w 337"/>
                <a:gd name="T43" fmla="*/ 601 h 616"/>
                <a:gd name="T44" fmla="*/ 122 w 337"/>
                <a:gd name="T45" fmla="*/ 615 h 616"/>
                <a:gd name="T46" fmla="*/ 148 w 337"/>
                <a:gd name="T47" fmla="*/ 601 h 616"/>
                <a:gd name="T48" fmla="*/ 173 w 337"/>
                <a:gd name="T49" fmla="*/ 588 h 616"/>
                <a:gd name="T50" fmla="*/ 200 w 337"/>
                <a:gd name="T51" fmla="*/ 573 h 616"/>
                <a:gd name="T52" fmla="*/ 223 w 337"/>
                <a:gd name="T53" fmla="*/ 554 h 616"/>
                <a:gd name="T54" fmla="*/ 248 w 337"/>
                <a:gd name="T55" fmla="*/ 534 h 616"/>
                <a:gd name="T56" fmla="*/ 284 w 337"/>
                <a:gd name="T57" fmla="*/ 509 h 616"/>
                <a:gd name="T58" fmla="*/ 316 w 337"/>
                <a:gd name="T59" fmla="*/ 460 h 616"/>
                <a:gd name="T60" fmla="*/ 337 w 337"/>
                <a:gd name="T61" fmla="*/ 413 h 616"/>
                <a:gd name="T62" fmla="*/ 335 w 337"/>
                <a:gd name="T63" fmla="*/ 403 h 616"/>
                <a:gd name="T64" fmla="*/ 301 w 337"/>
                <a:gd name="T65" fmla="*/ 381 h 616"/>
                <a:gd name="T66" fmla="*/ 255 w 337"/>
                <a:gd name="T67" fmla="*/ 384 h 616"/>
                <a:gd name="T68" fmla="*/ 202 w 337"/>
                <a:gd name="T69" fmla="*/ 403 h 616"/>
                <a:gd name="T70" fmla="*/ 160 w 337"/>
                <a:gd name="T71" fmla="*/ 377 h 616"/>
                <a:gd name="T72" fmla="*/ 160 w 337"/>
                <a:gd name="T73" fmla="*/ 308 h 616"/>
                <a:gd name="T74" fmla="*/ 165 w 337"/>
                <a:gd name="T75" fmla="*/ 228 h 616"/>
                <a:gd name="T76" fmla="*/ 143 w 337"/>
                <a:gd name="T77" fmla="*/ 111 h 616"/>
                <a:gd name="T78" fmla="*/ 128 w 337"/>
                <a:gd name="T79" fmla="*/ 86 h 616"/>
                <a:gd name="T80" fmla="*/ 110 w 337"/>
                <a:gd name="T81" fmla="*/ 64 h 616"/>
                <a:gd name="T82" fmla="*/ 89 w 337"/>
                <a:gd name="T83" fmla="*/ 44 h 616"/>
                <a:gd name="T84" fmla="*/ 64 w 337"/>
                <a:gd name="T85" fmla="*/ 35 h 616"/>
                <a:gd name="T86" fmla="*/ 47 w 337"/>
                <a:gd name="T87" fmla="*/ 26 h 616"/>
                <a:gd name="T88" fmla="*/ 33 w 337"/>
                <a:gd name="T89" fmla="*/ 13 h 616"/>
                <a:gd name="T90" fmla="*/ 12 w 337"/>
                <a:gd name="T91" fmla="*/ 0 h 616"/>
                <a:gd name="T92" fmla="*/ 4 w 337"/>
                <a:gd name="T93" fmla="*/ 22 h 6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337" h="616">
                  <a:moveTo>
                    <a:pt x="4" y="22"/>
                  </a:moveTo>
                  <a:lnTo>
                    <a:pt x="15" y="32"/>
                  </a:lnTo>
                  <a:lnTo>
                    <a:pt x="27" y="38"/>
                  </a:lnTo>
                  <a:lnTo>
                    <a:pt x="39" y="47"/>
                  </a:lnTo>
                  <a:lnTo>
                    <a:pt x="51" y="53"/>
                  </a:lnTo>
                  <a:lnTo>
                    <a:pt x="62" y="60"/>
                  </a:lnTo>
                  <a:lnTo>
                    <a:pt x="74" y="67"/>
                  </a:lnTo>
                  <a:lnTo>
                    <a:pt x="86" y="75"/>
                  </a:lnTo>
                  <a:lnTo>
                    <a:pt x="96" y="85"/>
                  </a:lnTo>
                  <a:lnTo>
                    <a:pt x="106" y="96"/>
                  </a:lnTo>
                  <a:lnTo>
                    <a:pt x="114" y="109"/>
                  </a:lnTo>
                  <a:lnTo>
                    <a:pt x="120" y="123"/>
                  </a:lnTo>
                  <a:lnTo>
                    <a:pt x="126" y="136"/>
                  </a:lnTo>
                  <a:lnTo>
                    <a:pt x="129" y="151"/>
                  </a:lnTo>
                  <a:lnTo>
                    <a:pt x="134" y="166"/>
                  </a:lnTo>
                  <a:lnTo>
                    <a:pt x="137" y="181"/>
                  </a:lnTo>
                  <a:lnTo>
                    <a:pt x="142" y="196"/>
                  </a:lnTo>
                  <a:lnTo>
                    <a:pt x="145" y="221"/>
                  </a:lnTo>
                  <a:lnTo>
                    <a:pt x="143" y="248"/>
                  </a:lnTo>
                  <a:lnTo>
                    <a:pt x="138" y="278"/>
                  </a:lnTo>
                  <a:lnTo>
                    <a:pt x="133" y="308"/>
                  </a:lnTo>
                  <a:lnTo>
                    <a:pt x="129" y="338"/>
                  </a:lnTo>
                  <a:lnTo>
                    <a:pt x="128" y="367"/>
                  </a:lnTo>
                  <a:lnTo>
                    <a:pt x="134" y="392"/>
                  </a:lnTo>
                  <a:lnTo>
                    <a:pt x="149" y="414"/>
                  </a:lnTo>
                  <a:lnTo>
                    <a:pt x="158" y="421"/>
                  </a:lnTo>
                  <a:lnTo>
                    <a:pt x="168" y="426"/>
                  </a:lnTo>
                  <a:lnTo>
                    <a:pt x="180" y="429"/>
                  </a:lnTo>
                  <a:lnTo>
                    <a:pt x="191" y="429"/>
                  </a:lnTo>
                  <a:lnTo>
                    <a:pt x="204" y="429"/>
                  </a:lnTo>
                  <a:lnTo>
                    <a:pt x="216" y="427"/>
                  </a:lnTo>
                  <a:lnTo>
                    <a:pt x="226" y="423"/>
                  </a:lnTo>
                  <a:lnTo>
                    <a:pt x="236" y="419"/>
                  </a:lnTo>
                  <a:lnTo>
                    <a:pt x="250" y="414"/>
                  </a:lnTo>
                  <a:lnTo>
                    <a:pt x="266" y="410"/>
                  </a:lnTo>
                  <a:lnTo>
                    <a:pt x="282" y="407"/>
                  </a:lnTo>
                  <a:lnTo>
                    <a:pt x="296" y="406"/>
                  </a:lnTo>
                  <a:lnTo>
                    <a:pt x="307" y="409"/>
                  </a:lnTo>
                  <a:lnTo>
                    <a:pt x="312" y="415"/>
                  </a:lnTo>
                  <a:lnTo>
                    <a:pt x="309" y="427"/>
                  </a:lnTo>
                  <a:lnTo>
                    <a:pt x="297" y="443"/>
                  </a:lnTo>
                  <a:lnTo>
                    <a:pt x="287" y="456"/>
                  </a:lnTo>
                  <a:lnTo>
                    <a:pt x="277" y="467"/>
                  </a:lnTo>
                  <a:lnTo>
                    <a:pt x="268" y="478"/>
                  </a:lnTo>
                  <a:lnTo>
                    <a:pt x="258" y="488"/>
                  </a:lnTo>
                  <a:lnTo>
                    <a:pt x="248" y="497"/>
                  </a:lnTo>
                  <a:lnTo>
                    <a:pt x="236" y="506"/>
                  </a:lnTo>
                  <a:lnTo>
                    <a:pt x="225" y="515"/>
                  </a:lnTo>
                  <a:lnTo>
                    <a:pt x="210" y="521"/>
                  </a:lnTo>
                  <a:lnTo>
                    <a:pt x="204" y="525"/>
                  </a:lnTo>
                  <a:lnTo>
                    <a:pt x="198" y="530"/>
                  </a:lnTo>
                  <a:lnTo>
                    <a:pt x="194" y="535"/>
                  </a:lnTo>
                  <a:lnTo>
                    <a:pt x="189" y="541"/>
                  </a:lnTo>
                  <a:lnTo>
                    <a:pt x="185" y="547"/>
                  </a:lnTo>
                  <a:lnTo>
                    <a:pt x="179" y="553"/>
                  </a:lnTo>
                  <a:lnTo>
                    <a:pt x="174" y="558"/>
                  </a:lnTo>
                  <a:lnTo>
                    <a:pt x="167" y="562"/>
                  </a:lnTo>
                  <a:lnTo>
                    <a:pt x="160" y="565"/>
                  </a:lnTo>
                  <a:lnTo>
                    <a:pt x="152" y="570"/>
                  </a:lnTo>
                  <a:lnTo>
                    <a:pt x="145" y="573"/>
                  </a:lnTo>
                  <a:lnTo>
                    <a:pt x="138" y="577"/>
                  </a:lnTo>
                  <a:lnTo>
                    <a:pt x="132" y="581"/>
                  </a:lnTo>
                  <a:lnTo>
                    <a:pt x="125" y="585"/>
                  </a:lnTo>
                  <a:lnTo>
                    <a:pt x="117" y="589"/>
                  </a:lnTo>
                  <a:lnTo>
                    <a:pt x="110" y="593"/>
                  </a:lnTo>
                  <a:lnTo>
                    <a:pt x="104" y="601"/>
                  </a:lnTo>
                  <a:lnTo>
                    <a:pt x="105" y="610"/>
                  </a:lnTo>
                  <a:lnTo>
                    <a:pt x="112" y="616"/>
                  </a:lnTo>
                  <a:lnTo>
                    <a:pt x="122" y="615"/>
                  </a:lnTo>
                  <a:lnTo>
                    <a:pt x="130" y="610"/>
                  </a:lnTo>
                  <a:lnTo>
                    <a:pt x="138" y="606"/>
                  </a:lnTo>
                  <a:lnTo>
                    <a:pt x="148" y="601"/>
                  </a:lnTo>
                  <a:lnTo>
                    <a:pt x="156" y="596"/>
                  </a:lnTo>
                  <a:lnTo>
                    <a:pt x="165" y="593"/>
                  </a:lnTo>
                  <a:lnTo>
                    <a:pt x="173" y="588"/>
                  </a:lnTo>
                  <a:lnTo>
                    <a:pt x="182" y="584"/>
                  </a:lnTo>
                  <a:lnTo>
                    <a:pt x="190" y="579"/>
                  </a:lnTo>
                  <a:lnTo>
                    <a:pt x="200" y="573"/>
                  </a:lnTo>
                  <a:lnTo>
                    <a:pt x="208" y="568"/>
                  </a:lnTo>
                  <a:lnTo>
                    <a:pt x="215" y="561"/>
                  </a:lnTo>
                  <a:lnTo>
                    <a:pt x="223" y="554"/>
                  </a:lnTo>
                  <a:lnTo>
                    <a:pt x="231" y="547"/>
                  </a:lnTo>
                  <a:lnTo>
                    <a:pt x="239" y="540"/>
                  </a:lnTo>
                  <a:lnTo>
                    <a:pt x="248" y="534"/>
                  </a:lnTo>
                  <a:lnTo>
                    <a:pt x="258" y="528"/>
                  </a:lnTo>
                  <a:lnTo>
                    <a:pt x="271" y="520"/>
                  </a:lnTo>
                  <a:lnTo>
                    <a:pt x="284" y="509"/>
                  </a:lnTo>
                  <a:lnTo>
                    <a:pt x="295" y="494"/>
                  </a:lnTo>
                  <a:lnTo>
                    <a:pt x="307" y="478"/>
                  </a:lnTo>
                  <a:lnTo>
                    <a:pt x="316" y="460"/>
                  </a:lnTo>
                  <a:lnTo>
                    <a:pt x="324" y="443"/>
                  </a:lnTo>
                  <a:lnTo>
                    <a:pt x="331" y="427"/>
                  </a:lnTo>
                  <a:lnTo>
                    <a:pt x="337" y="413"/>
                  </a:lnTo>
                  <a:lnTo>
                    <a:pt x="337" y="410"/>
                  </a:lnTo>
                  <a:lnTo>
                    <a:pt x="337" y="406"/>
                  </a:lnTo>
                  <a:lnTo>
                    <a:pt x="335" y="403"/>
                  </a:lnTo>
                  <a:lnTo>
                    <a:pt x="333" y="400"/>
                  </a:lnTo>
                  <a:lnTo>
                    <a:pt x="316" y="388"/>
                  </a:lnTo>
                  <a:lnTo>
                    <a:pt x="301" y="381"/>
                  </a:lnTo>
                  <a:lnTo>
                    <a:pt x="285" y="379"/>
                  </a:lnTo>
                  <a:lnTo>
                    <a:pt x="270" y="381"/>
                  </a:lnTo>
                  <a:lnTo>
                    <a:pt x="255" y="384"/>
                  </a:lnTo>
                  <a:lnTo>
                    <a:pt x="239" y="390"/>
                  </a:lnTo>
                  <a:lnTo>
                    <a:pt x="221" y="397"/>
                  </a:lnTo>
                  <a:lnTo>
                    <a:pt x="202" y="403"/>
                  </a:lnTo>
                  <a:lnTo>
                    <a:pt x="181" y="403"/>
                  </a:lnTo>
                  <a:lnTo>
                    <a:pt x="167" y="395"/>
                  </a:lnTo>
                  <a:lnTo>
                    <a:pt x="160" y="377"/>
                  </a:lnTo>
                  <a:lnTo>
                    <a:pt x="158" y="357"/>
                  </a:lnTo>
                  <a:lnTo>
                    <a:pt x="158" y="332"/>
                  </a:lnTo>
                  <a:lnTo>
                    <a:pt x="160" y="308"/>
                  </a:lnTo>
                  <a:lnTo>
                    <a:pt x="163" y="285"/>
                  </a:lnTo>
                  <a:lnTo>
                    <a:pt x="164" y="267"/>
                  </a:lnTo>
                  <a:lnTo>
                    <a:pt x="165" y="228"/>
                  </a:lnTo>
                  <a:lnTo>
                    <a:pt x="164" y="187"/>
                  </a:lnTo>
                  <a:lnTo>
                    <a:pt x="158" y="148"/>
                  </a:lnTo>
                  <a:lnTo>
                    <a:pt x="143" y="111"/>
                  </a:lnTo>
                  <a:lnTo>
                    <a:pt x="138" y="102"/>
                  </a:lnTo>
                  <a:lnTo>
                    <a:pt x="133" y="93"/>
                  </a:lnTo>
                  <a:lnTo>
                    <a:pt x="128" y="86"/>
                  </a:lnTo>
                  <a:lnTo>
                    <a:pt x="122" y="78"/>
                  </a:lnTo>
                  <a:lnTo>
                    <a:pt x="117" y="71"/>
                  </a:lnTo>
                  <a:lnTo>
                    <a:pt x="110" y="64"/>
                  </a:lnTo>
                  <a:lnTo>
                    <a:pt x="103" y="57"/>
                  </a:lnTo>
                  <a:lnTo>
                    <a:pt x="96" y="49"/>
                  </a:lnTo>
                  <a:lnTo>
                    <a:pt x="89" y="44"/>
                  </a:lnTo>
                  <a:lnTo>
                    <a:pt x="81" y="40"/>
                  </a:lnTo>
                  <a:lnTo>
                    <a:pt x="72" y="37"/>
                  </a:lnTo>
                  <a:lnTo>
                    <a:pt x="64" y="35"/>
                  </a:lnTo>
                  <a:lnTo>
                    <a:pt x="58" y="33"/>
                  </a:lnTo>
                  <a:lnTo>
                    <a:pt x="52" y="29"/>
                  </a:lnTo>
                  <a:lnTo>
                    <a:pt x="47" y="26"/>
                  </a:lnTo>
                  <a:lnTo>
                    <a:pt x="42" y="21"/>
                  </a:lnTo>
                  <a:lnTo>
                    <a:pt x="37" y="18"/>
                  </a:lnTo>
                  <a:lnTo>
                    <a:pt x="33" y="13"/>
                  </a:lnTo>
                  <a:lnTo>
                    <a:pt x="27" y="8"/>
                  </a:lnTo>
                  <a:lnTo>
                    <a:pt x="22" y="4"/>
                  </a:lnTo>
                  <a:lnTo>
                    <a:pt x="12" y="0"/>
                  </a:lnTo>
                  <a:lnTo>
                    <a:pt x="4" y="5"/>
                  </a:lnTo>
                  <a:lnTo>
                    <a:pt x="0" y="13"/>
                  </a:lnTo>
                  <a:lnTo>
                    <a:pt x="4" y="22"/>
                  </a:lnTo>
                  <a:lnTo>
                    <a:pt x="4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8" name="Freeform 47"/>
            <p:cNvSpPr>
              <a:spLocks/>
            </p:cNvSpPr>
            <p:nvPr/>
          </p:nvSpPr>
          <p:spPr bwMode="auto">
            <a:xfrm>
              <a:off x="2734" y="2372"/>
              <a:ext cx="299" cy="354"/>
            </a:xfrm>
            <a:custGeom>
              <a:avLst/>
              <a:gdLst>
                <a:gd name="T0" fmla="*/ 540 w 598"/>
                <a:gd name="T1" fmla="*/ 672 h 709"/>
                <a:gd name="T2" fmla="*/ 506 w 598"/>
                <a:gd name="T3" fmla="*/ 629 h 709"/>
                <a:gd name="T4" fmla="*/ 481 w 598"/>
                <a:gd name="T5" fmla="*/ 568 h 709"/>
                <a:gd name="T6" fmla="*/ 454 w 598"/>
                <a:gd name="T7" fmla="*/ 511 h 709"/>
                <a:gd name="T8" fmla="*/ 435 w 598"/>
                <a:gd name="T9" fmla="*/ 455 h 709"/>
                <a:gd name="T10" fmla="*/ 413 w 598"/>
                <a:gd name="T11" fmla="*/ 402 h 709"/>
                <a:gd name="T12" fmla="*/ 394 w 598"/>
                <a:gd name="T13" fmla="*/ 348 h 709"/>
                <a:gd name="T14" fmla="*/ 364 w 598"/>
                <a:gd name="T15" fmla="*/ 299 h 709"/>
                <a:gd name="T16" fmla="*/ 326 w 598"/>
                <a:gd name="T17" fmla="*/ 263 h 709"/>
                <a:gd name="T18" fmla="*/ 286 w 598"/>
                <a:gd name="T19" fmla="*/ 238 h 709"/>
                <a:gd name="T20" fmla="*/ 227 w 598"/>
                <a:gd name="T21" fmla="*/ 213 h 709"/>
                <a:gd name="T22" fmla="*/ 169 w 598"/>
                <a:gd name="T23" fmla="*/ 182 h 709"/>
                <a:gd name="T24" fmla="*/ 135 w 598"/>
                <a:gd name="T25" fmla="*/ 145 h 709"/>
                <a:gd name="T26" fmla="*/ 105 w 598"/>
                <a:gd name="T27" fmla="*/ 128 h 709"/>
                <a:gd name="T28" fmla="*/ 87 w 598"/>
                <a:gd name="T29" fmla="*/ 110 h 709"/>
                <a:gd name="T30" fmla="*/ 64 w 598"/>
                <a:gd name="T31" fmla="*/ 65 h 709"/>
                <a:gd name="T32" fmla="*/ 55 w 598"/>
                <a:gd name="T33" fmla="*/ 42 h 709"/>
                <a:gd name="T34" fmla="*/ 46 w 598"/>
                <a:gd name="T35" fmla="*/ 30 h 709"/>
                <a:gd name="T36" fmla="*/ 29 w 598"/>
                <a:gd name="T37" fmla="*/ 9 h 709"/>
                <a:gd name="T38" fmla="*/ 0 w 598"/>
                <a:gd name="T39" fmla="*/ 13 h 709"/>
                <a:gd name="T40" fmla="*/ 28 w 598"/>
                <a:gd name="T41" fmla="*/ 51 h 709"/>
                <a:gd name="T42" fmla="*/ 55 w 598"/>
                <a:gd name="T43" fmla="*/ 127 h 709"/>
                <a:gd name="T44" fmla="*/ 96 w 598"/>
                <a:gd name="T45" fmla="*/ 209 h 709"/>
                <a:gd name="T46" fmla="*/ 136 w 598"/>
                <a:gd name="T47" fmla="*/ 263 h 709"/>
                <a:gd name="T48" fmla="*/ 144 w 598"/>
                <a:gd name="T49" fmla="*/ 317 h 709"/>
                <a:gd name="T50" fmla="*/ 101 w 598"/>
                <a:gd name="T51" fmla="*/ 360 h 709"/>
                <a:gd name="T52" fmla="*/ 49 w 598"/>
                <a:gd name="T53" fmla="*/ 389 h 709"/>
                <a:gd name="T54" fmla="*/ 38 w 598"/>
                <a:gd name="T55" fmla="*/ 417 h 709"/>
                <a:gd name="T56" fmla="*/ 91 w 598"/>
                <a:gd name="T57" fmla="*/ 395 h 709"/>
                <a:gd name="T58" fmla="*/ 142 w 598"/>
                <a:gd name="T59" fmla="*/ 359 h 709"/>
                <a:gd name="T60" fmla="*/ 169 w 598"/>
                <a:gd name="T61" fmla="*/ 279 h 709"/>
                <a:gd name="T62" fmla="*/ 136 w 598"/>
                <a:gd name="T63" fmla="*/ 216 h 709"/>
                <a:gd name="T64" fmla="*/ 98 w 598"/>
                <a:gd name="T65" fmla="*/ 165 h 709"/>
                <a:gd name="T66" fmla="*/ 89 w 598"/>
                <a:gd name="T67" fmla="*/ 150 h 709"/>
                <a:gd name="T68" fmla="*/ 98 w 598"/>
                <a:gd name="T69" fmla="*/ 153 h 709"/>
                <a:gd name="T70" fmla="*/ 117 w 598"/>
                <a:gd name="T71" fmla="*/ 168 h 709"/>
                <a:gd name="T72" fmla="*/ 131 w 598"/>
                <a:gd name="T73" fmla="*/ 190 h 709"/>
                <a:gd name="T74" fmla="*/ 174 w 598"/>
                <a:gd name="T75" fmla="*/ 217 h 709"/>
                <a:gd name="T76" fmla="*/ 226 w 598"/>
                <a:gd name="T77" fmla="*/ 246 h 709"/>
                <a:gd name="T78" fmla="*/ 287 w 598"/>
                <a:gd name="T79" fmla="*/ 270 h 709"/>
                <a:gd name="T80" fmla="*/ 338 w 598"/>
                <a:gd name="T81" fmla="*/ 311 h 709"/>
                <a:gd name="T82" fmla="*/ 393 w 598"/>
                <a:gd name="T83" fmla="*/ 408 h 709"/>
                <a:gd name="T84" fmla="*/ 434 w 598"/>
                <a:gd name="T85" fmla="*/ 528 h 709"/>
                <a:gd name="T86" fmla="*/ 463 w 598"/>
                <a:gd name="T87" fmla="*/ 600 h 709"/>
                <a:gd name="T88" fmla="*/ 490 w 598"/>
                <a:gd name="T89" fmla="*/ 656 h 709"/>
                <a:gd name="T90" fmla="*/ 523 w 598"/>
                <a:gd name="T91" fmla="*/ 696 h 709"/>
                <a:gd name="T92" fmla="*/ 573 w 598"/>
                <a:gd name="T93" fmla="*/ 708 h 709"/>
                <a:gd name="T94" fmla="*/ 595 w 598"/>
                <a:gd name="T95" fmla="*/ 687 h 7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98" h="709">
                  <a:moveTo>
                    <a:pt x="586" y="683"/>
                  </a:moveTo>
                  <a:lnTo>
                    <a:pt x="567" y="681"/>
                  </a:lnTo>
                  <a:lnTo>
                    <a:pt x="552" y="678"/>
                  </a:lnTo>
                  <a:lnTo>
                    <a:pt x="540" y="672"/>
                  </a:lnTo>
                  <a:lnTo>
                    <a:pt x="529" y="665"/>
                  </a:lnTo>
                  <a:lnTo>
                    <a:pt x="520" y="655"/>
                  </a:lnTo>
                  <a:lnTo>
                    <a:pt x="513" y="643"/>
                  </a:lnTo>
                  <a:lnTo>
                    <a:pt x="506" y="629"/>
                  </a:lnTo>
                  <a:lnTo>
                    <a:pt x="499" y="613"/>
                  </a:lnTo>
                  <a:lnTo>
                    <a:pt x="493" y="598"/>
                  </a:lnTo>
                  <a:lnTo>
                    <a:pt x="488" y="583"/>
                  </a:lnTo>
                  <a:lnTo>
                    <a:pt x="481" y="568"/>
                  </a:lnTo>
                  <a:lnTo>
                    <a:pt x="474" y="555"/>
                  </a:lnTo>
                  <a:lnTo>
                    <a:pt x="467" y="541"/>
                  </a:lnTo>
                  <a:lnTo>
                    <a:pt x="460" y="526"/>
                  </a:lnTo>
                  <a:lnTo>
                    <a:pt x="454" y="511"/>
                  </a:lnTo>
                  <a:lnTo>
                    <a:pt x="450" y="496"/>
                  </a:lnTo>
                  <a:lnTo>
                    <a:pt x="445" y="482"/>
                  </a:lnTo>
                  <a:lnTo>
                    <a:pt x="440" y="468"/>
                  </a:lnTo>
                  <a:lnTo>
                    <a:pt x="435" y="455"/>
                  </a:lnTo>
                  <a:lnTo>
                    <a:pt x="429" y="442"/>
                  </a:lnTo>
                  <a:lnTo>
                    <a:pt x="423" y="429"/>
                  </a:lnTo>
                  <a:lnTo>
                    <a:pt x="417" y="415"/>
                  </a:lnTo>
                  <a:lnTo>
                    <a:pt x="413" y="402"/>
                  </a:lnTo>
                  <a:lnTo>
                    <a:pt x="408" y="389"/>
                  </a:lnTo>
                  <a:lnTo>
                    <a:pt x="404" y="376"/>
                  </a:lnTo>
                  <a:lnTo>
                    <a:pt x="399" y="362"/>
                  </a:lnTo>
                  <a:lnTo>
                    <a:pt x="394" y="348"/>
                  </a:lnTo>
                  <a:lnTo>
                    <a:pt x="387" y="336"/>
                  </a:lnTo>
                  <a:lnTo>
                    <a:pt x="381" y="323"/>
                  </a:lnTo>
                  <a:lnTo>
                    <a:pt x="372" y="310"/>
                  </a:lnTo>
                  <a:lnTo>
                    <a:pt x="364" y="299"/>
                  </a:lnTo>
                  <a:lnTo>
                    <a:pt x="354" y="288"/>
                  </a:lnTo>
                  <a:lnTo>
                    <a:pt x="345" y="280"/>
                  </a:lnTo>
                  <a:lnTo>
                    <a:pt x="336" y="271"/>
                  </a:lnTo>
                  <a:lnTo>
                    <a:pt x="326" y="263"/>
                  </a:lnTo>
                  <a:lnTo>
                    <a:pt x="317" y="256"/>
                  </a:lnTo>
                  <a:lnTo>
                    <a:pt x="307" y="249"/>
                  </a:lnTo>
                  <a:lnTo>
                    <a:pt x="298" y="242"/>
                  </a:lnTo>
                  <a:lnTo>
                    <a:pt x="286" y="238"/>
                  </a:lnTo>
                  <a:lnTo>
                    <a:pt x="275" y="233"/>
                  </a:lnTo>
                  <a:lnTo>
                    <a:pt x="257" y="227"/>
                  </a:lnTo>
                  <a:lnTo>
                    <a:pt x="242" y="220"/>
                  </a:lnTo>
                  <a:lnTo>
                    <a:pt x="227" y="213"/>
                  </a:lnTo>
                  <a:lnTo>
                    <a:pt x="212" y="206"/>
                  </a:lnTo>
                  <a:lnTo>
                    <a:pt x="197" y="198"/>
                  </a:lnTo>
                  <a:lnTo>
                    <a:pt x="184" y="190"/>
                  </a:lnTo>
                  <a:lnTo>
                    <a:pt x="169" y="182"/>
                  </a:lnTo>
                  <a:lnTo>
                    <a:pt x="152" y="174"/>
                  </a:lnTo>
                  <a:lnTo>
                    <a:pt x="146" y="166"/>
                  </a:lnTo>
                  <a:lnTo>
                    <a:pt x="140" y="156"/>
                  </a:lnTo>
                  <a:lnTo>
                    <a:pt x="135" y="145"/>
                  </a:lnTo>
                  <a:lnTo>
                    <a:pt x="127" y="138"/>
                  </a:lnTo>
                  <a:lnTo>
                    <a:pt x="119" y="135"/>
                  </a:lnTo>
                  <a:lnTo>
                    <a:pt x="112" y="131"/>
                  </a:lnTo>
                  <a:lnTo>
                    <a:pt x="105" y="128"/>
                  </a:lnTo>
                  <a:lnTo>
                    <a:pt x="101" y="125"/>
                  </a:lnTo>
                  <a:lnTo>
                    <a:pt x="96" y="120"/>
                  </a:lnTo>
                  <a:lnTo>
                    <a:pt x="91" y="115"/>
                  </a:lnTo>
                  <a:lnTo>
                    <a:pt x="87" y="110"/>
                  </a:lnTo>
                  <a:lnTo>
                    <a:pt x="82" y="102"/>
                  </a:lnTo>
                  <a:lnTo>
                    <a:pt x="75" y="89"/>
                  </a:lnTo>
                  <a:lnTo>
                    <a:pt x="70" y="76"/>
                  </a:lnTo>
                  <a:lnTo>
                    <a:pt x="64" y="65"/>
                  </a:lnTo>
                  <a:lnTo>
                    <a:pt x="58" y="52"/>
                  </a:lnTo>
                  <a:lnTo>
                    <a:pt x="57" y="48"/>
                  </a:lnTo>
                  <a:lnTo>
                    <a:pt x="56" y="45"/>
                  </a:lnTo>
                  <a:lnTo>
                    <a:pt x="55" y="42"/>
                  </a:lnTo>
                  <a:lnTo>
                    <a:pt x="53" y="38"/>
                  </a:lnTo>
                  <a:lnTo>
                    <a:pt x="52" y="35"/>
                  </a:lnTo>
                  <a:lnTo>
                    <a:pt x="50" y="31"/>
                  </a:lnTo>
                  <a:lnTo>
                    <a:pt x="46" y="30"/>
                  </a:lnTo>
                  <a:lnTo>
                    <a:pt x="44" y="29"/>
                  </a:lnTo>
                  <a:lnTo>
                    <a:pt x="40" y="23"/>
                  </a:lnTo>
                  <a:lnTo>
                    <a:pt x="35" y="16"/>
                  </a:lnTo>
                  <a:lnTo>
                    <a:pt x="29" y="9"/>
                  </a:lnTo>
                  <a:lnTo>
                    <a:pt x="22" y="4"/>
                  </a:lnTo>
                  <a:lnTo>
                    <a:pt x="13" y="0"/>
                  </a:lnTo>
                  <a:lnTo>
                    <a:pt x="5" y="4"/>
                  </a:lnTo>
                  <a:lnTo>
                    <a:pt x="0" y="13"/>
                  </a:lnTo>
                  <a:lnTo>
                    <a:pt x="5" y="22"/>
                  </a:lnTo>
                  <a:lnTo>
                    <a:pt x="13" y="31"/>
                  </a:lnTo>
                  <a:lnTo>
                    <a:pt x="21" y="40"/>
                  </a:lnTo>
                  <a:lnTo>
                    <a:pt x="28" y="51"/>
                  </a:lnTo>
                  <a:lnTo>
                    <a:pt x="34" y="60"/>
                  </a:lnTo>
                  <a:lnTo>
                    <a:pt x="41" y="83"/>
                  </a:lnTo>
                  <a:lnTo>
                    <a:pt x="48" y="106"/>
                  </a:lnTo>
                  <a:lnTo>
                    <a:pt x="55" y="127"/>
                  </a:lnTo>
                  <a:lnTo>
                    <a:pt x="63" y="148"/>
                  </a:lnTo>
                  <a:lnTo>
                    <a:pt x="72" y="168"/>
                  </a:lnTo>
                  <a:lnTo>
                    <a:pt x="83" y="189"/>
                  </a:lnTo>
                  <a:lnTo>
                    <a:pt x="96" y="209"/>
                  </a:lnTo>
                  <a:lnTo>
                    <a:pt x="111" y="228"/>
                  </a:lnTo>
                  <a:lnTo>
                    <a:pt x="119" y="239"/>
                  </a:lnTo>
                  <a:lnTo>
                    <a:pt x="128" y="250"/>
                  </a:lnTo>
                  <a:lnTo>
                    <a:pt x="136" y="263"/>
                  </a:lnTo>
                  <a:lnTo>
                    <a:pt x="142" y="277"/>
                  </a:lnTo>
                  <a:lnTo>
                    <a:pt x="147" y="291"/>
                  </a:lnTo>
                  <a:lnTo>
                    <a:pt x="148" y="304"/>
                  </a:lnTo>
                  <a:lnTo>
                    <a:pt x="144" y="317"/>
                  </a:lnTo>
                  <a:lnTo>
                    <a:pt x="135" y="330"/>
                  </a:lnTo>
                  <a:lnTo>
                    <a:pt x="124" y="340"/>
                  </a:lnTo>
                  <a:lnTo>
                    <a:pt x="112" y="351"/>
                  </a:lnTo>
                  <a:lnTo>
                    <a:pt x="101" y="360"/>
                  </a:lnTo>
                  <a:lnTo>
                    <a:pt x="89" y="368"/>
                  </a:lnTo>
                  <a:lnTo>
                    <a:pt x="76" y="375"/>
                  </a:lnTo>
                  <a:lnTo>
                    <a:pt x="63" y="382"/>
                  </a:lnTo>
                  <a:lnTo>
                    <a:pt x="49" y="389"/>
                  </a:lnTo>
                  <a:lnTo>
                    <a:pt x="35" y="395"/>
                  </a:lnTo>
                  <a:lnTo>
                    <a:pt x="29" y="402"/>
                  </a:lnTo>
                  <a:lnTo>
                    <a:pt x="30" y="412"/>
                  </a:lnTo>
                  <a:lnTo>
                    <a:pt x="38" y="417"/>
                  </a:lnTo>
                  <a:lnTo>
                    <a:pt x="49" y="417"/>
                  </a:lnTo>
                  <a:lnTo>
                    <a:pt x="64" y="410"/>
                  </a:lnTo>
                  <a:lnTo>
                    <a:pt x="78" y="404"/>
                  </a:lnTo>
                  <a:lnTo>
                    <a:pt x="91" y="395"/>
                  </a:lnTo>
                  <a:lnTo>
                    <a:pt x="105" y="387"/>
                  </a:lnTo>
                  <a:lnTo>
                    <a:pt x="117" y="378"/>
                  </a:lnTo>
                  <a:lnTo>
                    <a:pt x="129" y="369"/>
                  </a:lnTo>
                  <a:lnTo>
                    <a:pt x="142" y="359"/>
                  </a:lnTo>
                  <a:lnTo>
                    <a:pt x="154" y="347"/>
                  </a:lnTo>
                  <a:lnTo>
                    <a:pt x="169" y="325"/>
                  </a:lnTo>
                  <a:lnTo>
                    <a:pt x="173" y="302"/>
                  </a:lnTo>
                  <a:lnTo>
                    <a:pt x="169" y="279"/>
                  </a:lnTo>
                  <a:lnTo>
                    <a:pt x="161" y="255"/>
                  </a:lnTo>
                  <a:lnTo>
                    <a:pt x="154" y="241"/>
                  </a:lnTo>
                  <a:lnTo>
                    <a:pt x="146" y="228"/>
                  </a:lnTo>
                  <a:lnTo>
                    <a:pt x="136" y="216"/>
                  </a:lnTo>
                  <a:lnTo>
                    <a:pt x="126" y="203"/>
                  </a:lnTo>
                  <a:lnTo>
                    <a:pt x="117" y="190"/>
                  </a:lnTo>
                  <a:lnTo>
                    <a:pt x="106" y="178"/>
                  </a:lnTo>
                  <a:lnTo>
                    <a:pt x="98" y="165"/>
                  </a:lnTo>
                  <a:lnTo>
                    <a:pt x="90" y="152"/>
                  </a:lnTo>
                  <a:lnTo>
                    <a:pt x="89" y="151"/>
                  </a:lnTo>
                  <a:lnTo>
                    <a:pt x="89" y="150"/>
                  </a:lnTo>
                  <a:lnTo>
                    <a:pt x="89" y="150"/>
                  </a:lnTo>
                  <a:lnTo>
                    <a:pt x="89" y="149"/>
                  </a:lnTo>
                  <a:lnTo>
                    <a:pt x="91" y="150"/>
                  </a:lnTo>
                  <a:lnTo>
                    <a:pt x="95" y="151"/>
                  </a:lnTo>
                  <a:lnTo>
                    <a:pt x="98" y="153"/>
                  </a:lnTo>
                  <a:lnTo>
                    <a:pt x="102" y="155"/>
                  </a:lnTo>
                  <a:lnTo>
                    <a:pt x="108" y="158"/>
                  </a:lnTo>
                  <a:lnTo>
                    <a:pt x="112" y="163"/>
                  </a:lnTo>
                  <a:lnTo>
                    <a:pt x="117" y="168"/>
                  </a:lnTo>
                  <a:lnTo>
                    <a:pt x="120" y="174"/>
                  </a:lnTo>
                  <a:lnTo>
                    <a:pt x="124" y="180"/>
                  </a:lnTo>
                  <a:lnTo>
                    <a:pt x="127" y="186"/>
                  </a:lnTo>
                  <a:lnTo>
                    <a:pt x="131" y="190"/>
                  </a:lnTo>
                  <a:lnTo>
                    <a:pt x="136" y="194"/>
                  </a:lnTo>
                  <a:lnTo>
                    <a:pt x="149" y="201"/>
                  </a:lnTo>
                  <a:lnTo>
                    <a:pt x="162" y="209"/>
                  </a:lnTo>
                  <a:lnTo>
                    <a:pt x="174" y="217"/>
                  </a:lnTo>
                  <a:lnTo>
                    <a:pt x="187" y="225"/>
                  </a:lnTo>
                  <a:lnTo>
                    <a:pt x="200" y="232"/>
                  </a:lnTo>
                  <a:lnTo>
                    <a:pt x="212" y="239"/>
                  </a:lnTo>
                  <a:lnTo>
                    <a:pt x="226" y="246"/>
                  </a:lnTo>
                  <a:lnTo>
                    <a:pt x="240" y="250"/>
                  </a:lnTo>
                  <a:lnTo>
                    <a:pt x="257" y="256"/>
                  </a:lnTo>
                  <a:lnTo>
                    <a:pt x="272" y="262"/>
                  </a:lnTo>
                  <a:lnTo>
                    <a:pt x="287" y="270"/>
                  </a:lnTo>
                  <a:lnTo>
                    <a:pt x="301" y="278"/>
                  </a:lnTo>
                  <a:lnTo>
                    <a:pt x="314" y="287"/>
                  </a:lnTo>
                  <a:lnTo>
                    <a:pt x="326" y="299"/>
                  </a:lnTo>
                  <a:lnTo>
                    <a:pt x="338" y="311"/>
                  </a:lnTo>
                  <a:lnTo>
                    <a:pt x="349" y="325"/>
                  </a:lnTo>
                  <a:lnTo>
                    <a:pt x="367" y="351"/>
                  </a:lnTo>
                  <a:lnTo>
                    <a:pt x="381" y="378"/>
                  </a:lnTo>
                  <a:lnTo>
                    <a:pt x="393" y="408"/>
                  </a:lnTo>
                  <a:lnTo>
                    <a:pt x="404" y="437"/>
                  </a:lnTo>
                  <a:lnTo>
                    <a:pt x="413" y="468"/>
                  </a:lnTo>
                  <a:lnTo>
                    <a:pt x="423" y="498"/>
                  </a:lnTo>
                  <a:lnTo>
                    <a:pt x="434" y="528"/>
                  </a:lnTo>
                  <a:lnTo>
                    <a:pt x="445" y="557"/>
                  </a:lnTo>
                  <a:lnTo>
                    <a:pt x="451" y="571"/>
                  </a:lnTo>
                  <a:lnTo>
                    <a:pt x="458" y="585"/>
                  </a:lnTo>
                  <a:lnTo>
                    <a:pt x="463" y="600"/>
                  </a:lnTo>
                  <a:lnTo>
                    <a:pt x="469" y="613"/>
                  </a:lnTo>
                  <a:lnTo>
                    <a:pt x="476" y="628"/>
                  </a:lnTo>
                  <a:lnTo>
                    <a:pt x="483" y="642"/>
                  </a:lnTo>
                  <a:lnTo>
                    <a:pt x="490" y="656"/>
                  </a:lnTo>
                  <a:lnTo>
                    <a:pt x="497" y="670"/>
                  </a:lnTo>
                  <a:lnTo>
                    <a:pt x="505" y="680"/>
                  </a:lnTo>
                  <a:lnTo>
                    <a:pt x="514" y="689"/>
                  </a:lnTo>
                  <a:lnTo>
                    <a:pt x="523" y="696"/>
                  </a:lnTo>
                  <a:lnTo>
                    <a:pt x="535" y="701"/>
                  </a:lnTo>
                  <a:lnTo>
                    <a:pt x="548" y="704"/>
                  </a:lnTo>
                  <a:lnTo>
                    <a:pt x="560" y="707"/>
                  </a:lnTo>
                  <a:lnTo>
                    <a:pt x="573" y="708"/>
                  </a:lnTo>
                  <a:lnTo>
                    <a:pt x="586" y="709"/>
                  </a:lnTo>
                  <a:lnTo>
                    <a:pt x="595" y="706"/>
                  </a:lnTo>
                  <a:lnTo>
                    <a:pt x="598" y="696"/>
                  </a:lnTo>
                  <a:lnTo>
                    <a:pt x="595" y="687"/>
                  </a:lnTo>
                  <a:lnTo>
                    <a:pt x="586" y="68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9" name="Freeform 48"/>
            <p:cNvSpPr>
              <a:spLocks/>
            </p:cNvSpPr>
            <p:nvPr/>
          </p:nvSpPr>
          <p:spPr bwMode="auto">
            <a:xfrm>
              <a:off x="2683" y="2521"/>
              <a:ext cx="228" cy="205"/>
            </a:xfrm>
            <a:custGeom>
              <a:avLst/>
              <a:gdLst>
                <a:gd name="T0" fmla="*/ 440 w 456"/>
                <a:gd name="T1" fmla="*/ 0 h 410"/>
                <a:gd name="T2" fmla="*/ 432 w 456"/>
                <a:gd name="T3" fmla="*/ 41 h 410"/>
                <a:gd name="T4" fmla="*/ 417 w 456"/>
                <a:gd name="T5" fmla="*/ 102 h 410"/>
                <a:gd name="T6" fmla="*/ 379 w 456"/>
                <a:gd name="T7" fmla="*/ 147 h 410"/>
                <a:gd name="T8" fmla="*/ 327 w 456"/>
                <a:gd name="T9" fmla="*/ 184 h 410"/>
                <a:gd name="T10" fmla="*/ 273 w 456"/>
                <a:gd name="T11" fmla="*/ 220 h 410"/>
                <a:gd name="T12" fmla="*/ 226 w 456"/>
                <a:gd name="T13" fmla="*/ 262 h 410"/>
                <a:gd name="T14" fmla="*/ 222 w 456"/>
                <a:gd name="T15" fmla="*/ 273 h 410"/>
                <a:gd name="T16" fmla="*/ 237 w 456"/>
                <a:gd name="T17" fmla="*/ 305 h 410"/>
                <a:gd name="T18" fmla="*/ 259 w 456"/>
                <a:gd name="T19" fmla="*/ 342 h 410"/>
                <a:gd name="T20" fmla="*/ 285 w 456"/>
                <a:gd name="T21" fmla="*/ 377 h 410"/>
                <a:gd name="T22" fmla="*/ 244 w 456"/>
                <a:gd name="T23" fmla="*/ 385 h 410"/>
                <a:gd name="T24" fmla="*/ 206 w 456"/>
                <a:gd name="T25" fmla="*/ 380 h 410"/>
                <a:gd name="T26" fmla="*/ 168 w 456"/>
                <a:gd name="T27" fmla="*/ 367 h 410"/>
                <a:gd name="T28" fmla="*/ 133 w 456"/>
                <a:gd name="T29" fmla="*/ 349 h 410"/>
                <a:gd name="T30" fmla="*/ 98 w 456"/>
                <a:gd name="T31" fmla="*/ 327 h 410"/>
                <a:gd name="T32" fmla="*/ 59 w 456"/>
                <a:gd name="T33" fmla="*/ 297 h 410"/>
                <a:gd name="T34" fmla="*/ 32 w 456"/>
                <a:gd name="T35" fmla="*/ 259 h 410"/>
                <a:gd name="T36" fmla="*/ 27 w 456"/>
                <a:gd name="T37" fmla="*/ 211 h 410"/>
                <a:gd name="T38" fmla="*/ 52 w 456"/>
                <a:gd name="T39" fmla="*/ 185 h 410"/>
                <a:gd name="T40" fmla="*/ 97 w 456"/>
                <a:gd name="T41" fmla="*/ 159 h 410"/>
                <a:gd name="T42" fmla="*/ 126 w 456"/>
                <a:gd name="T43" fmla="*/ 139 h 410"/>
                <a:gd name="T44" fmla="*/ 106 w 456"/>
                <a:gd name="T45" fmla="*/ 125 h 410"/>
                <a:gd name="T46" fmla="*/ 63 w 456"/>
                <a:gd name="T47" fmla="*/ 148 h 410"/>
                <a:gd name="T48" fmla="*/ 16 w 456"/>
                <a:gd name="T49" fmla="*/ 181 h 410"/>
                <a:gd name="T50" fmla="*/ 0 w 456"/>
                <a:gd name="T51" fmla="*/ 224 h 410"/>
                <a:gd name="T52" fmla="*/ 9 w 456"/>
                <a:gd name="T53" fmla="*/ 274 h 410"/>
                <a:gd name="T54" fmla="*/ 38 w 456"/>
                <a:gd name="T55" fmla="*/ 316 h 410"/>
                <a:gd name="T56" fmla="*/ 83 w 456"/>
                <a:gd name="T57" fmla="*/ 348 h 410"/>
                <a:gd name="T58" fmla="*/ 129 w 456"/>
                <a:gd name="T59" fmla="*/ 377 h 410"/>
                <a:gd name="T60" fmla="*/ 176 w 456"/>
                <a:gd name="T61" fmla="*/ 399 h 410"/>
                <a:gd name="T62" fmla="*/ 225 w 456"/>
                <a:gd name="T63" fmla="*/ 409 h 410"/>
                <a:gd name="T64" fmla="*/ 277 w 456"/>
                <a:gd name="T65" fmla="*/ 405 h 410"/>
                <a:gd name="T66" fmla="*/ 317 w 456"/>
                <a:gd name="T67" fmla="*/ 388 h 410"/>
                <a:gd name="T68" fmla="*/ 315 w 456"/>
                <a:gd name="T69" fmla="*/ 372 h 410"/>
                <a:gd name="T70" fmla="*/ 300 w 456"/>
                <a:gd name="T71" fmla="*/ 355 h 410"/>
                <a:gd name="T72" fmla="*/ 285 w 456"/>
                <a:gd name="T73" fmla="*/ 336 h 410"/>
                <a:gd name="T74" fmla="*/ 272 w 456"/>
                <a:gd name="T75" fmla="*/ 318 h 410"/>
                <a:gd name="T76" fmla="*/ 262 w 456"/>
                <a:gd name="T77" fmla="*/ 299 h 410"/>
                <a:gd name="T78" fmla="*/ 253 w 456"/>
                <a:gd name="T79" fmla="*/ 283 h 410"/>
                <a:gd name="T80" fmla="*/ 251 w 456"/>
                <a:gd name="T81" fmla="*/ 275 h 410"/>
                <a:gd name="T82" fmla="*/ 262 w 456"/>
                <a:gd name="T83" fmla="*/ 261 h 410"/>
                <a:gd name="T84" fmla="*/ 302 w 456"/>
                <a:gd name="T85" fmla="*/ 233 h 410"/>
                <a:gd name="T86" fmla="*/ 346 w 456"/>
                <a:gd name="T87" fmla="*/ 207 h 410"/>
                <a:gd name="T88" fmla="*/ 406 w 456"/>
                <a:gd name="T89" fmla="*/ 161 h 410"/>
                <a:gd name="T90" fmla="*/ 448 w 456"/>
                <a:gd name="T91" fmla="*/ 94 h 410"/>
                <a:gd name="T92" fmla="*/ 454 w 456"/>
                <a:gd name="T93" fmla="*/ 9 h 4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456" h="410">
                  <a:moveTo>
                    <a:pt x="454" y="9"/>
                  </a:moveTo>
                  <a:lnTo>
                    <a:pt x="449" y="1"/>
                  </a:lnTo>
                  <a:lnTo>
                    <a:pt x="440" y="0"/>
                  </a:lnTo>
                  <a:lnTo>
                    <a:pt x="432" y="5"/>
                  </a:lnTo>
                  <a:lnTo>
                    <a:pt x="430" y="16"/>
                  </a:lnTo>
                  <a:lnTo>
                    <a:pt x="432" y="41"/>
                  </a:lnTo>
                  <a:lnTo>
                    <a:pt x="430" y="63"/>
                  </a:lnTo>
                  <a:lnTo>
                    <a:pt x="425" y="84"/>
                  </a:lnTo>
                  <a:lnTo>
                    <a:pt x="417" y="102"/>
                  </a:lnTo>
                  <a:lnTo>
                    <a:pt x="407" y="118"/>
                  </a:lnTo>
                  <a:lnTo>
                    <a:pt x="394" y="133"/>
                  </a:lnTo>
                  <a:lnTo>
                    <a:pt x="379" y="147"/>
                  </a:lnTo>
                  <a:lnTo>
                    <a:pt x="363" y="160"/>
                  </a:lnTo>
                  <a:lnTo>
                    <a:pt x="346" y="173"/>
                  </a:lnTo>
                  <a:lnTo>
                    <a:pt x="327" y="184"/>
                  </a:lnTo>
                  <a:lnTo>
                    <a:pt x="309" y="196"/>
                  </a:lnTo>
                  <a:lnTo>
                    <a:pt x="290" y="208"/>
                  </a:lnTo>
                  <a:lnTo>
                    <a:pt x="273" y="220"/>
                  </a:lnTo>
                  <a:lnTo>
                    <a:pt x="256" y="234"/>
                  </a:lnTo>
                  <a:lnTo>
                    <a:pt x="240" y="247"/>
                  </a:lnTo>
                  <a:lnTo>
                    <a:pt x="226" y="262"/>
                  </a:lnTo>
                  <a:lnTo>
                    <a:pt x="224" y="266"/>
                  </a:lnTo>
                  <a:lnTo>
                    <a:pt x="222" y="269"/>
                  </a:lnTo>
                  <a:lnTo>
                    <a:pt x="222" y="273"/>
                  </a:lnTo>
                  <a:lnTo>
                    <a:pt x="224" y="277"/>
                  </a:lnTo>
                  <a:lnTo>
                    <a:pt x="230" y="291"/>
                  </a:lnTo>
                  <a:lnTo>
                    <a:pt x="237" y="305"/>
                  </a:lnTo>
                  <a:lnTo>
                    <a:pt x="244" y="318"/>
                  </a:lnTo>
                  <a:lnTo>
                    <a:pt x="251" y="330"/>
                  </a:lnTo>
                  <a:lnTo>
                    <a:pt x="259" y="342"/>
                  </a:lnTo>
                  <a:lnTo>
                    <a:pt x="267" y="354"/>
                  </a:lnTo>
                  <a:lnTo>
                    <a:pt x="275" y="365"/>
                  </a:lnTo>
                  <a:lnTo>
                    <a:pt x="285" y="377"/>
                  </a:lnTo>
                  <a:lnTo>
                    <a:pt x="271" y="380"/>
                  </a:lnTo>
                  <a:lnTo>
                    <a:pt x="258" y="384"/>
                  </a:lnTo>
                  <a:lnTo>
                    <a:pt x="244" y="385"/>
                  </a:lnTo>
                  <a:lnTo>
                    <a:pt x="232" y="385"/>
                  </a:lnTo>
                  <a:lnTo>
                    <a:pt x="219" y="382"/>
                  </a:lnTo>
                  <a:lnTo>
                    <a:pt x="206" y="380"/>
                  </a:lnTo>
                  <a:lnTo>
                    <a:pt x="194" y="377"/>
                  </a:lnTo>
                  <a:lnTo>
                    <a:pt x="181" y="373"/>
                  </a:lnTo>
                  <a:lnTo>
                    <a:pt x="168" y="367"/>
                  </a:lnTo>
                  <a:lnTo>
                    <a:pt x="157" y="362"/>
                  </a:lnTo>
                  <a:lnTo>
                    <a:pt x="144" y="356"/>
                  </a:lnTo>
                  <a:lnTo>
                    <a:pt x="133" y="349"/>
                  </a:lnTo>
                  <a:lnTo>
                    <a:pt x="121" y="342"/>
                  </a:lnTo>
                  <a:lnTo>
                    <a:pt x="109" y="334"/>
                  </a:lnTo>
                  <a:lnTo>
                    <a:pt x="98" y="327"/>
                  </a:lnTo>
                  <a:lnTo>
                    <a:pt x="86" y="319"/>
                  </a:lnTo>
                  <a:lnTo>
                    <a:pt x="73" y="309"/>
                  </a:lnTo>
                  <a:lnTo>
                    <a:pt x="59" y="297"/>
                  </a:lnTo>
                  <a:lnTo>
                    <a:pt x="48" y="286"/>
                  </a:lnTo>
                  <a:lnTo>
                    <a:pt x="39" y="273"/>
                  </a:lnTo>
                  <a:lnTo>
                    <a:pt x="32" y="259"/>
                  </a:lnTo>
                  <a:lnTo>
                    <a:pt x="28" y="244"/>
                  </a:lnTo>
                  <a:lnTo>
                    <a:pt x="25" y="228"/>
                  </a:lnTo>
                  <a:lnTo>
                    <a:pt x="27" y="211"/>
                  </a:lnTo>
                  <a:lnTo>
                    <a:pt x="30" y="203"/>
                  </a:lnTo>
                  <a:lnTo>
                    <a:pt x="39" y="194"/>
                  </a:lnTo>
                  <a:lnTo>
                    <a:pt x="52" y="185"/>
                  </a:lnTo>
                  <a:lnTo>
                    <a:pt x="67" y="176"/>
                  </a:lnTo>
                  <a:lnTo>
                    <a:pt x="82" y="167"/>
                  </a:lnTo>
                  <a:lnTo>
                    <a:pt x="97" y="159"/>
                  </a:lnTo>
                  <a:lnTo>
                    <a:pt x="109" y="153"/>
                  </a:lnTo>
                  <a:lnTo>
                    <a:pt x="120" y="147"/>
                  </a:lnTo>
                  <a:lnTo>
                    <a:pt x="126" y="139"/>
                  </a:lnTo>
                  <a:lnTo>
                    <a:pt x="123" y="130"/>
                  </a:lnTo>
                  <a:lnTo>
                    <a:pt x="116" y="124"/>
                  </a:lnTo>
                  <a:lnTo>
                    <a:pt x="106" y="125"/>
                  </a:lnTo>
                  <a:lnTo>
                    <a:pt x="94" y="131"/>
                  </a:lnTo>
                  <a:lnTo>
                    <a:pt x="80" y="139"/>
                  </a:lnTo>
                  <a:lnTo>
                    <a:pt x="63" y="148"/>
                  </a:lnTo>
                  <a:lnTo>
                    <a:pt x="46" y="158"/>
                  </a:lnTo>
                  <a:lnTo>
                    <a:pt x="30" y="169"/>
                  </a:lnTo>
                  <a:lnTo>
                    <a:pt x="16" y="181"/>
                  </a:lnTo>
                  <a:lnTo>
                    <a:pt x="6" y="193"/>
                  </a:lnTo>
                  <a:lnTo>
                    <a:pt x="1" y="207"/>
                  </a:lnTo>
                  <a:lnTo>
                    <a:pt x="0" y="224"/>
                  </a:lnTo>
                  <a:lnTo>
                    <a:pt x="1" y="242"/>
                  </a:lnTo>
                  <a:lnTo>
                    <a:pt x="3" y="259"/>
                  </a:lnTo>
                  <a:lnTo>
                    <a:pt x="9" y="274"/>
                  </a:lnTo>
                  <a:lnTo>
                    <a:pt x="16" y="289"/>
                  </a:lnTo>
                  <a:lnTo>
                    <a:pt x="27" y="303"/>
                  </a:lnTo>
                  <a:lnTo>
                    <a:pt x="38" y="316"/>
                  </a:lnTo>
                  <a:lnTo>
                    <a:pt x="53" y="327"/>
                  </a:lnTo>
                  <a:lnTo>
                    <a:pt x="68" y="337"/>
                  </a:lnTo>
                  <a:lnTo>
                    <a:pt x="83" y="348"/>
                  </a:lnTo>
                  <a:lnTo>
                    <a:pt x="98" y="358"/>
                  </a:lnTo>
                  <a:lnTo>
                    <a:pt x="113" y="367"/>
                  </a:lnTo>
                  <a:lnTo>
                    <a:pt x="129" y="377"/>
                  </a:lnTo>
                  <a:lnTo>
                    <a:pt x="144" y="385"/>
                  </a:lnTo>
                  <a:lnTo>
                    <a:pt x="160" y="392"/>
                  </a:lnTo>
                  <a:lnTo>
                    <a:pt x="176" y="399"/>
                  </a:lnTo>
                  <a:lnTo>
                    <a:pt x="192" y="403"/>
                  </a:lnTo>
                  <a:lnTo>
                    <a:pt x="209" y="407"/>
                  </a:lnTo>
                  <a:lnTo>
                    <a:pt x="225" y="409"/>
                  </a:lnTo>
                  <a:lnTo>
                    <a:pt x="242" y="410"/>
                  </a:lnTo>
                  <a:lnTo>
                    <a:pt x="259" y="409"/>
                  </a:lnTo>
                  <a:lnTo>
                    <a:pt x="277" y="405"/>
                  </a:lnTo>
                  <a:lnTo>
                    <a:pt x="294" y="400"/>
                  </a:lnTo>
                  <a:lnTo>
                    <a:pt x="312" y="392"/>
                  </a:lnTo>
                  <a:lnTo>
                    <a:pt x="317" y="388"/>
                  </a:lnTo>
                  <a:lnTo>
                    <a:pt x="319" y="382"/>
                  </a:lnTo>
                  <a:lnTo>
                    <a:pt x="318" y="377"/>
                  </a:lnTo>
                  <a:lnTo>
                    <a:pt x="315" y="372"/>
                  </a:lnTo>
                  <a:lnTo>
                    <a:pt x="310" y="366"/>
                  </a:lnTo>
                  <a:lnTo>
                    <a:pt x="304" y="360"/>
                  </a:lnTo>
                  <a:lnTo>
                    <a:pt x="300" y="355"/>
                  </a:lnTo>
                  <a:lnTo>
                    <a:pt x="294" y="349"/>
                  </a:lnTo>
                  <a:lnTo>
                    <a:pt x="289" y="343"/>
                  </a:lnTo>
                  <a:lnTo>
                    <a:pt x="285" y="336"/>
                  </a:lnTo>
                  <a:lnTo>
                    <a:pt x="280" y="330"/>
                  </a:lnTo>
                  <a:lnTo>
                    <a:pt x="275" y="324"/>
                  </a:lnTo>
                  <a:lnTo>
                    <a:pt x="272" y="318"/>
                  </a:lnTo>
                  <a:lnTo>
                    <a:pt x="268" y="312"/>
                  </a:lnTo>
                  <a:lnTo>
                    <a:pt x="265" y="306"/>
                  </a:lnTo>
                  <a:lnTo>
                    <a:pt x="262" y="299"/>
                  </a:lnTo>
                  <a:lnTo>
                    <a:pt x="259" y="294"/>
                  </a:lnTo>
                  <a:lnTo>
                    <a:pt x="257" y="289"/>
                  </a:lnTo>
                  <a:lnTo>
                    <a:pt x="253" y="283"/>
                  </a:lnTo>
                  <a:lnTo>
                    <a:pt x="251" y="279"/>
                  </a:lnTo>
                  <a:lnTo>
                    <a:pt x="251" y="277"/>
                  </a:lnTo>
                  <a:lnTo>
                    <a:pt x="251" y="275"/>
                  </a:lnTo>
                  <a:lnTo>
                    <a:pt x="250" y="274"/>
                  </a:lnTo>
                  <a:lnTo>
                    <a:pt x="250" y="273"/>
                  </a:lnTo>
                  <a:lnTo>
                    <a:pt x="262" y="261"/>
                  </a:lnTo>
                  <a:lnTo>
                    <a:pt x="274" y="251"/>
                  </a:lnTo>
                  <a:lnTo>
                    <a:pt x="288" y="242"/>
                  </a:lnTo>
                  <a:lnTo>
                    <a:pt x="302" y="233"/>
                  </a:lnTo>
                  <a:lnTo>
                    <a:pt x="316" y="224"/>
                  </a:lnTo>
                  <a:lnTo>
                    <a:pt x="331" y="215"/>
                  </a:lnTo>
                  <a:lnTo>
                    <a:pt x="346" y="207"/>
                  </a:lnTo>
                  <a:lnTo>
                    <a:pt x="359" y="198"/>
                  </a:lnTo>
                  <a:lnTo>
                    <a:pt x="384" y="179"/>
                  </a:lnTo>
                  <a:lnTo>
                    <a:pt x="406" y="161"/>
                  </a:lnTo>
                  <a:lnTo>
                    <a:pt x="423" y="140"/>
                  </a:lnTo>
                  <a:lnTo>
                    <a:pt x="438" y="118"/>
                  </a:lnTo>
                  <a:lnTo>
                    <a:pt x="448" y="94"/>
                  </a:lnTo>
                  <a:lnTo>
                    <a:pt x="455" y="68"/>
                  </a:lnTo>
                  <a:lnTo>
                    <a:pt x="456" y="40"/>
                  </a:lnTo>
                  <a:lnTo>
                    <a:pt x="454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</p:grpSp>
      <p:sp>
        <p:nvSpPr>
          <p:cNvPr id="121" name="TextovéPole 120"/>
          <p:cNvSpPr txBox="1"/>
          <p:nvPr/>
        </p:nvSpPr>
        <p:spPr>
          <a:xfrm>
            <a:off x="3793236" y="3487578"/>
            <a:ext cx="1115498" cy="646331"/>
          </a:xfrm>
          <a:prstGeom prst="rect">
            <a:avLst/>
          </a:prstGeom>
          <a:solidFill>
            <a:srgbClr val="FFFF00"/>
          </a:solidFill>
          <a:ln w="5715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 listnatý</a:t>
            </a:r>
          </a:p>
          <a:p>
            <a:r>
              <a:rPr lang="cs-CZ" b="1" dirty="0">
                <a:solidFill>
                  <a:prstClr val="black"/>
                </a:solidFill>
              </a:rPr>
              <a:t>jehličnatý</a:t>
            </a:r>
          </a:p>
        </p:txBody>
      </p:sp>
      <p:sp>
        <p:nvSpPr>
          <p:cNvPr id="5166" name="Obdélník 5165"/>
          <p:cNvSpPr/>
          <p:nvPr/>
        </p:nvSpPr>
        <p:spPr>
          <a:xfrm>
            <a:off x="482123" y="6237312"/>
            <a:ext cx="36830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listnatý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5176" name="Picture 5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2808" y="6237312"/>
            <a:ext cx="3706813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75" name="Picture 55" descr="C:\Users\radoslav.pekny\AppData\Local\Microsoft\Windows\Temporary Internet Files\Content.IE5\07SYGYF7\MC900424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034924" y="5449363"/>
            <a:ext cx="1080120" cy="1077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radoslav.pekny\AppData\Local\Microsoft\Windows\Temporary Internet Files\Content.IE5\4FHQ82KX\MM900283457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8602" y="4917380"/>
            <a:ext cx="1189702" cy="968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" name="Picture 2" descr="C:\Users\radoslav.pekny\AppData\Local\Microsoft\Windows\Temporary Internet Files\Content.IE5\V4V2WZE6\MC9003000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627" y="2815423"/>
            <a:ext cx="573954" cy="54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3" name="Picture 2" descr="C:\Users\radoslav.pekny\AppData\Local\Microsoft\Windows\Temporary Internet Files\Content.IE5\V4V2WZE6\MC9003000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161" y="2546847"/>
            <a:ext cx="573954" cy="54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" name="Picture 2" descr="C:\Users\radoslav.pekny\AppData\Local\Microsoft\Windows\Temporary Internet Files\Content.IE5\V4V2WZE6\MC9003000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16068">
            <a:off x="1539298" y="5024873"/>
            <a:ext cx="573954" cy="54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6" name="TextovéPole 115"/>
          <p:cNvSpPr txBox="1"/>
          <p:nvPr/>
        </p:nvSpPr>
        <p:spPr>
          <a:xfrm>
            <a:off x="6044615" y="6210036"/>
            <a:ext cx="18431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jehličnatý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9137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 hidden="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085" name="AutoShape 103"/>
          <p:cNvSpPr>
            <a:spLocks noChangeAspect="1" noChangeArrowheads="1" noTextEdit="1"/>
          </p:cNvSpPr>
          <p:nvPr/>
        </p:nvSpPr>
        <p:spPr bwMode="auto">
          <a:xfrm>
            <a:off x="3521674" y="3755197"/>
            <a:ext cx="1816100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86" name="Freeform 105"/>
          <p:cNvSpPr>
            <a:spLocks/>
          </p:cNvSpPr>
          <p:nvPr/>
        </p:nvSpPr>
        <p:spPr bwMode="auto">
          <a:xfrm>
            <a:off x="5542969" y="4756436"/>
            <a:ext cx="1868350" cy="1905643"/>
          </a:xfrm>
          <a:custGeom>
            <a:avLst/>
            <a:gdLst>
              <a:gd name="T0" fmla="*/ 9 w 1153"/>
              <a:gd name="T1" fmla="*/ 941 h 1058"/>
              <a:gd name="T2" fmla="*/ 55 w 1153"/>
              <a:gd name="T3" fmla="*/ 823 h 1058"/>
              <a:gd name="T4" fmla="*/ 108 w 1153"/>
              <a:gd name="T5" fmla="*/ 705 h 1058"/>
              <a:gd name="T6" fmla="*/ 122 w 1153"/>
              <a:gd name="T7" fmla="*/ 634 h 1058"/>
              <a:gd name="T8" fmla="*/ 67 w 1153"/>
              <a:gd name="T9" fmla="*/ 610 h 1058"/>
              <a:gd name="T10" fmla="*/ 23 w 1153"/>
              <a:gd name="T11" fmla="*/ 575 h 1058"/>
              <a:gd name="T12" fmla="*/ 28 w 1153"/>
              <a:gd name="T13" fmla="*/ 506 h 1058"/>
              <a:gd name="T14" fmla="*/ 90 w 1153"/>
              <a:gd name="T15" fmla="*/ 468 h 1058"/>
              <a:gd name="T16" fmla="*/ 160 w 1153"/>
              <a:gd name="T17" fmla="*/ 446 h 1058"/>
              <a:gd name="T18" fmla="*/ 229 w 1153"/>
              <a:gd name="T19" fmla="*/ 424 h 1058"/>
              <a:gd name="T20" fmla="*/ 297 w 1153"/>
              <a:gd name="T21" fmla="*/ 394 h 1058"/>
              <a:gd name="T22" fmla="*/ 332 w 1153"/>
              <a:gd name="T23" fmla="*/ 354 h 1058"/>
              <a:gd name="T24" fmla="*/ 274 w 1153"/>
              <a:gd name="T25" fmla="*/ 300 h 1058"/>
              <a:gd name="T26" fmla="*/ 224 w 1153"/>
              <a:gd name="T27" fmla="*/ 237 h 1058"/>
              <a:gd name="T28" fmla="*/ 287 w 1153"/>
              <a:gd name="T29" fmla="*/ 196 h 1058"/>
              <a:gd name="T30" fmla="*/ 352 w 1153"/>
              <a:gd name="T31" fmla="*/ 195 h 1058"/>
              <a:gd name="T32" fmla="*/ 405 w 1153"/>
              <a:gd name="T33" fmla="*/ 196 h 1058"/>
              <a:gd name="T34" fmla="*/ 454 w 1153"/>
              <a:gd name="T35" fmla="*/ 201 h 1058"/>
              <a:gd name="T36" fmla="*/ 504 w 1153"/>
              <a:gd name="T37" fmla="*/ 204 h 1058"/>
              <a:gd name="T38" fmla="*/ 551 w 1153"/>
              <a:gd name="T39" fmla="*/ 198 h 1058"/>
              <a:gd name="T40" fmla="*/ 581 w 1153"/>
              <a:gd name="T41" fmla="*/ 161 h 1058"/>
              <a:gd name="T42" fmla="*/ 545 w 1153"/>
              <a:gd name="T43" fmla="*/ 104 h 1058"/>
              <a:gd name="T44" fmla="*/ 511 w 1153"/>
              <a:gd name="T45" fmla="*/ 45 h 1058"/>
              <a:gd name="T46" fmla="*/ 569 w 1153"/>
              <a:gd name="T47" fmla="*/ 1 h 1058"/>
              <a:gd name="T48" fmla="*/ 654 w 1153"/>
              <a:gd name="T49" fmla="*/ 6 h 1058"/>
              <a:gd name="T50" fmla="*/ 764 w 1153"/>
              <a:gd name="T51" fmla="*/ 38 h 1058"/>
              <a:gd name="T52" fmla="*/ 878 w 1153"/>
              <a:gd name="T53" fmla="*/ 86 h 1058"/>
              <a:gd name="T54" fmla="*/ 994 w 1153"/>
              <a:gd name="T55" fmla="*/ 133 h 1058"/>
              <a:gd name="T56" fmla="*/ 1120 w 1153"/>
              <a:gd name="T57" fmla="*/ 164 h 1058"/>
              <a:gd name="T58" fmla="*/ 1114 w 1153"/>
              <a:gd name="T59" fmla="*/ 175 h 1058"/>
              <a:gd name="T60" fmla="*/ 1058 w 1153"/>
              <a:gd name="T61" fmla="*/ 189 h 1058"/>
              <a:gd name="T62" fmla="*/ 1007 w 1153"/>
              <a:gd name="T63" fmla="*/ 214 h 1058"/>
              <a:gd name="T64" fmla="*/ 973 w 1153"/>
              <a:gd name="T65" fmla="*/ 258 h 1058"/>
              <a:gd name="T66" fmla="*/ 959 w 1153"/>
              <a:gd name="T67" fmla="*/ 400 h 1058"/>
              <a:gd name="T68" fmla="*/ 907 w 1153"/>
              <a:gd name="T69" fmla="*/ 544 h 1058"/>
              <a:gd name="T70" fmla="*/ 819 w 1153"/>
              <a:gd name="T71" fmla="*/ 513 h 1058"/>
              <a:gd name="T72" fmla="*/ 792 w 1153"/>
              <a:gd name="T73" fmla="*/ 430 h 1058"/>
              <a:gd name="T74" fmla="*/ 759 w 1153"/>
              <a:gd name="T75" fmla="*/ 410 h 1058"/>
              <a:gd name="T76" fmla="*/ 738 w 1153"/>
              <a:gd name="T77" fmla="*/ 424 h 1058"/>
              <a:gd name="T78" fmla="*/ 698 w 1153"/>
              <a:gd name="T79" fmla="*/ 569 h 1058"/>
              <a:gd name="T80" fmla="*/ 692 w 1153"/>
              <a:gd name="T81" fmla="*/ 764 h 1058"/>
              <a:gd name="T82" fmla="*/ 671 w 1153"/>
              <a:gd name="T83" fmla="*/ 828 h 1058"/>
              <a:gd name="T84" fmla="*/ 650 w 1153"/>
              <a:gd name="T85" fmla="*/ 845 h 1058"/>
              <a:gd name="T86" fmla="*/ 571 w 1153"/>
              <a:gd name="T87" fmla="*/ 813 h 1058"/>
              <a:gd name="T88" fmla="*/ 513 w 1153"/>
              <a:gd name="T89" fmla="*/ 715 h 1058"/>
              <a:gd name="T90" fmla="*/ 491 w 1153"/>
              <a:gd name="T91" fmla="*/ 679 h 1058"/>
              <a:gd name="T92" fmla="*/ 443 w 1153"/>
              <a:gd name="T93" fmla="*/ 771 h 1058"/>
              <a:gd name="T94" fmla="*/ 409 w 1153"/>
              <a:gd name="T95" fmla="*/ 904 h 1058"/>
              <a:gd name="T96" fmla="*/ 370 w 1153"/>
              <a:gd name="T97" fmla="*/ 941 h 1058"/>
              <a:gd name="T98" fmla="*/ 338 w 1153"/>
              <a:gd name="T99" fmla="*/ 938 h 1058"/>
              <a:gd name="T100" fmla="*/ 293 w 1153"/>
              <a:gd name="T101" fmla="*/ 907 h 1058"/>
              <a:gd name="T102" fmla="*/ 270 w 1153"/>
              <a:gd name="T103" fmla="*/ 847 h 1058"/>
              <a:gd name="T104" fmla="*/ 253 w 1153"/>
              <a:gd name="T105" fmla="*/ 825 h 1058"/>
              <a:gd name="T106" fmla="*/ 190 w 1153"/>
              <a:gd name="T107" fmla="*/ 905 h 1058"/>
              <a:gd name="T108" fmla="*/ 117 w 1153"/>
              <a:gd name="T109" fmla="*/ 1010 h 1058"/>
              <a:gd name="T110" fmla="*/ 85 w 1153"/>
              <a:gd name="T111" fmla="*/ 1047 h 1058"/>
              <a:gd name="T112" fmla="*/ 63 w 1153"/>
              <a:gd name="T113" fmla="*/ 1057 h 1058"/>
              <a:gd name="T114" fmla="*/ 35 w 1153"/>
              <a:gd name="T115" fmla="*/ 1052 h 1058"/>
              <a:gd name="T116" fmla="*/ 12 w 1153"/>
              <a:gd name="T117" fmla="*/ 1037 h 10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1153" h="1058">
                <a:moveTo>
                  <a:pt x="8" y="1030"/>
                </a:moveTo>
                <a:lnTo>
                  <a:pt x="0" y="1003"/>
                </a:lnTo>
                <a:lnTo>
                  <a:pt x="2" y="972"/>
                </a:lnTo>
                <a:lnTo>
                  <a:pt x="9" y="941"/>
                </a:lnTo>
                <a:lnTo>
                  <a:pt x="16" y="912"/>
                </a:lnTo>
                <a:lnTo>
                  <a:pt x="28" y="882"/>
                </a:lnTo>
                <a:lnTo>
                  <a:pt x="41" y="852"/>
                </a:lnTo>
                <a:lnTo>
                  <a:pt x="55" y="823"/>
                </a:lnTo>
                <a:lnTo>
                  <a:pt x="67" y="793"/>
                </a:lnTo>
                <a:lnTo>
                  <a:pt x="81" y="764"/>
                </a:lnTo>
                <a:lnTo>
                  <a:pt x="94" y="734"/>
                </a:lnTo>
                <a:lnTo>
                  <a:pt x="108" y="705"/>
                </a:lnTo>
                <a:lnTo>
                  <a:pt x="119" y="675"/>
                </a:lnTo>
                <a:lnTo>
                  <a:pt x="120" y="660"/>
                </a:lnTo>
                <a:lnTo>
                  <a:pt x="123" y="647"/>
                </a:lnTo>
                <a:lnTo>
                  <a:pt x="122" y="634"/>
                </a:lnTo>
                <a:lnTo>
                  <a:pt x="111" y="624"/>
                </a:lnTo>
                <a:lnTo>
                  <a:pt x="97" y="619"/>
                </a:lnTo>
                <a:lnTo>
                  <a:pt x="82" y="614"/>
                </a:lnTo>
                <a:lnTo>
                  <a:pt x="67" y="610"/>
                </a:lnTo>
                <a:lnTo>
                  <a:pt x="54" y="604"/>
                </a:lnTo>
                <a:lnTo>
                  <a:pt x="41" y="597"/>
                </a:lnTo>
                <a:lnTo>
                  <a:pt x="31" y="587"/>
                </a:lnTo>
                <a:lnTo>
                  <a:pt x="23" y="575"/>
                </a:lnTo>
                <a:lnTo>
                  <a:pt x="17" y="559"/>
                </a:lnTo>
                <a:lnTo>
                  <a:pt x="16" y="541"/>
                </a:lnTo>
                <a:lnTo>
                  <a:pt x="20" y="522"/>
                </a:lnTo>
                <a:lnTo>
                  <a:pt x="28" y="506"/>
                </a:lnTo>
                <a:lnTo>
                  <a:pt x="40" y="491"/>
                </a:lnTo>
                <a:lnTo>
                  <a:pt x="56" y="483"/>
                </a:lnTo>
                <a:lnTo>
                  <a:pt x="73" y="475"/>
                </a:lnTo>
                <a:lnTo>
                  <a:pt x="90" y="468"/>
                </a:lnTo>
                <a:lnTo>
                  <a:pt x="108" y="462"/>
                </a:lnTo>
                <a:lnTo>
                  <a:pt x="125" y="456"/>
                </a:lnTo>
                <a:lnTo>
                  <a:pt x="142" y="451"/>
                </a:lnTo>
                <a:lnTo>
                  <a:pt x="160" y="446"/>
                </a:lnTo>
                <a:lnTo>
                  <a:pt x="177" y="440"/>
                </a:lnTo>
                <a:lnTo>
                  <a:pt x="194" y="436"/>
                </a:lnTo>
                <a:lnTo>
                  <a:pt x="211" y="430"/>
                </a:lnTo>
                <a:lnTo>
                  <a:pt x="229" y="424"/>
                </a:lnTo>
                <a:lnTo>
                  <a:pt x="246" y="417"/>
                </a:lnTo>
                <a:lnTo>
                  <a:pt x="263" y="410"/>
                </a:lnTo>
                <a:lnTo>
                  <a:pt x="279" y="402"/>
                </a:lnTo>
                <a:lnTo>
                  <a:pt x="297" y="394"/>
                </a:lnTo>
                <a:lnTo>
                  <a:pt x="313" y="384"/>
                </a:lnTo>
                <a:lnTo>
                  <a:pt x="322" y="376"/>
                </a:lnTo>
                <a:lnTo>
                  <a:pt x="329" y="365"/>
                </a:lnTo>
                <a:lnTo>
                  <a:pt x="332" y="354"/>
                </a:lnTo>
                <a:lnTo>
                  <a:pt x="331" y="342"/>
                </a:lnTo>
                <a:lnTo>
                  <a:pt x="317" y="326"/>
                </a:lnTo>
                <a:lnTo>
                  <a:pt x="297" y="312"/>
                </a:lnTo>
                <a:lnTo>
                  <a:pt x="274" y="300"/>
                </a:lnTo>
                <a:lnTo>
                  <a:pt x="251" y="288"/>
                </a:lnTo>
                <a:lnTo>
                  <a:pt x="232" y="274"/>
                </a:lnTo>
                <a:lnTo>
                  <a:pt x="222" y="258"/>
                </a:lnTo>
                <a:lnTo>
                  <a:pt x="224" y="237"/>
                </a:lnTo>
                <a:lnTo>
                  <a:pt x="241" y="211"/>
                </a:lnTo>
                <a:lnTo>
                  <a:pt x="256" y="204"/>
                </a:lnTo>
                <a:lnTo>
                  <a:pt x="271" y="199"/>
                </a:lnTo>
                <a:lnTo>
                  <a:pt x="287" y="196"/>
                </a:lnTo>
                <a:lnTo>
                  <a:pt x="304" y="194"/>
                </a:lnTo>
                <a:lnTo>
                  <a:pt x="318" y="194"/>
                </a:lnTo>
                <a:lnTo>
                  <a:pt x="336" y="194"/>
                </a:lnTo>
                <a:lnTo>
                  <a:pt x="352" y="195"/>
                </a:lnTo>
                <a:lnTo>
                  <a:pt x="368" y="195"/>
                </a:lnTo>
                <a:lnTo>
                  <a:pt x="381" y="195"/>
                </a:lnTo>
                <a:lnTo>
                  <a:pt x="392" y="196"/>
                </a:lnTo>
                <a:lnTo>
                  <a:pt x="405" y="196"/>
                </a:lnTo>
                <a:lnTo>
                  <a:pt x="418" y="197"/>
                </a:lnTo>
                <a:lnTo>
                  <a:pt x="430" y="198"/>
                </a:lnTo>
                <a:lnTo>
                  <a:pt x="442" y="199"/>
                </a:lnTo>
                <a:lnTo>
                  <a:pt x="454" y="201"/>
                </a:lnTo>
                <a:lnTo>
                  <a:pt x="467" y="202"/>
                </a:lnTo>
                <a:lnTo>
                  <a:pt x="480" y="203"/>
                </a:lnTo>
                <a:lnTo>
                  <a:pt x="491" y="203"/>
                </a:lnTo>
                <a:lnTo>
                  <a:pt x="504" y="204"/>
                </a:lnTo>
                <a:lnTo>
                  <a:pt x="517" y="203"/>
                </a:lnTo>
                <a:lnTo>
                  <a:pt x="528" y="202"/>
                </a:lnTo>
                <a:lnTo>
                  <a:pt x="540" y="201"/>
                </a:lnTo>
                <a:lnTo>
                  <a:pt x="551" y="198"/>
                </a:lnTo>
                <a:lnTo>
                  <a:pt x="563" y="195"/>
                </a:lnTo>
                <a:lnTo>
                  <a:pt x="575" y="187"/>
                </a:lnTo>
                <a:lnTo>
                  <a:pt x="581" y="175"/>
                </a:lnTo>
                <a:lnTo>
                  <a:pt x="581" y="161"/>
                </a:lnTo>
                <a:lnTo>
                  <a:pt x="579" y="149"/>
                </a:lnTo>
                <a:lnTo>
                  <a:pt x="571" y="133"/>
                </a:lnTo>
                <a:lnTo>
                  <a:pt x="558" y="118"/>
                </a:lnTo>
                <a:lnTo>
                  <a:pt x="545" y="104"/>
                </a:lnTo>
                <a:lnTo>
                  <a:pt x="533" y="90"/>
                </a:lnTo>
                <a:lnTo>
                  <a:pt x="521" y="76"/>
                </a:lnTo>
                <a:lnTo>
                  <a:pt x="513" y="61"/>
                </a:lnTo>
                <a:lnTo>
                  <a:pt x="511" y="45"/>
                </a:lnTo>
                <a:lnTo>
                  <a:pt x="514" y="27"/>
                </a:lnTo>
                <a:lnTo>
                  <a:pt x="532" y="14"/>
                </a:lnTo>
                <a:lnTo>
                  <a:pt x="550" y="6"/>
                </a:lnTo>
                <a:lnTo>
                  <a:pt x="569" y="1"/>
                </a:lnTo>
                <a:lnTo>
                  <a:pt x="589" y="0"/>
                </a:lnTo>
                <a:lnTo>
                  <a:pt x="611" y="0"/>
                </a:lnTo>
                <a:lnTo>
                  <a:pt x="632" y="2"/>
                </a:lnTo>
                <a:lnTo>
                  <a:pt x="654" y="6"/>
                </a:lnTo>
                <a:lnTo>
                  <a:pt x="674" y="8"/>
                </a:lnTo>
                <a:lnTo>
                  <a:pt x="704" y="17"/>
                </a:lnTo>
                <a:lnTo>
                  <a:pt x="734" y="27"/>
                </a:lnTo>
                <a:lnTo>
                  <a:pt x="764" y="38"/>
                </a:lnTo>
                <a:lnTo>
                  <a:pt x="793" y="50"/>
                </a:lnTo>
                <a:lnTo>
                  <a:pt x="822" y="61"/>
                </a:lnTo>
                <a:lnTo>
                  <a:pt x="850" y="74"/>
                </a:lnTo>
                <a:lnTo>
                  <a:pt x="878" y="86"/>
                </a:lnTo>
                <a:lnTo>
                  <a:pt x="907" y="98"/>
                </a:lnTo>
                <a:lnTo>
                  <a:pt x="936" y="111"/>
                </a:lnTo>
                <a:lnTo>
                  <a:pt x="964" y="122"/>
                </a:lnTo>
                <a:lnTo>
                  <a:pt x="994" y="133"/>
                </a:lnTo>
                <a:lnTo>
                  <a:pt x="1024" y="142"/>
                </a:lnTo>
                <a:lnTo>
                  <a:pt x="1055" y="151"/>
                </a:lnTo>
                <a:lnTo>
                  <a:pt x="1087" y="158"/>
                </a:lnTo>
                <a:lnTo>
                  <a:pt x="1120" y="164"/>
                </a:lnTo>
                <a:lnTo>
                  <a:pt x="1153" y="167"/>
                </a:lnTo>
                <a:lnTo>
                  <a:pt x="1141" y="169"/>
                </a:lnTo>
                <a:lnTo>
                  <a:pt x="1127" y="173"/>
                </a:lnTo>
                <a:lnTo>
                  <a:pt x="1114" y="175"/>
                </a:lnTo>
                <a:lnTo>
                  <a:pt x="1099" y="179"/>
                </a:lnTo>
                <a:lnTo>
                  <a:pt x="1085" y="181"/>
                </a:lnTo>
                <a:lnTo>
                  <a:pt x="1072" y="186"/>
                </a:lnTo>
                <a:lnTo>
                  <a:pt x="1058" y="189"/>
                </a:lnTo>
                <a:lnTo>
                  <a:pt x="1044" y="194"/>
                </a:lnTo>
                <a:lnTo>
                  <a:pt x="1031" y="199"/>
                </a:lnTo>
                <a:lnTo>
                  <a:pt x="1019" y="206"/>
                </a:lnTo>
                <a:lnTo>
                  <a:pt x="1007" y="214"/>
                </a:lnTo>
                <a:lnTo>
                  <a:pt x="997" y="224"/>
                </a:lnTo>
                <a:lnTo>
                  <a:pt x="987" y="234"/>
                </a:lnTo>
                <a:lnTo>
                  <a:pt x="979" y="246"/>
                </a:lnTo>
                <a:lnTo>
                  <a:pt x="973" y="258"/>
                </a:lnTo>
                <a:lnTo>
                  <a:pt x="968" y="273"/>
                </a:lnTo>
                <a:lnTo>
                  <a:pt x="961" y="312"/>
                </a:lnTo>
                <a:lnTo>
                  <a:pt x="959" y="355"/>
                </a:lnTo>
                <a:lnTo>
                  <a:pt x="959" y="400"/>
                </a:lnTo>
                <a:lnTo>
                  <a:pt x="956" y="444"/>
                </a:lnTo>
                <a:lnTo>
                  <a:pt x="948" y="483"/>
                </a:lnTo>
                <a:lnTo>
                  <a:pt x="933" y="518"/>
                </a:lnTo>
                <a:lnTo>
                  <a:pt x="907" y="544"/>
                </a:lnTo>
                <a:lnTo>
                  <a:pt x="865" y="559"/>
                </a:lnTo>
                <a:lnTo>
                  <a:pt x="845" y="548"/>
                </a:lnTo>
                <a:lnTo>
                  <a:pt x="830" y="531"/>
                </a:lnTo>
                <a:lnTo>
                  <a:pt x="819" y="513"/>
                </a:lnTo>
                <a:lnTo>
                  <a:pt x="812" y="492"/>
                </a:lnTo>
                <a:lnTo>
                  <a:pt x="807" y="471"/>
                </a:lnTo>
                <a:lnTo>
                  <a:pt x="800" y="450"/>
                </a:lnTo>
                <a:lnTo>
                  <a:pt x="792" y="430"/>
                </a:lnTo>
                <a:lnTo>
                  <a:pt x="779" y="412"/>
                </a:lnTo>
                <a:lnTo>
                  <a:pt x="772" y="409"/>
                </a:lnTo>
                <a:lnTo>
                  <a:pt x="765" y="409"/>
                </a:lnTo>
                <a:lnTo>
                  <a:pt x="759" y="410"/>
                </a:lnTo>
                <a:lnTo>
                  <a:pt x="754" y="413"/>
                </a:lnTo>
                <a:lnTo>
                  <a:pt x="748" y="416"/>
                </a:lnTo>
                <a:lnTo>
                  <a:pt x="742" y="420"/>
                </a:lnTo>
                <a:lnTo>
                  <a:pt x="738" y="424"/>
                </a:lnTo>
                <a:lnTo>
                  <a:pt x="734" y="429"/>
                </a:lnTo>
                <a:lnTo>
                  <a:pt x="715" y="475"/>
                </a:lnTo>
                <a:lnTo>
                  <a:pt x="703" y="521"/>
                </a:lnTo>
                <a:lnTo>
                  <a:pt x="698" y="569"/>
                </a:lnTo>
                <a:lnTo>
                  <a:pt x="697" y="618"/>
                </a:lnTo>
                <a:lnTo>
                  <a:pt x="697" y="666"/>
                </a:lnTo>
                <a:lnTo>
                  <a:pt x="696" y="716"/>
                </a:lnTo>
                <a:lnTo>
                  <a:pt x="692" y="764"/>
                </a:lnTo>
                <a:lnTo>
                  <a:pt x="682" y="813"/>
                </a:lnTo>
                <a:lnTo>
                  <a:pt x="679" y="817"/>
                </a:lnTo>
                <a:lnTo>
                  <a:pt x="675" y="823"/>
                </a:lnTo>
                <a:lnTo>
                  <a:pt x="671" y="828"/>
                </a:lnTo>
                <a:lnTo>
                  <a:pt x="666" y="833"/>
                </a:lnTo>
                <a:lnTo>
                  <a:pt x="662" y="838"/>
                </a:lnTo>
                <a:lnTo>
                  <a:pt x="656" y="841"/>
                </a:lnTo>
                <a:lnTo>
                  <a:pt x="650" y="845"/>
                </a:lnTo>
                <a:lnTo>
                  <a:pt x="643" y="846"/>
                </a:lnTo>
                <a:lnTo>
                  <a:pt x="616" y="841"/>
                </a:lnTo>
                <a:lnTo>
                  <a:pt x="591" y="830"/>
                </a:lnTo>
                <a:lnTo>
                  <a:pt x="571" y="813"/>
                </a:lnTo>
                <a:lnTo>
                  <a:pt x="552" y="791"/>
                </a:lnTo>
                <a:lnTo>
                  <a:pt x="537" y="767"/>
                </a:lnTo>
                <a:lnTo>
                  <a:pt x="523" y="741"/>
                </a:lnTo>
                <a:lnTo>
                  <a:pt x="513" y="715"/>
                </a:lnTo>
                <a:lnTo>
                  <a:pt x="504" y="690"/>
                </a:lnTo>
                <a:lnTo>
                  <a:pt x="500" y="685"/>
                </a:lnTo>
                <a:lnTo>
                  <a:pt x="496" y="681"/>
                </a:lnTo>
                <a:lnTo>
                  <a:pt x="491" y="679"/>
                </a:lnTo>
                <a:lnTo>
                  <a:pt x="485" y="682"/>
                </a:lnTo>
                <a:lnTo>
                  <a:pt x="466" y="709"/>
                </a:lnTo>
                <a:lnTo>
                  <a:pt x="452" y="739"/>
                </a:lnTo>
                <a:lnTo>
                  <a:pt x="443" y="771"/>
                </a:lnTo>
                <a:lnTo>
                  <a:pt x="436" y="805"/>
                </a:lnTo>
                <a:lnTo>
                  <a:pt x="429" y="839"/>
                </a:lnTo>
                <a:lnTo>
                  <a:pt x="421" y="873"/>
                </a:lnTo>
                <a:lnTo>
                  <a:pt x="409" y="904"/>
                </a:lnTo>
                <a:lnTo>
                  <a:pt x="393" y="931"/>
                </a:lnTo>
                <a:lnTo>
                  <a:pt x="386" y="936"/>
                </a:lnTo>
                <a:lnTo>
                  <a:pt x="378" y="939"/>
                </a:lnTo>
                <a:lnTo>
                  <a:pt x="370" y="941"/>
                </a:lnTo>
                <a:lnTo>
                  <a:pt x="362" y="942"/>
                </a:lnTo>
                <a:lnTo>
                  <a:pt x="354" y="942"/>
                </a:lnTo>
                <a:lnTo>
                  <a:pt x="346" y="941"/>
                </a:lnTo>
                <a:lnTo>
                  <a:pt x="338" y="938"/>
                </a:lnTo>
                <a:lnTo>
                  <a:pt x="330" y="937"/>
                </a:lnTo>
                <a:lnTo>
                  <a:pt x="316" y="929"/>
                </a:lnTo>
                <a:lnTo>
                  <a:pt x="304" y="920"/>
                </a:lnTo>
                <a:lnTo>
                  <a:pt x="293" y="907"/>
                </a:lnTo>
                <a:lnTo>
                  <a:pt x="285" y="893"/>
                </a:lnTo>
                <a:lnTo>
                  <a:pt x="279" y="878"/>
                </a:lnTo>
                <a:lnTo>
                  <a:pt x="274" y="863"/>
                </a:lnTo>
                <a:lnTo>
                  <a:pt x="270" y="847"/>
                </a:lnTo>
                <a:lnTo>
                  <a:pt x="267" y="832"/>
                </a:lnTo>
                <a:lnTo>
                  <a:pt x="263" y="826"/>
                </a:lnTo>
                <a:lnTo>
                  <a:pt x="259" y="824"/>
                </a:lnTo>
                <a:lnTo>
                  <a:pt x="253" y="825"/>
                </a:lnTo>
                <a:lnTo>
                  <a:pt x="247" y="829"/>
                </a:lnTo>
                <a:lnTo>
                  <a:pt x="226" y="853"/>
                </a:lnTo>
                <a:lnTo>
                  <a:pt x="208" y="878"/>
                </a:lnTo>
                <a:lnTo>
                  <a:pt x="190" y="905"/>
                </a:lnTo>
                <a:lnTo>
                  <a:pt x="171" y="931"/>
                </a:lnTo>
                <a:lnTo>
                  <a:pt x="154" y="958"/>
                </a:lnTo>
                <a:lnTo>
                  <a:pt x="135" y="983"/>
                </a:lnTo>
                <a:lnTo>
                  <a:pt x="117" y="1010"/>
                </a:lnTo>
                <a:lnTo>
                  <a:pt x="99" y="1035"/>
                </a:lnTo>
                <a:lnTo>
                  <a:pt x="94" y="1040"/>
                </a:lnTo>
                <a:lnTo>
                  <a:pt x="89" y="1043"/>
                </a:lnTo>
                <a:lnTo>
                  <a:pt x="85" y="1047"/>
                </a:lnTo>
                <a:lnTo>
                  <a:pt x="80" y="1050"/>
                </a:lnTo>
                <a:lnTo>
                  <a:pt x="74" y="1054"/>
                </a:lnTo>
                <a:lnTo>
                  <a:pt x="69" y="1056"/>
                </a:lnTo>
                <a:lnTo>
                  <a:pt x="63" y="1057"/>
                </a:lnTo>
                <a:lnTo>
                  <a:pt x="57" y="1058"/>
                </a:lnTo>
                <a:lnTo>
                  <a:pt x="50" y="1057"/>
                </a:lnTo>
                <a:lnTo>
                  <a:pt x="42" y="1055"/>
                </a:lnTo>
                <a:lnTo>
                  <a:pt x="35" y="1052"/>
                </a:lnTo>
                <a:lnTo>
                  <a:pt x="29" y="1050"/>
                </a:lnTo>
                <a:lnTo>
                  <a:pt x="23" y="1047"/>
                </a:lnTo>
                <a:lnTo>
                  <a:pt x="17" y="1042"/>
                </a:lnTo>
                <a:lnTo>
                  <a:pt x="12" y="1037"/>
                </a:lnTo>
                <a:lnTo>
                  <a:pt x="8" y="1030"/>
                </a:lnTo>
                <a:close/>
              </a:path>
            </a:pathLst>
          </a:custGeom>
          <a:solidFill>
            <a:srgbClr val="2DD600"/>
          </a:solidFill>
          <a:ln w="9525">
            <a:solidFill>
              <a:srgbClr val="000000"/>
            </a:solidFill>
            <a:round/>
            <a:headEnd/>
            <a:tailEnd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93" name="Freeform 111"/>
          <p:cNvSpPr>
            <a:spLocks/>
          </p:cNvSpPr>
          <p:nvPr/>
        </p:nvSpPr>
        <p:spPr bwMode="auto">
          <a:xfrm>
            <a:off x="5766668" y="3726086"/>
            <a:ext cx="58738" cy="73025"/>
          </a:xfrm>
          <a:custGeom>
            <a:avLst/>
            <a:gdLst>
              <a:gd name="T0" fmla="*/ 57 w 72"/>
              <a:gd name="T1" fmla="*/ 0 h 92"/>
              <a:gd name="T2" fmla="*/ 58 w 72"/>
              <a:gd name="T3" fmla="*/ 4 h 92"/>
              <a:gd name="T4" fmla="*/ 58 w 72"/>
              <a:gd name="T5" fmla="*/ 14 h 92"/>
              <a:gd name="T6" fmla="*/ 58 w 72"/>
              <a:gd name="T7" fmla="*/ 29 h 92"/>
              <a:gd name="T8" fmla="*/ 56 w 72"/>
              <a:gd name="T9" fmla="*/ 44 h 92"/>
              <a:gd name="T10" fmla="*/ 50 w 72"/>
              <a:gd name="T11" fmla="*/ 59 h 92"/>
              <a:gd name="T12" fmla="*/ 40 w 72"/>
              <a:gd name="T13" fmla="*/ 72 h 92"/>
              <a:gd name="T14" fmla="*/ 24 w 72"/>
              <a:gd name="T15" fmla="*/ 77 h 92"/>
              <a:gd name="T16" fmla="*/ 0 w 72"/>
              <a:gd name="T17" fmla="*/ 75 h 92"/>
              <a:gd name="T18" fmla="*/ 4 w 72"/>
              <a:gd name="T19" fmla="*/ 77 h 92"/>
              <a:gd name="T20" fmla="*/ 17 w 72"/>
              <a:gd name="T21" fmla="*/ 84 h 92"/>
              <a:gd name="T22" fmla="*/ 33 w 72"/>
              <a:gd name="T23" fmla="*/ 90 h 92"/>
              <a:gd name="T24" fmla="*/ 50 w 72"/>
              <a:gd name="T25" fmla="*/ 92 h 92"/>
              <a:gd name="T26" fmla="*/ 64 w 72"/>
              <a:gd name="T27" fmla="*/ 88 h 92"/>
              <a:gd name="T28" fmla="*/ 72 w 72"/>
              <a:gd name="T29" fmla="*/ 73 h 92"/>
              <a:gd name="T30" fmla="*/ 71 w 72"/>
              <a:gd name="T31" fmla="*/ 45 h 92"/>
              <a:gd name="T32" fmla="*/ 57 w 72"/>
              <a:gd name="T33" fmla="*/ 0 h 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72" h="92">
                <a:moveTo>
                  <a:pt x="57" y="0"/>
                </a:moveTo>
                <a:lnTo>
                  <a:pt x="58" y="4"/>
                </a:lnTo>
                <a:lnTo>
                  <a:pt x="58" y="14"/>
                </a:lnTo>
                <a:lnTo>
                  <a:pt x="58" y="29"/>
                </a:lnTo>
                <a:lnTo>
                  <a:pt x="56" y="44"/>
                </a:lnTo>
                <a:lnTo>
                  <a:pt x="50" y="59"/>
                </a:lnTo>
                <a:lnTo>
                  <a:pt x="40" y="72"/>
                </a:lnTo>
                <a:lnTo>
                  <a:pt x="24" y="77"/>
                </a:lnTo>
                <a:lnTo>
                  <a:pt x="0" y="75"/>
                </a:lnTo>
                <a:lnTo>
                  <a:pt x="4" y="77"/>
                </a:lnTo>
                <a:lnTo>
                  <a:pt x="17" y="84"/>
                </a:lnTo>
                <a:lnTo>
                  <a:pt x="33" y="90"/>
                </a:lnTo>
                <a:lnTo>
                  <a:pt x="50" y="92"/>
                </a:lnTo>
                <a:lnTo>
                  <a:pt x="64" y="88"/>
                </a:lnTo>
                <a:lnTo>
                  <a:pt x="72" y="73"/>
                </a:lnTo>
                <a:lnTo>
                  <a:pt x="71" y="45"/>
                </a:lnTo>
                <a:lnTo>
                  <a:pt x="57" y="0"/>
                </a:lnTo>
                <a:close/>
              </a:path>
            </a:pathLst>
          </a:custGeom>
          <a:solidFill>
            <a:srgbClr val="9E9E3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94" name="Freeform 112"/>
          <p:cNvSpPr>
            <a:spLocks/>
          </p:cNvSpPr>
          <p:nvPr/>
        </p:nvSpPr>
        <p:spPr bwMode="auto">
          <a:xfrm>
            <a:off x="5822230" y="4048348"/>
            <a:ext cx="3175" cy="0"/>
          </a:xfrm>
          <a:custGeom>
            <a:avLst/>
            <a:gdLst>
              <a:gd name="T0" fmla="*/ 3 w 3"/>
              <a:gd name="T1" fmla="*/ 2 w 3"/>
              <a:gd name="T2" fmla="*/ 1 w 3"/>
              <a:gd name="T3" fmla="*/ 0 w 3"/>
              <a:gd name="T4" fmla="*/ 0 w 3"/>
              <a:gd name="T5" fmla="*/ 1 w 3"/>
              <a:gd name="T6" fmla="*/ 2 w 3"/>
              <a:gd name="T7" fmla="*/ 2 w 3"/>
              <a:gd name="T8" fmla="*/ 3 w 3"/>
            </a:gdLst>
            <a:ahLst/>
            <a:cxnLst>
              <a:cxn ang="0">
                <a:pos x="T0" y="0"/>
              </a:cxn>
              <a:cxn ang="0">
                <a:pos x="T1" y="0"/>
              </a:cxn>
              <a:cxn ang="0">
                <a:pos x="T2" y="0"/>
              </a:cxn>
              <a:cxn ang="0">
                <a:pos x="T3" y="0"/>
              </a:cxn>
              <a:cxn ang="0">
                <a:pos x="T4" y="0"/>
              </a:cxn>
              <a:cxn ang="0">
                <a:pos x="T5" y="0"/>
              </a:cxn>
              <a:cxn ang="0">
                <a:pos x="T6" y="0"/>
              </a:cxn>
              <a:cxn ang="0">
                <a:pos x="T7" y="0"/>
              </a:cxn>
              <a:cxn ang="0">
                <a:pos x="T8" y="0"/>
              </a:cxn>
            </a:cxnLst>
            <a:rect l="0" t="0" r="r" b="b"/>
            <a:pathLst>
              <a:path w="3">
                <a:moveTo>
                  <a:pt x="3" y="0"/>
                </a:moveTo>
                <a:lnTo>
                  <a:pt x="2" y="0"/>
                </a:lnTo>
                <a:lnTo>
                  <a:pt x="1" y="0"/>
                </a:lnTo>
                <a:lnTo>
                  <a:pt x="0" y="0"/>
                </a:lnTo>
                <a:lnTo>
                  <a:pt x="0" y="0"/>
                </a:lnTo>
                <a:lnTo>
                  <a:pt x="1" y="0"/>
                </a:lnTo>
                <a:lnTo>
                  <a:pt x="2" y="0"/>
                </a:lnTo>
                <a:lnTo>
                  <a:pt x="2" y="0"/>
                </a:lnTo>
                <a:lnTo>
                  <a:pt x="3" y="0"/>
                </a:lnTo>
                <a:close/>
              </a:path>
            </a:pathLst>
          </a:custGeom>
          <a:solidFill>
            <a:srgbClr val="6DFF7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96" name="Freeform 114"/>
          <p:cNvSpPr>
            <a:spLocks/>
          </p:cNvSpPr>
          <p:nvPr/>
        </p:nvSpPr>
        <p:spPr bwMode="auto">
          <a:xfrm>
            <a:off x="4741143" y="3913411"/>
            <a:ext cx="384175" cy="382588"/>
          </a:xfrm>
          <a:custGeom>
            <a:avLst/>
            <a:gdLst>
              <a:gd name="T0" fmla="*/ 157 w 484"/>
              <a:gd name="T1" fmla="*/ 247 h 480"/>
              <a:gd name="T2" fmla="*/ 173 w 484"/>
              <a:gd name="T3" fmla="*/ 203 h 480"/>
              <a:gd name="T4" fmla="*/ 198 w 484"/>
              <a:gd name="T5" fmla="*/ 159 h 480"/>
              <a:gd name="T6" fmla="*/ 232 w 484"/>
              <a:gd name="T7" fmla="*/ 117 h 480"/>
              <a:gd name="T8" fmla="*/ 277 w 484"/>
              <a:gd name="T9" fmla="*/ 78 h 480"/>
              <a:gd name="T10" fmla="*/ 239 w 484"/>
              <a:gd name="T11" fmla="*/ 71 h 480"/>
              <a:gd name="T12" fmla="*/ 188 w 484"/>
              <a:gd name="T13" fmla="*/ 71 h 480"/>
              <a:gd name="T14" fmla="*/ 144 w 484"/>
              <a:gd name="T15" fmla="*/ 73 h 480"/>
              <a:gd name="T16" fmla="*/ 125 w 484"/>
              <a:gd name="T17" fmla="*/ 76 h 480"/>
              <a:gd name="T18" fmla="*/ 164 w 484"/>
              <a:gd name="T19" fmla="*/ 68 h 480"/>
              <a:gd name="T20" fmla="*/ 197 w 484"/>
              <a:gd name="T21" fmla="*/ 62 h 480"/>
              <a:gd name="T22" fmla="*/ 227 w 484"/>
              <a:gd name="T23" fmla="*/ 57 h 480"/>
              <a:gd name="T24" fmla="*/ 253 w 484"/>
              <a:gd name="T25" fmla="*/ 55 h 480"/>
              <a:gd name="T26" fmla="*/ 273 w 484"/>
              <a:gd name="T27" fmla="*/ 54 h 480"/>
              <a:gd name="T28" fmla="*/ 291 w 484"/>
              <a:gd name="T29" fmla="*/ 53 h 480"/>
              <a:gd name="T30" fmla="*/ 304 w 484"/>
              <a:gd name="T31" fmla="*/ 53 h 480"/>
              <a:gd name="T32" fmla="*/ 316 w 484"/>
              <a:gd name="T33" fmla="*/ 54 h 480"/>
              <a:gd name="T34" fmla="*/ 350 w 484"/>
              <a:gd name="T35" fmla="*/ 37 h 480"/>
              <a:gd name="T36" fmla="*/ 391 w 484"/>
              <a:gd name="T37" fmla="*/ 22 h 480"/>
              <a:gd name="T38" fmla="*/ 434 w 484"/>
              <a:gd name="T39" fmla="*/ 10 h 480"/>
              <a:gd name="T40" fmla="*/ 484 w 484"/>
              <a:gd name="T41" fmla="*/ 0 h 480"/>
              <a:gd name="T42" fmla="*/ 471 w 484"/>
              <a:gd name="T43" fmla="*/ 3 h 480"/>
              <a:gd name="T44" fmla="*/ 451 w 484"/>
              <a:gd name="T45" fmla="*/ 9 h 480"/>
              <a:gd name="T46" fmla="*/ 424 w 484"/>
              <a:gd name="T47" fmla="*/ 19 h 480"/>
              <a:gd name="T48" fmla="*/ 393 w 484"/>
              <a:gd name="T49" fmla="*/ 35 h 480"/>
              <a:gd name="T50" fmla="*/ 337 w 484"/>
              <a:gd name="T51" fmla="*/ 147 h 480"/>
              <a:gd name="T52" fmla="*/ 338 w 484"/>
              <a:gd name="T53" fmla="*/ 258 h 480"/>
              <a:gd name="T54" fmla="*/ 364 w 484"/>
              <a:gd name="T55" fmla="*/ 343 h 480"/>
              <a:gd name="T56" fmla="*/ 380 w 484"/>
              <a:gd name="T57" fmla="*/ 377 h 480"/>
              <a:gd name="T58" fmla="*/ 327 w 484"/>
              <a:gd name="T59" fmla="*/ 267 h 480"/>
              <a:gd name="T60" fmla="*/ 309 w 484"/>
              <a:gd name="T61" fmla="*/ 181 h 480"/>
              <a:gd name="T62" fmla="*/ 317 w 484"/>
              <a:gd name="T63" fmla="*/ 117 h 480"/>
              <a:gd name="T64" fmla="*/ 341 w 484"/>
              <a:gd name="T65" fmla="*/ 71 h 480"/>
              <a:gd name="T66" fmla="*/ 281 w 484"/>
              <a:gd name="T67" fmla="*/ 131 h 480"/>
              <a:gd name="T68" fmla="*/ 226 w 484"/>
              <a:gd name="T69" fmla="*/ 216 h 480"/>
              <a:gd name="T70" fmla="*/ 185 w 484"/>
              <a:gd name="T71" fmla="*/ 332 h 480"/>
              <a:gd name="T72" fmla="*/ 164 w 484"/>
              <a:gd name="T73" fmla="*/ 480 h 480"/>
              <a:gd name="T74" fmla="*/ 151 w 484"/>
              <a:gd name="T75" fmla="*/ 426 h 480"/>
              <a:gd name="T76" fmla="*/ 148 w 484"/>
              <a:gd name="T77" fmla="*/ 298 h 4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484" h="480">
                <a:moveTo>
                  <a:pt x="0" y="347"/>
                </a:moveTo>
                <a:lnTo>
                  <a:pt x="157" y="247"/>
                </a:lnTo>
                <a:lnTo>
                  <a:pt x="164" y="226"/>
                </a:lnTo>
                <a:lnTo>
                  <a:pt x="173" y="203"/>
                </a:lnTo>
                <a:lnTo>
                  <a:pt x="185" y="181"/>
                </a:lnTo>
                <a:lnTo>
                  <a:pt x="198" y="159"/>
                </a:lnTo>
                <a:lnTo>
                  <a:pt x="213" y="138"/>
                </a:lnTo>
                <a:lnTo>
                  <a:pt x="232" y="117"/>
                </a:lnTo>
                <a:lnTo>
                  <a:pt x="253" y="96"/>
                </a:lnTo>
                <a:lnTo>
                  <a:pt x="277" y="78"/>
                </a:lnTo>
                <a:lnTo>
                  <a:pt x="261" y="73"/>
                </a:lnTo>
                <a:lnTo>
                  <a:pt x="239" y="71"/>
                </a:lnTo>
                <a:lnTo>
                  <a:pt x="213" y="70"/>
                </a:lnTo>
                <a:lnTo>
                  <a:pt x="188" y="71"/>
                </a:lnTo>
                <a:lnTo>
                  <a:pt x="164" y="72"/>
                </a:lnTo>
                <a:lnTo>
                  <a:pt x="144" y="73"/>
                </a:lnTo>
                <a:lnTo>
                  <a:pt x="129" y="76"/>
                </a:lnTo>
                <a:lnTo>
                  <a:pt x="125" y="76"/>
                </a:lnTo>
                <a:lnTo>
                  <a:pt x="144" y="71"/>
                </a:lnTo>
                <a:lnTo>
                  <a:pt x="164" y="68"/>
                </a:lnTo>
                <a:lnTo>
                  <a:pt x="181" y="64"/>
                </a:lnTo>
                <a:lnTo>
                  <a:pt x="197" y="62"/>
                </a:lnTo>
                <a:lnTo>
                  <a:pt x="213" y="60"/>
                </a:lnTo>
                <a:lnTo>
                  <a:pt x="227" y="57"/>
                </a:lnTo>
                <a:lnTo>
                  <a:pt x="240" y="56"/>
                </a:lnTo>
                <a:lnTo>
                  <a:pt x="253" y="55"/>
                </a:lnTo>
                <a:lnTo>
                  <a:pt x="263" y="54"/>
                </a:lnTo>
                <a:lnTo>
                  <a:pt x="273" y="54"/>
                </a:lnTo>
                <a:lnTo>
                  <a:pt x="283" y="53"/>
                </a:lnTo>
                <a:lnTo>
                  <a:pt x="291" y="53"/>
                </a:lnTo>
                <a:lnTo>
                  <a:pt x="299" y="53"/>
                </a:lnTo>
                <a:lnTo>
                  <a:pt x="304" y="53"/>
                </a:lnTo>
                <a:lnTo>
                  <a:pt x="311" y="54"/>
                </a:lnTo>
                <a:lnTo>
                  <a:pt x="316" y="54"/>
                </a:lnTo>
                <a:lnTo>
                  <a:pt x="333" y="45"/>
                </a:lnTo>
                <a:lnTo>
                  <a:pt x="350" y="37"/>
                </a:lnTo>
                <a:lnTo>
                  <a:pt x="370" y="30"/>
                </a:lnTo>
                <a:lnTo>
                  <a:pt x="391" y="22"/>
                </a:lnTo>
                <a:lnTo>
                  <a:pt x="411" y="16"/>
                </a:lnTo>
                <a:lnTo>
                  <a:pt x="434" y="10"/>
                </a:lnTo>
                <a:lnTo>
                  <a:pt x="459" y="4"/>
                </a:lnTo>
                <a:lnTo>
                  <a:pt x="484" y="0"/>
                </a:lnTo>
                <a:lnTo>
                  <a:pt x="478" y="1"/>
                </a:lnTo>
                <a:lnTo>
                  <a:pt x="471" y="3"/>
                </a:lnTo>
                <a:lnTo>
                  <a:pt x="462" y="5"/>
                </a:lnTo>
                <a:lnTo>
                  <a:pt x="451" y="9"/>
                </a:lnTo>
                <a:lnTo>
                  <a:pt x="438" y="13"/>
                </a:lnTo>
                <a:lnTo>
                  <a:pt x="424" y="19"/>
                </a:lnTo>
                <a:lnTo>
                  <a:pt x="409" y="26"/>
                </a:lnTo>
                <a:lnTo>
                  <a:pt x="393" y="35"/>
                </a:lnTo>
                <a:lnTo>
                  <a:pt x="355" y="90"/>
                </a:lnTo>
                <a:lnTo>
                  <a:pt x="337" y="147"/>
                </a:lnTo>
                <a:lnTo>
                  <a:pt x="332" y="204"/>
                </a:lnTo>
                <a:lnTo>
                  <a:pt x="338" y="258"/>
                </a:lnTo>
                <a:lnTo>
                  <a:pt x="350" y="305"/>
                </a:lnTo>
                <a:lnTo>
                  <a:pt x="364" y="343"/>
                </a:lnTo>
                <a:lnTo>
                  <a:pt x="376" y="367"/>
                </a:lnTo>
                <a:lnTo>
                  <a:pt x="380" y="377"/>
                </a:lnTo>
                <a:lnTo>
                  <a:pt x="348" y="319"/>
                </a:lnTo>
                <a:lnTo>
                  <a:pt x="327" y="267"/>
                </a:lnTo>
                <a:lnTo>
                  <a:pt x="315" y="221"/>
                </a:lnTo>
                <a:lnTo>
                  <a:pt x="309" y="181"/>
                </a:lnTo>
                <a:lnTo>
                  <a:pt x="311" y="146"/>
                </a:lnTo>
                <a:lnTo>
                  <a:pt x="317" y="117"/>
                </a:lnTo>
                <a:lnTo>
                  <a:pt x="327" y="92"/>
                </a:lnTo>
                <a:lnTo>
                  <a:pt x="341" y="71"/>
                </a:lnTo>
                <a:lnTo>
                  <a:pt x="311" y="99"/>
                </a:lnTo>
                <a:lnTo>
                  <a:pt x="281" y="131"/>
                </a:lnTo>
                <a:lnTo>
                  <a:pt x="253" y="170"/>
                </a:lnTo>
                <a:lnTo>
                  <a:pt x="226" y="216"/>
                </a:lnTo>
                <a:lnTo>
                  <a:pt x="203" y="269"/>
                </a:lnTo>
                <a:lnTo>
                  <a:pt x="185" y="332"/>
                </a:lnTo>
                <a:lnTo>
                  <a:pt x="171" y="401"/>
                </a:lnTo>
                <a:lnTo>
                  <a:pt x="164" y="480"/>
                </a:lnTo>
                <a:lnTo>
                  <a:pt x="159" y="465"/>
                </a:lnTo>
                <a:lnTo>
                  <a:pt x="151" y="426"/>
                </a:lnTo>
                <a:lnTo>
                  <a:pt x="145" y="369"/>
                </a:lnTo>
                <a:lnTo>
                  <a:pt x="148" y="298"/>
                </a:lnTo>
                <a:lnTo>
                  <a:pt x="0" y="347"/>
                </a:lnTo>
                <a:close/>
              </a:path>
            </a:pathLst>
          </a:custGeom>
          <a:solidFill>
            <a:srgbClr val="6DFF7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97" name="Freeform 115"/>
          <p:cNvSpPr>
            <a:spLocks/>
          </p:cNvSpPr>
          <p:nvPr/>
        </p:nvSpPr>
        <p:spPr bwMode="auto">
          <a:xfrm>
            <a:off x="5165005" y="3884836"/>
            <a:ext cx="57150" cy="38100"/>
          </a:xfrm>
          <a:custGeom>
            <a:avLst/>
            <a:gdLst>
              <a:gd name="T0" fmla="*/ 34 w 70"/>
              <a:gd name="T1" fmla="*/ 47 h 47"/>
              <a:gd name="T2" fmla="*/ 41 w 70"/>
              <a:gd name="T3" fmla="*/ 47 h 47"/>
              <a:gd name="T4" fmla="*/ 48 w 70"/>
              <a:gd name="T5" fmla="*/ 45 h 47"/>
              <a:gd name="T6" fmla="*/ 54 w 70"/>
              <a:gd name="T7" fmla="*/ 44 h 47"/>
              <a:gd name="T8" fmla="*/ 60 w 70"/>
              <a:gd name="T9" fmla="*/ 40 h 47"/>
              <a:gd name="T10" fmla="*/ 64 w 70"/>
              <a:gd name="T11" fmla="*/ 37 h 47"/>
              <a:gd name="T12" fmla="*/ 68 w 70"/>
              <a:gd name="T13" fmla="*/ 32 h 47"/>
              <a:gd name="T14" fmla="*/ 69 w 70"/>
              <a:gd name="T15" fmla="*/ 28 h 47"/>
              <a:gd name="T16" fmla="*/ 70 w 70"/>
              <a:gd name="T17" fmla="*/ 23 h 47"/>
              <a:gd name="T18" fmla="*/ 69 w 70"/>
              <a:gd name="T19" fmla="*/ 18 h 47"/>
              <a:gd name="T20" fmla="*/ 68 w 70"/>
              <a:gd name="T21" fmla="*/ 14 h 47"/>
              <a:gd name="T22" fmla="*/ 64 w 70"/>
              <a:gd name="T23" fmla="*/ 10 h 47"/>
              <a:gd name="T24" fmla="*/ 60 w 70"/>
              <a:gd name="T25" fmla="*/ 7 h 47"/>
              <a:gd name="T26" fmla="*/ 54 w 70"/>
              <a:gd name="T27" fmla="*/ 3 h 47"/>
              <a:gd name="T28" fmla="*/ 48 w 70"/>
              <a:gd name="T29" fmla="*/ 2 h 47"/>
              <a:gd name="T30" fmla="*/ 41 w 70"/>
              <a:gd name="T31" fmla="*/ 0 h 47"/>
              <a:gd name="T32" fmla="*/ 34 w 70"/>
              <a:gd name="T33" fmla="*/ 0 h 47"/>
              <a:gd name="T34" fmla="*/ 27 w 70"/>
              <a:gd name="T35" fmla="*/ 0 h 47"/>
              <a:gd name="T36" fmla="*/ 21 w 70"/>
              <a:gd name="T37" fmla="*/ 2 h 47"/>
              <a:gd name="T38" fmla="*/ 15 w 70"/>
              <a:gd name="T39" fmla="*/ 3 h 47"/>
              <a:gd name="T40" fmla="*/ 10 w 70"/>
              <a:gd name="T41" fmla="*/ 7 h 47"/>
              <a:gd name="T42" fmla="*/ 6 w 70"/>
              <a:gd name="T43" fmla="*/ 10 h 47"/>
              <a:gd name="T44" fmla="*/ 2 w 70"/>
              <a:gd name="T45" fmla="*/ 14 h 47"/>
              <a:gd name="T46" fmla="*/ 1 w 70"/>
              <a:gd name="T47" fmla="*/ 18 h 47"/>
              <a:gd name="T48" fmla="*/ 0 w 70"/>
              <a:gd name="T49" fmla="*/ 23 h 47"/>
              <a:gd name="T50" fmla="*/ 1 w 70"/>
              <a:gd name="T51" fmla="*/ 28 h 47"/>
              <a:gd name="T52" fmla="*/ 2 w 70"/>
              <a:gd name="T53" fmla="*/ 32 h 47"/>
              <a:gd name="T54" fmla="*/ 6 w 70"/>
              <a:gd name="T55" fmla="*/ 37 h 47"/>
              <a:gd name="T56" fmla="*/ 10 w 70"/>
              <a:gd name="T57" fmla="*/ 40 h 47"/>
              <a:gd name="T58" fmla="*/ 15 w 70"/>
              <a:gd name="T59" fmla="*/ 44 h 47"/>
              <a:gd name="T60" fmla="*/ 21 w 70"/>
              <a:gd name="T61" fmla="*/ 45 h 47"/>
              <a:gd name="T62" fmla="*/ 27 w 70"/>
              <a:gd name="T63" fmla="*/ 47 h 47"/>
              <a:gd name="T64" fmla="*/ 34 w 70"/>
              <a:gd name="T65" fmla="*/ 47 h 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70" h="47">
                <a:moveTo>
                  <a:pt x="34" y="47"/>
                </a:moveTo>
                <a:lnTo>
                  <a:pt x="41" y="47"/>
                </a:lnTo>
                <a:lnTo>
                  <a:pt x="48" y="45"/>
                </a:lnTo>
                <a:lnTo>
                  <a:pt x="54" y="44"/>
                </a:lnTo>
                <a:lnTo>
                  <a:pt x="60" y="40"/>
                </a:lnTo>
                <a:lnTo>
                  <a:pt x="64" y="37"/>
                </a:lnTo>
                <a:lnTo>
                  <a:pt x="68" y="32"/>
                </a:lnTo>
                <a:lnTo>
                  <a:pt x="69" y="28"/>
                </a:lnTo>
                <a:lnTo>
                  <a:pt x="70" y="23"/>
                </a:lnTo>
                <a:lnTo>
                  <a:pt x="69" y="18"/>
                </a:lnTo>
                <a:lnTo>
                  <a:pt x="68" y="14"/>
                </a:lnTo>
                <a:lnTo>
                  <a:pt x="64" y="10"/>
                </a:lnTo>
                <a:lnTo>
                  <a:pt x="60" y="7"/>
                </a:lnTo>
                <a:lnTo>
                  <a:pt x="54" y="3"/>
                </a:lnTo>
                <a:lnTo>
                  <a:pt x="48" y="2"/>
                </a:lnTo>
                <a:lnTo>
                  <a:pt x="41" y="0"/>
                </a:lnTo>
                <a:lnTo>
                  <a:pt x="34" y="0"/>
                </a:lnTo>
                <a:lnTo>
                  <a:pt x="27" y="0"/>
                </a:lnTo>
                <a:lnTo>
                  <a:pt x="21" y="2"/>
                </a:lnTo>
                <a:lnTo>
                  <a:pt x="15" y="3"/>
                </a:lnTo>
                <a:lnTo>
                  <a:pt x="10" y="7"/>
                </a:lnTo>
                <a:lnTo>
                  <a:pt x="6" y="10"/>
                </a:lnTo>
                <a:lnTo>
                  <a:pt x="2" y="14"/>
                </a:lnTo>
                <a:lnTo>
                  <a:pt x="1" y="18"/>
                </a:lnTo>
                <a:lnTo>
                  <a:pt x="0" y="23"/>
                </a:lnTo>
                <a:lnTo>
                  <a:pt x="1" y="28"/>
                </a:lnTo>
                <a:lnTo>
                  <a:pt x="2" y="32"/>
                </a:lnTo>
                <a:lnTo>
                  <a:pt x="6" y="37"/>
                </a:lnTo>
                <a:lnTo>
                  <a:pt x="10" y="40"/>
                </a:lnTo>
                <a:lnTo>
                  <a:pt x="15" y="44"/>
                </a:lnTo>
                <a:lnTo>
                  <a:pt x="21" y="45"/>
                </a:lnTo>
                <a:lnTo>
                  <a:pt x="27" y="47"/>
                </a:lnTo>
                <a:lnTo>
                  <a:pt x="34" y="47"/>
                </a:lnTo>
                <a:close/>
              </a:path>
            </a:pathLst>
          </a:custGeom>
          <a:solidFill>
            <a:srgbClr val="6DFF7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98" name="Freeform 116"/>
          <p:cNvSpPr>
            <a:spLocks/>
          </p:cNvSpPr>
          <p:nvPr/>
        </p:nvSpPr>
        <p:spPr bwMode="auto">
          <a:xfrm>
            <a:off x="5817468" y="3964211"/>
            <a:ext cx="55563" cy="36513"/>
          </a:xfrm>
          <a:custGeom>
            <a:avLst/>
            <a:gdLst>
              <a:gd name="T0" fmla="*/ 36 w 70"/>
              <a:gd name="T1" fmla="*/ 46 h 46"/>
              <a:gd name="T2" fmla="*/ 42 w 70"/>
              <a:gd name="T3" fmla="*/ 46 h 46"/>
              <a:gd name="T4" fmla="*/ 49 w 70"/>
              <a:gd name="T5" fmla="*/ 44 h 46"/>
              <a:gd name="T6" fmla="*/ 55 w 70"/>
              <a:gd name="T7" fmla="*/ 43 h 46"/>
              <a:gd name="T8" fmla="*/ 60 w 70"/>
              <a:gd name="T9" fmla="*/ 39 h 46"/>
              <a:gd name="T10" fmla="*/ 64 w 70"/>
              <a:gd name="T11" fmla="*/ 36 h 46"/>
              <a:gd name="T12" fmla="*/ 68 w 70"/>
              <a:gd name="T13" fmla="*/ 32 h 46"/>
              <a:gd name="T14" fmla="*/ 69 w 70"/>
              <a:gd name="T15" fmla="*/ 28 h 46"/>
              <a:gd name="T16" fmla="*/ 70 w 70"/>
              <a:gd name="T17" fmla="*/ 23 h 46"/>
              <a:gd name="T18" fmla="*/ 69 w 70"/>
              <a:gd name="T19" fmla="*/ 18 h 46"/>
              <a:gd name="T20" fmla="*/ 68 w 70"/>
              <a:gd name="T21" fmla="*/ 14 h 46"/>
              <a:gd name="T22" fmla="*/ 64 w 70"/>
              <a:gd name="T23" fmla="*/ 10 h 46"/>
              <a:gd name="T24" fmla="*/ 60 w 70"/>
              <a:gd name="T25" fmla="*/ 7 h 46"/>
              <a:gd name="T26" fmla="*/ 55 w 70"/>
              <a:gd name="T27" fmla="*/ 4 h 46"/>
              <a:gd name="T28" fmla="*/ 49 w 70"/>
              <a:gd name="T29" fmla="*/ 2 h 46"/>
              <a:gd name="T30" fmla="*/ 42 w 70"/>
              <a:gd name="T31" fmla="*/ 0 h 46"/>
              <a:gd name="T32" fmla="*/ 36 w 70"/>
              <a:gd name="T33" fmla="*/ 0 h 46"/>
              <a:gd name="T34" fmla="*/ 29 w 70"/>
              <a:gd name="T35" fmla="*/ 0 h 46"/>
              <a:gd name="T36" fmla="*/ 22 w 70"/>
              <a:gd name="T37" fmla="*/ 2 h 46"/>
              <a:gd name="T38" fmla="*/ 16 w 70"/>
              <a:gd name="T39" fmla="*/ 4 h 46"/>
              <a:gd name="T40" fmla="*/ 10 w 70"/>
              <a:gd name="T41" fmla="*/ 7 h 46"/>
              <a:gd name="T42" fmla="*/ 6 w 70"/>
              <a:gd name="T43" fmla="*/ 10 h 46"/>
              <a:gd name="T44" fmla="*/ 2 w 70"/>
              <a:gd name="T45" fmla="*/ 14 h 46"/>
              <a:gd name="T46" fmla="*/ 1 w 70"/>
              <a:gd name="T47" fmla="*/ 18 h 46"/>
              <a:gd name="T48" fmla="*/ 0 w 70"/>
              <a:gd name="T49" fmla="*/ 23 h 46"/>
              <a:gd name="T50" fmla="*/ 1 w 70"/>
              <a:gd name="T51" fmla="*/ 28 h 46"/>
              <a:gd name="T52" fmla="*/ 2 w 70"/>
              <a:gd name="T53" fmla="*/ 32 h 46"/>
              <a:gd name="T54" fmla="*/ 6 w 70"/>
              <a:gd name="T55" fmla="*/ 36 h 46"/>
              <a:gd name="T56" fmla="*/ 10 w 70"/>
              <a:gd name="T57" fmla="*/ 39 h 46"/>
              <a:gd name="T58" fmla="*/ 16 w 70"/>
              <a:gd name="T59" fmla="*/ 43 h 46"/>
              <a:gd name="T60" fmla="*/ 22 w 70"/>
              <a:gd name="T61" fmla="*/ 44 h 46"/>
              <a:gd name="T62" fmla="*/ 29 w 70"/>
              <a:gd name="T63" fmla="*/ 46 h 46"/>
              <a:gd name="T64" fmla="*/ 36 w 70"/>
              <a:gd name="T65" fmla="*/ 46 h 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70" h="46">
                <a:moveTo>
                  <a:pt x="36" y="46"/>
                </a:moveTo>
                <a:lnTo>
                  <a:pt x="42" y="46"/>
                </a:lnTo>
                <a:lnTo>
                  <a:pt x="49" y="44"/>
                </a:lnTo>
                <a:lnTo>
                  <a:pt x="55" y="43"/>
                </a:lnTo>
                <a:lnTo>
                  <a:pt x="60" y="39"/>
                </a:lnTo>
                <a:lnTo>
                  <a:pt x="64" y="36"/>
                </a:lnTo>
                <a:lnTo>
                  <a:pt x="68" y="32"/>
                </a:lnTo>
                <a:lnTo>
                  <a:pt x="69" y="28"/>
                </a:lnTo>
                <a:lnTo>
                  <a:pt x="70" y="23"/>
                </a:lnTo>
                <a:lnTo>
                  <a:pt x="69" y="18"/>
                </a:lnTo>
                <a:lnTo>
                  <a:pt x="68" y="14"/>
                </a:lnTo>
                <a:lnTo>
                  <a:pt x="64" y="10"/>
                </a:lnTo>
                <a:lnTo>
                  <a:pt x="60" y="7"/>
                </a:lnTo>
                <a:lnTo>
                  <a:pt x="55" y="4"/>
                </a:lnTo>
                <a:lnTo>
                  <a:pt x="49" y="2"/>
                </a:lnTo>
                <a:lnTo>
                  <a:pt x="42" y="0"/>
                </a:lnTo>
                <a:lnTo>
                  <a:pt x="36" y="0"/>
                </a:lnTo>
                <a:lnTo>
                  <a:pt x="29" y="0"/>
                </a:lnTo>
                <a:lnTo>
                  <a:pt x="22" y="2"/>
                </a:lnTo>
                <a:lnTo>
                  <a:pt x="16" y="4"/>
                </a:lnTo>
                <a:lnTo>
                  <a:pt x="10" y="7"/>
                </a:lnTo>
                <a:lnTo>
                  <a:pt x="6" y="10"/>
                </a:lnTo>
                <a:lnTo>
                  <a:pt x="2" y="14"/>
                </a:lnTo>
                <a:lnTo>
                  <a:pt x="1" y="18"/>
                </a:lnTo>
                <a:lnTo>
                  <a:pt x="0" y="23"/>
                </a:lnTo>
                <a:lnTo>
                  <a:pt x="1" y="28"/>
                </a:lnTo>
                <a:lnTo>
                  <a:pt x="2" y="32"/>
                </a:lnTo>
                <a:lnTo>
                  <a:pt x="6" y="36"/>
                </a:lnTo>
                <a:lnTo>
                  <a:pt x="10" y="39"/>
                </a:lnTo>
                <a:lnTo>
                  <a:pt x="16" y="43"/>
                </a:lnTo>
                <a:lnTo>
                  <a:pt x="22" y="44"/>
                </a:lnTo>
                <a:lnTo>
                  <a:pt x="29" y="46"/>
                </a:lnTo>
                <a:lnTo>
                  <a:pt x="36" y="46"/>
                </a:lnTo>
                <a:close/>
              </a:path>
            </a:pathLst>
          </a:custGeom>
          <a:solidFill>
            <a:srgbClr val="6DFF7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99" name="Freeform 117"/>
          <p:cNvSpPr>
            <a:spLocks/>
          </p:cNvSpPr>
          <p:nvPr/>
        </p:nvSpPr>
        <p:spPr bwMode="auto">
          <a:xfrm>
            <a:off x="4712568" y="4237261"/>
            <a:ext cx="50800" cy="38100"/>
          </a:xfrm>
          <a:custGeom>
            <a:avLst/>
            <a:gdLst>
              <a:gd name="T0" fmla="*/ 31 w 62"/>
              <a:gd name="T1" fmla="*/ 47 h 47"/>
              <a:gd name="T2" fmla="*/ 44 w 62"/>
              <a:gd name="T3" fmla="*/ 45 h 47"/>
              <a:gd name="T4" fmla="*/ 53 w 62"/>
              <a:gd name="T5" fmla="*/ 40 h 47"/>
              <a:gd name="T6" fmla="*/ 60 w 62"/>
              <a:gd name="T7" fmla="*/ 32 h 47"/>
              <a:gd name="T8" fmla="*/ 62 w 62"/>
              <a:gd name="T9" fmla="*/ 23 h 47"/>
              <a:gd name="T10" fmla="*/ 60 w 62"/>
              <a:gd name="T11" fmla="*/ 14 h 47"/>
              <a:gd name="T12" fmla="*/ 53 w 62"/>
              <a:gd name="T13" fmla="*/ 7 h 47"/>
              <a:gd name="T14" fmla="*/ 44 w 62"/>
              <a:gd name="T15" fmla="*/ 2 h 47"/>
              <a:gd name="T16" fmla="*/ 31 w 62"/>
              <a:gd name="T17" fmla="*/ 0 h 47"/>
              <a:gd name="T18" fmla="*/ 19 w 62"/>
              <a:gd name="T19" fmla="*/ 2 h 47"/>
              <a:gd name="T20" fmla="*/ 9 w 62"/>
              <a:gd name="T21" fmla="*/ 7 h 47"/>
              <a:gd name="T22" fmla="*/ 2 w 62"/>
              <a:gd name="T23" fmla="*/ 14 h 47"/>
              <a:gd name="T24" fmla="*/ 0 w 62"/>
              <a:gd name="T25" fmla="*/ 23 h 47"/>
              <a:gd name="T26" fmla="*/ 2 w 62"/>
              <a:gd name="T27" fmla="*/ 32 h 47"/>
              <a:gd name="T28" fmla="*/ 9 w 62"/>
              <a:gd name="T29" fmla="*/ 40 h 47"/>
              <a:gd name="T30" fmla="*/ 19 w 62"/>
              <a:gd name="T31" fmla="*/ 45 h 47"/>
              <a:gd name="T32" fmla="*/ 31 w 62"/>
              <a:gd name="T33" fmla="*/ 47 h 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62" h="47">
                <a:moveTo>
                  <a:pt x="31" y="47"/>
                </a:moveTo>
                <a:lnTo>
                  <a:pt x="44" y="45"/>
                </a:lnTo>
                <a:lnTo>
                  <a:pt x="53" y="40"/>
                </a:lnTo>
                <a:lnTo>
                  <a:pt x="60" y="32"/>
                </a:lnTo>
                <a:lnTo>
                  <a:pt x="62" y="23"/>
                </a:lnTo>
                <a:lnTo>
                  <a:pt x="60" y="14"/>
                </a:lnTo>
                <a:lnTo>
                  <a:pt x="53" y="7"/>
                </a:lnTo>
                <a:lnTo>
                  <a:pt x="44" y="2"/>
                </a:lnTo>
                <a:lnTo>
                  <a:pt x="31" y="0"/>
                </a:lnTo>
                <a:lnTo>
                  <a:pt x="19" y="2"/>
                </a:lnTo>
                <a:lnTo>
                  <a:pt x="9" y="7"/>
                </a:lnTo>
                <a:lnTo>
                  <a:pt x="2" y="14"/>
                </a:lnTo>
                <a:lnTo>
                  <a:pt x="0" y="23"/>
                </a:lnTo>
                <a:lnTo>
                  <a:pt x="2" y="32"/>
                </a:lnTo>
                <a:lnTo>
                  <a:pt x="9" y="40"/>
                </a:lnTo>
                <a:lnTo>
                  <a:pt x="19" y="45"/>
                </a:lnTo>
                <a:lnTo>
                  <a:pt x="31" y="47"/>
                </a:lnTo>
                <a:close/>
              </a:path>
            </a:pathLst>
          </a:custGeom>
          <a:solidFill>
            <a:srgbClr val="6DFF7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00" name="Freeform 118"/>
          <p:cNvSpPr>
            <a:spLocks/>
          </p:cNvSpPr>
          <p:nvPr/>
        </p:nvSpPr>
        <p:spPr bwMode="auto">
          <a:xfrm>
            <a:off x="6150843" y="4408711"/>
            <a:ext cx="42863" cy="36513"/>
          </a:xfrm>
          <a:custGeom>
            <a:avLst/>
            <a:gdLst>
              <a:gd name="T0" fmla="*/ 27 w 54"/>
              <a:gd name="T1" fmla="*/ 46 h 46"/>
              <a:gd name="T2" fmla="*/ 37 w 54"/>
              <a:gd name="T3" fmla="*/ 44 h 46"/>
              <a:gd name="T4" fmla="*/ 46 w 54"/>
              <a:gd name="T5" fmla="*/ 39 h 46"/>
              <a:gd name="T6" fmla="*/ 52 w 54"/>
              <a:gd name="T7" fmla="*/ 32 h 46"/>
              <a:gd name="T8" fmla="*/ 54 w 54"/>
              <a:gd name="T9" fmla="*/ 23 h 46"/>
              <a:gd name="T10" fmla="*/ 52 w 54"/>
              <a:gd name="T11" fmla="*/ 14 h 46"/>
              <a:gd name="T12" fmla="*/ 46 w 54"/>
              <a:gd name="T13" fmla="*/ 7 h 46"/>
              <a:gd name="T14" fmla="*/ 37 w 54"/>
              <a:gd name="T15" fmla="*/ 2 h 46"/>
              <a:gd name="T16" fmla="*/ 27 w 54"/>
              <a:gd name="T17" fmla="*/ 0 h 46"/>
              <a:gd name="T18" fmla="*/ 16 w 54"/>
              <a:gd name="T19" fmla="*/ 2 h 46"/>
              <a:gd name="T20" fmla="*/ 8 w 54"/>
              <a:gd name="T21" fmla="*/ 7 h 46"/>
              <a:gd name="T22" fmla="*/ 2 w 54"/>
              <a:gd name="T23" fmla="*/ 14 h 46"/>
              <a:gd name="T24" fmla="*/ 0 w 54"/>
              <a:gd name="T25" fmla="*/ 23 h 46"/>
              <a:gd name="T26" fmla="*/ 2 w 54"/>
              <a:gd name="T27" fmla="*/ 32 h 46"/>
              <a:gd name="T28" fmla="*/ 8 w 54"/>
              <a:gd name="T29" fmla="*/ 39 h 46"/>
              <a:gd name="T30" fmla="*/ 16 w 54"/>
              <a:gd name="T31" fmla="*/ 44 h 46"/>
              <a:gd name="T32" fmla="*/ 27 w 54"/>
              <a:gd name="T33" fmla="*/ 46 h 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54" h="46">
                <a:moveTo>
                  <a:pt x="27" y="46"/>
                </a:moveTo>
                <a:lnTo>
                  <a:pt x="37" y="44"/>
                </a:lnTo>
                <a:lnTo>
                  <a:pt x="46" y="39"/>
                </a:lnTo>
                <a:lnTo>
                  <a:pt x="52" y="32"/>
                </a:lnTo>
                <a:lnTo>
                  <a:pt x="54" y="23"/>
                </a:lnTo>
                <a:lnTo>
                  <a:pt x="52" y="14"/>
                </a:lnTo>
                <a:lnTo>
                  <a:pt x="46" y="7"/>
                </a:lnTo>
                <a:lnTo>
                  <a:pt x="37" y="2"/>
                </a:lnTo>
                <a:lnTo>
                  <a:pt x="27" y="0"/>
                </a:lnTo>
                <a:lnTo>
                  <a:pt x="16" y="2"/>
                </a:lnTo>
                <a:lnTo>
                  <a:pt x="8" y="7"/>
                </a:lnTo>
                <a:lnTo>
                  <a:pt x="2" y="14"/>
                </a:lnTo>
                <a:lnTo>
                  <a:pt x="0" y="23"/>
                </a:lnTo>
                <a:lnTo>
                  <a:pt x="2" y="32"/>
                </a:lnTo>
                <a:lnTo>
                  <a:pt x="8" y="39"/>
                </a:lnTo>
                <a:lnTo>
                  <a:pt x="16" y="44"/>
                </a:lnTo>
                <a:lnTo>
                  <a:pt x="27" y="46"/>
                </a:lnTo>
                <a:close/>
              </a:path>
            </a:pathLst>
          </a:custGeom>
          <a:solidFill>
            <a:srgbClr val="6DFF7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2101" name="Group 123"/>
          <p:cNvGrpSpPr>
            <a:grpSpLocks noChangeAspect="1"/>
          </p:cNvGrpSpPr>
          <p:nvPr/>
        </p:nvGrpSpPr>
        <p:grpSpPr bwMode="auto">
          <a:xfrm>
            <a:off x="177247" y="3855140"/>
            <a:ext cx="2917762" cy="2593379"/>
            <a:chOff x="1144" y="617"/>
            <a:chExt cx="3472" cy="3086"/>
          </a:xfrm>
        </p:grpSpPr>
        <p:sp>
          <p:nvSpPr>
            <p:cNvPr id="2103" name="Freeform 124"/>
            <p:cNvSpPr>
              <a:spLocks noEditPoints="1"/>
            </p:cNvSpPr>
            <p:nvPr/>
          </p:nvSpPr>
          <p:spPr bwMode="auto">
            <a:xfrm>
              <a:off x="1144" y="617"/>
              <a:ext cx="3472" cy="3086"/>
            </a:xfrm>
            <a:custGeom>
              <a:avLst/>
              <a:gdLst>
                <a:gd name="T0" fmla="*/ 2925 w 3472"/>
                <a:gd name="T1" fmla="*/ 629 h 3086"/>
                <a:gd name="T2" fmla="*/ 2466 w 3472"/>
                <a:gd name="T3" fmla="*/ 800 h 3086"/>
                <a:gd name="T4" fmla="*/ 3073 w 3472"/>
                <a:gd name="T5" fmla="*/ 1043 h 3086"/>
                <a:gd name="T6" fmla="*/ 3380 w 3472"/>
                <a:gd name="T7" fmla="*/ 1575 h 3086"/>
                <a:gd name="T8" fmla="*/ 3263 w 3472"/>
                <a:gd name="T9" fmla="*/ 1717 h 3086"/>
                <a:gd name="T10" fmla="*/ 2940 w 3472"/>
                <a:gd name="T11" fmla="*/ 1613 h 3086"/>
                <a:gd name="T12" fmla="*/ 2658 w 3472"/>
                <a:gd name="T13" fmla="*/ 1638 h 3086"/>
                <a:gd name="T14" fmla="*/ 2595 w 3472"/>
                <a:gd name="T15" fmla="*/ 1824 h 3086"/>
                <a:gd name="T16" fmla="*/ 2307 w 3472"/>
                <a:gd name="T17" fmla="*/ 1600 h 3086"/>
                <a:gd name="T18" fmla="*/ 1902 w 3472"/>
                <a:gd name="T19" fmla="*/ 1414 h 3086"/>
                <a:gd name="T20" fmla="*/ 1985 w 3472"/>
                <a:gd name="T21" fmla="*/ 1711 h 3086"/>
                <a:gd name="T22" fmla="*/ 2146 w 3472"/>
                <a:gd name="T23" fmla="*/ 2112 h 3086"/>
                <a:gd name="T24" fmla="*/ 2462 w 3472"/>
                <a:gd name="T25" fmla="*/ 2453 h 3086"/>
                <a:gd name="T26" fmla="*/ 2165 w 3472"/>
                <a:gd name="T27" fmla="*/ 2432 h 3086"/>
                <a:gd name="T28" fmla="*/ 1985 w 3472"/>
                <a:gd name="T29" fmla="*/ 2296 h 3086"/>
                <a:gd name="T30" fmla="*/ 1716 w 3472"/>
                <a:gd name="T31" fmla="*/ 2233 h 3086"/>
                <a:gd name="T32" fmla="*/ 1649 w 3472"/>
                <a:gd name="T33" fmla="*/ 1974 h 3086"/>
                <a:gd name="T34" fmla="*/ 1522 w 3472"/>
                <a:gd name="T35" fmla="*/ 1755 h 3086"/>
                <a:gd name="T36" fmla="*/ 1447 w 3472"/>
                <a:gd name="T37" fmla="*/ 1644 h 3086"/>
                <a:gd name="T38" fmla="*/ 1463 w 3472"/>
                <a:gd name="T39" fmla="*/ 1814 h 3086"/>
                <a:gd name="T40" fmla="*/ 1409 w 3472"/>
                <a:gd name="T41" fmla="*/ 2068 h 3086"/>
                <a:gd name="T42" fmla="*/ 1336 w 3472"/>
                <a:gd name="T43" fmla="*/ 2238 h 3086"/>
                <a:gd name="T44" fmla="*/ 1292 w 3472"/>
                <a:gd name="T45" fmla="*/ 1912 h 3086"/>
                <a:gd name="T46" fmla="*/ 1288 w 3472"/>
                <a:gd name="T47" fmla="*/ 1613 h 3086"/>
                <a:gd name="T48" fmla="*/ 1175 w 3472"/>
                <a:gd name="T49" fmla="*/ 1463 h 3086"/>
                <a:gd name="T50" fmla="*/ 946 w 3472"/>
                <a:gd name="T51" fmla="*/ 1473 h 3086"/>
                <a:gd name="T52" fmla="*/ 522 w 3472"/>
                <a:gd name="T53" fmla="*/ 1686 h 3086"/>
                <a:gd name="T54" fmla="*/ 532 w 3472"/>
                <a:gd name="T55" fmla="*/ 1400 h 3086"/>
                <a:gd name="T56" fmla="*/ 507 w 3472"/>
                <a:gd name="T57" fmla="*/ 1227 h 3086"/>
                <a:gd name="T58" fmla="*/ 250 w 3472"/>
                <a:gd name="T59" fmla="*/ 1444 h 3086"/>
                <a:gd name="T60" fmla="*/ 395 w 3472"/>
                <a:gd name="T61" fmla="*/ 2014 h 3086"/>
                <a:gd name="T62" fmla="*/ 482 w 3472"/>
                <a:gd name="T63" fmla="*/ 2530 h 3086"/>
                <a:gd name="T64" fmla="*/ 585 w 3472"/>
                <a:gd name="T65" fmla="*/ 2998 h 3086"/>
                <a:gd name="T66" fmla="*/ 361 w 3472"/>
                <a:gd name="T67" fmla="*/ 2793 h 3086"/>
                <a:gd name="T68" fmla="*/ 205 w 3472"/>
                <a:gd name="T69" fmla="*/ 2432 h 3086"/>
                <a:gd name="T70" fmla="*/ 196 w 3472"/>
                <a:gd name="T71" fmla="*/ 2793 h 3086"/>
                <a:gd name="T72" fmla="*/ 58 w 3472"/>
                <a:gd name="T73" fmla="*/ 2394 h 3086"/>
                <a:gd name="T74" fmla="*/ 29 w 3472"/>
                <a:gd name="T75" fmla="*/ 2027 h 3086"/>
                <a:gd name="T76" fmla="*/ 317 w 3472"/>
                <a:gd name="T77" fmla="*/ 1297 h 3086"/>
                <a:gd name="T78" fmla="*/ 591 w 3472"/>
                <a:gd name="T79" fmla="*/ 761 h 3086"/>
                <a:gd name="T80" fmla="*/ 747 w 3472"/>
                <a:gd name="T81" fmla="*/ 430 h 3086"/>
                <a:gd name="T82" fmla="*/ 1731 w 3472"/>
                <a:gd name="T83" fmla="*/ 516 h 3086"/>
                <a:gd name="T84" fmla="*/ 1683 w 3472"/>
                <a:gd name="T85" fmla="*/ 253 h 3086"/>
                <a:gd name="T86" fmla="*/ 2000 w 3472"/>
                <a:gd name="T87" fmla="*/ 123 h 3086"/>
                <a:gd name="T88" fmla="*/ 278 w 3472"/>
                <a:gd name="T89" fmla="*/ 1837 h 3086"/>
                <a:gd name="T90" fmla="*/ 196 w 3472"/>
                <a:gd name="T91" fmla="*/ 1569 h 3086"/>
                <a:gd name="T92" fmla="*/ 1180 w 3472"/>
                <a:gd name="T93" fmla="*/ 600 h 3086"/>
                <a:gd name="T94" fmla="*/ 795 w 3472"/>
                <a:gd name="T95" fmla="*/ 756 h 3086"/>
                <a:gd name="T96" fmla="*/ 1146 w 3472"/>
                <a:gd name="T97" fmla="*/ 595 h 3086"/>
                <a:gd name="T98" fmla="*/ 1171 w 3472"/>
                <a:gd name="T99" fmla="*/ 644 h 3086"/>
                <a:gd name="T100" fmla="*/ 1025 w 3472"/>
                <a:gd name="T101" fmla="*/ 877 h 3086"/>
                <a:gd name="T102" fmla="*/ 1424 w 3472"/>
                <a:gd name="T103" fmla="*/ 1087 h 3086"/>
                <a:gd name="T104" fmla="*/ 1428 w 3472"/>
                <a:gd name="T105" fmla="*/ 804 h 3086"/>
                <a:gd name="T106" fmla="*/ 1614 w 3472"/>
                <a:gd name="T107" fmla="*/ 1135 h 3086"/>
                <a:gd name="T108" fmla="*/ 1443 w 3472"/>
                <a:gd name="T109" fmla="*/ 752 h 3086"/>
                <a:gd name="T110" fmla="*/ 2057 w 3472"/>
                <a:gd name="T111" fmla="*/ 692 h 3086"/>
                <a:gd name="T112" fmla="*/ 1912 w 3472"/>
                <a:gd name="T113" fmla="*/ 1331 h 3086"/>
                <a:gd name="T114" fmla="*/ 1887 w 3472"/>
                <a:gd name="T115" fmla="*/ 1199 h 3086"/>
                <a:gd name="T116" fmla="*/ 1674 w 3472"/>
                <a:gd name="T117" fmla="*/ 809 h 3086"/>
                <a:gd name="T118" fmla="*/ 1589 w 3472"/>
                <a:gd name="T119" fmla="*/ 575 h 3086"/>
                <a:gd name="T120" fmla="*/ 2257 w 3472"/>
                <a:gd name="T121" fmla="*/ 771 h 3086"/>
                <a:gd name="T122" fmla="*/ 2472 w 3472"/>
                <a:gd name="T123" fmla="*/ 453 h 30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472" h="3086">
                  <a:moveTo>
                    <a:pt x="2399" y="38"/>
                  </a:moveTo>
                  <a:lnTo>
                    <a:pt x="2424" y="111"/>
                  </a:lnTo>
                  <a:lnTo>
                    <a:pt x="2457" y="180"/>
                  </a:lnTo>
                  <a:lnTo>
                    <a:pt x="2457" y="313"/>
                  </a:lnTo>
                  <a:lnTo>
                    <a:pt x="2466" y="328"/>
                  </a:lnTo>
                  <a:lnTo>
                    <a:pt x="2466" y="370"/>
                  </a:lnTo>
                  <a:lnTo>
                    <a:pt x="2482" y="386"/>
                  </a:lnTo>
                  <a:lnTo>
                    <a:pt x="2551" y="395"/>
                  </a:lnTo>
                  <a:lnTo>
                    <a:pt x="2658" y="443"/>
                  </a:lnTo>
                  <a:lnTo>
                    <a:pt x="2785" y="527"/>
                  </a:lnTo>
                  <a:lnTo>
                    <a:pt x="2842" y="566"/>
                  </a:lnTo>
                  <a:lnTo>
                    <a:pt x="2842" y="570"/>
                  </a:lnTo>
                  <a:lnTo>
                    <a:pt x="2883" y="585"/>
                  </a:lnTo>
                  <a:lnTo>
                    <a:pt x="2925" y="629"/>
                  </a:lnTo>
                  <a:lnTo>
                    <a:pt x="2912" y="664"/>
                  </a:lnTo>
                  <a:lnTo>
                    <a:pt x="2867" y="708"/>
                  </a:lnTo>
                  <a:lnTo>
                    <a:pt x="2818" y="664"/>
                  </a:lnTo>
                  <a:lnTo>
                    <a:pt x="2756" y="610"/>
                  </a:lnTo>
                  <a:lnTo>
                    <a:pt x="2672" y="570"/>
                  </a:lnTo>
                  <a:lnTo>
                    <a:pt x="2633" y="560"/>
                  </a:lnTo>
                  <a:lnTo>
                    <a:pt x="2545" y="570"/>
                  </a:lnTo>
                  <a:lnTo>
                    <a:pt x="2510" y="560"/>
                  </a:lnTo>
                  <a:lnTo>
                    <a:pt x="2453" y="560"/>
                  </a:lnTo>
                  <a:lnTo>
                    <a:pt x="2345" y="712"/>
                  </a:lnTo>
                  <a:lnTo>
                    <a:pt x="2355" y="733"/>
                  </a:lnTo>
                  <a:lnTo>
                    <a:pt x="2428" y="794"/>
                  </a:lnTo>
                  <a:lnTo>
                    <a:pt x="2453" y="800"/>
                  </a:lnTo>
                  <a:lnTo>
                    <a:pt x="2466" y="800"/>
                  </a:lnTo>
                  <a:lnTo>
                    <a:pt x="2466" y="804"/>
                  </a:lnTo>
                  <a:lnTo>
                    <a:pt x="2516" y="804"/>
                  </a:lnTo>
                  <a:lnTo>
                    <a:pt x="2595" y="781"/>
                  </a:lnTo>
                  <a:lnTo>
                    <a:pt x="2668" y="765"/>
                  </a:lnTo>
                  <a:lnTo>
                    <a:pt x="2785" y="756"/>
                  </a:lnTo>
                  <a:lnTo>
                    <a:pt x="2883" y="775"/>
                  </a:lnTo>
                  <a:lnTo>
                    <a:pt x="2902" y="781"/>
                  </a:lnTo>
                  <a:lnTo>
                    <a:pt x="2940" y="790"/>
                  </a:lnTo>
                  <a:lnTo>
                    <a:pt x="2981" y="834"/>
                  </a:lnTo>
                  <a:lnTo>
                    <a:pt x="3004" y="882"/>
                  </a:lnTo>
                  <a:lnTo>
                    <a:pt x="2984" y="892"/>
                  </a:lnTo>
                  <a:lnTo>
                    <a:pt x="2984" y="917"/>
                  </a:lnTo>
                  <a:lnTo>
                    <a:pt x="3019" y="980"/>
                  </a:lnTo>
                  <a:lnTo>
                    <a:pt x="3073" y="1043"/>
                  </a:lnTo>
                  <a:lnTo>
                    <a:pt x="3073" y="1049"/>
                  </a:lnTo>
                  <a:lnTo>
                    <a:pt x="3029" y="1053"/>
                  </a:lnTo>
                  <a:lnTo>
                    <a:pt x="3054" y="1122"/>
                  </a:lnTo>
                  <a:lnTo>
                    <a:pt x="3107" y="1195"/>
                  </a:lnTo>
                  <a:lnTo>
                    <a:pt x="3127" y="1214"/>
                  </a:lnTo>
                  <a:lnTo>
                    <a:pt x="3127" y="1218"/>
                  </a:lnTo>
                  <a:lnTo>
                    <a:pt x="3088" y="1227"/>
                  </a:lnTo>
                  <a:lnTo>
                    <a:pt x="3184" y="1346"/>
                  </a:lnTo>
                  <a:lnTo>
                    <a:pt x="3213" y="1366"/>
                  </a:lnTo>
                  <a:lnTo>
                    <a:pt x="3228" y="1391"/>
                  </a:lnTo>
                  <a:lnTo>
                    <a:pt x="3184" y="1394"/>
                  </a:lnTo>
                  <a:lnTo>
                    <a:pt x="3178" y="1400"/>
                  </a:lnTo>
                  <a:lnTo>
                    <a:pt x="3292" y="1508"/>
                  </a:lnTo>
                  <a:lnTo>
                    <a:pt x="3380" y="1575"/>
                  </a:lnTo>
                  <a:lnTo>
                    <a:pt x="3409" y="1609"/>
                  </a:lnTo>
                  <a:lnTo>
                    <a:pt x="3409" y="1613"/>
                  </a:lnTo>
                  <a:lnTo>
                    <a:pt x="3345" y="1623"/>
                  </a:lnTo>
                  <a:lnTo>
                    <a:pt x="3424" y="1697"/>
                  </a:lnTo>
                  <a:lnTo>
                    <a:pt x="3466" y="1726"/>
                  </a:lnTo>
                  <a:lnTo>
                    <a:pt x="3472" y="1745"/>
                  </a:lnTo>
                  <a:lnTo>
                    <a:pt x="3418" y="1745"/>
                  </a:lnTo>
                  <a:lnTo>
                    <a:pt x="3409" y="1736"/>
                  </a:lnTo>
                  <a:lnTo>
                    <a:pt x="3386" y="1740"/>
                  </a:lnTo>
                  <a:lnTo>
                    <a:pt x="3361" y="1740"/>
                  </a:lnTo>
                  <a:lnTo>
                    <a:pt x="3326" y="1736"/>
                  </a:lnTo>
                  <a:lnTo>
                    <a:pt x="3276" y="1707"/>
                  </a:lnTo>
                  <a:lnTo>
                    <a:pt x="3267" y="1707"/>
                  </a:lnTo>
                  <a:lnTo>
                    <a:pt x="3263" y="1717"/>
                  </a:lnTo>
                  <a:lnTo>
                    <a:pt x="3253" y="1726"/>
                  </a:lnTo>
                  <a:lnTo>
                    <a:pt x="3190" y="1692"/>
                  </a:lnTo>
                  <a:lnTo>
                    <a:pt x="3184" y="1697"/>
                  </a:lnTo>
                  <a:lnTo>
                    <a:pt x="3136" y="1663"/>
                  </a:lnTo>
                  <a:lnTo>
                    <a:pt x="3082" y="1644"/>
                  </a:lnTo>
                  <a:lnTo>
                    <a:pt x="3073" y="1663"/>
                  </a:lnTo>
                  <a:lnTo>
                    <a:pt x="3073" y="1667"/>
                  </a:lnTo>
                  <a:lnTo>
                    <a:pt x="3077" y="1672"/>
                  </a:lnTo>
                  <a:lnTo>
                    <a:pt x="3029" y="1657"/>
                  </a:lnTo>
                  <a:lnTo>
                    <a:pt x="2969" y="1609"/>
                  </a:lnTo>
                  <a:lnTo>
                    <a:pt x="2950" y="1600"/>
                  </a:lnTo>
                  <a:lnTo>
                    <a:pt x="2946" y="1600"/>
                  </a:lnTo>
                  <a:lnTo>
                    <a:pt x="2937" y="1609"/>
                  </a:lnTo>
                  <a:lnTo>
                    <a:pt x="2940" y="1613"/>
                  </a:lnTo>
                  <a:lnTo>
                    <a:pt x="2915" y="1619"/>
                  </a:lnTo>
                  <a:lnTo>
                    <a:pt x="2871" y="1575"/>
                  </a:lnTo>
                  <a:lnTo>
                    <a:pt x="2867" y="1575"/>
                  </a:lnTo>
                  <a:lnTo>
                    <a:pt x="2862" y="1569"/>
                  </a:lnTo>
                  <a:lnTo>
                    <a:pt x="2848" y="1590"/>
                  </a:lnTo>
                  <a:lnTo>
                    <a:pt x="2833" y="1603"/>
                  </a:lnTo>
                  <a:lnTo>
                    <a:pt x="2798" y="1584"/>
                  </a:lnTo>
                  <a:lnTo>
                    <a:pt x="2798" y="1578"/>
                  </a:lnTo>
                  <a:lnTo>
                    <a:pt x="2731" y="1540"/>
                  </a:lnTo>
                  <a:lnTo>
                    <a:pt x="2668" y="1536"/>
                  </a:lnTo>
                  <a:lnTo>
                    <a:pt x="2658" y="1521"/>
                  </a:lnTo>
                  <a:lnTo>
                    <a:pt x="2652" y="1540"/>
                  </a:lnTo>
                  <a:lnTo>
                    <a:pt x="2662" y="1575"/>
                  </a:lnTo>
                  <a:lnTo>
                    <a:pt x="2658" y="1638"/>
                  </a:lnTo>
                  <a:lnTo>
                    <a:pt x="2624" y="1644"/>
                  </a:lnTo>
                  <a:lnTo>
                    <a:pt x="2658" y="1784"/>
                  </a:lnTo>
                  <a:lnTo>
                    <a:pt x="2687" y="1849"/>
                  </a:lnTo>
                  <a:lnTo>
                    <a:pt x="2693" y="1853"/>
                  </a:lnTo>
                  <a:lnTo>
                    <a:pt x="2668" y="1862"/>
                  </a:lnTo>
                  <a:lnTo>
                    <a:pt x="2687" y="1922"/>
                  </a:lnTo>
                  <a:lnTo>
                    <a:pt x="2683" y="1926"/>
                  </a:lnTo>
                  <a:lnTo>
                    <a:pt x="2672" y="1926"/>
                  </a:lnTo>
                  <a:lnTo>
                    <a:pt x="2643" y="1878"/>
                  </a:lnTo>
                  <a:lnTo>
                    <a:pt x="2639" y="1878"/>
                  </a:lnTo>
                  <a:lnTo>
                    <a:pt x="2633" y="1882"/>
                  </a:lnTo>
                  <a:lnTo>
                    <a:pt x="2614" y="1859"/>
                  </a:lnTo>
                  <a:lnTo>
                    <a:pt x="2608" y="1837"/>
                  </a:lnTo>
                  <a:lnTo>
                    <a:pt x="2595" y="1824"/>
                  </a:lnTo>
                  <a:lnTo>
                    <a:pt x="2580" y="1824"/>
                  </a:lnTo>
                  <a:lnTo>
                    <a:pt x="2501" y="1740"/>
                  </a:lnTo>
                  <a:lnTo>
                    <a:pt x="2482" y="1711"/>
                  </a:lnTo>
                  <a:lnTo>
                    <a:pt x="2472" y="1701"/>
                  </a:lnTo>
                  <a:lnTo>
                    <a:pt x="2466" y="1701"/>
                  </a:lnTo>
                  <a:lnTo>
                    <a:pt x="2466" y="1726"/>
                  </a:lnTo>
                  <a:lnTo>
                    <a:pt x="2482" y="1755"/>
                  </a:lnTo>
                  <a:lnTo>
                    <a:pt x="2462" y="1751"/>
                  </a:lnTo>
                  <a:lnTo>
                    <a:pt x="2447" y="1726"/>
                  </a:lnTo>
                  <a:lnTo>
                    <a:pt x="2428" y="1717"/>
                  </a:lnTo>
                  <a:lnTo>
                    <a:pt x="2355" y="1632"/>
                  </a:lnTo>
                  <a:lnTo>
                    <a:pt x="2311" y="1609"/>
                  </a:lnTo>
                  <a:lnTo>
                    <a:pt x="2311" y="1603"/>
                  </a:lnTo>
                  <a:lnTo>
                    <a:pt x="2307" y="1600"/>
                  </a:lnTo>
                  <a:lnTo>
                    <a:pt x="2282" y="1619"/>
                  </a:lnTo>
                  <a:lnTo>
                    <a:pt x="2219" y="1531"/>
                  </a:lnTo>
                  <a:lnTo>
                    <a:pt x="2171" y="1448"/>
                  </a:lnTo>
                  <a:lnTo>
                    <a:pt x="2140" y="1486"/>
                  </a:lnTo>
                  <a:lnTo>
                    <a:pt x="2073" y="1404"/>
                  </a:lnTo>
                  <a:lnTo>
                    <a:pt x="2044" y="1404"/>
                  </a:lnTo>
                  <a:lnTo>
                    <a:pt x="1965" y="1350"/>
                  </a:lnTo>
                  <a:lnTo>
                    <a:pt x="1960" y="1356"/>
                  </a:lnTo>
                  <a:lnTo>
                    <a:pt x="1960" y="1366"/>
                  </a:lnTo>
                  <a:lnTo>
                    <a:pt x="1940" y="1360"/>
                  </a:lnTo>
                  <a:lnTo>
                    <a:pt x="1937" y="1360"/>
                  </a:lnTo>
                  <a:lnTo>
                    <a:pt x="1931" y="1366"/>
                  </a:lnTo>
                  <a:lnTo>
                    <a:pt x="1950" y="1385"/>
                  </a:lnTo>
                  <a:lnTo>
                    <a:pt x="1902" y="1414"/>
                  </a:lnTo>
                  <a:lnTo>
                    <a:pt x="1892" y="1423"/>
                  </a:lnTo>
                  <a:lnTo>
                    <a:pt x="1917" y="1444"/>
                  </a:lnTo>
                  <a:lnTo>
                    <a:pt x="1927" y="1433"/>
                  </a:lnTo>
                  <a:lnTo>
                    <a:pt x="1950" y="1454"/>
                  </a:lnTo>
                  <a:lnTo>
                    <a:pt x="1965" y="1454"/>
                  </a:lnTo>
                  <a:lnTo>
                    <a:pt x="1985" y="1483"/>
                  </a:lnTo>
                  <a:lnTo>
                    <a:pt x="2009" y="1486"/>
                  </a:lnTo>
                  <a:lnTo>
                    <a:pt x="2009" y="1531"/>
                  </a:lnTo>
                  <a:lnTo>
                    <a:pt x="1960" y="1600"/>
                  </a:lnTo>
                  <a:lnTo>
                    <a:pt x="1971" y="1619"/>
                  </a:lnTo>
                  <a:lnTo>
                    <a:pt x="1971" y="1638"/>
                  </a:lnTo>
                  <a:lnTo>
                    <a:pt x="1965" y="1638"/>
                  </a:lnTo>
                  <a:lnTo>
                    <a:pt x="1950" y="1676"/>
                  </a:lnTo>
                  <a:lnTo>
                    <a:pt x="1985" y="1711"/>
                  </a:lnTo>
                  <a:lnTo>
                    <a:pt x="1985" y="1730"/>
                  </a:lnTo>
                  <a:lnTo>
                    <a:pt x="2019" y="1765"/>
                  </a:lnTo>
                  <a:lnTo>
                    <a:pt x="2015" y="1799"/>
                  </a:lnTo>
                  <a:lnTo>
                    <a:pt x="2063" y="1828"/>
                  </a:lnTo>
                  <a:lnTo>
                    <a:pt x="2102" y="1887"/>
                  </a:lnTo>
                  <a:lnTo>
                    <a:pt x="2102" y="1922"/>
                  </a:lnTo>
                  <a:lnTo>
                    <a:pt x="2096" y="1931"/>
                  </a:lnTo>
                  <a:lnTo>
                    <a:pt x="2096" y="1945"/>
                  </a:lnTo>
                  <a:lnTo>
                    <a:pt x="2073" y="1964"/>
                  </a:lnTo>
                  <a:lnTo>
                    <a:pt x="2067" y="1970"/>
                  </a:lnTo>
                  <a:lnTo>
                    <a:pt x="2111" y="2048"/>
                  </a:lnTo>
                  <a:lnTo>
                    <a:pt x="2171" y="2058"/>
                  </a:lnTo>
                  <a:lnTo>
                    <a:pt x="2171" y="2096"/>
                  </a:lnTo>
                  <a:lnTo>
                    <a:pt x="2146" y="2112"/>
                  </a:lnTo>
                  <a:lnTo>
                    <a:pt x="2184" y="2150"/>
                  </a:lnTo>
                  <a:lnTo>
                    <a:pt x="2190" y="2175"/>
                  </a:lnTo>
                  <a:lnTo>
                    <a:pt x="2213" y="2200"/>
                  </a:lnTo>
                  <a:lnTo>
                    <a:pt x="2244" y="2209"/>
                  </a:lnTo>
                  <a:lnTo>
                    <a:pt x="2247" y="2204"/>
                  </a:lnTo>
                  <a:lnTo>
                    <a:pt x="2269" y="2242"/>
                  </a:lnTo>
                  <a:lnTo>
                    <a:pt x="2257" y="2263"/>
                  </a:lnTo>
                  <a:lnTo>
                    <a:pt x="2257" y="2282"/>
                  </a:lnTo>
                  <a:lnTo>
                    <a:pt x="2322" y="2325"/>
                  </a:lnTo>
                  <a:lnTo>
                    <a:pt x="2351" y="2325"/>
                  </a:lnTo>
                  <a:lnTo>
                    <a:pt x="2395" y="2365"/>
                  </a:lnTo>
                  <a:lnTo>
                    <a:pt x="2414" y="2374"/>
                  </a:lnTo>
                  <a:lnTo>
                    <a:pt x="2414" y="2413"/>
                  </a:lnTo>
                  <a:lnTo>
                    <a:pt x="2462" y="2453"/>
                  </a:lnTo>
                  <a:lnTo>
                    <a:pt x="2462" y="2507"/>
                  </a:lnTo>
                  <a:lnTo>
                    <a:pt x="2447" y="2530"/>
                  </a:lnTo>
                  <a:lnTo>
                    <a:pt x="2399" y="2545"/>
                  </a:lnTo>
                  <a:lnTo>
                    <a:pt x="2361" y="2539"/>
                  </a:lnTo>
                  <a:lnTo>
                    <a:pt x="2361" y="2516"/>
                  </a:lnTo>
                  <a:lnTo>
                    <a:pt x="2336" y="2495"/>
                  </a:lnTo>
                  <a:lnTo>
                    <a:pt x="2317" y="2491"/>
                  </a:lnTo>
                  <a:lnTo>
                    <a:pt x="2317" y="2486"/>
                  </a:lnTo>
                  <a:lnTo>
                    <a:pt x="2311" y="2482"/>
                  </a:lnTo>
                  <a:lnTo>
                    <a:pt x="2282" y="2491"/>
                  </a:lnTo>
                  <a:lnTo>
                    <a:pt x="2234" y="2482"/>
                  </a:lnTo>
                  <a:lnTo>
                    <a:pt x="2228" y="2422"/>
                  </a:lnTo>
                  <a:lnTo>
                    <a:pt x="2194" y="2422"/>
                  </a:lnTo>
                  <a:lnTo>
                    <a:pt x="2165" y="2432"/>
                  </a:lnTo>
                  <a:lnTo>
                    <a:pt x="2111" y="2422"/>
                  </a:lnTo>
                  <a:lnTo>
                    <a:pt x="2092" y="2409"/>
                  </a:lnTo>
                  <a:lnTo>
                    <a:pt x="2092" y="2388"/>
                  </a:lnTo>
                  <a:lnTo>
                    <a:pt x="2117" y="2374"/>
                  </a:lnTo>
                  <a:lnTo>
                    <a:pt x="2130" y="2374"/>
                  </a:lnTo>
                  <a:lnTo>
                    <a:pt x="2136" y="2369"/>
                  </a:lnTo>
                  <a:lnTo>
                    <a:pt x="2121" y="2355"/>
                  </a:lnTo>
                  <a:lnTo>
                    <a:pt x="2092" y="2355"/>
                  </a:lnTo>
                  <a:lnTo>
                    <a:pt x="2067" y="2344"/>
                  </a:lnTo>
                  <a:lnTo>
                    <a:pt x="2063" y="2344"/>
                  </a:lnTo>
                  <a:lnTo>
                    <a:pt x="2057" y="2305"/>
                  </a:lnTo>
                  <a:lnTo>
                    <a:pt x="2015" y="2273"/>
                  </a:lnTo>
                  <a:lnTo>
                    <a:pt x="1994" y="2273"/>
                  </a:lnTo>
                  <a:lnTo>
                    <a:pt x="1985" y="2296"/>
                  </a:lnTo>
                  <a:lnTo>
                    <a:pt x="1990" y="2321"/>
                  </a:lnTo>
                  <a:lnTo>
                    <a:pt x="1994" y="2325"/>
                  </a:lnTo>
                  <a:lnTo>
                    <a:pt x="2009" y="2388"/>
                  </a:lnTo>
                  <a:lnTo>
                    <a:pt x="1994" y="2397"/>
                  </a:lnTo>
                  <a:lnTo>
                    <a:pt x="1917" y="2403"/>
                  </a:lnTo>
                  <a:lnTo>
                    <a:pt x="1852" y="2403"/>
                  </a:lnTo>
                  <a:lnTo>
                    <a:pt x="1829" y="2388"/>
                  </a:lnTo>
                  <a:lnTo>
                    <a:pt x="1814" y="2365"/>
                  </a:lnTo>
                  <a:lnTo>
                    <a:pt x="1814" y="2334"/>
                  </a:lnTo>
                  <a:lnTo>
                    <a:pt x="1760" y="2296"/>
                  </a:lnTo>
                  <a:lnTo>
                    <a:pt x="1722" y="2302"/>
                  </a:lnTo>
                  <a:lnTo>
                    <a:pt x="1722" y="2277"/>
                  </a:lnTo>
                  <a:lnTo>
                    <a:pt x="1725" y="2263"/>
                  </a:lnTo>
                  <a:lnTo>
                    <a:pt x="1716" y="2233"/>
                  </a:lnTo>
                  <a:lnTo>
                    <a:pt x="1702" y="2213"/>
                  </a:lnTo>
                  <a:lnTo>
                    <a:pt x="1702" y="2165"/>
                  </a:lnTo>
                  <a:lnTo>
                    <a:pt x="1677" y="2135"/>
                  </a:lnTo>
                  <a:lnTo>
                    <a:pt x="1697" y="2077"/>
                  </a:lnTo>
                  <a:lnTo>
                    <a:pt x="1693" y="2071"/>
                  </a:lnTo>
                  <a:lnTo>
                    <a:pt x="1643" y="2112"/>
                  </a:lnTo>
                  <a:lnTo>
                    <a:pt x="1629" y="2112"/>
                  </a:lnTo>
                  <a:lnTo>
                    <a:pt x="1629" y="2081"/>
                  </a:lnTo>
                  <a:lnTo>
                    <a:pt x="1639" y="2071"/>
                  </a:lnTo>
                  <a:lnTo>
                    <a:pt x="1639" y="2062"/>
                  </a:lnTo>
                  <a:lnTo>
                    <a:pt x="1620" y="2052"/>
                  </a:lnTo>
                  <a:lnTo>
                    <a:pt x="1629" y="2008"/>
                  </a:lnTo>
                  <a:lnTo>
                    <a:pt x="1649" y="1983"/>
                  </a:lnTo>
                  <a:lnTo>
                    <a:pt x="1649" y="1974"/>
                  </a:lnTo>
                  <a:lnTo>
                    <a:pt x="1633" y="1960"/>
                  </a:lnTo>
                  <a:lnTo>
                    <a:pt x="1599" y="1993"/>
                  </a:lnTo>
                  <a:lnTo>
                    <a:pt x="1589" y="1993"/>
                  </a:lnTo>
                  <a:lnTo>
                    <a:pt x="1585" y="1964"/>
                  </a:lnTo>
                  <a:lnTo>
                    <a:pt x="1576" y="1887"/>
                  </a:lnTo>
                  <a:lnTo>
                    <a:pt x="1557" y="1882"/>
                  </a:lnTo>
                  <a:lnTo>
                    <a:pt x="1541" y="1843"/>
                  </a:lnTo>
                  <a:lnTo>
                    <a:pt x="1545" y="1828"/>
                  </a:lnTo>
                  <a:lnTo>
                    <a:pt x="1570" y="1818"/>
                  </a:lnTo>
                  <a:lnTo>
                    <a:pt x="1580" y="1809"/>
                  </a:lnTo>
                  <a:lnTo>
                    <a:pt x="1541" y="1799"/>
                  </a:lnTo>
                  <a:lnTo>
                    <a:pt x="1526" y="1789"/>
                  </a:lnTo>
                  <a:lnTo>
                    <a:pt x="1522" y="1784"/>
                  </a:lnTo>
                  <a:lnTo>
                    <a:pt x="1522" y="1755"/>
                  </a:lnTo>
                  <a:lnTo>
                    <a:pt x="1532" y="1740"/>
                  </a:lnTo>
                  <a:lnTo>
                    <a:pt x="1535" y="1736"/>
                  </a:lnTo>
                  <a:lnTo>
                    <a:pt x="1535" y="1730"/>
                  </a:lnTo>
                  <a:lnTo>
                    <a:pt x="1507" y="1726"/>
                  </a:lnTo>
                  <a:lnTo>
                    <a:pt x="1487" y="1717"/>
                  </a:lnTo>
                  <a:lnTo>
                    <a:pt x="1491" y="1686"/>
                  </a:lnTo>
                  <a:lnTo>
                    <a:pt x="1501" y="1667"/>
                  </a:lnTo>
                  <a:lnTo>
                    <a:pt x="1512" y="1657"/>
                  </a:lnTo>
                  <a:lnTo>
                    <a:pt x="1491" y="1648"/>
                  </a:lnTo>
                  <a:lnTo>
                    <a:pt x="1491" y="1644"/>
                  </a:lnTo>
                  <a:lnTo>
                    <a:pt x="1487" y="1638"/>
                  </a:lnTo>
                  <a:lnTo>
                    <a:pt x="1468" y="1657"/>
                  </a:lnTo>
                  <a:lnTo>
                    <a:pt x="1453" y="1657"/>
                  </a:lnTo>
                  <a:lnTo>
                    <a:pt x="1447" y="1644"/>
                  </a:lnTo>
                  <a:lnTo>
                    <a:pt x="1447" y="1628"/>
                  </a:lnTo>
                  <a:lnTo>
                    <a:pt x="1443" y="1623"/>
                  </a:lnTo>
                  <a:lnTo>
                    <a:pt x="1405" y="1653"/>
                  </a:lnTo>
                  <a:lnTo>
                    <a:pt x="1405" y="1663"/>
                  </a:lnTo>
                  <a:lnTo>
                    <a:pt x="1434" y="1676"/>
                  </a:lnTo>
                  <a:lnTo>
                    <a:pt x="1438" y="1672"/>
                  </a:lnTo>
                  <a:lnTo>
                    <a:pt x="1472" y="1701"/>
                  </a:lnTo>
                  <a:lnTo>
                    <a:pt x="1478" y="1726"/>
                  </a:lnTo>
                  <a:lnTo>
                    <a:pt x="1482" y="1730"/>
                  </a:lnTo>
                  <a:lnTo>
                    <a:pt x="1482" y="1745"/>
                  </a:lnTo>
                  <a:lnTo>
                    <a:pt x="1418" y="1751"/>
                  </a:lnTo>
                  <a:lnTo>
                    <a:pt x="1409" y="1761"/>
                  </a:lnTo>
                  <a:lnTo>
                    <a:pt x="1418" y="1784"/>
                  </a:lnTo>
                  <a:lnTo>
                    <a:pt x="1463" y="1814"/>
                  </a:lnTo>
                  <a:lnTo>
                    <a:pt x="1491" y="1868"/>
                  </a:lnTo>
                  <a:lnTo>
                    <a:pt x="1468" y="1868"/>
                  </a:lnTo>
                  <a:lnTo>
                    <a:pt x="1447" y="1853"/>
                  </a:lnTo>
                  <a:lnTo>
                    <a:pt x="1443" y="1849"/>
                  </a:lnTo>
                  <a:lnTo>
                    <a:pt x="1418" y="1878"/>
                  </a:lnTo>
                  <a:lnTo>
                    <a:pt x="1463" y="1912"/>
                  </a:lnTo>
                  <a:lnTo>
                    <a:pt x="1482" y="1945"/>
                  </a:lnTo>
                  <a:lnTo>
                    <a:pt x="1487" y="2008"/>
                  </a:lnTo>
                  <a:lnTo>
                    <a:pt x="1472" y="2018"/>
                  </a:lnTo>
                  <a:lnTo>
                    <a:pt x="1482" y="2037"/>
                  </a:lnTo>
                  <a:lnTo>
                    <a:pt x="1482" y="2068"/>
                  </a:lnTo>
                  <a:lnTo>
                    <a:pt x="1472" y="2077"/>
                  </a:lnTo>
                  <a:lnTo>
                    <a:pt x="1472" y="2081"/>
                  </a:lnTo>
                  <a:lnTo>
                    <a:pt x="1409" y="2068"/>
                  </a:lnTo>
                  <a:lnTo>
                    <a:pt x="1386" y="2068"/>
                  </a:lnTo>
                  <a:lnTo>
                    <a:pt x="1380" y="2071"/>
                  </a:lnTo>
                  <a:lnTo>
                    <a:pt x="1443" y="2112"/>
                  </a:lnTo>
                  <a:lnTo>
                    <a:pt x="1463" y="2140"/>
                  </a:lnTo>
                  <a:lnTo>
                    <a:pt x="1472" y="2185"/>
                  </a:lnTo>
                  <a:lnTo>
                    <a:pt x="1438" y="2209"/>
                  </a:lnTo>
                  <a:lnTo>
                    <a:pt x="1434" y="2209"/>
                  </a:lnTo>
                  <a:lnTo>
                    <a:pt x="1424" y="2219"/>
                  </a:lnTo>
                  <a:lnTo>
                    <a:pt x="1453" y="2267"/>
                  </a:lnTo>
                  <a:lnTo>
                    <a:pt x="1447" y="2282"/>
                  </a:lnTo>
                  <a:lnTo>
                    <a:pt x="1418" y="2292"/>
                  </a:lnTo>
                  <a:lnTo>
                    <a:pt x="1399" y="2292"/>
                  </a:lnTo>
                  <a:lnTo>
                    <a:pt x="1351" y="2223"/>
                  </a:lnTo>
                  <a:lnTo>
                    <a:pt x="1336" y="2238"/>
                  </a:lnTo>
                  <a:lnTo>
                    <a:pt x="1332" y="2238"/>
                  </a:lnTo>
                  <a:lnTo>
                    <a:pt x="1322" y="2229"/>
                  </a:lnTo>
                  <a:lnTo>
                    <a:pt x="1370" y="2096"/>
                  </a:lnTo>
                  <a:lnTo>
                    <a:pt x="1367" y="2091"/>
                  </a:lnTo>
                  <a:lnTo>
                    <a:pt x="1357" y="2091"/>
                  </a:lnTo>
                  <a:lnTo>
                    <a:pt x="1332" y="2140"/>
                  </a:lnTo>
                  <a:lnTo>
                    <a:pt x="1317" y="2140"/>
                  </a:lnTo>
                  <a:lnTo>
                    <a:pt x="1326" y="2106"/>
                  </a:lnTo>
                  <a:lnTo>
                    <a:pt x="1292" y="2081"/>
                  </a:lnTo>
                  <a:lnTo>
                    <a:pt x="1288" y="2048"/>
                  </a:lnTo>
                  <a:lnTo>
                    <a:pt x="1288" y="2004"/>
                  </a:lnTo>
                  <a:lnTo>
                    <a:pt x="1248" y="1999"/>
                  </a:lnTo>
                  <a:lnTo>
                    <a:pt x="1248" y="1970"/>
                  </a:lnTo>
                  <a:lnTo>
                    <a:pt x="1292" y="1912"/>
                  </a:lnTo>
                  <a:lnTo>
                    <a:pt x="1292" y="1903"/>
                  </a:lnTo>
                  <a:lnTo>
                    <a:pt x="1253" y="1903"/>
                  </a:lnTo>
                  <a:lnTo>
                    <a:pt x="1244" y="1897"/>
                  </a:lnTo>
                  <a:lnTo>
                    <a:pt x="1228" y="1897"/>
                  </a:lnTo>
                  <a:lnTo>
                    <a:pt x="1228" y="1843"/>
                  </a:lnTo>
                  <a:lnTo>
                    <a:pt x="1259" y="1799"/>
                  </a:lnTo>
                  <a:lnTo>
                    <a:pt x="1228" y="1799"/>
                  </a:lnTo>
                  <a:lnTo>
                    <a:pt x="1225" y="1805"/>
                  </a:lnTo>
                  <a:lnTo>
                    <a:pt x="1215" y="1805"/>
                  </a:lnTo>
                  <a:lnTo>
                    <a:pt x="1215" y="1701"/>
                  </a:lnTo>
                  <a:lnTo>
                    <a:pt x="1253" y="1676"/>
                  </a:lnTo>
                  <a:lnTo>
                    <a:pt x="1278" y="1672"/>
                  </a:lnTo>
                  <a:lnTo>
                    <a:pt x="1288" y="1619"/>
                  </a:lnTo>
                  <a:lnTo>
                    <a:pt x="1288" y="1613"/>
                  </a:lnTo>
                  <a:lnTo>
                    <a:pt x="1278" y="1609"/>
                  </a:lnTo>
                  <a:lnTo>
                    <a:pt x="1263" y="1609"/>
                  </a:lnTo>
                  <a:lnTo>
                    <a:pt x="1234" y="1648"/>
                  </a:lnTo>
                  <a:lnTo>
                    <a:pt x="1184" y="1644"/>
                  </a:lnTo>
                  <a:lnTo>
                    <a:pt x="1180" y="1638"/>
                  </a:lnTo>
                  <a:lnTo>
                    <a:pt x="1171" y="1638"/>
                  </a:lnTo>
                  <a:lnTo>
                    <a:pt x="1171" y="1619"/>
                  </a:lnTo>
                  <a:lnTo>
                    <a:pt x="1190" y="1600"/>
                  </a:lnTo>
                  <a:lnTo>
                    <a:pt x="1184" y="1550"/>
                  </a:lnTo>
                  <a:lnTo>
                    <a:pt x="1171" y="1540"/>
                  </a:lnTo>
                  <a:lnTo>
                    <a:pt x="1171" y="1521"/>
                  </a:lnTo>
                  <a:lnTo>
                    <a:pt x="1209" y="1463"/>
                  </a:lnTo>
                  <a:lnTo>
                    <a:pt x="1194" y="1448"/>
                  </a:lnTo>
                  <a:lnTo>
                    <a:pt x="1175" y="1463"/>
                  </a:lnTo>
                  <a:lnTo>
                    <a:pt x="1155" y="1458"/>
                  </a:lnTo>
                  <a:lnTo>
                    <a:pt x="1152" y="1454"/>
                  </a:lnTo>
                  <a:lnTo>
                    <a:pt x="1152" y="1444"/>
                  </a:lnTo>
                  <a:lnTo>
                    <a:pt x="1184" y="1423"/>
                  </a:lnTo>
                  <a:lnTo>
                    <a:pt x="1209" y="1394"/>
                  </a:lnTo>
                  <a:lnTo>
                    <a:pt x="1200" y="1369"/>
                  </a:lnTo>
                  <a:lnTo>
                    <a:pt x="1175" y="1369"/>
                  </a:lnTo>
                  <a:lnTo>
                    <a:pt x="1152" y="1306"/>
                  </a:lnTo>
                  <a:lnTo>
                    <a:pt x="1127" y="1341"/>
                  </a:lnTo>
                  <a:lnTo>
                    <a:pt x="1107" y="1356"/>
                  </a:lnTo>
                  <a:lnTo>
                    <a:pt x="1102" y="1350"/>
                  </a:lnTo>
                  <a:lnTo>
                    <a:pt x="1092" y="1350"/>
                  </a:lnTo>
                  <a:lnTo>
                    <a:pt x="1067" y="1385"/>
                  </a:lnTo>
                  <a:lnTo>
                    <a:pt x="946" y="1473"/>
                  </a:lnTo>
                  <a:lnTo>
                    <a:pt x="931" y="1467"/>
                  </a:lnTo>
                  <a:lnTo>
                    <a:pt x="931" y="1458"/>
                  </a:lnTo>
                  <a:lnTo>
                    <a:pt x="912" y="1458"/>
                  </a:lnTo>
                  <a:lnTo>
                    <a:pt x="795" y="1565"/>
                  </a:lnTo>
                  <a:lnTo>
                    <a:pt x="785" y="1565"/>
                  </a:lnTo>
                  <a:lnTo>
                    <a:pt x="775" y="1550"/>
                  </a:lnTo>
                  <a:lnTo>
                    <a:pt x="687" y="1609"/>
                  </a:lnTo>
                  <a:lnTo>
                    <a:pt x="630" y="1657"/>
                  </a:lnTo>
                  <a:lnTo>
                    <a:pt x="620" y="1657"/>
                  </a:lnTo>
                  <a:lnTo>
                    <a:pt x="620" y="1638"/>
                  </a:lnTo>
                  <a:lnTo>
                    <a:pt x="624" y="1632"/>
                  </a:lnTo>
                  <a:lnTo>
                    <a:pt x="620" y="1628"/>
                  </a:lnTo>
                  <a:lnTo>
                    <a:pt x="557" y="1667"/>
                  </a:lnTo>
                  <a:lnTo>
                    <a:pt x="522" y="1686"/>
                  </a:lnTo>
                  <a:lnTo>
                    <a:pt x="503" y="1686"/>
                  </a:lnTo>
                  <a:lnTo>
                    <a:pt x="478" y="1707"/>
                  </a:lnTo>
                  <a:lnTo>
                    <a:pt x="453" y="1730"/>
                  </a:lnTo>
                  <a:lnTo>
                    <a:pt x="361" y="1784"/>
                  </a:lnTo>
                  <a:lnTo>
                    <a:pt x="355" y="1784"/>
                  </a:lnTo>
                  <a:lnTo>
                    <a:pt x="390" y="1730"/>
                  </a:lnTo>
                  <a:lnTo>
                    <a:pt x="468" y="1623"/>
                  </a:lnTo>
                  <a:lnTo>
                    <a:pt x="497" y="1559"/>
                  </a:lnTo>
                  <a:lnTo>
                    <a:pt x="497" y="1555"/>
                  </a:lnTo>
                  <a:lnTo>
                    <a:pt x="493" y="1550"/>
                  </a:lnTo>
                  <a:lnTo>
                    <a:pt x="468" y="1555"/>
                  </a:lnTo>
                  <a:lnTo>
                    <a:pt x="468" y="1536"/>
                  </a:lnTo>
                  <a:lnTo>
                    <a:pt x="516" y="1454"/>
                  </a:lnTo>
                  <a:lnTo>
                    <a:pt x="532" y="1400"/>
                  </a:lnTo>
                  <a:lnTo>
                    <a:pt x="547" y="1360"/>
                  </a:lnTo>
                  <a:lnTo>
                    <a:pt x="547" y="1356"/>
                  </a:lnTo>
                  <a:lnTo>
                    <a:pt x="541" y="1350"/>
                  </a:lnTo>
                  <a:lnTo>
                    <a:pt x="526" y="1350"/>
                  </a:lnTo>
                  <a:lnTo>
                    <a:pt x="516" y="1360"/>
                  </a:lnTo>
                  <a:lnTo>
                    <a:pt x="503" y="1350"/>
                  </a:lnTo>
                  <a:lnTo>
                    <a:pt x="497" y="1346"/>
                  </a:lnTo>
                  <a:lnTo>
                    <a:pt x="535" y="1281"/>
                  </a:lnTo>
                  <a:lnTo>
                    <a:pt x="535" y="1258"/>
                  </a:lnTo>
                  <a:lnTo>
                    <a:pt x="526" y="1249"/>
                  </a:lnTo>
                  <a:lnTo>
                    <a:pt x="522" y="1252"/>
                  </a:lnTo>
                  <a:lnTo>
                    <a:pt x="522" y="1262"/>
                  </a:lnTo>
                  <a:lnTo>
                    <a:pt x="507" y="1262"/>
                  </a:lnTo>
                  <a:lnTo>
                    <a:pt x="507" y="1227"/>
                  </a:lnTo>
                  <a:lnTo>
                    <a:pt x="535" y="1155"/>
                  </a:lnTo>
                  <a:lnTo>
                    <a:pt x="512" y="1135"/>
                  </a:lnTo>
                  <a:lnTo>
                    <a:pt x="405" y="1227"/>
                  </a:lnTo>
                  <a:lnTo>
                    <a:pt x="384" y="1262"/>
                  </a:lnTo>
                  <a:lnTo>
                    <a:pt x="370" y="1277"/>
                  </a:lnTo>
                  <a:lnTo>
                    <a:pt x="370" y="1293"/>
                  </a:lnTo>
                  <a:lnTo>
                    <a:pt x="294" y="1375"/>
                  </a:lnTo>
                  <a:lnTo>
                    <a:pt x="294" y="1391"/>
                  </a:lnTo>
                  <a:lnTo>
                    <a:pt x="288" y="1385"/>
                  </a:lnTo>
                  <a:lnTo>
                    <a:pt x="259" y="1423"/>
                  </a:lnTo>
                  <a:lnTo>
                    <a:pt x="263" y="1438"/>
                  </a:lnTo>
                  <a:lnTo>
                    <a:pt x="263" y="1433"/>
                  </a:lnTo>
                  <a:lnTo>
                    <a:pt x="259" y="1429"/>
                  </a:lnTo>
                  <a:lnTo>
                    <a:pt x="250" y="1444"/>
                  </a:lnTo>
                  <a:lnTo>
                    <a:pt x="244" y="1463"/>
                  </a:lnTo>
                  <a:lnTo>
                    <a:pt x="225" y="1502"/>
                  </a:lnTo>
                  <a:lnTo>
                    <a:pt x="219" y="1550"/>
                  </a:lnTo>
                  <a:lnTo>
                    <a:pt x="219" y="1575"/>
                  </a:lnTo>
                  <a:lnTo>
                    <a:pt x="253" y="1663"/>
                  </a:lnTo>
                  <a:lnTo>
                    <a:pt x="294" y="1824"/>
                  </a:lnTo>
                  <a:lnTo>
                    <a:pt x="294" y="1837"/>
                  </a:lnTo>
                  <a:lnTo>
                    <a:pt x="317" y="1853"/>
                  </a:lnTo>
                  <a:lnTo>
                    <a:pt x="351" y="1853"/>
                  </a:lnTo>
                  <a:lnTo>
                    <a:pt x="370" y="1882"/>
                  </a:lnTo>
                  <a:lnTo>
                    <a:pt x="370" y="1922"/>
                  </a:lnTo>
                  <a:lnTo>
                    <a:pt x="405" y="1941"/>
                  </a:lnTo>
                  <a:lnTo>
                    <a:pt x="424" y="1964"/>
                  </a:lnTo>
                  <a:lnTo>
                    <a:pt x="395" y="2014"/>
                  </a:lnTo>
                  <a:lnTo>
                    <a:pt x="440" y="2048"/>
                  </a:lnTo>
                  <a:lnTo>
                    <a:pt x="443" y="2058"/>
                  </a:lnTo>
                  <a:lnTo>
                    <a:pt x="443" y="2071"/>
                  </a:lnTo>
                  <a:lnTo>
                    <a:pt x="415" y="2096"/>
                  </a:lnTo>
                  <a:lnTo>
                    <a:pt x="428" y="2135"/>
                  </a:lnTo>
                  <a:lnTo>
                    <a:pt x="428" y="2165"/>
                  </a:lnTo>
                  <a:lnTo>
                    <a:pt x="409" y="2204"/>
                  </a:lnTo>
                  <a:lnTo>
                    <a:pt x="449" y="2257"/>
                  </a:lnTo>
                  <a:lnTo>
                    <a:pt x="459" y="2286"/>
                  </a:lnTo>
                  <a:lnTo>
                    <a:pt x="443" y="2350"/>
                  </a:lnTo>
                  <a:lnTo>
                    <a:pt x="488" y="2419"/>
                  </a:lnTo>
                  <a:lnTo>
                    <a:pt x="478" y="2466"/>
                  </a:lnTo>
                  <a:lnTo>
                    <a:pt x="459" y="2491"/>
                  </a:lnTo>
                  <a:lnTo>
                    <a:pt x="482" y="2530"/>
                  </a:lnTo>
                  <a:lnTo>
                    <a:pt x="482" y="2560"/>
                  </a:lnTo>
                  <a:lnTo>
                    <a:pt x="443" y="2599"/>
                  </a:lnTo>
                  <a:lnTo>
                    <a:pt x="453" y="2614"/>
                  </a:lnTo>
                  <a:lnTo>
                    <a:pt x="453" y="2647"/>
                  </a:lnTo>
                  <a:lnTo>
                    <a:pt x="522" y="2681"/>
                  </a:lnTo>
                  <a:lnTo>
                    <a:pt x="526" y="2720"/>
                  </a:lnTo>
                  <a:lnTo>
                    <a:pt x="570" y="2770"/>
                  </a:lnTo>
                  <a:lnTo>
                    <a:pt x="601" y="2833"/>
                  </a:lnTo>
                  <a:lnTo>
                    <a:pt x="570" y="2862"/>
                  </a:lnTo>
                  <a:lnTo>
                    <a:pt x="576" y="2900"/>
                  </a:lnTo>
                  <a:lnTo>
                    <a:pt x="580" y="2940"/>
                  </a:lnTo>
                  <a:lnTo>
                    <a:pt x="580" y="2954"/>
                  </a:lnTo>
                  <a:lnTo>
                    <a:pt x="570" y="2965"/>
                  </a:lnTo>
                  <a:lnTo>
                    <a:pt x="585" y="2998"/>
                  </a:lnTo>
                  <a:lnTo>
                    <a:pt x="580" y="3032"/>
                  </a:lnTo>
                  <a:lnTo>
                    <a:pt x="591" y="3051"/>
                  </a:lnTo>
                  <a:lnTo>
                    <a:pt x="591" y="3071"/>
                  </a:lnTo>
                  <a:lnTo>
                    <a:pt x="535" y="3086"/>
                  </a:lnTo>
                  <a:lnTo>
                    <a:pt x="522" y="3076"/>
                  </a:lnTo>
                  <a:lnTo>
                    <a:pt x="512" y="3057"/>
                  </a:lnTo>
                  <a:lnTo>
                    <a:pt x="478" y="3032"/>
                  </a:lnTo>
                  <a:lnTo>
                    <a:pt x="443" y="2979"/>
                  </a:lnTo>
                  <a:lnTo>
                    <a:pt x="440" y="2925"/>
                  </a:lnTo>
                  <a:lnTo>
                    <a:pt x="409" y="2900"/>
                  </a:lnTo>
                  <a:lnTo>
                    <a:pt x="365" y="2877"/>
                  </a:lnTo>
                  <a:lnTo>
                    <a:pt x="355" y="2833"/>
                  </a:lnTo>
                  <a:lnTo>
                    <a:pt x="355" y="2798"/>
                  </a:lnTo>
                  <a:lnTo>
                    <a:pt x="361" y="2793"/>
                  </a:lnTo>
                  <a:lnTo>
                    <a:pt x="336" y="2779"/>
                  </a:lnTo>
                  <a:lnTo>
                    <a:pt x="332" y="2691"/>
                  </a:lnTo>
                  <a:lnTo>
                    <a:pt x="297" y="2677"/>
                  </a:lnTo>
                  <a:lnTo>
                    <a:pt x="288" y="2668"/>
                  </a:lnTo>
                  <a:lnTo>
                    <a:pt x="297" y="2647"/>
                  </a:lnTo>
                  <a:lnTo>
                    <a:pt x="303" y="2643"/>
                  </a:lnTo>
                  <a:lnTo>
                    <a:pt x="294" y="2633"/>
                  </a:lnTo>
                  <a:lnTo>
                    <a:pt x="294" y="2530"/>
                  </a:lnTo>
                  <a:lnTo>
                    <a:pt x="269" y="2491"/>
                  </a:lnTo>
                  <a:lnTo>
                    <a:pt x="269" y="2472"/>
                  </a:lnTo>
                  <a:lnTo>
                    <a:pt x="240" y="2453"/>
                  </a:lnTo>
                  <a:lnTo>
                    <a:pt x="219" y="2422"/>
                  </a:lnTo>
                  <a:lnTo>
                    <a:pt x="209" y="2413"/>
                  </a:lnTo>
                  <a:lnTo>
                    <a:pt x="205" y="2432"/>
                  </a:lnTo>
                  <a:lnTo>
                    <a:pt x="205" y="2447"/>
                  </a:lnTo>
                  <a:lnTo>
                    <a:pt x="234" y="2482"/>
                  </a:lnTo>
                  <a:lnTo>
                    <a:pt x="234" y="2530"/>
                  </a:lnTo>
                  <a:lnTo>
                    <a:pt x="228" y="2536"/>
                  </a:lnTo>
                  <a:lnTo>
                    <a:pt x="263" y="2564"/>
                  </a:lnTo>
                  <a:lnTo>
                    <a:pt x="269" y="2608"/>
                  </a:lnTo>
                  <a:lnTo>
                    <a:pt x="269" y="2662"/>
                  </a:lnTo>
                  <a:lnTo>
                    <a:pt x="250" y="2677"/>
                  </a:lnTo>
                  <a:lnTo>
                    <a:pt x="259" y="2716"/>
                  </a:lnTo>
                  <a:lnTo>
                    <a:pt x="269" y="2748"/>
                  </a:lnTo>
                  <a:lnTo>
                    <a:pt x="269" y="2764"/>
                  </a:lnTo>
                  <a:lnTo>
                    <a:pt x="250" y="2783"/>
                  </a:lnTo>
                  <a:lnTo>
                    <a:pt x="225" y="2783"/>
                  </a:lnTo>
                  <a:lnTo>
                    <a:pt x="196" y="2793"/>
                  </a:lnTo>
                  <a:lnTo>
                    <a:pt x="171" y="2808"/>
                  </a:lnTo>
                  <a:lnTo>
                    <a:pt x="136" y="2802"/>
                  </a:lnTo>
                  <a:lnTo>
                    <a:pt x="127" y="2754"/>
                  </a:lnTo>
                  <a:lnTo>
                    <a:pt x="102" y="2672"/>
                  </a:lnTo>
                  <a:lnTo>
                    <a:pt x="38" y="2618"/>
                  </a:lnTo>
                  <a:lnTo>
                    <a:pt x="38" y="2583"/>
                  </a:lnTo>
                  <a:lnTo>
                    <a:pt x="48" y="2574"/>
                  </a:lnTo>
                  <a:lnTo>
                    <a:pt x="58" y="2530"/>
                  </a:lnTo>
                  <a:lnTo>
                    <a:pt x="44" y="2516"/>
                  </a:lnTo>
                  <a:lnTo>
                    <a:pt x="73" y="2466"/>
                  </a:lnTo>
                  <a:lnTo>
                    <a:pt x="67" y="2438"/>
                  </a:lnTo>
                  <a:lnTo>
                    <a:pt x="67" y="2422"/>
                  </a:lnTo>
                  <a:lnTo>
                    <a:pt x="54" y="2409"/>
                  </a:lnTo>
                  <a:lnTo>
                    <a:pt x="58" y="2394"/>
                  </a:lnTo>
                  <a:lnTo>
                    <a:pt x="29" y="2369"/>
                  </a:lnTo>
                  <a:lnTo>
                    <a:pt x="38" y="2311"/>
                  </a:lnTo>
                  <a:lnTo>
                    <a:pt x="54" y="2292"/>
                  </a:lnTo>
                  <a:lnTo>
                    <a:pt x="54" y="2282"/>
                  </a:lnTo>
                  <a:lnTo>
                    <a:pt x="0" y="2238"/>
                  </a:lnTo>
                  <a:lnTo>
                    <a:pt x="0" y="2209"/>
                  </a:lnTo>
                  <a:lnTo>
                    <a:pt x="19" y="2185"/>
                  </a:lnTo>
                  <a:lnTo>
                    <a:pt x="10" y="2144"/>
                  </a:lnTo>
                  <a:lnTo>
                    <a:pt x="6" y="2140"/>
                  </a:lnTo>
                  <a:lnTo>
                    <a:pt x="0" y="2131"/>
                  </a:lnTo>
                  <a:lnTo>
                    <a:pt x="0" y="2116"/>
                  </a:lnTo>
                  <a:lnTo>
                    <a:pt x="25" y="2102"/>
                  </a:lnTo>
                  <a:lnTo>
                    <a:pt x="10" y="2068"/>
                  </a:lnTo>
                  <a:lnTo>
                    <a:pt x="29" y="2027"/>
                  </a:lnTo>
                  <a:lnTo>
                    <a:pt x="35" y="2027"/>
                  </a:lnTo>
                  <a:lnTo>
                    <a:pt x="38" y="2023"/>
                  </a:lnTo>
                  <a:lnTo>
                    <a:pt x="15" y="2004"/>
                  </a:lnTo>
                  <a:lnTo>
                    <a:pt x="38" y="1964"/>
                  </a:lnTo>
                  <a:lnTo>
                    <a:pt x="48" y="1954"/>
                  </a:lnTo>
                  <a:lnTo>
                    <a:pt x="25" y="1931"/>
                  </a:lnTo>
                  <a:lnTo>
                    <a:pt x="38" y="1887"/>
                  </a:lnTo>
                  <a:lnTo>
                    <a:pt x="111" y="1809"/>
                  </a:lnTo>
                  <a:lnTo>
                    <a:pt x="136" y="1663"/>
                  </a:lnTo>
                  <a:lnTo>
                    <a:pt x="152" y="1623"/>
                  </a:lnTo>
                  <a:lnTo>
                    <a:pt x="161" y="1575"/>
                  </a:lnTo>
                  <a:lnTo>
                    <a:pt x="190" y="1527"/>
                  </a:lnTo>
                  <a:lnTo>
                    <a:pt x="219" y="1454"/>
                  </a:lnTo>
                  <a:lnTo>
                    <a:pt x="317" y="1297"/>
                  </a:lnTo>
                  <a:lnTo>
                    <a:pt x="468" y="1135"/>
                  </a:lnTo>
                  <a:lnTo>
                    <a:pt x="547" y="1072"/>
                  </a:lnTo>
                  <a:lnTo>
                    <a:pt x="541" y="1009"/>
                  </a:lnTo>
                  <a:lnTo>
                    <a:pt x="532" y="995"/>
                  </a:lnTo>
                  <a:lnTo>
                    <a:pt x="526" y="990"/>
                  </a:lnTo>
                  <a:lnTo>
                    <a:pt x="547" y="961"/>
                  </a:lnTo>
                  <a:lnTo>
                    <a:pt x="610" y="932"/>
                  </a:lnTo>
                  <a:lnTo>
                    <a:pt x="614" y="907"/>
                  </a:lnTo>
                  <a:lnTo>
                    <a:pt x="614" y="892"/>
                  </a:lnTo>
                  <a:lnTo>
                    <a:pt x="610" y="888"/>
                  </a:lnTo>
                  <a:lnTo>
                    <a:pt x="595" y="857"/>
                  </a:lnTo>
                  <a:lnTo>
                    <a:pt x="595" y="775"/>
                  </a:lnTo>
                  <a:lnTo>
                    <a:pt x="601" y="771"/>
                  </a:lnTo>
                  <a:lnTo>
                    <a:pt x="591" y="761"/>
                  </a:lnTo>
                  <a:lnTo>
                    <a:pt x="585" y="765"/>
                  </a:lnTo>
                  <a:lnTo>
                    <a:pt x="576" y="756"/>
                  </a:lnTo>
                  <a:lnTo>
                    <a:pt x="566" y="698"/>
                  </a:lnTo>
                  <a:lnTo>
                    <a:pt x="551" y="639"/>
                  </a:lnTo>
                  <a:lnTo>
                    <a:pt x="557" y="625"/>
                  </a:lnTo>
                  <a:lnTo>
                    <a:pt x="535" y="610"/>
                  </a:lnTo>
                  <a:lnTo>
                    <a:pt x="541" y="581"/>
                  </a:lnTo>
                  <a:lnTo>
                    <a:pt x="551" y="560"/>
                  </a:lnTo>
                  <a:lnTo>
                    <a:pt x="551" y="527"/>
                  </a:lnTo>
                  <a:lnTo>
                    <a:pt x="541" y="516"/>
                  </a:lnTo>
                  <a:lnTo>
                    <a:pt x="551" y="493"/>
                  </a:lnTo>
                  <a:lnTo>
                    <a:pt x="580" y="474"/>
                  </a:lnTo>
                  <a:lnTo>
                    <a:pt x="645" y="453"/>
                  </a:lnTo>
                  <a:lnTo>
                    <a:pt x="747" y="430"/>
                  </a:lnTo>
                  <a:lnTo>
                    <a:pt x="927" y="395"/>
                  </a:lnTo>
                  <a:lnTo>
                    <a:pt x="1121" y="386"/>
                  </a:lnTo>
                  <a:lnTo>
                    <a:pt x="1180" y="418"/>
                  </a:lnTo>
                  <a:lnTo>
                    <a:pt x="1205" y="409"/>
                  </a:lnTo>
                  <a:lnTo>
                    <a:pt x="1200" y="414"/>
                  </a:lnTo>
                  <a:lnTo>
                    <a:pt x="1297" y="418"/>
                  </a:lnTo>
                  <a:lnTo>
                    <a:pt x="1367" y="424"/>
                  </a:lnTo>
                  <a:lnTo>
                    <a:pt x="1453" y="453"/>
                  </a:lnTo>
                  <a:lnTo>
                    <a:pt x="1478" y="474"/>
                  </a:lnTo>
                  <a:lnTo>
                    <a:pt x="1532" y="537"/>
                  </a:lnTo>
                  <a:lnTo>
                    <a:pt x="1585" y="531"/>
                  </a:lnTo>
                  <a:lnTo>
                    <a:pt x="1756" y="531"/>
                  </a:lnTo>
                  <a:lnTo>
                    <a:pt x="1760" y="527"/>
                  </a:lnTo>
                  <a:lnTo>
                    <a:pt x="1731" y="516"/>
                  </a:lnTo>
                  <a:lnTo>
                    <a:pt x="1722" y="506"/>
                  </a:lnTo>
                  <a:lnTo>
                    <a:pt x="1668" y="497"/>
                  </a:lnTo>
                  <a:lnTo>
                    <a:pt x="1653" y="483"/>
                  </a:lnTo>
                  <a:lnTo>
                    <a:pt x="1658" y="478"/>
                  </a:lnTo>
                  <a:lnTo>
                    <a:pt x="1487" y="361"/>
                  </a:lnTo>
                  <a:lnTo>
                    <a:pt x="1443" y="357"/>
                  </a:lnTo>
                  <a:lnTo>
                    <a:pt x="1453" y="347"/>
                  </a:lnTo>
                  <a:lnTo>
                    <a:pt x="1516" y="332"/>
                  </a:lnTo>
                  <a:lnTo>
                    <a:pt x="1535" y="332"/>
                  </a:lnTo>
                  <a:lnTo>
                    <a:pt x="1576" y="313"/>
                  </a:lnTo>
                  <a:lnTo>
                    <a:pt x="1570" y="288"/>
                  </a:lnTo>
                  <a:lnTo>
                    <a:pt x="1557" y="278"/>
                  </a:lnTo>
                  <a:lnTo>
                    <a:pt x="1557" y="269"/>
                  </a:lnTo>
                  <a:lnTo>
                    <a:pt x="1683" y="253"/>
                  </a:lnTo>
                  <a:lnTo>
                    <a:pt x="1735" y="244"/>
                  </a:lnTo>
                  <a:lnTo>
                    <a:pt x="1750" y="240"/>
                  </a:lnTo>
                  <a:lnTo>
                    <a:pt x="1770" y="230"/>
                  </a:lnTo>
                  <a:lnTo>
                    <a:pt x="1775" y="224"/>
                  </a:lnTo>
                  <a:lnTo>
                    <a:pt x="1760" y="190"/>
                  </a:lnTo>
                  <a:lnTo>
                    <a:pt x="1770" y="180"/>
                  </a:lnTo>
                  <a:lnTo>
                    <a:pt x="1858" y="180"/>
                  </a:lnTo>
                  <a:lnTo>
                    <a:pt x="1927" y="176"/>
                  </a:lnTo>
                  <a:lnTo>
                    <a:pt x="1940" y="171"/>
                  </a:lnTo>
                  <a:lnTo>
                    <a:pt x="1946" y="171"/>
                  </a:lnTo>
                  <a:lnTo>
                    <a:pt x="1956" y="161"/>
                  </a:lnTo>
                  <a:lnTo>
                    <a:pt x="1937" y="127"/>
                  </a:lnTo>
                  <a:lnTo>
                    <a:pt x="1937" y="117"/>
                  </a:lnTo>
                  <a:lnTo>
                    <a:pt x="2000" y="123"/>
                  </a:lnTo>
                  <a:lnTo>
                    <a:pt x="2073" y="123"/>
                  </a:lnTo>
                  <a:lnTo>
                    <a:pt x="2086" y="117"/>
                  </a:lnTo>
                  <a:lnTo>
                    <a:pt x="2096" y="98"/>
                  </a:lnTo>
                  <a:lnTo>
                    <a:pt x="2111" y="88"/>
                  </a:lnTo>
                  <a:lnTo>
                    <a:pt x="2127" y="98"/>
                  </a:lnTo>
                  <a:lnTo>
                    <a:pt x="2228" y="88"/>
                  </a:lnTo>
                  <a:lnTo>
                    <a:pt x="2342" y="25"/>
                  </a:lnTo>
                  <a:lnTo>
                    <a:pt x="2365" y="0"/>
                  </a:lnTo>
                  <a:lnTo>
                    <a:pt x="2380" y="0"/>
                  </a:lnTo>
                  <a:lnTo>
                    <a:pt x="2399" y="38"/>
                  </a:lnTo>
                  <a:close/>
                  <a:moveTo>
                    <a:pt x="253" y="1745"/>
                  </a:moveTo>
                  <a:lnTo>
                    <a:pt x="263" y="1755"/>
                  </a:lnTo>
                  <a:lnTo>
                    <a:pt x="269" y="1795"/>
                  </a:lnTo>
                  <a:lnTo>
                    <a:pt x="278" y="1837"/>
                  </a:lnTo>
                  <a:lnTo>
                    <a:pt x="273" y="1859"/>
                  </a:lnTo>
                  <a:lnTo>
                    <a:pt x="244" y="1882"/>
                  </a:lnTo>
                  <a:lnTo>
                    <a:pt x="225" y="1903"/>
                  </a:lnTo>
                  <a:lnTo>
                    <a:pt x="186" y="1859"/>
                  </a:lnTo>
                  <a:lnTo>
                    <a:pt x="180" y="1834"/>
                  </a:lnTo>
                  <a:lnTo>
                    <a:pt x="165" y="1818"/>
                  </a:lnTo>
                  <a:lnTo>
                    <a:pt x="131" y="1809"/>
                  </a:lnTo>
                  <a:lnTo>
                    <a:pt x="146" y="1697"/>
                  </a:lnTo>
                  <a:lnTo>
                    <a:pt x="155" y="1667"/>
                  </a:lnTo>
                  <a:lnTo>
                    <a:pt x="155" y="1663"/>
                  </a:lnTo>
                  <a:lnTo>
                    <a:pt x="165" y="1653"/>
                  </a:lnTo>
                  <a:lnTo>
                    <a:pt x="165" y="1632"/>
                  </a:lnTo>
                  <a:lnTo>
                    <a:pt x="175" y="1619"/>
                  </a:lnTo>
                  <a:lnTo>
                    <a:pt x="196" y="1569"/>
                  </a:lnTo>
                  <a:lnTo>
                    <a:pt x="234" y="1663"/>
                  </a:lnTo>
                  <a:lnTo>
                    <a:pt x="253" y="1745"/>
                  </a:lnTo>
                  <a:close/>
                  <a:moveTo>
                    <a:pt x="1386" y="449"/>
                  </a:moveTo>
                  <a:lnTo>
                    <a:pt x="1424" y="462"/>
                  </a:lnTo>
                  <a:lnTo>
                    <a:pt x="1443" y="474"/>
                  </a:lnTo>
                  <a:lnTo>
                    <a:pt x="1463" y="493"/>
                  </a:lnTo>
                  <a:lnTo>
                    <a:pt x="1468" y="527"/>
                  </a:lnTo>
                  <a:lnTo>
                    <a:pt x="1482" y="537"/>
                  </a:lnTo>
                  <a:lnTo>
                    <a:pt x="1482" y="547"/>
                  </a:lnTo>
                  <a:lnTo>
                    <a:pt x="1424" y="556"/>
                  </a:lnTo>
                  <a:lnTo>
                    <a:pt x="1317" y="591"/>
                  </a:lnTo>
                  <a:lnTo>
                    <a:pt x="1297" y="595"/>
                  </a:lnTo>
                  <a:lnTo>
                    <a:pt x="1282" y="610"/>
                  </a:lnTo>
                  <a:lnTo>
                    <a:pt x="1180" y="600"/>
                  </a:lnTo>
                  <a:lnTo>
                    <a:pt x="1117" y="629"/>
                  </a:lnTo>
                  <a:lnTo>
                    <a:pt x="1029" y="721"/>
                  </a:lnTo>
                  <a:lnTo>
                    <a:pt x="975" y="819"/>
                  </a:lnTo>
                  <a:lnTo>
                    <a:pt x="956" y="834"/>
                  </a:lnTo>
                  <a:lnTo>
                    <a:pt x="892" y="838"/>
                  </a:lnTo>
                  <a:lnTo>
                    <a:pt x="868" y="848"/>
                  </a:lnTo>
                  <a:lnTo>
                    <a:pt x="829" y="848"/>
                  </a:lnTo>
                  <a:lnTo>
                    <a:pt x="779" y="867"/>
                  </a:lnTo>
                  <a:lnTo>
                    <a:pt x="741" y="873"/>
                  </a:lnTo>
                  <a:lnTo>
                    <a:pt x="678" y="901"/>
                  </a:lnTo>
                  <a:lnTo>
                    <a:pt x="725" y="819"/>
                  </a:lnTo>
                  <a:lnTo>
                    <a:pt x="779" y="781"/>
                  </a:lnTo>
                  <a:lnTo>
                    <a:pt x="789" y="761"/>
                  </a:lnTo>
                  <a:lnTo>
                    <a:pt x="795" y="756"/>
                  </a:lnTo>
                  <a:lnTo>
                    <a:pt x="795" y="761"/>
                  </a:lnTo>
                  <a:lnTo>
                    <a:pt x="814" y="761"/>
                  </a:lnTo>
                  <a:lnTo>
                    <a:pt x="833" y="736"/>
                  </a:lnTo>
                  <a:lnTo>
                    <a:pt x="854" y="727"/>
                  </a:lnTo>
                  <a:lnTo>
                    <a:pt x="858" y="733"/>
                  </a:lnTo>
                  <a:lnTo>
                    <a:pt x="892" y="712"/>
                  </a:lnTo>
                  <a:lnTo>
                    <a:pt x="952" y="673"/>
                  </a:lnTo>
                  <a:lnTo>
                    <a:pt x="965" y="673"/>
                  </a:lnTo>
                  <a:lnTo>
                    <a:pt x="965" y="679"/>
                  </a:lnTo>
                  <a:lnTo>
                    <a:pt x="971" y="683"/>
                  </a:lnTo>
                  <a:lnTo>
                    <a:pt x="1067" y="625"/>
                  </a:lnTo>
                  <a:lnTo>
                    <a:pt x="1086" y="625"/>
                  </a:lnTo>
                  <a:lnTo>
                    <a:pt x="1107" y="604"/>
                  </a:lnTo>
                  <a:lnTo>
                    <a:pt x="1146" y="595"/>
                  </a:lnTo>
                  <a:lnTo>
                    <a:pt x="1175" y="570"/>
                  </a:lnTo>
                  <a:lnTo>
                    <a:pt x="1244" y="537"/>
                  </a:lnTo>
                  <a:lnTo>
                    <a:pt x="1253" y="527"/>
                  </a:lnTo>
                  <a:lnTo>
                    <a:pt x="1248" y="512"/>
                  </a:lnTo>
                  <a:lnTo>
                    <a:pt x="1194" y="433"/>
                  </a:lnTo>
                  <a:lnTo>
                    <a:pt x="1292" y="439"/>
                  </a:lnTo>
                  <a:lnTo>
                    <a:pt x="1386" y="449"/>
                  </a:lnTo>
                  <a:close/>
                  <a:moveTo>
                    <a:pt x="1111" y="727"/>
                  </a:moveTo>
                  <a:lnTo>
                    <a:pt x="1082" y="736"/>
                  </a:lnTo>
                  <a:lnTo>
                    <a:pt x="1044" y="775"/>
                  </a:lnTo>
                  <a:lnTo>
                    <a:pt x="1054" y="742"/>
                  </a:lnTo>
                  <a:lnTo>
                    <a:pt x="1092" y="708"/>
                  </a:lnTo>
                  <a:lnTo>
                    <a:pt x="1092" y="692"/>
                  </a:lnTo>
                  <a:lnTo>
                    <a:pt x="1171" y="644"/>
                  </a:lnTo>
                  <a:lnTo>
                    <a:pt x="1225" y="648"/>
                  </a:lnTo>
                  <a:lnTo>
                    <a:pt x="1111" y="727"/>
                  </a:lnTo>
                  <a:close/>
                  <a:moveTo>
                    <a:pt x="1278" y="838"/>
                  </a:moveTo>
                  <a:lnTo>
                    <a:pt x="1272" y="901"/>
                  </a:lnTo>
                  <a:lnTo>
                    <a:pt x="1253" y="911"/>
                  </a:lnTo>
                  <a:lnTo>
                    <a:pt x="1253" y="921"/>
                  </a:lnTo>
                  <a:lnTo>
                    <a:pt x="1175" y="955"/>
                  </a:lnTo>
                  <a:lnTo>
                    <a:pt x="1140" y="999"/>
                  </a:lnTo>
                  <a:lnTo>
                    <a:pt x="1152" y="1034"/>
                  </a:lnTo>
                  <a:lnTo>
                    <a:pt x="1161" y="1043"/>
                  </a:lnTo>
                  <a:lnTo>
                    <a:pt x="1111" y="995"/>
                  </a:lnTo>
                  <a:lnTo>
                    <a:pt x="1067" y="911"/>
                  </a:lnTo>
                  <a:lnTo>
                    <a:pt x="1038" y="898"/>
                  </a:lnTo>
                  <a:lnTo>
                    <a:pt x="1025" y="877"/>
                  </a:lnTo>
                  <a:lnTo>
                    <a:pt x="1044" y="838"/>
                  </a:lnTo>
                  <a:lnTo>
                    <a:pt x="1130" y="784"/>
                  </a:lnTo>
                  <a:lnTo>
                    <a:pt x="1190" y="746"/>
                  </a:lnTo>
                  <a:lnTo>
                    <a:pt x="1288" y="664"/>
                  </a:lnTo>
                  <a:lnTo>
                    <a:pt x="1367" y="620"/>
                  </a:lnTo>
                  <a:lnTo>
                    <a:pt x="1297" y="765"/>
                  </a:lnTo>
                  <a:lnTo>
                    <a:pt x="1278" y="838"/>
                  </a:lnTo>
                  <a:close/>
                  <a:moveTo>
                    <a:pt x="1428" y="804"/>
                  </a:moveTo>
                  <a:lnTo>
                    <a:pt x="1453" y="951"/>
                  </a:lnTo>
                  <a:lnTo>
                    <a:pt x="1459" y="1034"/>
                  </a:lnTo>
                  <a:lnTo>
                    <a:pt x="1463" y="1043"/>
                  </a:lnTo>
                  <a:lnTo>
                    <a:pt x="1453" y="1072"/>
                  </a:lnTo>
                  <a:lnTo>
                    <a:pt x="1447" y="1068"/>
                  </a:lnTo>
                  <a:lnTo>
                    <a:pt x="1424" y="1087"/>
                  </a:lnTo>
                  <a:lnTo>
                    <a:pt x="1409" y="1078"/>
                  </a:lnTo>
                  <a:lnTo>
                    <a:pt x="1395" y="1063"/>
                  </a:lnTo>
                  <a:lnTo>
                    <a:pt x="1409" y="1068"/>
                  </a:lnTo>
                  <a:lnTo>
                    <a:pt x="1434" y="1059"/>
                  </a:lnTo>
                  <a:lnTo>
                    <a:pt x="1434" y="999"/>
                  </a:lnTo>
                  <a:lnTo>
                    <a:pt x="1409" y="951"/>
                  </a:lnTo>
                  <a:lnTo>
                    <a:pt x="1386" y="932"/>
                  </a:lnTo>
                  <a:lnTo>
                    <a:pt x="1351" y="926"/>
                  </a:lnTo>
                  <a:lnTo>
                    <a:pt x="1303" y="901"/>
                  </a:lnTo>
                  <a:lnTo>
                    <a:pt x="1307" y="848"/>
                  </a:lnTo>
                  <a:lnTo>
                    <a:pt x="1322" y="775"/>
                  </a:lnTo>
                  <a:lnTo>
                    <a:pt x="1376" y="708"/>
                  </a:lnTo>
                  <a:lnTo>
                    <a:pt x="1405" y="742"/>
                  </a:lnTo>
                  <a:lnTo>
                    <a:pt x="1428" y="804"/>
                  </a:lnTo>
                  <a:close/>
                  <a:moveTo>
                    <a:pt x="1526" y="771"/>
                  </a:moveTo>
                  <a:lnTo>
                    <a:pt x="1532" y="765"/>
                  </a:lnTo>
                  <a:lnTo>
                    <a:pt x="1599" y="813"/>
                  </a:lnTo>
                  <a:lnTo>
                    <a:pt x="1624" y="829"/>
                  </a:lnTo>
                  <a:lnTo>
                    <a:pt x="1649" y="882"/>
                  </a:lnTo>
                  <a:lnTo>
                    <a:pt x="1658" y="882"/>
                  </a:lnTo>
                  <a:lnTo>
                    <a:pt x="1668" y="951"/>
                  </a:lnTo>
                  <a:lnTo>
                    <a:pt x="1664" y="986"/>
                  </a:lnTo>
                  <a:lnTo>
                    <a:pt x="1610" y="1049"/>
                  </a:lnTo>
                  <a:lnTo>
                    <a:pt x="1605" y="1063"/>
                  </a:lnTo>
                  <a:lnTo>
                    <a:pt x="1643" y="1078"/>
                  </a:lnTo>
                  <a:lnTo>
                    <a:pt x="1643" y="1093"/>
                  </a:lnTo>
                  <a:lnTo>
                    <a:pt x="1605" y="1112"/>
                  </a:lnTo>
                  <a:lnTo>
                    <a:pt x="1614" y="1135"/>
                  </a:lnTo>
                  <a:lnTo>
                    <a:pt x="1610" y="1155"/>
                  </a:lnTo>
                  <a:lnTo>
                    <a:pt x="1576" y="1107"/>
                  </a:lnTo>
                  <a:lnTo>
                    <a:pt x="1570" y="1078"/>
                  </a:lnTo>
                  <a:lnTo>
                    <a:pt x="1526" y="1072"/>
                  </a:lnTo>
                  <a:lnTo>
                    <a:pt x="1507" y="1053"/>
                  </a:lnTo>
                  <a:lnTo>
                    <a:pt x="1491" y="990"/>
                  </a:lnTo>
                  <a:lnTo>
                    <a:pt x="1491" y="995"/>
                  </a:lnTo>
                  <a:lnTo>
                    <a:pt x="1497" y="999"/>
                  </a:lnTo>
                  <a:lnTo>
                    <a:pt x="1497" y="974"/>
                  </a:lnTo>
                  <a:lnTo>
                    <a:pt x="1482" y="932"/>
                  </a:lnTo>
                  <a:lnTo>
                    <a:pt x="1472" y="863"/>
                  </a:lnTo>
                  <a:lnTo>
                    <a:pt x="1463" y="823"/>
                  </a:lnTo>
                  <a:lnTo>
                    <a:pt x="1453" y="781"/>
                  </a:lnTo>
                  <a:lnTo>
                    <a:pt x="1443" y="752"/>
                  </a:lnTo>
                  <a:lnTo>
                    <a:pt x="1424" y="712"/>
                  </a:lnTo>
                  <a:lnTo>
                    <a:pt x="1453" y="721"/>
                  </a:lnTo>
                  <a:lnTo>
                    <a:pt x="1526" y="771"/>
                  </a:lnTo>
                  <a:close/>
                  <a:moveTo>
                    <a:pt x="1785" y="604"/>
                  </a:moveTo>
                  <a:lnTo>
                    <a:pt x="1843" y="604"/>
                  </a:lnTo>
                  <a:lnTo>
                    <a:pt x="1852" y="610"/>
                  </a:lnTo>
                  <a:lnTo>
                    <a:pt x="1848" y="625"/>
                  </a:lnTo>
                  <a:lnTo>
                    <a:pt x="1883" y="644"/>
                  </a:lnTo>
                  <a:lnTo>
                    <a:pt x="1931" y="654"/>
                  </a:lnTo>
                  <a:lnTo>
                    <a:pt x="1931" y="658"/>
                  </a:lnTo>
                  <a:lnTo>
                    <a:pt x="1981" y="673"/>
                  </a:lnTo>
                  <a:lnTo>
                    <a:pt x="1981" y="683"/>
                  </a:lnTo>
                  <a:lnTo>
                    <a:pt x="1990" y="692"/>
                  </a:lnTo>
                  <a:lnTo>
                    <a:pt x="2057" y="692"/>
                  </a:lnTo>
                  <a:lnTo>
                    <a:pt x="2082" y="717"/>
                  </a:lnTo>
                  <a:lnTo>
                    <a:pt x="2086" y="736"/>
                  </a:lnTo>
                  <a:lnTo>
                    <a:pt x="2194" y="746"/>
                  </a:lnTo>
                  <a:lnTo>
                    <a:pt x="2184" y="834"/>
                  </a:lnTo>
                  <a:lnTo>
                    <a:pt x="2117" y="917"/>
                  </a:lnTo>
                  <a:lnTo>
                    <a:pt x="2096" y="951"/>
                  </a:lnTo>
                  <a:lnTo>
                    <a:pt x="2048" y="999"/>
                  </a:lnTo>
                  <a:lnTo>
                    <a:pt x="1960" y="1135"/>
                  </a:lnTo>
                  <a:lnTo>
                    <a:pt x="1896" y="1281"/>
                  </a:lnTo>
                  <a:lnTo>
                    <a:pt x="1896" y="1293"/>
                  </a:lnTo>
                  <a:lnTo>
                    <a:pt x="1887" y="1302"/>
                  </a:lnTo>
                  <a:lnTo>
                    <a:pt x="1892" y="1306"/>
                  </a:lnTo>
                  <a:lnTo>
                    <a:pt x="1902" y="1306"/>
                  </a:lnTo>
                  <a:lnTo>
                    <a:pt x="1912" y="1331"/>
                  </a:lnTo>
                  <a:lnTo>
                    <a:pt x="1892" y="1331"/>
                  </a:lnTo>
                  <a:lnTo>
                    <a:pt x="1892" y="1325"/>
                  </a:lnTo>
                  <a:lnTo>
                    <a:pt x="1877" y="1312"/>
                  </a:lnTo>
                  <a:lnTo>
                    <a:pt x="1867" y="1293"/>
                  </a:lnTo>
                  <a:lnTo>
                    <a:pt x="1848" y="1293"/>
                  </a:lnTo>
                  <a:lnTo>
                    <a:pt x="1829" y="1277"/>
                  </a:lnTo>
                  <a:lnTo>
                    <a:pt x="1848" y="1252"/>
                  </a:lnTo>
                  <a:lnTo>
                    <a:pt x="1852" y="1258"/>
                  </a:lnTo>
                  <a:lnTo>
                    <a:pt x="1873" y="1249"/>
                  </a:lnTo>
                  <a:lnTo>
                    <a:pt x="1877" y="1233"/>
                  </a:lnTo>
                  <a:lnTo>
                    <a:pt x="1877" y="1218"/>
                  </a:lnTo>
                  <a:lnTo>
                    <a:pt x="1883" y="1218"/>
                  </a:lnTo>
                  <a:lnTo>
                    <a:pt x="1887" y="1214"/>
                  </a:lnTo>
                  <a:lnTo>
                    <a:pt x="1887" y="1199"/>
                  </a:lnTo>
                  <a:lnTo>
                    <a:pt x="1839" y="1155"/>
                  </a:lnTo>
                  <a:lnTo>
                    <a:pt x="1798" y="1141"/>
                  </a:lnTo>
                  <a:lnTo>
                    <a:pt x="1785" y="1126"/>
                  </a:lnTo>
                  <a:lnTo>
                    <a:pt x="1810" y="1107"/>
                  </a:lnTo>
                  <a:lnTo>
                    <a:pt x="1814" y="1093"/>
                  </a:lnTo>
                  <a:lnTo>
                    <a:pt x="1814" y="1078"/>
                  </a:lnTo>
                  <a:lnTo>
                    <a:pt x="1779" y="1053"/>
                  </a:lnTo>
                  <a:lnTo>
                    <a:pt x="1725" y="1018"/>
                  </a:lnTo>
                  <a:lnTo>
                    <a:pt x="1750" y="995"/>
                  </a:lnTo>
                  <a:lnTo>
                    <a:pt x="1756" y="995"/>
                  </a:lnTo>
                  <a:lnTo>
                    <a:pt x="1766" y="986"/>
                  </a:lnTo>
                  <a:lnTo>
                    <a:pt x="1760" y="961"/>
                  </a:lnTo>
                  <a:lnTo>
                    <a:pt x="1683" y="838"/>
                  </a:lnTo>
                  <a:lnTo>
                    <a:pt x="1674" y="809"/>
                  </a:lnTo>
                  <a:lnTo>
                    <a:pt x="1620" y="765"/>
                  </a:lnTo>
                  <a:lnTo>
                    <a:pt x="1610" y="752"/>
                  </a:lnTo>
                  <a:lnTo>
                    <a:pt x="1595" y="736"/>
                  </a:lnTo>
                  <a:lnTo>
                    <a:pt x="1545" y="717"/>
                  </a:lnTo>
                  <a:lnTo>
                    <a:pt x="1491" y="667"/>
                  </a:lnTo>
                  <a:lnTo>
                    <a:pt x="1459" y="648"/>
                  </a:lnTo>
                  <a:lnTo>
                    <a:pt x="1447" y="639"/>
                  </a:lnTo>
                  <a:lnTo>
                    <a:pt x="1447" y="614"/>
                  </a:lnTo>
                  <a:lnTo>
                    <a:pt x="1443" y="610"/>
                  </a:lnTo>
                  <a:lnTo>
                    <a:pt x="1447" y="614"/>
                  </a:lnTo>
                  <a:lnTo>
                    <a:pt x="1453" y="614"/>
                  </a:lnTo>
                  <a:lnTo>
                    <a:pt x="1459" y="604"/>
                  </a:lnTo>
                  <a:lnTo>
                    <a:pt x="1522" y="591"/>
                  </a:lnTo>
                  <a:lnTo>
                    <a:pt x="1589" y="575"/>
                  </a:lnTo>
                  <a:lnTo>
                    <a:pt x="1747" y="585"/>
                  </a:lnTo>
                  <a:lnTo>
                    <a:pt x="1785" y="604"/>
                  </a:lnTo>
                  <a:close/>
                  <a:moveTo>
                    <a:pt x="2351" y="784"/>
                  </a:moveTo>
                  <a:lnTo>
                    <a:pt x="2365" y="784"/>
                  </a:lnTo>
                  <a:lnTo>
                    <a:pt x="2424" y="838"/>
                  </a:lnTo>
                  <a:lnTo>
                    <a:pt x="2395" y="877"/>
                  </a:lnTo>
                  <a:lnTo>
                    <a:pt x="2342" y="867"/>
                  </a:lnTo>
                  <a:lnTo>
                    <a:pt x="2332" y="857"/>
                  </a:lnTo>
                  <a:lnTo>
                    <a:pt x="2282" y="853"/>
                  </a:lnTo>
                  <a:lnTo>
                    <a:pt x="2247" y="834"/>
                  </a:lnTo>
                  <a:lnTo>
                    <a:pt x="2224" y="784"/>
                  </a:lnTo>
                  <a:lnTo>
                    <a:pt x="2234" y="775"/>
                  </a:lnTo>
                  <a:lnTo>
                    <a:pt x="2228" y="771"/>
                  </a:lnTo>
                  <a:lnTo>
                    <a:pt x="2257" y="771"/>
                  </a:lnTo>
                  <a:lnTo>
                    <a:pt x="2272" y="784"/>
                  </a:lnTo>
                  <a:lnTo>
                    <a:pt x="2311" y="761"/>
                  </a:lnTo>
                  <a:lnTo>
                    <a:pt x="2326" y="761"/>
                  </a:lnTo>
                  <a:lnTo>
                    <a:pt x="2351" y="784"/>
                  </a:lnTo>
                  <a:close/>
                  <a:moveTo>
                    <a:pt x="2576" y="439"/>
                  </a:moveTo>
                  <a:lnTo>
                    <a:pt x="2614" y="458"/>
                  </a:lnTo>
                  <a:lnTo>
                    <a:pt x="2629" y="478"/>
                  </a:lnTo>
                  <a:lnTo>
                    <a:pt x="2633" y="478"/>
                  </a:lnTo>
                  <a:lnTo>
                    <a:pt x="2639" y="474"/>
                  </a:lnTo>
                  <a:lnTo>
                    <a:pt x="2526" y="474"/>
                  </a:lnTo>
                  <a:lnTo>
                    <a:pt x="2478" y="487"/>
                  </a:lnTo>
                  <a:lnTo>
                    <a:pt x="2466" y="487"/>
                  </a:lnTo>
                  <a:lnTo>
                    <a:pt x="2472" y="468"/>
                  </a:lnTo>
                  <a:lnTo>
                    <a:pt x="2472" y="453"/>
                  </a:lnTo>
                  <a:lnTo>
                    <a:pt x="2478" y="453"/>
                  </a:lnTo>
                  <a:lnTo>
                    <a:pt x="2482" y="424"/>
                  </a:lnTo>
                  <a:lnTo>
                    <a:pt x="2541" y="430"/>
                  </a:lnTo>
                  <a:lnTo>
                    <a:pt x="2576" y="4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4" name="Freeform 125"/>
            <p:cNvSpPr>
              <a:spLocks/>
            </p:cNvSpPr>
            <p:nvPr/>
          </p:nvSpPr>
          <p:spPr bwMode="auto">
            <a:xfrm>
              <a:off x="3138" y="642"/>
              <a:ext cx="453" cy="351"/>
            </a:xfrm>
            <a:custGeom>
              <a:avLst/>
              <a:gdLst>
                <a:gd name="T0" fmla="*/ 424 w 453"/>
                <a:gd name="T1" fmla="*/ 111 h 351"/>
                <a:gd name="T2" fmla="*/ 449 w 453"/>
                <a:gd name="T3" fmla="*/ 174 h 351"/>
                <a:gd name="T4" fmla="*/ 440 w 453"/>
                <a:gd name="T5" fmla="*/ 259 h 351"/>
                <a:gd name="T6" fmla="*/ 453 w 453"/>
                <a:gd name="T7" fmla="*/ 341 h 351"/>
                <a:gd name="T8" fmla="*/ 444 w 453"/>
                <a:gd name="T9" fmla="*/ 351 h 351"/>
                <a:gd name="T10" fmla="*/ 444 w 453"/>
                <a:gd name="T11" fmla="*/ 345 h 351"/>
                <a:gd name="T12" fmla="*/ 440 w 453"/>
                <a:gd name="T13" fmla="*/ 341 h 351"/>
                <a:gd name="T14" fmla="*/ 434 w 453"/>
                <a:gd name="T15" fmla="*/ 345 h 351"/>
                <a:gd name="T16" fmla="*/ 405 w 453"/>
                <a:gd name="T17" fmla="*/ 345 h 351"/>
                <a:gd name="T18" fmla="*/ 376 w 453"/>
                <a:gd name="T19" fmla="*/ 278 h 351"/>
                <a:gd name="T20" fmla="*/ 278 w 453"/>
                <a:gd name="T21" fmla="*/ 171 h 351"/>
                <a:gd name="T22" fmla="*/ 215 w 453"/>
                <a:gd name="T23" fmla="*/ 127 h 351"/>
                <a:gd name="T24" fmla="*/ 209 w 453"/>
                <a:gd name="T25" fmla="*/ 121 h 351"/>
                <a:gd name="T26" fmla="*/ 206 w 453"/>
                <a:gd name="T27" fmla="*/ 127 h 351"/>
                <a:gd name="T28" fmla="*/ 323 w 453"/>
                <a:gd name="T29" fmla="*/ 238 h 351"/>
                <a:gd name="T30" fmla="*/ 371 w 453"/>
                <a:gd name="T31" fmla="*/ 313 h 351"/>
                <a:gd name="T32" fmla="*/ 382 w 453"/>
                <a:gd name="T33" fmla="*/ 341 h 351"/>
                <a:gd name="T34" fmla="*/ 392 w 453"/>
                <a:gd name="T35" fmla="*/ 351 h 351"/>
                <a:gd name="T36" fmla="*/ 284 w 453"/>
                <a:gd name="T37" fmla="*/ 351 h 351"/>
                <a:gd name="T38" fmla="*/ 230 w 453"/>
                <a:gd name="T39" fmla="*/ 341 h 351"/>
                <a:gd name="T40" fmla="*/ 219 w 453"/>
                <a:gd name="T41" fmla="*/ 322 h 351"/>
                <a:gd name="T42" fmla="*/ 88 w 453"/>
                <a:gd name="T43" fmla="*/ 196 h 351"/>
                <a:gd name="T44" fmla="*/ 88 w 453"/>
                <a:gd name="T45" fmla="*/ 184 h 351"/>
                <a:gd name="T46" fmla="*/ 54 w 453"/>
                <a:gd name="T47" fmla="*/ 165 h 351"/>
                <a:gd name="T48" fmla="*/ 60 w 453"/>
                <a:gd name="T49" fmla="*/ 161 h 351"/>
                <a:gd name="T50" fmla="*/ 15 w 453"/>
                <a:gd name="T51" fmla="*/ 117 h 351"/>
                <a:gd name="T52" fmla="*/ 6 w 453"/>
                <a:gd name="T53" fmla="*/ 117 h 351"/>
                <a:gd name="T54" fmla="*/ 0 w 453"/>
                <a:gd name="T55" fmla="*/ 111 h 351"/>
                <a:gd name="T56" fmla="*/ 108 w 453"/>
                <a:gd name="T57" fmla="*/ 111 h 351"/>
                <a:gd name="T58" fmla="*/ 123 w 453"/>
                <a:gd name="T59" fmla="*/ 86 h 351"/>
                <a:gd name="T60" fmla="*/ 253 w 453"/>
                <a:gd name="T61" fmla="*/ 73 h 351"/>
                <a:gd name="T62" fmla="*/ 284 w 453"/>
                <a:gd name="T63" fmla="*/ 48 h 351"/>
                <a:gd name="T64" fmla="*/ 328 w 453"/>
                <a:gd name="T65" fmla="*/ 33 h 351"/>
                <a:gd name="T66" fmla="*/ 367 w 453"/>
                <a:gd name="T67" fmla="*/ 0 h 351"/>
                <a:gd name="T68" fmla="*/ 382 w 453"/>
                <a:gd name="T69" fmla="*/ 4 h 351"/>
                <a:gd name="T70" fmla="*/ 424 w 453"/>
                <a:gd name="T71" fmla="*/ 11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53" h="351">
                  <a:moveTo>
                    <a:pt x="424" y="111"/>
                  </a:moveTo>
                  <a:lnTo>
                    <a:pt x="449" y="174"/>
                  </a:lnTo>
                  <a:lnTo>
                    <a:pt x="440" y="259"/>
                  </a:lnTo>
                  <a:lnTo>
                    <a:pt x="453" y="341"/>
                  </a:lnTo>
                  <a:lnTo>
                    <a:pt x="444" y="351"/>
                  </a:lnTo>
                  <a:lnTo>
                    <a:pt x="444" y="345"/>
                  </a:lnTo>
                  <a:lnTo>
                    <a:pt x="440" y="341"/>
                  </a:lnTo>
                  <a:lnTo>
                    <a:pt x="434" y="345"/>
                  </a:lnTo>
                  <a:lnTo>
                    <a:pt x="405" y="345"/>
                  </a:lnTo>
                  <a:lnTo>
                    <a:pt x="376" y="278"/>
                  </a:lnTo>
                  <a:lnTo>
                    <a:pt x="278" y="171"/>
                  </a:lnTo>
                  <a:lnTo>
                    <a:pt x="215" y="127"/>
                  </a:lnTo>
                  <a:lnTo>
                    <a:pt x="209" y="121"/>
                  </a:lnTo>
                  <a:lnTo>
                    <a:pt x="206" y="127"/>
                  </a:lnTo>
                  <a:lnTo>
                    <a:pt x="323" y="238"/>
                  </a:lnTo>
                  <a:lnTo>
                    <a:pt x="371" y="313"/>
                  </a:lnTo>
                  <a:lnTo>
                    <a:pt x="382" y="341"/>
                  </a:lnTo>
                  <a:lnTo>
                    <a:pt x="392" y="351"/>
                  </a:lnTo>
                  <a:lnTo>
                    <a:pt x="284" y="351"/>
                  </a:lnTo>
                  <a:lnTo>
                    <a:pt x="230" y="341"/>
                  </a:lnTo>
                  <a:lnTo>
                    <a:pt x="219" y="322"/>
                  </a:lnTo>
                  <a:lnTo>
                    <a:pt x="88" y="196"/>
                  </a:lnTo>
                  <a:lnTo>
                    <a:pt x="88" y="184"/>
                  </a:lnTo>
                  <a:lnTo>
                    <a:pt x="54" y="165"/>
                  </a:lnTo>
                  <a:lnTo>
                    <a:pt x="60" y="161"/>
                  </a:lnTo>
                  <a:lnTo>
                    <a:pt x="15" y="117"/>
                  </a:lnTo>
                  <a:lnTo>
                    <a:pt x="6" y="117"/>
                  </a:lnTo>
                  <a:lnTo>
                    <a:pt x="0" y="111"/>
                  </a:lnTo>
                  <a:lnTo>
                    <a:pt x="108" y="111"/>
                  </a:lnTo>
                  <a:lnTo>
                    <a:pt x="123" y="86"/>
                  </a:lnTo>
                  <a:lnTo>
                    <a:pt x="253" y="73"/>
                  </a:lnTo>
                  <a:lnTo>
                    <a:pt x="284" y="48"/>
                  </a:lnTo>
                  <a:lnTo>
                    <a:pt x="328" y="33"/>
                  </a:lnTo>
                  <a:lnTo>
                    <a:pt x="367" y="0"/>
                  </a:lnTo>
                  <a:lnTo>
                    <a:pt x="382" y="4"/>
                  </a:lnTo>
                  <a:lnTo>
                    <a:pt x="424" y="111"/>
                  </a:lnTo>
                  <a:close/>
                </a:path>
              </a:pathLst>
            </a:custGeom>
            <a:solidFill>
              <a:srgbClr val="70BD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5" name="Freeform 126"/>
            <p:cNvSpPr>
              <a:spLocks/>
            </p:cNvSpPr>
            <p:nvPr/>
          </p:nvSpPr>
          <p:spPr bwMode="auto">
            <a:xfrm>
              <a:off x="2954" y="769"/>
              <a:ext cx="390" cy="214"/>
            </a:xfrm>
            <a:custGeom>
              <a:avLst/>
              <a:gdLst>
                <a:gd name="T0" fmla="*/ 224 w 390"/>
                <a:gd name="T1" fmla="*/ 57 h 214"/>
                <a:gd name="T2" fmla="*/ 257 w 390"/>
                <a:gd name="T3" fmla="*/ 78 h 214"/>
                <a:gd name="T4" fmla="*/ 390 w 390"/>
                <a:gd name="T5" fmla="*/ 214 h 214"/>
                <a:gd name="T6" fmla="*/ 205 w 390"/>
                <a:gd name="T7" fmla="*/ 209 h 214"/>
                <a:gd name="T8" fmla="*/ 140 w 390"/>
                <a:gd name="T9" fmla="*/ 151 h 214"/>
                <a:gd name="T10" fmla="*/ 13 w 390"/>
                <a:gd name="T11" fmla="*/ 63 h 214"/>
                <a:gd name="T12" fmla="*/ 0 w 390"/>
                <a:gd name="T13" fmla="*/ 47 h 214"/>
                <a:gd name="T14" fmla="*/ 111 w 390"/>
                <a:gd name="T15" fmla="*/ 38 h 214"/>
                <a:gd name="T16" fmla="*/ 150 w 390"/>
                <a:gd name="T17" fmla="*/ 34 h 214"/>
                <a:gd name="T18" fmla="*/ 165 w 390"/>
                <a:gd name="T19" fmla="*/ 19 h 214"/>
                <a:gd name="T20" fmla="*/ 155 w 390"/>
                <a:gd name="T21" fmla="*/ 3 h 214"/>
                <a:gd name="T22" fmla="*/ 161 w 390"/>
                <a:gd name="T23" fmla="*/ 0 h 214"/>
                <a:gd name="T24" fmla="*/ 180 w 390"/>
                <a:gd name="T25" fmla="*/ 3 h 214"/>
                <a:gd name="T26" fmla="*/ 224 w 390"/>
                <a:gd name="T27" fmla="*/ 57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90" h="214">
                  <a:moveTo>
                    <a:pt x="224" y="57"/>
                  </a:moveTo>
                  <a:lnTo>
                    <a:pt x="257" y="78"/>
                  </a:lnTo>
                  <a:lnTo>
                    <a:pt x="390" y="214"/>
                  </a:lnTo>
                  <a:lnTo>
                    <a:pt x="205" y="209"/>
                  </a:lnTo>
                  <a:lnTo>
                    <a:pt x="140" y="151"/>
                  </a:lnTo>
                  <a:lnTo>
                    <a:pt x="13" y="63"/>
                  </a:lnTo>
                  <a:lnTo>
                    <a:pt x="0" y="47"/>
                  </a:lnTo>
                  <a:lnTo>
                    <a:pt x="111" y="38"/>
                  </a:lnTo>
                  <a:lnTo>
                    <a:pt x="150" y="34"/>
                  </a:lnTo>
                  <a:lnTo>
                    <a:pt x="165" y="19"/>
                  </a:lnTo>
                  <a:lnTo>
                    <a:pt x="155" y="3"/>
                  </a:lnTo>
                  <a:lnTo>
                    <a:pt x="161" y="0"/>
                  </a:lnTo>
                  <a:lnTo>
                    <a:pt x="180" y="3"/>
                  </a:lnTo>
                  <a:lnTo>
                    <a:pt x="224" y="57"/>
                  </a:lnTo>
                  <a:close/>
                </a:path>
              </a:pathLst>
            </a:custGeom>
            <a:solidFill>
              <a:srgbClr val="80C7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6" name="Freeform 127"/>
            <p:cNvSpPr>
              <a:spLocks/>
            </p:cNvSpPr>
            <p:nvPr/>
          </p:nvSpPr>
          <p:spPr bwMode="auto">
            <a:xfrm>
              <a:off x="2739" y="826"/>
              <a:ext cx="395" cy="161"/>
            </a:xfrm>
            <a:custGeom>
              <a:avLst/>
              <a:gdLst>
                <a:gd name="T0" fmla="*/ 228 w 395"/>
                <a:gd name="T1" fmla="*/ 40 h 161"/>
                <a:gd name="T2" fmla="*/ 248 w 395"/>
                <a:gd name="T3" fmla="*/ 40 h 161"/>
                <a:gd name="T4" fmla="*/ 395 w 395"/>
                <a:gd name="T5" fmla="*/ 148 h 161"/>
                <a:gd name="T6" fmla="*/ 234 w 395"/>
                <a:gd name="T7" fmla="*/ 161 h 161"/>
                <a:gd name="T8" fmla="*/ 180 w 395"/>
                <a:gd name="T9" fmla="*/ 157 h 161"/>
                <a:gd name="T10" fmla="*/ 92 w 395"/>
                <a:gd name="T11" fmla="*/ 94 h 161"/>
                <a:gd name="T12" fmla="*/ 0 w 395"/>
                <a:gd name="T13" fmla="*/ 69 h 161"/>
                <a:gd name="T14" fmla="*/ 73 w 395"/>
                <a:gd name="T15" fmla="*/ 65 h 161"/>
                <a:gd name="T16" fmla="*/ 171 w 395"/>
                <a:gd name="T17" fmla="*/ 44 h 161"/>
                <a:gd name="T18" fmla="*/ 190 w 395"/>
                <a:gd name="T19" fmla="*/ 21 h 161"/>
                <a:gd name="T20" fmla="*/ 190 w 395"/>
                <a:gd name="T21" fmla="*/ 0 h 161"/>
                <a:gd name="T22" fmla="*/ 209 w 395"/>
                <a:gd name="T23" fmla="*/ 12 h 161"/>
                <a:gd name="T24" fmla="*/ 228 w 395"/>
                <a:gd name="T25" fmla="*/ 40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5" h="161">
                  <a:moveTo>
                    <a:pt x="228" y="40"/>
                  </a:moveTo>
                  <a:lnTo>
                    <a:pt x="248" y="40"/>
                  </a:lnTo>
                  <a:lnTo>
                    <a:pt x="395" y="148"/>
                  </a:lnTo>
                  <a:lnTo>
                    <a:pt x="234" y="161"/>
                  </a:lnTo>
                  <a:lnTo>
                    <a:pt x="180" y="157"/>
                  </a:lnTo>
                  <a:lnTo>
                    <a:pt x="92" y="94"/>
                  </a:lnTo>
                  <a:lnTo>
                    <a:pt x="0" y="69"/>
                  </a:lnTo>
                  <a:lnTo>
                    <a:pt x="73" y="65"/>
                  </a:lnTo>
                  <a:lnTo>
                    <a:pt x="171" y="44"/>
                  </a:lnTo>
                  <a:lnTo>
                    <a:pt x="190" y="21"/>
                  </a:lnTo>
                  <a:lnTo>
                    <a:pt x="190" y="0"/>
                  </a:lnTo>
                  <a:lnTo>
                    <a:pt x="209" y="12"/>
                  </a:lnTo>
                  <a:lnTo>
                    <a:pt x="228" y="40"/>
                  </a:lnTo>
                  <a:close/>
                </a:path>
              </a:pathLst>
            </a:custGeom>
            <a:solidFill>
              <a:srgbClr val="92CF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7" name="Freeform 128"/>
            <p:cNvSpPr>
              <a:spLocks/>
            </p:cNvSpPr>
            <p:nvPr/>
          </p:nvSpPr>
          <p:spPr bwMode="auto">
            <a:xfrm>
              <a:off x="2641" y="914"/>
              <a:ext cx="259" cy="79"/>
            </a:xfrm>
            <a:custGeom>
              <a:avLst/>
              <a:gdLst>
                <a:gd name="T0" fmla="*/ 123 w 259"/>
                <a:gd name="T1" fmla="*/ 6 h 79"/>
                <a:gd name="T2" fmla="*/ 177 w 259"/>
                <a:gd name="T3" fmla="*/ 19 h 79"/>
                <a:gd name="T4" fmla="*/ 225 w 259"/>
                <a:gd name="T5" fmla="*/ 50 h 79"/>
                <a:gd name="T6" fmla="*/ 259 w 259"/>
                <a:gd name="T7" fmla="*/ 79 h 79"/>
                <a:gd name="T8" fmla="*/ 196 w 259"/>
                <a:gd name="T9" fmla="*/ 79 h 79"/>
                <a:gd name="T10" fmla="*/ 92 w 259"/>
                <a:gd name="T11" fmla="*/ 69 h 79"/>
                <a:gd name="T12" fmla="*/ 69 w 259"/>
                <a:gd name="T13" fmla="*/ 54 h 79"/>
                <a:gd name="T14" fmla="*/ 0 w 259"/>
                <a:gd name="T15" fmla="*/ 54 h 79"/>
                <a:gd name="T16" fmla="*/ 29 w 259"/>
                <a:gd name="T17" fmla="*/ 50 h 79"/>
                <a:gd name="T18" fmla="*/ 83 w 259"/>
                <a:gd name="T19" fmla="*/ 31 h 79"/>
                <a:gd name="T20" fmla="*/ 92 w 259"/>
                <a:gd name="T21" fmla="*/ 19 h 79"/>
                <a:gd name="T22" fmla="*/ 92 w 259"/>
                <a:gd name="T23" fmla="*/ 0 h 79"/>
                <a:gd name="T24" fmla="*/ 123 w 259"/>
                <a:gd name="T25" fmla="*/ 0 h 79"/>
                <a:gd name="T26" fmla="*/ 123 w 259"/>
                <a:gd name="T27" fmla="*/ 6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59" h="79">
                  <a:moveTo>
                    <a:pt x="123" y="6"/>
                  </a:moveTo>
                  <a:lnTo>
                    <a:pt x="177" y="19"/>
                  </a:lnTo>
                  <a:lnTo>
                    <a:pt x="225" y="50"/>
                  </a:lnTo>
                  <a:lnTo>
                    <a:pt x="259" y="79"/>
                  </a:lnTo>
                  <a:lnTo>
                    <a:pt x="196" y="79"/>
                  </a:lnTo>
                  <a:lnTo>
                    <a:pt x="92" y="69"/>
                  </a:lnTo>
                  <a:lnTo>
                    <a:pt x="69" y="54"/>
                  </a:lnTo>
                  <a:lnTo>
                    <a:pt x="0" y="54"/>
                  </a:lnTo>
                  <a:lnTo>
                    <a:pt x="29" y="50"/>
                  </a:lnTo>
                  <a:lnTo>
                    <a:pt x="83" y="31"/>
                  </a:lnTo>
                  <a:lnTo>
                    <a:pt x="92" y="19"/>
                  </a:lnTo>
                  <a:lnTo>
                    <a:pt x="92" y="0"/>
                  </a:lnTo>
                  <a:lnTo>
                    <a:pt x="123" y="0"/>
                  </a:lnTo>
                  <a:lnTo>
                    <a:pt x="123" y="6"/>
                  </a:lnTo>
                  <a:close/>
                </a:path>
              </a:pathLst>
            </a:custGeom>
            <a:solidFill>
              <a:srgbClr val="8CCC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8" name="Freeform 129"/>
            <p:cNvSpPr>
              <a:spLocks/>
            </p:cNvSpPr>
            <p:nvPr/>
          </p:nvSpPr>
          <p:spPr bwMode="auto">
            <a:xfrm>
              <a:off x="2676" y="983"/>
              <a:ext cx="228" cy="108"/>
            </a:xfrm>
            <a:custGeom>
              <a:avLst/>
              <a:gdLst>
                <a:gd name="T0" fmla="*/ 145 w 228"/>
                <a:gd name="T1" fmla="*/ 23 h 108"/>
                <a:gd name="T2" fmla="*/ 190 w 228"/>
                <a:gd name="T3" fmla="*/ 33 h 108"/>
                <a:gd name="T4" fmla="*/ 228 w 228"/>
                <a:gd name="T5" fmla="*/ 29 h 108"/>
                <a:gd name="T6" fmla="*/ 151 w 228"/>
                <a:gd name="T7" fmla="*/ 108 h 108"/>
                <a:gd name="T8" fmla="*/ 0 w 228"/>
                <a:gd name="T9" fmla="*/ 4 h 108"/>
                <a:gd name="T10" fmla="*/ 9 w 228"/>
                <a:gd name="T11" fmla="*/ 0 h 108"/>
                <a:gd name="T12" fmla="*/ 67 w 228"/>
                <a:gd name="T13" fmla="*/ 20 h 108"/>
                <a:gd name="T14" fmla="*/ 145 w 228"/>
                <a:gd name="T15" fmla="*/ 23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28" h="108">
                  <a:moveTo>
                    <a:pt x="145" y="23"/>
                  </a:moveTo>
                  <a:lnTo>
                    <a:pt x="190" y="33"/>
                  </a:lnTo>
                  <a:lnTo>
                    <a:pt x="228" y="29"/>
                  </a:lnTo>
                  <a:lnTo>
                    <a:pt x="151" y="108"/>
                  </a:lnTo>
                  <a:lnTo>
                    <a:pt x="0" y="4"/>
                  </a:lnTo>
                  <a:lnTo>
                    <a:pt x="9" y="0"/>
                  </a:lnTo>
                  <a:lnTo>
                    <a:pt x="67" y="20"/>
                  </a:lnTo>
                  <a:lnTo>
                    <a:pt x="145" y="23"/>
                  </a:lnTo>
                  <a:close/>
                </a:path>
              </a:pathLst>
            </a:custGeom>
            <a:solidFill>
              <a:srgbClr val="7FB5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9" name="Freeform 130"/>
            <p:cNvSpPr>
              <a:spLocks/>
            </p:cNvSpPr>
            <p:nvPr/>
          </p:nvSpPr>
          <p:spPr bwMode="auto">
            <a:xfrm>
              <a:off x="2846" y="993"/>
              <a:ext cx="492" cy="184"/>
            </a:xfrm>
            <a:custGeom>
              <a:avLst/>
              <a:gdLst>
                <a:gd name="T0" fmla="*/ 269 w 492"/>
                <a:gd name="T1" fmla="*/ 57 h 184"/>
                <a:gd name="T2" fmla="*/ 219 w 492"/>
                <a:gd name="T3" fmla="*/ 140 h 184"/>
                <a:gd name="T4" fmla="*/ 185 w 492"/>
                <a:gd name="T5" fmla="*/ 174 h 184"/>
                <a:gd name="T6" fmla="*/ 190 w 492"/>
                <a:gd name="T7" fmla="*/ 180 h 184"/>
                <a:gd name="T8" fmla="*/ 219 w 492"/>
                <a:gd name="T9" fmla="*/ 161 h 184"/>
                <a:gd name="T10" fmla="*/ 273 w 492"/>
                <a:gd name="T11" fmla="*/ 86 h 184"/>
                <a:gd name="T12" fmla="*/ 302 w 492"/>
                <a:gd name="T13" fmla="*/ 23 h 184"/>
                <a:gd name="T14" fmla="*/ 302 w 492"/>
                <a:gd name="T15" fmla="*/ 4 h 184"/>
                <a:gd name="T16" fmla="*/ 425 w 492"/>
                <a:gd name="T17" fmla="*/ 4 h 184"/>
                <a:gd name="T18" fmla="*/ 492 w 492"/>
                <a:gd name="T19" fmla="*/ 10 h 184"/>
                <a:gd name="T20" fmla="*/ 425 w 492"/>
                <a:gd name="T21" fmla="*/ 130 h 184"/>
                <a:gd name="T22" fmla="*/ 394 w 492"/>
                <a:gd name="T23" fmla="*/ 174 h 184"/>
                <a:gd name="T24" fmla="*/ 384 w 492"/>
                <a:gd name="T25" fmla="*/ 184 h 184"/>
                <a:gd name="T26" fmla="*/ 332 w 492"/>
                <a:gd name="T27" fmla="*/ 174 h 184"/>
                <a:gd name="T28" fmla="*/ 258 w 492"/>
                <a:gd name="T29" fmla="*/ 180 h 184"/>
                <a:gd name="T30" fmla="*/ 171 w 492"/>
                <a:gd name="T31" fmla="*/ 184 h 184"/>
                <a:gd name="T32" fmla="*/ 112 w 492"/>
                <a:gd name="T33" fmla="*/ 165 h 184"/>
                <a:gd name="T34" fmla="*/ 87 w 492"/>
                <a:gd name="T35" fmla="*/ 165 h 184"/>
                <a:gd name="T36" fmla="*/ 83 w 492"/>
                <a:gd name="T37" fmla="*/ 146 h 184"/>
                <a:gd name="T38" fmla="*/ 83 w 492"/>
                <a:gd name="T39" fmla="*/ 140 h 184"/>
                <a:gd name="T40" fmla="*/ 73 w 492"/>
                <a:gd name="T41" fmla="*/ 130 h 184"/>
                <a:gd name="T42" fmla="*/ 45 w 492"/>
                <a:gd name="T43" fmla="*/ 130 h 184"/>
                <a:gd name="T44" fmla="*/ 0 w 492"/>
                <a:gd name="T45" fmla="*/ 102 h 184"/>
                <a:gd name="T46" fmla="*/ 68 w 492"/>
                <a:gd name="T47" fmla="*/ 33 h 184"/>
                <a:gd name="T48" fmla="*/ 73 w 492"/>
                <a:gd name="T49" fmla="*/ 38 h 184"/>
                <a:gd name="T50" fmla="*/ 93 w 492"/>
                <a:gd name="T51" fmla="*/ 10 h 184"/>
                <a:gd name="T52" fmla="*/ 248 w 492"/>
                <a:gd name="T53" fmla="*/ 4 h 184"/>
                <a:gd name="T54" fmla="*/ 254 w 492"/>
                <a:gd name="T55" fmla="*/ 0 h 184"/>
                <a:gd name="T56" fmla="*/ 288 w 492"/>
                <a:gd name="T57" fmla="*/ 0 h 184"/>
                <a:gd name="T58" fmla="*/ 269 w 492"/>
                <a:gd name="T59" fmla="*/ 57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492" h="184">
                  <a:moveTo>
                    <a:pt x="269" y="57"/>
                  </a:moveTo>
                  <a:lnTo>
                    <a:pt x="219" y="140"/>
                  </a:lnTo>
                  <a:lnTo>
                    <a:pt x="185" y="174"/>
                  </a:lnTo>
                  <a:lnTo>
                    <a:pt x="190" y="180"/>
                  </a:lnTo>
                  <a:lnTo>
                    <a:pt x="219" y="161"/>
                  </a:lnTo>
                  <a:lnTo>
                    <a:pt x="273" y="86"/>
                  </a:lnTo>
                  <a:lnTo>
                    <a:pt x="302" y="23"/>
                  </a:lnTo>
                  <a:lnTo>
                    <a:pt x="302" y="4"/>
                  </a:lnTo>
                  <a:lnTo>
                    <a:pt x="425" y="4"/>
                  </a:lnTo>
                  <a:lnTo>
                    <a:pt x="492" y="10"/>
                  </a:lnTo>
                  <a:lnTo>
                    <a:pt x="425" y="130"/>
                  </a:lnTo>
                  <a:lnTo>
                    <a:pt x="394" y="174"/>
                  </a:lnTo>
                  <a:lnTo>
                    <a:pt x="384" y="184"/>
                  </a:lnTo>
                  <a:lnTo>
                    <a:pt x="332" y="174"/>
                  </a:lnTo>
                  <a:lnTo>
                    <a:pt x="258" y="180"/>
                  </a:lnTo>
                  <a:lnTo>
                    <a:pt x="171" y="184"/>
                  </a:lnTo>
                  <a:lnTo>
                    <a:pt x="112" y="165"/>
                  </a:lnTo>
                  <a:lnTo>
                    <a:pt x="87" y="165"/>
                  </a:lnTo>
                  <a:lnTo>
                    <a:pt x="83" y="146"/>
                  </a:lnTo>
                  <a:lnTo>
                    <a:pt x="83" y="140"/>
                  </a:lnTo>
                  <a:lnTo>
                    <a:pt x="73" y="130"/>
                  </a:lnTo>
                  <a:lnTo>
                    <a:pt x="45" y="130"/>
                  </a:lnTo>
                  <a:lnTo>
                    <a:pt x="0" y="102"/>
                  </a:lnTo>
                  <a:lnTo>
                    <a:pt x="68" y="33"/>
                  </a:lnTo>
                  <a:lnTo>
                    <a:pt x="73" y="38"/>
                  </a:lnTo>
                  <a:lnTo>
                    <a:pt x="93" y="10"/>
                  </a:lnTo>
                  <a:lnTo>
                    <a:pt x="248" y="4"/>
                  </a:lnTo>
                  <a:lnTo>
                    <a:pt x="254" y="0"/>
                  </a:lnTo>
                  <a:lnTo>
                    <a:pt x="288" y="0"/>
                  </a:lnTo>
                  <a:lnTo>
                    <a:pt x="269" y="57"/>
                  </a:lnTo>
                  <a:close/>
                </a:path>
              </a:pathLst>
            </a:custGeom>
            <a:solidFill>
              <a:srgbClr val="709E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0" name="Freeform 131"/>
            <p:cNvSpPr>
              <a:spLocks/>
            </p:cNvSpPr>
            <p:nvPr/>
          </p:nvSpPr>
          <p:spPr bwMode="auto">
            <a:xfrm>
              <a:off x="3261" y="1006"/>
              <a:ext cx="278" cy="171"/>
            </a:xfrm>
            <a:custGeom>
              <a:avLst/>
              <a:gdLst>
                <a:gd name="T0" fmla="*/ 263 w 278"/>
                <a:gd name="T1" fmla="*/ 6 h 171"/>
                <a:gd name="T2" fmla="*/ 278 w 278"/>
                <a:gd name="T3" fmla="*/ 6 h 171"/>
                <a:gd name="T4" fmla="*/ 238 w 278"/>
                <a:gd name="T5" fmla="*/ 114 h 171"/>
                <a:gd name="T6" fmla="*/ 225 w 278"/>
                <a:gd name="T7" fmla="*/ 133 h 171"/>
                <a:gd name="T8" fmla="*/ 165 w 278"/>
                <a:gd name="T9" fmla="*/ 148 h 171"/>
                <a:gd name="T10" fmla="*/ 4 w 278"/>
                <a:gd name="T11" fmla="*/ 167 h 171"/>
                <a:gd name="T12" fmla="*/ 0 w 278"/>
                <a:gd name="T13" fmla="*/ 171 h 171"/>
                <a:gd name="T14" fmla="*/ 0 w 278"/>
                <a:gd name="T15" fmla="*/ 158 h 171"/>
                <a:gd name="T16" fmla="*/ 77 w 278"/>
                <a:gd name="T17" fmla="*/ 41 h 171"/>
                <a:gd name="T18" fmla="*/ 96 w 278"/>
                <a:gd name="T19" fmla="*/ 0 h 171"/>
                <a:gd name="T20" fmla="*/ 215 w 278"/>
                <a:gd name="T21" fmla="*/ 10 h 171"/>
                <a:gd name="T22" fmla="*/ 263 w 278"/>
                <a:gd name="T23" fmla="*/ 6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78" h="171">
                  <a:moveTo>
                    <a:pt x="263" y="6"/>
                  </a:moveTo>
                  <a:lnTo>
                    <a:pt x="278" y="6"/>
                  </a:lnTo>
                  <a:lnTo>
                    <a:pt x="238" y="114"/>
                  </a:lnTo>
                  <a:lnTo>
                    <a:pt x="225" y="133"/>
                  </a:lnTo>
                  <a:lnTo>
                    <a:pt x="165" y="148"/>
                  </a:lnTo>
                  <a:lnTo>
                    <a:pt x="4" y="167"/>
                  </a:lnTo>
                  <a:lnTo>
                    <a:pt x="0" y="171"/>
                  </a:lnTo>
                  <a:lnTo>
                    <a:pt x="0" y="158"/>
                  </a:lnTo>
                  <a:lnTo>
                    <a:pt x="77" y="41"/>
                  </a:lnTo>
                  <a:lnTo>
                    <a:pt x="96" y="0"/>
                  </a:lnTo>
                  <a:lnTo>
                    <a:pt x="215" y="10"/>
                  </a:lnTo>
                  <a:lnTo>
                    <a:pt x="263" y="6"/>
                  </a:lnTo>
                  <a:close/>
                </a:path>
              </a:pathLst>
            </a:custGeom>
            <a:solidFill>
              <a:srgbClr val="648A6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1" name="Freeform 132"/>
            <p:cNvSpPr>
              <a:spLocks/>
            </p:cNvSpPr>
            <p:nvPr/>
          </p:nvSpPr>
          <p:spPr bwMode="auto">
            <a:xfrm>
              <a:off x="3520" y="1012"/>
              <a:ext cx="77" cy="111"/>
            </a:xfrm>
            <a:custGeom>
              <a:avLst/>
              <a:gdLst>
                <a:gd name="T0" fmla="*/ 77 w 77"/>
                <a:gd name="T1" fmla="*/ 10 h 111"/>
                <a:gd name="T2" fmla="*/ 77 w 77"/>
                <a:gd name="T3" fmla="*/ 63 h 111"/>
                <a:gd name="T4" fmla="*/ 62 w 77"/>
                <a:gd name="T5" fmla="*/ 92 h 111"/>
                <a:gd name="T6" fmla="*/ 62 w 77"/>
                <a:gd name="T7" fmla="*/ 102 h 111"/>
                <a:gd name="T8" fmla="*/ 29 w 77"/>
                <a:gd name="T9" fmla="*/ 102 h 111"/>
                <a:gd name="T10" fmla="*/ 19 w 77"/>
                <a:gd name="T11" fmla="*/ 111 h 111"/>
                <a:gd name="T12" fmla="*/ 0 w 77"/>
                <a:gd name="T13" fmla="*/ 111 h 111"/>
                <a:gd name="T14" fmla="*/ 33 w 77"/>
                <a:gd name="T15" fmla="*/ 35 h 111"/>
                <a:gd name="T16" fmla="*/ 38 w 77"/>
                <a:gd name="T17" fmla="*/ 0 h 111"/>
                <a:gd name="T18" fmla="*/ 62 w 77"/>
                <a:gd name="T19" fmla="*/ 10 h 111"/>
                <a:gd name="T20" fmla="*/ 77 w 77"/>
                <a:gd name="T21" fmla="*/ 1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7" h="111">
                  <a:moveTo>
                    <a:pt x="77" y="10"/>
                  </a:moveTo>
                  <a:lnTo>
                    <a:pt x="77" y="63"/>
                  </a:lnTo>
                  <a:lnTo>
                    <a:pt x="62" y="92"/>
                  </a:lnTo>
                  <a:lnTo>
                    <a:pt x="62" y="102"/>
                  </a:lnTo>
                  <a:lnTo>
                    <a:pt x="29" y="102"/>
                  </a:lnTo>
                  <a:lnTo>
                    <a:pt x="19" y="111"/>
                  </a:lnTo>
                  <a:lnTo>
                    <a:pt x="0" y="111"/>
                  </a:lnTo>
                  <a:lnTo>
                    <a:pt x="33" y="35"/>
                  </a:lnTo>
                  <a:lnTo>
                    <a:pt x="38" y="0"/>
                  </a:lnTo>
                  <a:lnTo>
                    <a:pt x="62" y="10"/>
                  </a:lnTo>
                  <a:lnTo>
                    <a:pt x="77" y="10"/>
                  </a:lnTo>
                  <a:close/>
                </a:path>
              </a:pathLst>
            </a:custGeom>
            <a:solidFill>
              <a:srgbClr val="648A6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133"/>
            <p:cNvSpPr>
              <a:spLocks/>
            </p:cNvSpPr>
            <p:nvPr/>
          </p:nvSpPr>
          <p:spPr bwMode="auto">
            <a:xfrm>
              <a:off x="1720" y="1016"/>
              <a:ext cx="554" cy="347"/>
            </a:xfrm>
            <a:custGeom>
              <a:avLst/>
              <a:gdLst>
                <a:gd name="T0" fmla="*/ 554 w 554"/>
                <a:gd name="T1" fmla="*/ 15 h 347"/>
                <a:gd name="T2" fmla="*/ 472 w 554"/>
                <a:gd name="T3" fmla="*/ 54 h 347"/>
                <a:gd name="T4" fmla="*/ 361 w 554"/>
                <a:gd name="T5" fmla="*/ 79 h 347"/>
                <a:gd name="T6" fmla="*/ 288 w 554"/>
                <a:gd name="T7" fmla="*/ 84 h 347"/>
                <a:gd name="T8" fmla="*/ 111 w 554"/>
                <a:gd name="T9" fmla="*/ 113 h 347"/>
                <a:gd name="T10" fmla="*/ 92 w 554"/>
                <a:gd name="T11" fmla="*/ 123 h 347"/>
                <a:gd name="T12" fmla="*/ 165 w 554"/>
                <a:gd name="T13" fmla="*/ 123 h 347"/>
                <a:gd name="T14" fmla="*/ 219 w 554"/>
                <a:gd name="T15" fmla="*/ 107 h 347"/>
                <a:gd name="T16" fmla="*/ 253 w 554"/>
                <a:gd name="T17" fmla="*/ 107 h 347"/>
                <a:gd name="T18" fmla="*/ 307 w 554"/>
                <a:gd name="T19" fmla="*/ 98 h 347"/>
                <a:gd name="T20" fmla="*/ 341 w 554"/>
                <a:gd name="T21" fmla="*/ 104 h 347"/>
                <a:gd name="T22" fmla="*/ 257 w 554"/>
                <a:gd name="T23" fmla="*/ 161 h 347"/>
                <a:gd name="T24" fmla="*/ 88 w 554"/>
                <a:gd name="T25" fmla="*/ 201 h 347"/>
                <a:gd name="T26" fmla="*/ 29 w 554"/>
                <a:gd name="T27" fmla="*/ 230 h 347"/>
                <a:gd name="T28" fmla="*/ 38 w 554"/>
                <a:gd name="T29" fmla="*/ 240 h 347"/>
                <a:gd name="T30" fmla="*/ 111 w 554"/>
                <a:gd name="T31" fmla="*/ 211 h 347"/>
                <a:gd name="T32" fmla="*/ 209 w 554"/>
                <a:gd name="T33" fmla="*/ 196 h 347"/>
                <a:gd name="T34" fmla="*/ 228 w 554"/>
                <a:gd name="T35" fmla="*/ 186 h 347"/>
                <a:gd name="T36" fmla="*/ 140 w 554"/>
                <a:gd name="T37" fmla="*/ 268 h 347"/>
                <a:gd name="T38" fmla="*/ 73 w 554"/>
                <a:gd name="T39" fmla="*/ 313 h 347"/>
                <a:gd name="T40" fmla="*/ 44 w 554"/>
                <a:gd name="T41" fmla="*/ 343 h 347"/>
                <a:gd name="T42" fmla="*/ 34 w 554"/>
                <a:gd name="T43" fmla="*/ 347 h 347"/>
                <a:gd name="T44" fmla="*/ 25 w 554"/>
                <a:gd name="T45" fmla="*/ 347 h 347"/>
                <a:gd name="T46" fmla="*/ 0 w 554"/>
                <a:gd name="T47" fmla="*/ 196 h 347"/>
                <a:gd name="T48" fmla="*/ 4 w 554"/>
                <a:gd name="T49" fmla="*/ 98 h 347"/>
                <a:gd name="T50" fmla="*/ 25 w 554"/>
                <a:gd name="T51" fmla="*/ 84 h 347"/>
                <a:gd name="T52" fmla="*/ 107 w 554"/>
                <a:gd name="T53" fmla="*/ 59 h 347"/>
                <a:gd name="T54" fmla="*/ 159 w 554"/>
                <a:gd name="T55" fmla="*/ 50 h 347"/>
                <a:gd name="T56" fmla="*/ 364 w 554"/>
                <a:gd name="T57" fmla="*/ 6 h 347"/>
                <a:gd name="T58" fmla="*/ 510 w 554"/>
                <a:gd name="T59" fmla="*/ 0 h 347"/>
                <a:gd name="T60" fmla="*/ 545 w 554"/>
                <a:gd name="T61" fmla="*/ 6 h 347"/>
                <a:gd name="T62" fmla="*/ 554 w 554"/>
                <a:gd name="T63" fmla="*/ 15 h 3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54" h="347">
                  <a:moveTo>
                    <a:pt x="554" y="15"/>
                  </a:moveTo>
                  <a:lnTo>
                    <a:pt x="472" y="54"/>
                  </a:lnTo>
                  <a:lnTo>
                    <a:pt x="361" y="79"/>
                  </a:lnTo>
                  <a:lnTo>
                    <a:pt x="288" y="84"/>
                  </a:lnTo>
                  <a:lnTo>
                    <a:pt x="111" y="113"/>
                  </a:lnTo>
                  <a:lnTo>
                    <a:pt x="92" y="123"/>
                  </a:lnTo>
                  <a:lnTo>
                    <a:pt x="165" y="123"/>
                  </a:lnTo>
                  <a:lnTo>
                    <a:pt x="219" y="107"/>
                  </a:lnTo>
                  <a:lnTo>
                    <a:pt x="253" y="107"/>
                  </a:lnTo>
                  <a:lnTo>
                    <a:pt x="307" y="98"/>
                  </a:lnTo>
                  <a:lnTo>
                    <a:pt x="341" y="104"/>
                  </a:lnTo>
                  <a:lnTo>
                    <a:pt x="257" y="161"/>
                  </a:lnTo>
                  <a:lnTo>
                    <a:pt x="88" y="201"/>
                  </a:lnTo>
                  <a:lnTo>
                    <a:pt x="29" y="230"/>
                  </a:lnTo>
                  <a:lnTo>
                    <a:pt x="38" y="240"/>
                  </a:lnTo>
                  <a:lnTo>
                    <a:pt x="111" y="211"/>
                  </a:lnTo>
                  <a:lnTo>
                    <a:pt x="209" y="196"/>
                  </a:lnTo>
                  <a:lnTo>
                    <a:pt x="228" y="186"/>
                  </a:lnTo>
                  <a:lnTo>
                    <a:pt x="140" y="268"/>
                  </a:lnTo>
                  <a:lnTo>
                    <a:pt x="73" y="313"/>
                  </a:lnTo>
                  <a:lnTo>
                    <a:pt x="44" y="343"/>
                  </a:lnTo>
                  <a:lnTo>
                    <a:pt x="34" y="347"/>
                  </a:lnTo>
                  <a:lnTo>
                    <a:pt x="25" y="347"/>
                  </a:lnTo>
                  <a:lnTo>
                    <a:pt x="0" y="196"/>
                  </a:lnTo>
                  <a:lnTo>
                    <a:pt x="4" y="98"/>
                  </a:lnTo>
                  <a:lnTo>
                    <a:pt x="25" y="84"/>
                  </a:lnTo>
                  <a:lnTo>
                    <a:pt x="107" y="59"/>
                  </a:lnTo>
                  <a:lnTo>
                    <a:pt x="159" y="50"/>
                  </a:lnTo>
                  <a:lnTo>
                    <a:pt x="364" y="6"/>
                  </a:lnTo>
                  <a:lnTo>
                    <a:pt x="510" y="0"/>
                  </a:lnTo>
                  <a:lnTo>
                    <a:pt x="545" y="6"/>
                  </a:lnTo>
                  <a:lnTo>
                    <a:pt x="554" y="15"/>
                  </a:lnTo>
                  <a:close/>
                </a:path>
              </a:pathLst>
            </a:custGeom>
            <a:solidFill>
              <a:srgbClr val="B3EB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134"/>
            <p:cNvSpPr>
              <a:spLocks/>
            </p:cNvSpPr>
            <p:nvPr/>
          </p:nvSpPr>
          <p:spPr bwMode="auto">
            <a:xfrm>
              <a:off x="1894" y="1050"/>
              <a:ext cx="469" cy="309"/>
            </a:xfrm>
            <a:custGeom>
              <a:avLst/>
              <a:gdLst>
                <a:gd name="T0" fmla="*/ 469 w 469"/>
                <a:gd name="T1" fmla="*/ 79 h 309"/>
                <a:gd name="T2" fmla="*/ 430 w 469"/>
                <a:gd name="T3" fmla="*/ 108 h 309"/>
                <a:gd name="T4" fmla="*/ 352 w 469"/>
                <a:gd name="T5" fmla="*/ 148 h 309"/>
                <a:gd name="T6" fmla="*/ 256 w 469"/>
                <a:gd name="T7" fmla="*/ 196 h 309"/>
                <a:gd name="T8" fmla="*/ 225 w 469"/>
                <a:gd name="T9" fmla="*/ 206 h 309"/>
                <a:gd name="T10" fmla="*/ 215 w 469"/>
                <a:gd name="T11" fmla="*/ 206 h 309"/>
                <a:gd name="T12" fmla="*/ 206 w 469"/>
                <a:gd name="T13" fmla="*/ 196 h 309"/>
                <a:gd name="T14" fmla="*/ 158 w 469"/>
                <a:gd name="T15" fmla="*/ 240 h 309"/>
                <a:gd name="T16" fmla="*/ 127 w 469"/>
                <a:gd name="T17" fmla="*/ 256 h 309"/>
                <a:gd name="T18" fmla="*/ 108 w 469"/>
                <a:gd name="T19" fmla="*/ 246 h 309"/>
                <a:gd name="T20" fmla="*/ 54 w 469"/>
                <a:gd name="T21" fmla="*/ 294 h 309"/>
                <a:gd name="T22" fmla="*/ 20 w 469"/>
                <a:gd name="T23" fmla="*/ 309 h 309"/>
                <a:gd name="T24" fmla="*/ 0 w 469"/>
                <a:gd name="T25" fmla="*/ 250 h 309"/>
                <a:gd name="T26" fmla="*/ 39 w 469"/>
                <a:gd name="T27" fmla="*/ 192 h 309"/>
                <a:gd name="T28" fmla="*/ 79 w 469"/>
                <a:gd name="T29" fmla="*/ 162 h 309"/>
                <a:gd name="T30" fmla="*/ 89 w 469"/>
                <a:gd name="T31" fmla="*/ 171 h 309"/>
                <a:gd name="T32" fmla="*/ 89 w 469"/>
                <a:gd name="T33" fmla="*/ 196 h 309"/>
                <a:gd name="T34" fmla="*/ 108 w 469"/>
                <a:gd name="T35" fmla="*/ 221 h 309"/>
                <a:gd name="T36" fmla="*/ 114 w 469"/>
                <a:gd name="T37" fmla="*/ 177 h 309"/>
                <a:gd name="T38" fmla="*/ 114 w 469"/>
                <a:gd name="T39" fmla="*/ 162 h 309"/>
                <a:gd name="T40" fmla="*/ 98 w 469"/>
                <a:gd name="T41" fmla="*/ 148 h 309"/>
                <a:gd name="T42" fmla="*/ 137 w 469"/>
                <a:gd name="T43" fmla="*/ 114 h 309"/>
                <a:gd name="T44" fmla="*/ 206 w 469"/>
                <a:gd name="T45" fmla="*/ 70 h 309"/>
                <a:gd name="T46" fmla="*/ 202 w 469"/>
                <a:gd name="T47" fmla="*/ 73 h 309"/>
                <a:gd name="T48" fmla="*/ 212 w 469"/>
                <a:gd name="T49" fmla="*/ 83 h 309"/>
                <a:gd name="T50" fmla="*/ 202 w 469"/>
                <a:gd name="T51" fmla="*/ 162 h 309"/>
                <a:gd name="T52" fmla="*/ 202 w 469"/>
                <a:gd name="T53" fmla="*/ 177 h 309"/>
                <a:gd name="T54" fmla="*/ 206 w 469"/>
                <a:gd name="T55" fmla="*/ 181 h 309"/>
                <a:gd name="T56" fmla="*/ 221 w 469"/>
                <a:gd name="T57" fmla="*/ 167 h 309"/>
                <a:gd name="T58" fmla="*/ 225 w 469"/>
                <a:gd name="T59" fmla="*/ 127 h 309"/>
                <a:gd name="T60" fmla="*/ 231 w 469"/>
                <a:gd name="T61" fmla="*/ 127 h 309"/>
                <a:gd name="T62" fmla="*/ 235 w 469"/>
                <a:gd name="T63" fmla="*/ 89 h 309"/>
                <a:gd name="T64" fmla="*/ 225 w 469"/>
                <a:gd name="T65" fmla="*/ 70 h 309"/>
                <a:gd name="T66" fmla="*/ 225 w 469"/>
                <a:gd name="T67" fmla="*/ 64 h 309"/>
                <a:gd name="T68" fmla="*/ 279 w 469"/>
                <a:gd name="T69" fmla="*/ 50 h 309"/>
                <a:gd name="T70" fmla="*/ 304 w 469"/>
                <a:gd name="T71" fmla="*/ 35 h 309"/>
                <a:gd name="T72" fmla="*/ 317 w 469"/>
                <a:gd name="T73" fmla="*/ 45 h 309"/>
                <a:gd name="T74" fmla="*/ 357 w 469"/>
                <a:gd name="T75" fmla="*/ 83 h 309"/>
                <a:gd name="T76" fmla="*/ 367 w 469"/>
                <a:gd name="T77" fmla="*/ 73 h 309"/>
                <a:gd name="T78" fmla="*/ 342 w 469"/>
                <a:gd name="T79" fmla="*/ 41 h 309"/>
                <a:gd name="T80" fmla="*/ 342 w 469"/>
                <a:gd name="T81" fmla="*/ 25 h 309"/>
                <a:gd name="T82" fmla="*/ 380 w 469"/>
                <a:gd name="T83" fmla="*/ 6 h 309"/>
                <a:gd name="T84" fmla="*/ 386 w 469"/>
                <a:gd name="T85" fmla="*/ 10 h 309"/>
                <a:gd name="T86" fmla="*/ 396 w 469"/>
                <a:gd name="T87" fmla="*/ 0 h 309"/>
                <a:gd name="T88" fmla="*/ 425 w 469"/>
                <a:gd name="T89" fmla="*/ 10 h 309"/>
                <a:gd name="T90" fmla="*/ 469 w 469"/>
                <a:gd name="T91" fmla="*/ 79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69" h="309">
                  <a:moveTo>
                    <a:pt x="469" y="79"/>
                  </a:moveTo>
                  <a:lnTo>
                    <a:pt x="430" y="108"/>
                  </a:lnTo>
                  <a:lnTo>
                    <a:pt x="352" y="148"/>
                  </a:lnTo>
                  <a:lnTo>
                    <a:pt x="256" y="196"/>
                  </a:lnTo>
                  <a:lnTo>
                    <a:pt x="225" y="206"/>
                  </a:lnTo>
                  <a:lnTo>
                    <a:pt x="215" y="206"/>
                  </a:lnTo>
                  <a:lnTo>
                    <a:pt x="206" y="196"/>
                  </a:lnTo>
                  <a:lnTo>
                    <a:pt x="158" y="240"/>
                  </a:lnTo>
                  <a:lnTo>
                    <a:pt x="127" y="256"/>
                  </a:lnTo>
                  <a:lnTo>
                    <a:pt x="108" y="246"/>
                  </a:lnTo>
                  <a:lnTo>
                    <a:pt x="54" y="294"/>
                  </a:lnTo>
                  <a:lnTo>
                    <a:pt x="20" y="309"/>
                  </a:lnTo>
                  <a:lnTo>
                    <a:pt x="0" y="250"/>
                  </a:lnTo>
                  <a:lnTo>
                    <a:pt x="39" y="192"/>
                  </a:lnTo>
                  <a:lnTo>
                    <a:pt x="79" y="162"/>
                  </a:lnTo>
                  <a:lnTo>
                    <a:pt x="89" y="171"/>
                  </a:lnTo>
                  <a:lnTo>
                    <a:pt x="89" y="196"/>
                  </a:lnTo>
                  <a:lnTo>
                    <a:pt x="108" y="221"/>
                  </a:lnTo>
                  <a:lnTo>
                    <a:pt x="114" y="177"/>
                  </a:lnTo>
                  <a:lnTo>
                    <a:pt x="114" y="162"/>
                  </a:lnTo>
                  <a:lnTo>
                    <a:pt x="98" y="148"/>
                  </a:lnTo>
                  <a:lnTo>
                    <a:pt x="137" y="114"/>
                  </a:lnTo>
                  <a:lnTo>
                    <a:pt x="206" y="70"/>
                  </a:lnTo>
                  <a:lnTo>
                    <a:pt x="202" y="73"/>
                  </a:lnTo>
                  <a:lnTo>
                    <a:pt x="212" y="83"/>
                  </a:lnTo>
                  <a:lnTo>
                    <a:pt x="202" y="162"/>
                  </a:lnTo>
                  <a:lnTo>
                    <a:pt x="202" y="177"/>
                  </a:lnTo>
                  <a:lnTo>
                    <a:pt x="206" y="181"/>
                  </a:lnTo>
                  <a:lnTo>
                    <a:pt x="221" y="167"/>
                  </a:lnTo>
                  <a:lnTo>
                    <a:pt x="225" y="127"/>
                  </a:lnTo>
                  <a:lnTo>
                    <a:pt x="231" y="127"/>
                  </a:lnTo>
                  <a:lnTo>
                    <a:pt x="235" y="89"/>
                  </a:lnTo>
                  <a:lnTo>
                    <a:pt x="225" y="70"/>
                  </a:lnTo>
                  <a:lnTo>
                    <a:pt x="225" y="64"/>
                  </a:lnTo>
                  <a:lnTo>
                    <a:pt x="279" y="50"/>
                  </a:lnTo>
                  <a:lnTo>
                    <a:pt x="304" y="35"/>
                  </a:lnTo>
                  <a:lnTo>
                    <a:pt x="317" y="45"/>
                  </a:lnTo>
                  <a:lnTo>
                    <a:pt x="357" y="83"/>
                  </a:lnTo>
                  <a:lnTo>
                    <a:pt x="367" y="73"/>
                  </a:lnTo>
                  <a:lnTo>
                    <a:pt x="342" y="41"/>
                  </a:lnTo>
                  <a:lnTo>
                    <a:pt x="342" y="25"/>
                  </a:lnTo>
                  <a:lnTo>
                    <a:pt x="380" y="6"/>
                  </a:lnTo>
                  <a:lnTo>
                    <a:pt x="386" y="10"/>
                  </a:lnTo>
                  <a:lnTo>
                    <a:pt x="396" y="0"/>
                  </a:lnTo>
                  <a:lnTo>
                    <a:pt x="425" y="10"/>
                  </a:lnTo>
                  <a:lnTo>
                    <a:pt x="469" y="79"/>
                  </a:lnTo>
                  <a:close/>
                </a:path>
              </a:pathLst>
            </a:custGeom>
            <a:solidFill>
              <a:srgbClr val="80BD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135"/>
            <p:cNvSpPr>
              <a:spLocks/>
            </p:cNvSpPr>
            <p:nvPr/>
          </p:nvSpPr>
          <p:spPr bwMode="auto">
            <a:xfrm>
              <a:off x="2188" y="1104"/>
              <a:ext cx="1848" cy="322"/>
            </a:xfrm>
            <a:custGeom>
              <a:avLst/>
              <a:gdLst>
                <a:gd name="T0" fmla="*/ 1633 w 1848"/>
                <a:gd name="T1" fmla="*/ 25 h 322"/>
                <a:gd name="T2" fmla="*/ 1808 w 1848"/>
                <a:gd name="T3" fmla="*/ 113 h 322"/>
                <a:gd name="T4" fmla="*/ 1839 w 1848"/>
                <a:gd name="T5" fmla="*/ 180 h 322"/>
                <a:gd name="T6" fmla="*/ 1823 w 1848"/>
                <a:gd name="T7" fmla="*/ 192 h 322"/>
                <a:gd name="T8" fmla="*/ 1643 w 1848"/>
                <a:gd name="T9" fmla="*/ 63 h 322"/>
                <a:gd name="T10" fmla="*/ 1447 w 1848"/>
                <a:gd name="T11" fmla="*/ 60 h 322"/>
                <a:gd name="T12" fmla="*/ 1131 w 1848"/>
                <a:gd name="T13" fmla="*/ 104 h 322"/>
                <a:gd name="T14" fmla="*/ 916 w 1848"/>
                <a:gd name="T15" fmla="*/ 104 h 322"/>
                <a:gd name="T16" fmla="*/ 799 w 1848"/>
                <a:gd name="T17" fmla="*/ 94 h 322"/>
                <a:gd name="T18" fmla="*/ 691 w 1848"/>
                <a:gd name="T19" fmla="*/ 73 h 322"/>
                <a:gd name="T20" fmla="*/ 468 w 1848"/>
                <a:gd name="T21" fmla="*/ 79 h 322"/>
                <a:gd name="T22" fmla="*/ 394 w 1848"/>
                <a:gd name="T23" fmla="*/ 98 h 322"/>
                <a:gd name="T24" fmla="*/ 374 w 1848"/>
                <a:gd name="T25" fmla="*/ 161 h 322"/>
                <a:gd name="T26" fmla="*/ 419 w 1848"/>
                <a:gd name="T27" fmla="*/ 211 h 322"/>
                <a:gd name="T28" fmla="*/ 472 w 1848"/>
                <a:gd name="T29" fmla="*/ 240 h 322"/>
                <a:gd name="T30" fmla="*/ 589 w 1848"/>
                <a:gd name="T31" fmla="*/ 317 h 322"/>
                <a:gd name="T32" fmla="*/ 478 w 1848"/>
                <a:gd name="T33" fmla="*/ 249 h 322"/>
                <a:gd name="T34" fmla="*/ 403 w 1848"/>
                <a:gd name="T35" fmla="*/ 211 h 322"/>
                <a:gd name="T36" fmla="*/ 361 w 1848"/>
                <a:gd name="T37" fmla="*/ 123 h 322"/>
                <a:gd name="T38" fmla="*/ 209 w 1848"/>
                <a:gd name="T39" fmla="*/ 177 h 322"/>
                <a:gd name="T40" fmla="*/ 33 w 1848"/>
                <a:gd name="T41" fmla="*/ 307 h 322"/>
                <a:gd name="T42" fmla="*/ 136 w 1848"/>
                <a:gd name="T43" fmla="*/ 230 h 322"/>
                <a:gd name="T44" fmla="*/ 298 w 1848"/>
                <a:gd name="T45" fmla="*/ 117 h 322"/>
                <a:gd name="T46" fmla="*/ 424 w 1848"/>
                <a:gd name="T47" fmla="*/ 88 h 322"/>
                <a:gd name="T48" fmla="*/ 551 w 1848"/>
                <a:gd name="T49" fmla="*/ 63 h 322"/>
                <a:gd name="T50" fmla="*/ 722 w 1848"/>
                <a:gd name="T51" fmla="*/ 69 h 322"/>
                <a:gd name="T52" fmla="*/ 799 w 1848"/>
                <a:gd name="T53" fmla="*/ 88 h 322"/>
                <a:gd name="T54" fmla="*/ 1156 w 1848"/>
                <a:gd name="T55" fmla="*/ 83 h 322"/>
                <a:gd name="T56" fmla="*/ 1257 w 1848"/>
                <a:gd name="T57" fmla="*/ 69 h 322"/>
                <a:gd name="T58" fmla="*/ 1336 w 1848"/>
                <a:gd name="T59" fmla="*/ 50 h 322"/>
                <a:gd name="T60" fmla="*/ 1497 w 1848"/>
                <a:gd name="T61" fmla="*/ 0 h 322"/>
                <a:gd name="T62" fmla="*/ 1585 w 1848"/>
                <a:gd name="T63" fmla="*/ 19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848" h="322">
                  <a:moveTo>
                    <a:pt x="1585" y="19"/>
                  </a:moveTo>
                  <a:lnTo>
                    <a:pt x="1633" y="25"/>
                  </a:lnTo>
                  <a:lnTo>
                    <a:pt x="1697" y="29"/>
                  </a:lnTo>
                  <a:lnTo>
                    <a:pt x="1808" y="113"/>
                  </a:lnTo>
                  <a:lnTo>
                    <a:pt x="1848" y="152"/>
                  </a:lnTo>
                  <a:lnTo>
                    <a:pt x="1839" y="180"/>
                  </a:lnTo>
                  <a:lnTo>
                    <a:pt x="1833" y="180"/>
                  </a:lnTo>
                  <a:lnTo>
                    <a:pt x="1823" y="192"/>
                  </a:lnTo>
                  <a:lnTo>
                    <a:pt x="1754" y="123"/>
                  </a:lnTo>
                  <a:lnTo>
                    <a:pt x="1643" y="63"/>
                  </a:lnTo>
                  <a:lnTo>
                    <a:pt x="1541" y="44"/>
                  </a:lnTo>
                  <a:lnTo>
                    <a:pt x="1447" y="60"/>
                  </a:lnTo>
                  <a:lnTo>
                    <a:pt x="1288" y="63"/>
                  </a:lnTo>
                  <a:lnTo>
                    <a:pt x="1131" y="104"/>
                  </a:lnTo>
                  <a:lnTo>
                    <a:pt x="1058" y="113"/>
                  </a:lnTo>
                  <a:lnTo>
                    <a:pt x="916" y="104"/>
                  </a:lnTo>
                  <a:lnTo>
                    <a:pt x="833" y="104"/>
                  </a:lnTo>
                  <a:lnTo>
                    <a:pt x="799" y="94"/>
                  </a:lnTo>
                  <a:lnTo>
                    <a:pt x="731" y="88"/>
                  </a:lnTo>
                  <a:lnTo>
                    <a:pt x="691" y="73"/>
                  </a:lnTo>
                  <a:lnTo>
                    <a:pt x="491" y="73"/>
                  </a:lnTo>
                  <a:lnTo>
                    <a:pt x="468" y="79"/>
                  </a:lnTo>
                  <a:lnTo>
                    <a:pt x="438" y="94"/>
                  </a:lnTo>
                  <a:lnTo>
                    <a:pt x="394" y="98"/>
                  </a:lnTo>
                  <a:lnTo>
                    <a:pt x="371" y="117"/>
                  </a:lnTo>
                  <a:lnTo>
                    <a:pt x="374" y="161"/>
                  </a:lnTo>
                  <a:lnTo>
                    <a:pt x="384" y="186"/>
                  </a:lnTo>
                  <a:lnTo>
                    <a:pt x="419" y="211"/>
                  </a:lnTo>
                  <a:lnTo>
                    <a:pt x="434" y="211"/>
                  </a:lnTo>
                  <a:lnTo>
                    <a:pt x="472" y="240"/>
                  </a:lnTo>
                  <a:lnTo>
                    <a:pt x="545" y="278"/>
                  </a:lnTo>
                  <a:lnTo>
                    <a:pt x="589" y="317"/>
                  </a:lnTo>
                  <a:lnTo>
                    <a:pt x="561" y="307"/>
                  </a:lnTo>
                  <a:lnTo>
                    <a:pt x="478" y="249"/>
                  </a:lnTo>
                  <a:lnTo>
                    <a:pt x="403" y="215"/>
                  </a:lnTo>
                  <a:lnTo>
                    <a:pt x="403" y="211"/>
                  </a:lnTo>
                  <a:lnTo>
                    <a:pt x="371" y="192"/>
                  </a:lnTo>
                  <a:lnTo>
                    <a:pt x="361" y="123"/>
                  </a:lnTo>
                  <a:lnTo>
                    <a:pt x="326" y="113"/>
                  </a:lnTo>
                  <a:lnTo>
                    <a:pt x="209" y="177"/>
                  </a:lnTo>
                  <a:lnTo>
                    <a:pt x="181" y="211"/>
                  </a:lnTo>
                  <a:lnTo>
                    <a:pt x="33" y="307"/>
                  </a:lnTo>
                  <a:lnTo>
                    <a:pt x="0" y="322"/>
                  </a:lnTo>
                  <a:lnTo>
                    <a:pt x="136" y="230"/>
                  </a:lnTo>
                  <a:lnTo>
                    <a:pt x="219" y="157"/>
                  </a:lnTo>
                  <a:lnTo>
                    <a:pt x="298" y="117"/>
                  </a:lnTo>
                  <a:lnTo>
                    <a:pt x="419" y="83"/>
                  </a:lnTo>
                  <a:lnTo>
                    <a:pt x="424" y="88"/>
                  </a:lnTo>
                  <a:lnTo>
                    <a:pt x="468" y="69"/>
                  </a:lnTo>
                  <a:lnTo>
                    <a:pt x="551" y="63"/>
                  </a:lnTo>
                  <a:lnTo>
                    <a:pt x="678" y="60"/>
                  </a:lnTo>
                  <a:lnTo>
                    <a:pt x="722" y="69"/>
                  </a:lnTo>
                  <a:lnTo>
                    <a:pt x="789" y="79"/>
                  </a:lnTo>
                  <a:lnTo>
                    <a:pt x="799" y="88"/>
                  </a:lnTo>
                  <a:lnTo>
                    <a:pt x="1013" y="88"/>
                  </a:lnTo>
                  <a:lnTo>
                    <a:pt x="1156" y="83"/>
                  </a:lnTo>
                  <a:lnTo>
                    <a:pt x="1209" y="69"/>
                  </a:lnTo>
                  <a:lnTo>
                    <a:pt x="1257" y="69"/>
                  </a:lnTo>
                  <a:lnTo>
                    <a:pt x="1267" y="60"/>
                  </a:lnTo>
                  <a:lnTo>
                    <a:pt x="1336" y="50"/>
                  </a:lnTo>
                  <a:lnTo>
                    <a:pt x="1346" y="40"/>
                  </a:lnTo>
                  <a:lnTo>
                    <a:pt x="1497" y="0"/>
                  </a:lnTo>
                  <a:lnTo>
                    <a:pt x="1526" y="6"/>
                  </a:lnTo>
                  <a:lnTo>
                    <a:pt x="1585" y="19"/>
                  </a:lnTo>
                  <a:close/>
                </a:path>
              </a:pathLst>
            </a:custGeom>
            <a:solidFill>
              <a:srgbClr val="9985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136"/>
            <p:cNvSpPr>
              <a:spLocks/>
            </p:cNvSpPr>
            <p:nvPr/>
          </p:nvSpPr>
          <p:spPr bwMode="auto">
            <a:xfrm>
              <a:off x="1774" y="1144"/>
              <a:ext cx="38" cy="4"/>
            </a:xfrm>
            <a:custGeom>
              <a:avLst/>
              <a:gdLst>
                <a:gd name="T0" fmla="*/ 9 w 38"/>
                <a:gd name="T1" fmla="*/ 4 h 4"/>
                <a:gd name="T2" fmla="*/ 0 w 38"/>
                <a:gd name="T3" fmla="*/ 4 h 4"/>
                <a:gd name="T4" fmla="*/ 9 w 38"/>
                <a:gd name="T5" fmla="*/ 0 h 4"/>
                <a:gd name="T6" fmla="*/ 38 w 38"/>
                <a:gd name="T7" fmla="*/ 0 h 4"/>
                <a:gd name="T8" fmla="*/ 9 w 38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4">
                  <a:moveTo>
                    <a:pt x="9" y="4"/>
                  </a:moveTo>
                  <a:lnTo>
                    <a:pt x="0" y="4"/>
                  </a:lnTo>
                  <a:lnTo>
                    <a:pt x="9" y="0"/>
                  </a:lnTo>
                  <a:lnTo>
                    <a:pt x="38" y="0"/>
                  </a:lnTo>
                  <a:lnTo>
                    <a:pt x="9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137"/>
            <p:cNvSpPr>
              <a:spLocks/>
            </p:cNvSpPr>
            <p:nvPr/>
          </p:nvSpPr>
          <p:spPr bwMode="auto">
            <a:xfrm>
              <a:off x="3413" y="1183"/>
              <a:ext cx="155" cy="136"/>
            </a:xfrm>
            <a:custGeom>
              <a:avLst/>
              <a:gdLst>
                <a:gd name="T0" fmla="*/ 86 w 155"/>
                <a:gd name="T1" fmla="*/ 107 h 136"/>
                <a:gd name="T2" fmla="*/ 63 w 155"/>
                <a:gd name="T3" fmla="*/ 136 h 136"/>
                <a:gd name="T4" fmla="*/ 38 w 155"/>
                <a:gd name="T5" fmla="*/ 117 h 136"/>
                <a:gd name="T6" fmla="*/ 0 w 155"/>
                <a:gd name="T7" fmla="*/ 59 h 136"/>
                <a:gd name="T8" fmla="*/ 3 w 155"/>
                <a:gd name="T9" fmla="*/ 34 h 136"/>
                <a:gd name="T10" fmla="*/ 48 w 155"/>
                <a:gd name="T11" fmla="*/ 9 h 136"/>
                <a:gd name="T12" fmla="*/ 101 w 155"/>
                <a:gd name="T13" fmla="*/ 0 h 136"/>
                <a:gd name="T14" fmla="*/ 155 w 155"/>
                <a:gd name="T15" fmla="*/ 0 h 136"/>
                <a:gd name="T16" fmla="*/ 86 w 155"/>
                <a:gd name="T17" fmla="*/ 107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5" h="136">
                  <a:moveTo>
                    <a:pt x="86" y="107"/>
                  </a:moveTo>
                  <a:lnTo>
                    <a:pt x="63" y="136"/>
                  </a:lnTo>
                  <a:lnTo>
                    <a:pt x="38" y="117"/>
                  </a:lnTo>
                  <a:lnTo>
                    <a:pt x="0" y="59"/>
                  </a:lnTo>
                  <a:lnTo>
                    <a:pt x="3" y="34"/>
                  </a:lnTo>
                  <a:lnTo>
                    <a:pt x="48" y="9"/>
                  </a:lnTo>
                  <a:lnTo>
                    <a:pt x="101" y="0"/>
                  </a:lnTo>
                  <a:lnTo>
                    <a:pt x="155" y="0"/>
                  </a:lnTo>
                  <a:lnTo>
                    <a:pt x="86" y="107"/>
                  </a:lnTo>
                  <a:close/>
                </a:path>
              </a:pathLst>
            </a:custGeom>
            <a:solidFill>
              <a:srgbClr val="5975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138"/>
            <p:cNvSpPr>
              <a:spLocks/>
            </p:cNvSpPr>
            <p:nvPr/>
          </p:nvSpPr>
          <p:spPr bwMode="auto">
            <a:xfrm>
              <a:off x="3021" y="1221"/>
              <a:ext cx="351" cy="123"/>
            </a:xfrm>
            <a:custGeom>
              <a:avLst/>
              <a:gdLst>
                <a:gd name="T0" fmla="*/ 351 w 351"/>
                <a:gd name="T1" fmla="*/ 35 h 123"/>
                <a:gd name="T2" fmla="*/ 342 w 351"/>
                <a:gd name="T3" fmla="*/ 75 h 123"/>
                <a:gd name="T4" fmla="*/ 326 w 351"/>
                <a:gd name="T5" fmla="*/ 113 h 123"/>
                <a:gd name="T6" fmla="*/ 303 w 351"/>
                <a:gd name="T7" fmla="*/ 123 h 123"/>
                <a:gd name="T8" fmla="*/ 294 w 351"/>
                <a:gd name="T9" fmla="*/ 113 h 123"/>
                <a:gd name="T10" fmla="*/ 234 w 351"/>
                <a:gd name="T11" fmla="*/ 113 h 123"/>
                <a:gd name="T12" fmla="*/ 234 w 351"/>
                <a:gd name="T13" fmla="*/ 98 h 123"/>
                <a:gd name="T14" fmla="*/ 215 w 351"/>
                <a:gd name="T15" fmla="*/ 88 h 123"/>
                <a:gd name="T16" fmla="*/ 190 w 351"/>
                <a:gd name="T17" fmla="*/ 69 h 123"/>
                <a:gd name="T18" fmla="*/ 127 w 351"/>
                <a:gd name="T19" fmla="*/ 75 h 123"/>
                <a:gd name="T20" fmla="*/ 123 w 351"/>
                <a:gd name="T21" fmla="*/ 54 h 123"/>
                <a:gd name="T22" fmla="*/ 113 w 351"/>
                <a:gd name="T23" fmla="*/ 44 h 123"/>
                <a:gd name="T24" fmla="*/ 29 w 351"/>
                <a:gd name="T25" fmla="*/ 25 h 123"/>
                <a:gd name="T26" fmla="*/ 6 w 351"/>
                <a:gd name="T27" fmla="*/ 16 h 123"/>
                <a:gd name="T28" fmla="*/ 0 w 351"/>
                <a:gd name="T29" fmla="*/ 16 h 123"/>
                <a:gd name="T30" fmla="*/ 298 w 351"/>
                <a:gd name="T31" fmla="*/ 10 h 123"/>
                <a:gd name="T32" fmla="*/ 332 w 351"/>
                <a:gd name="T33" fmla="*/ 0 h 123"/>
                <a:gd name="T34" fmla="*/ 342 w 351"/>
                <a:gd name="T35" fmla="*/ 0 h 123"/>
                <a:gd name="T36" fmla="*/ 351 w 351"/>
                <a:gd name="T37" fmla="*/ 35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51" h="123">
                  <a:moveTo>
                    <a:pt x="351" y="35"/>
                  </a:moveTo>
                  <a:lnTo>
                    <a:pt x="342" y="75"/>
                  </a:lnTo>
                  <a:lnTo>
                    <a:pt x="326" y="113"/>
                  </a:lnTo>
                  <a:lnTo>
                    <a:pt x="303" y="123"/>
                  </a:lnTo>
                  <a:lnTo>
                    <a:pt x="294" y="113"/>
                  </a:lnTo>
                  <a:lnTo>
                    <a:pt x="234" y="113"/>
                  </a:lnTo>
                  <a:lnTo>
                    <a:pt x="234" y="98"/>
                  </a:lnTo>
                  <a:lnTo>
                    <a:pt x="215" y="88"/>
                  </a:lnTo>
                  <a:lnTo>
                    <a:pt x="190" y="69"/>
                  </a:lnTo>
                  <a:lnTo>
                    <a:pt x="127" y="75"/>
                  </a:lnTo>
                  <a:lnTo>
                    <a:pt x="123" y="54"/>
                  </a:lnTo>
                  <a:lnTo>
                    <a:pt x="113" y="44"/>
                  </a:lnTo>
                  <a:lnTo>
                    <a:pt x="29" y="25"/>
                  </a:lnTo>
                  <a:lnTo>
                    <a:pt x="6" y="16"/>
                  </a:lnTo>
                  <a:lnTo>
                    <a:pt x="0" y="16"/>
                  </a:lnTo>
                  <a:lnTo>
                    <a:pt x="298" y="10"/>
                  </a:lnTo>
                  <a:lnTo>
                    <a:pt x="332" y="0"/>
                  </a:lnTo>
                  <a:lnTo>
                    <a:pt x="342" y="0"/>
                  </a:lnTo>
                  <a:lnTo>
                    <a:pt x="351" y="35"/>
                  </a:lnTo>
                  <a:close/>
                </a:path>
              </a:pathLst>
            </a:custGeom>
            <a:solidFill>
              <a:srgbClr val="648A6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139"/>
            <p:cNvSpPr>
              <a:spLocks/>
            </p:cNvSpPr>
            <p:nvPr/>
          </p:nvSpPr>
          <p:spPr bwMode="auto">
            <a:xfrm>
              <a:off x="3378" y="1290"/>
              <a:ext cx="67" cy="83"/>
            </a:xfrm>
            <a:custGeom>
              <a:avLst/>
              <a:gdLst>
                <a:gd name="T0" fmla="*/ 38 w 67"/>
                <a:gd name="T1" fmla="*/ 29 h 83"/>
                <a:gd name="T2" fmla="*/ 48 w 67"/>
                <a:gd name="T3" fmla="*/ 29 h 83"/>
                <a:gd name="T4" fmla="*/ 67 w 67"/>
                <a:gd name="T5" fmla="*/ 60 h 83"/>
                <a:gd name="T6" fmla="*/ 63 w 67"/>
                <a:gd name="T7" fmla="*/ 73 h 83"/>
                <a:gd name="T8" fmla="*/ 44 w 67"/>
                <a:gd name="T9" fmla="*/ 83 h 83"/>
                <a:gd name="T10" fmla="*/ 23 w 67"/>
                <a:gd name="T11" fmla="*/ 73 h 83"/>
                <a:gd name="T12" fmla="*/ 0 w 67"/>
                <a:gd name="T13" fmla="*/ 73 h 83"/>
                <a:gd name="T14" fmla="*/ 19 w 67"/>
                <a:gd name="T15" fmla="*/ 0 h 83"/>
                <a:gd name="T16" fmla="*/ 23 w 67"/>
                <a:gd name="T17" fmla="*/ 0 h 83"/>
                <a:gd name="T18" fmla="*/ 38 w 67"/>
                <a:gd name="T19" fmla="*/ 29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7" h="83">
                  <a:moveTo>
                    <a:pt x="38" y="29"/>
                  </a:moveTo>
                  <a:lnTo>
                    <a:pt x="48" y="29"/>
                  </a:lnTo>
                  <a:lnTo>
                    <a:pt x="67" y="60"/>
                  </a:lnTo>
                  <a:lnTo>
                    <a:pt x="63" y="73"/>
                  </a:lnTo>
                  <a:lnTo>
                    <a:pt x="44" y="83"/>
                  </a:lnTo>
                  <a:lnTo>
                    <a:pt x="23" y="73"/>
                  </a:lnTo>
                  <a:lnTo>
                    <a:pt x="0" y="73"/>
                  </a:lnTo>
                  <a:lnTo>
                    <a:pt x="19" y="0"/>
                  </a:lnTo>
                  <a:lnTo>
                    <a:pt x="23" y="0"/>
                  </a:lnTo>
                  <a:lnTo>
                    <a:pt x="38" y="29"/>
                  </a:lnTo>
                  <a:close/>
                </a:path>
              </a:pathLst>
            </a:custGeom>
            <a:solidFill>
              <a:srgbClr val="5975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140"/>
            <p:cNvSpPr>
              <a:spLocks/>
            </p:cNvSpPr>
            <p:nvPr/>
          </p:nvSpPr>
          <p:spPr bwMode="auto">
            <a:xfrm>
              <a:off x="1758" y="1306"/>
              <a:ext cx="102" cy="228"/>
            </a:xfrm>
            <a:custGeom>
              <a:avLst/>
              <a:gdLst>
                <a:gd name="T0" fmla="*/ 35 w 102"/>
                <a:gd name="T1" fmla="*/ 168 h 228"/>
                <a:gd name="T2" fmla="*/ 35 w 102"/>
                <a:gd name="T3" fmla="*/ 188 h 228"/>
                <a:gd name="T4" fmla="*/ 40 w 102"/>
                <a:gd name="T5" fmla="*/ 193 h 228"/>
                <a:gd name="T6" fmla="*/ 35 w 102"/>
                <a:gd name="T7" fmla="*/ 228 h 228"/>
                <a:gd name="T8" fmla="*/ 19 w 102"/>
                <a:gd name="T9" fmla="*/ 228 h 228"/>
                <a:gd name="T10" fmla="*/ 19 w 102"/>
                <a:gd name="T11" fmla="*/ 188 h 228"/>
                <a:gd name="T12" fmla="*/ 0 w 102"/>
                <a:gd name="T13" fmla="*/ 164 h 228"/>
                <a:gd name="T14" fmla="*/ 0 w 102"/>
                <a:gd name="T15" fmla="*/ 105 h 228"/>
                <a:gd name="T16" fmla="*/ 10 w 102"/>
                <a:gd name="T17" fmla="*/ 95 h 228"/>
                <a:gd name="T18" fmla="*/ 0 w 102"/>
                <a:gd name="T19" fmla="*/ 82 h 228"/>
                <a:gd name="T20" fmla="*/ 60 w 102"/>
                <a:gd name="T21" fmla="*/ 23 h 228"/>
                <a:gd name="T22" fmla="*/ 102 w 102"/>
                <a:gd name="T23" fmla="*/ 0 h 228"/>
                <a:gd name="T24" fmla="*/ 44 w 102"/>
                <a:gd name="T25" fmla="*/ 111 h 228"/>
                <a:gd name="T26" fmla="*/ 35 w 102"/>
                <a:gd name="T27" fmla="*/ 168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2" h="228">
                  <a:moveTo>
                    <a:pt x="35" y="168"/>
                  </a:moveTo>
                  <a:lnTo>
                    <a:pt x="35" y="188"/>
                  </a:lnTo>
                  <a:lnTo>
                    <a:pt x="40" y="193"/>
                  </a:lnTo>
                  <a:lnTo>
                    <a:pt x="35" y="228"/>
                  </a:lnTo>
                  <a:lnTo>
                    <a:pt x="19" y="228"/>
                  </a:lnTo>
                  <a:lnTo>
                    <a:pt x="19" y="188"/>
                  </a:lnTo>
                  <a:lnTo>
                    <a:pt x="0" y="164"/>
                  </a:lnTo>
                  <a:lnTo>
                    <a:pt x="0" y="105"/>
                  </a:lnTo>
                  <a:lnTo>
                    <a:pt x="10" y="95"/>
                  </a:lnTo>
                  <a:lnTo>
                    <a:pt x="0" y="82"/>
                  </a:lnTo>
                  <a:lnTo>
                    <a:pt x="60" y="23"/>
                  </a:lnTo>
                  <a:lnTo>
                    <a:pt x="102" y="0"/>
                  </a:lnTo>
                  <a:lnTo>
                    <a:pt x="44" y="111"/>
                  </a:lnTo>
                  <a:lnTo>
                    <a:pt x="35" y="168"/>
                  </a:lnTo>
                  <a:close/>
                </a:path>
              </a:pathLst>
            </a:custGeom>
            <a:solidFill>
              <a:srgbClr val="ABD9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141"/>
            <p:cNvSpPr>
              <a:spLocks/>
            </p:cNvSpPr>
            <p:nvPr/>
          </p:nvSpPr>
          <p:spPr bwMode="auto">
            <a:xfrm>
              <a:off x="1818" y="1319"/>
              <a:ext cx="86" cy="155"/>
            </a:xfrm>
            <a:custGeom>
              <a:avLst/>
              <a:gdLst>
                <a:gd name="T0" fmla="*/ 67 w 86"/>
                <a:gd name="T1" fmla="*/ 31 h 155"/>
                <a:gd name="T2" fmla="*/ 86 w 86"/>
                <a:gd name="T3" fmla="*/ 54 h 155"/>
                <a:gd name="T4" fmla="*/ 76 w 86"/>
                <a:gd name="T5" fmla="*/ 54 h 155"/>
                <a:gd name="T6" fmla="*/ 0 w 86"/>
                <a:gd name="T7" fmla="*/ 155 h 155"/>
                <a:gd name="T8" fmla="*/ 4 w 86"/>
                <a:gd name="T9" fmla="*/ 117 h 155"/>
                <a:gd name="T10" fmla="*/ 42 w 86"/>
                <a:gd name="T11" fmla="*/ 25 h 155"/>
                <a:gd name="T12" fmla="*/ 57 w 86"/>
                <a:gd name="T13" fmla="*/ 0 h 155"/>
                <a:gd name="T14" fmla="*/ 67 w 86"/>
                <a:gd name="T15" fmla="*/ 10 h 155"/>
                <a:gd name="T16" fmla="*/ 67 w 86"/>
                <a:gd name="T17" fmla="*/ 31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6" h="155">
                  <a:moveTo>
                    <a:pt x="67" y="31"/>
                  </a:moveTo>
                  <a:lnTo>
                    <a:pt x="86" y="54"/>
                  </a:lnTo>
                  <a:lnTo>
                    <a:pt x="76" y="54"/>
                  </a:lnTo>
                  <a:lnTo>
                    <a:pt x="0" y="155"/>
                  </a:lnTo>
                  <a:lnTo>
                    <a:pt x="4" y="117"/>
                  </a:lnTo>
                  <a:lnTo>
                    <a:pt x="42" y="25"/>
                  </a:lnTo>
                  <a:lnTo>
                    <a:pt x="57" y="0"/>
                  </a:lnTo>
                  <a:lnTo>
                    <a:pt x="67" y="10"/>
                  </a:lnTo>
                  <a:lnTo>
                    <a:pt x="67" y="31"/>
                  </a:lnTo>
                  <a:close/>
                </a:path>
              </a:pathLst>
            </a:custGeom>
            <a:solidFill>
              <a:srgbClr val="94C7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142"/>
            <p:cNvSpPr>
              <a:spLocks/>
            </p:cNvSpPr>
            <p:nvPr/>
          </p:nvSpPr>
          <p:spPr bwMode="auto">
            <a:xfrm>
              <a:off x="3635" y="1407"/>
              <a:ext cx="538" cy="244"/>
            </a:xfrm>
            <a:custGeom>
              <a:avLst/>
              <a:gdLst>
                <a:gd name="T0" fmla="*/ 421 w 538"/>
                <a:gd name="T1" fmla="*/ 23 h 244"/>
                <a:gd name="T2" fmla="*/ 421 w 538"/>
                <a:gd name="T3" fmla="*/ 29 h 244"/>
                <a:gd name="T4" fmla="*/ 434 w 538"/>
                <a:gd name="T5" fmla="*/ 33 h 244"/>
                <a:gd name="T6" fmla="*/ 446 w 538"/>
                <a:gd name="T7" fmla="*/ 44 h 244"/>
                <a:gd name="T8" fmla="*/ 459 w 538"/>
                <a:gd name="T9" fmla="*/ 44 h 244"/>
                <a:gd name="T10" fmla="*/ 484 w 538"/>
                <a:gd name="T11" fmla="*/ 83 h 244"/>
                <a:gd name="T12" fmla="*/ 465 w 538"/>
                <a:gd name="T13" fmla="*/ 92 h 244"/>
                <a:gd name="T14" fmla="*/ 459 w 538"/>
                <a:gd name="T15" fmla="*/ 98 h 244"/>
                <a:gd name="T16" fmla="*/ 518 w 538"/>
                <a:gd name="T17" fmla="*/ 209 h 244"/>
                <a:gd name="T18" fmla="*/ 538 w 538"/>
                <a:gd name="T19" fmla="*/ 234 h 244"/>
                <a:gd name="T20" fmla="*/ 513 w 538"/>
                <a:gd name="T21" fmla="*/ 234 h 244"/>
                <a:gd name="T22" fmla="*/ 503 w 538"/>
                <a:gd name="T23" fmla="*/ 244 h 244"/>
                <a:gd name="T24" fmla="*/ 284 w 538"/>
                <a:gd name="T25" fmla="*/ 244 h 244"/>
                <a:gd name="T26" fmla="*/ 246 w 538"/>
                <a:gd name="T27" fmla="*/ 234 h 244"/>
                <a:gd name="T28" fmla="*/ 186 w 538"/>
                <a:gd name="T29" fmla="*/ 244 h 244"/>
                <a:gd name="T30" fmla="*/ 181 w 538"/>
                <a:gd name="T31" fmla="*/ 238 h 244"/>
                <a:gd name="T32" fmla="*/ 177 w 538"/>
                <a:gd name="T33" fmla="*/ 205 h 244"/>
                <a:gd name="T34" fmla="*/ 138 w 538"/>
                <a:gd name="T35" fmla="*/ 146 h 244"/>
                <a:gd name="T36" fmla="*/ 138 w 538"/>
                <a:gd name="T37" fmla="*/ 131 h 244"/>
                <a:gd name="T38" fmla="*/ 69 w 538"/>
                <a:gd name="T39" fmla="*/ 117 h 244"/>
                <a:gd name="T40" fmla="*/ 60 w 538"/>
                <a:gd name="T41" fmla="*/ 92 h 244"/>
                <a:gd name="T42" fmla="*/ 25 w 538"/>
                <a:gd name="T43" fmla="*/ 73 h 244"/>
                <a:gd name="T44" fmla="*/ 16 w 538"/>
                <a:gd name="T45" fmla="*/ 54 h 244"/>
                <a:gd name="T46" fmla="*/ 0 w 538"/>
                <a:gd name="T47" fmla="*/ 54 h 244"/>
                <a:gd name="T48" fmla="*/ 69 w 538"/>
                <a:gd name="T49" fmla="*/ 23 h 244"/>
                <a:gd name="T50" fmla="*/ 94 w 538"/>
                <a:gd name="T51" fmla="*/ 23 h 244"/>
                <a:gd name="T52" fmla="*/ 211 w 538"/>
                <a:gd name="T53" fmla="*/ 4 h 244"/>
                <a:gd name="T54" fmla="*/ 246 w 538"/>
                <a:gd name="T55" fmla="*/ 0 h 244"/>
                <a:gd name="T56" fmla="*/ 376 w 538"/>
                <a:gd name="T57" fmla="*/ 4 h 244"/>
                <a:gd name="T58" fmla="*/ 421 w 538"/>
                <a:gd name="T59" fmla="*/ 23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538" h="244">
                  <a:moveTo>
                    <a:pt x="421" y="23"/>
                  </a:moveTo>
                  <a:lnTo>
                    <a:pt x="421" y="29"/>
                  </a:lnTo>
                  <a:lnTo>
                    <a:pt x="434" y="33"/>
                  </a:lnTo>
                  <a:lnTo>
                    <a:pt x="446" y="44"/>
                  </a:lnTo>
                  <a:lnTo>
                    <a:pt x="459" y="44"/>
                  </a:lnTo>
                  <a:lnTo>
                    <a:pt x="484" y="83"/>
                  </a:lnTo>
                  <a:lnTo>
                    <a:pt x="465" y="92"/>
                  </a:lnTo>
                  <a:lnTo>
                    <a:pt x="459" y="98"/>
                  </a:lnTo>
                  <a:lnTo>
                    <a:pt x="518" y="209"/>
                  </a:lnTo>
                  <a:lnTo>
                    <a:pt x="538" y="234"/>
                  </a:lnTo>
                  <a:lnTo>
                    <a:pt x="513" y="234"/>
                  </a:lnTo>
                  <a:lnTo>
                    <a:pt x="503" y="244"/>
                  </a:lnTo>
                  <a:lnTo>
                    <a:pt x="284" y="244"/>
                  </a:lnTo>
                  <a:lnTo>
                    <a:pt x="246" y="234"/>
                  </a:lnTo>
                  <a:lnTo>
                    <a:pt x="186" y="244"/>
                  </a:lnTo>
                  <a:lnTo>
                    <a:pt x="181" y="238"/>
                  </a:lnTo>
                  <a:lnTo>
                    <a:pt x="177" y="205"/>
                  </a:lnTo>
                  <a:lnTo>
                    <a:pt x="138" y="146"/>
                  </a:lnTo>
                  <a:lnTo>
                    <a:pt x="138" y="131"/>
                  </a:lnTo>
                  <a:lnTo>
                    <a:pt x="69" y="117"/>
                  </a:lnTo>
                  <a:lnTo>
                    <a:pt x="60" y="92"/>
                  </a:lnTo>
                  <a:lnTo>
                    <a:pt x="25" y="73"/>
                  </a:lnTo>
                  <a:lnTo>
                    <a:pt x="16" y="54"/>
                  </a:lnTo>
                  <a:lnTo>
                    <a:pt x="0" y="54"/>
                  </a:lnTo>
                  <a:lnTo>
                    <a:pt x="69" y="23"/>
                  </a:lnTo>
                  <a:lnTo>
                    <a:pt x="94" y="23"/>
                  </a:lnTo>
                  <a:lnTo>
                    <a:pt x="211" y="4"/>
                  </a:lnTo>
                  <a:lnTo>
                    <a:pt x="246" y="0"/>
                  </a:lnTo>
                  <a:lnTo>
                    <a:pt x="376" y="4"/>
                  </a:lnTo>
                  <a:lnTo>
                    <a:pt x="421" y="23"/>
                  </a:lnTo>
                  <a:close/>
                </a:path>
              </a:pathLst>
            </a:custGeom>
            <a:solidFill>
              <a:srgbClr val="7FC4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" name="Freeform 143"/>
            <p:cNvSpPr>
              <a:spLocks/>
            </p:cNvSpPr>
            <p:nvPr/>
          </p:nvSpPr>
          <p:spPr bwMode="auto">
            <a:xfrm>
              <a:off x="1701" y="1470"/>
              <a:ext cx="418" cy="244"/>
            </a:xfrm>
            <a:custGeom>
              <a:avLst/>
              <a:gdLst>
                <a:gd name="T0" fmla="*/ 408 w 418"/>
                <a:gd name="T1" fmla="*/ 45 h 244"/>
                <a:gd name="T2" fmla="*/ 360 w 418"/>
                <a:gd name="T3" fmla="*/ 108 h 244"/>
                <a:gd name="T4" fmla="*/ 330 w 418"/>
                <a:gd name="T5" fmla="*/ 162 h 244"/>
                <a:gd name="T6" fmla="*/ 282 w 418"/>
                <a:gd name="T7" fmla="*/ 181 h 244"/>
                <a:gd name="T8" fmla="*/ 218 w 418"/>
                <a:gd name="T9" fmla="*/ 219 h 244"/>
                <a:gd name="T10" fmla="*/ 57 w 418"/>
                <a:gd name="T11" fmla="*/ 244 h 244"/>
                <a:gd name="T12" fmla="*/ 44 w 418"/>
                <a:gd name="T13" fmla="*/ 240 h 244"/>
                <a:gd name="T14" fmla="*/ 28 w 418"/>
                <a:gd name="T15" fmla="*/ 240 h 244"/>
                <a:gd name="T16" fmla="*/ 28 w 418"/>
                <a:gd name="T17" fmla="*/ 234 h 244"/>
                <a:gd name="T18" fmla="*/ 9 w 418"/>
                <a:gd name="T19" fmla="*/ 234 h 244"/>
                <a:gd name="T20" fmla="*/ 9 w 418"/>
                <a:gd name="T21" fmla="*/ 200 h 244"/>
                <a:gd name="T22" fmla="*/ 19 w 418"/>
                <a:gd name="T23" fmla="*/ 187 h 244"/>
                <a:gd name="T24" fmla="*/ 19 w 418"/>
                <a:gd name="T25" fmla="*/ 171 h 244"/>
                <a:gd name="T26" fmla="*/ 9 w 418"/>
                <a:gd name="T27" fmla="*/ 165 h 244"/>
                <a:gd name="T28" fmla="*/ 0 w 418"/>
                <a:gd name="T29" fmla="*/ 142 h 244"/>
                <a:gd name="T30" fmla="*/ 23 w 418"/>
                <a:gd name="T31" fmla="*/ 117 h 244"/>
                <a:gd name="T32" fmla="*/ 97 w 418"/>
                <a:gd name="T33" fmla="*/ 89 h 244"/>
                <a:gd name="T34" fmla="*/ 136 w 418"/>
                <a:gd name="T35" fmla="*/ 79 h 244"/>
                <a:gd name="T36" fmla="*/ 159 w 418"/>
                <a:gd name="T37" fmla="*/ 58 h 244"/>
                <a:gd name="T38" fmla="*/ 253 w 418"/>
                <a:gd name="T39" fmla="*/ 35 h 244"/>
                <a:gd name="T40" fmla="*/ 257 w 418"/>
                <a:gd name="T41" fmla="*/ 20 h 244"/>
                <a:gd name="T42" fmla="*/ 320 w 418"/>
                <a:gd name="T43" fmla="*/ 14 h 244"/>
                <a:gd name="T44" fmla="*/ 364 w 418"/>
                <a:gd name="T45" fmla="*/ 0 h 244"/>
                <a:gd name="T46" fmla="*/ 418 w 418"/>
                <a:gd name="T47" fmla="*/ 14 h 244"/>
                <a:gd name="T48" fmla="*/ 408 w 418"/>
                <a:gd name="T49" fmla="*/ 45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18" h="244">
                  <a:moveTo>
                    <a:pt x="408" y="45"/>
                  </a:moveTo>
                  <a:lnTo>
                    <a:pt x="360" y="108"/>
                  </a:lnTo>
                  <a:lnTo>
                    <a:pt x="330" y="162"/>
                  </a:lnTo>
                  <a:lnTo>
                    <a:pt x="282" y="181"/>
                  </a:lnTo>
                  <a:lnTo>
                    <a:pt x="218" y="219"/>
                  </a:lnTo>
                  <a:lnTo>
                    <a:pt x="57" y="244"/>
                  </a:lnTo>
                  <a:lnTo>
                    <a:pt x="44" y="240"/>
                  </a:lnTo>
                  <a:lnTo>
                    <a:pt x="28" y="240"/>
                  </a:lnTo>
                  <a:lnTo>
                    <a:pt x="28" y="234"/>
                  </a:lnTo>
                  <a:lnTo>
                    <a:pt x="9" y="234"/>
                  </a:lnTo>
                  <a:lnTo>
                    <a:pt x="9" y="200"/>
                  </a:lnTo>
                  <a:lnTo>
                    <a:pt x="19" y="187"/>
                  </a:lnTo>
                  <a:lnTo>
                    <a:pt x="19" y="171"/>
                  </a:lnTo>
                  <a:lnTo>
                    <a:pt x="9" y="165"/>
                  </a:lnTo>
                  <a:lnTo>
                    <a:pt x="0" y="142"/>
                  </a:lnTo>
                  <a:lnTo>
                    <a:pt x="23" y="117"/>
                  </a:lnTo>
                  <a:lnTo>
                    <a:pt x="97" y="89"/>
                  </a:lnTo>
                  <a:lnTo>
                    <a:pt x="136" y="79"/>
                  </a:lnTo>
                  <a:lnTo>
                    <a:pt x="159" y="58"/>
                  </a:lnTo>
                  <a:lnTo>
                    <a:pt x="253" y="35"/>
                  </a:lnTo>
                  <a:lnTo>
                    <a:pt x="257" y="20"/>
                  </a:lnTo>
                  <a:lnTo>
                    <a:pt x="320" y="14"/>
                  </a:lnTo>
                  <a:lnTo>
                    <a:pt x="364" y="0"/>
                  </a:lnTo>
                  <a:lnTo>
                    <a:pt x="418" y="14"/>
                  </a:lnTo>
                  <a:lnTo>
                    <a:pt x="408" y="45"/>
                  </a:lnTo>
                  <a:close/>
                </a:path>
              </a:pathLst>
            </a:custGeom>
            <a:solidFill>
              <a:srgbClr val="D4FA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" name="Freeform 144"/>
            <p:cNvSpPr>
              <a:spLocks/>
            </p:cNvSpPr>
            <p:nvPr/>
          </p:nvSpPr>
          <p:spPr bwMode="auto">
            <a:xfrm>
              <a:off x="3075" y="1480"/>
              <a:ext cx="307" cy="512"/>
            </a:xfrm>
            <a:custGeom>
              <a:avLst/>
              <a:gdLst>
                <a:gd name="T0" fmla="*/ 240 w 307"/>
                <a:gd name="T1" fmla="*/ 240 h 512"/>
                <a:gd name="T2" fmla="*/ 196 w 307"/>
                <a:gd name="T3" fmla="*/ 336 h 512"/>
                <a:gd name="T4" fmla="*/ 146 w 307"/>
                <a:gd name="T5" fmla="*/ 506 h 512"/>
                <a:gd name="T6" fmla="*/ 123 w 307"/>
                <a:gd name="T7" fmla="*/ 503 h 512"/>
                <a:gd name="T8" fmla="*/ 113 w 307"/>
                <a:gd name="T9" fmla="*/ 512 h 512"/>
                <a:gd name="T10" fmla="*/ 0 w 307"/>
                <a:gd name="T11" fmla="*/ 434 h 512"/>
                <a:gd name="T12" fmla="*/ 25 w 307"/>
                <a:gd name="T13" fmla="*/ 364 h 512"/>
                <a:gd name="T14" fmla="*/ 165 w 307"/>
                <a:gd name="T15" fmla="*/ 136 h 512"/>
                <a:gd name="T16" fmla="*/ 288 w 307"/>
                <a:gd name="T17" fmla="*/ 0 h 512"/>
                <a:gd name="T18" fmla="*/ 307 w 307"/>
                <a:gd name="T19" fmla="*/ 123 h 512"/>
                <a:gd name="T20" fmla="*/ 240 w 307"/>
                <a:gd name="T21" fmla="*/ 240 h 5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" h="512">
                  <a:moveTo>
                    <a:pt x="240" y="240"/>
                  </a:moveTo>
                  <a:lnTo>
                    <a:pt x="196" y="336"/>
                  </a:lnTo>
                  <a:lnTo>
                    <a:pt x="146" y="506"/>
                  </a:lnTo>
                  <a:lnTo>
                    <a:pt x="123" y="503"/>
                  </a:lnTo>
                  <a:lnTo>
                    <a:pt x="113" y="512"/>
                  </a:lnTo>
                  <a:lnTo>
                    <a:pt x="0" y="434"/>
                  </a:lnTo>
                  <a:lnTo>
                    <a:pt x="25" y="364"/>
                  </a:lnTo>
                  <a:lnTo>
                    <a:pt x="165" y="136"/>
                  </a:lnTo>
                  <a:lnTo>
                    <a:pt x="288" y="0"/>
                  </a:lnTo>
                  <a:lnTo>
                    <a:pt x="307" y="123"/>
                  </a:lnTo>
                  <a:lnTo>
                    <a:pt x="240" y="240"/>
                  </a:lnTo>
                  <a:close/>
                </a:path>
              </a:pathLst>
            </a:custGeom>
            <a:solidFill>
              <a:srgbClr val="5E99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145"/>
            <p:cNvSpPr>
              <a:spLocks/>
            </p:cNvSpPr>
            <p:nvPr/>
          </p:nvSpPr>
          <p:spPr bwMode="auto">
            <a:xfrm>
              <a:off x="3388" y="1480"/>
              <a:ext cx="418" cy="528"/>
            </a:xfrm>
            <a:custGeom>
              <a:avLst/>
              <a:gdLst>
                <a:gd name="T0" fmla="*/ 78 w 418"/>
                <a:gd name="T1" fmla="*/ 19 h 528"/>
                <a:gd name="T2" fmla="*/ 111 w 418"/>
                <a:gd name="T3" fmla="*/ 38 h 528"/>
                <a:gd name="T4" fmla="*/ 174 w 418"/>
                <a:gd name="T5" fmla="*/ 48 h 528"/>
                <a:gd name="T6" fmla="*/ 209 w 418"/>
                <a:gd name="T7" fmla="*/ 58 h 528"/>
                <a:gd name="T8" fmla="*/ 243 w 418"/>
                <a:gd name="T9" fmla="*/ 58 h 528"/>
                <a:gd name="T10" fmla="*/ 243 w 418"/>
                <a:gd name="T11" fmla="*/ 63 h 528"/>
                <a:gd name="T12" fmla="*/ 311 w 418"/>
                <a:gd name="T13" fmla="*/ 73 h 528"/>
                <a:gd name="T14" fmla="*/ 370 w 418"/>
                <a:gd name="T15" fmla="*/ 88 h 528"/>
                <a:gd name="T16" fmla="*/ 395 w 418"/>
                <a:gd name="T17" fmla="*/ 146 h 528"/>
                <a:gd name="T18" fmla="*/ 399 w 418"/>
                <a:gd name="T19" fmla="*/ 146 h 528"/>
                <a:gd name="T20" fmla="*/ 399 w 418"/>
                <a:gd name="T21" fmla="*/ 161 h 528"/>
                <a:gd name="T22" fmla="*/ 370 w 418"/>
                <a:gd name="T23" fmla="*/ 155 h 528"/>
                <a:gd name="T24" fmla="*/ 307 w 418"/>
                <a:gd name="T25" fmla="*/ 142 h 528"/>
                <a:gd name="T26" fmla="*/ 247 w 418"/>
                <a:gd name="T27" fmla="*/ 132 h 528"/>
                <a:gd name="T28" fmla="*/ 243 w 418"/>
                <a:gd name="T29" fmla="*/ 127 h 528"/>
                <a:gd name="T30" fmla="*/ 234 w 418"/>
                <a:gd name="T31" fmla="*/ 136 h 528"/>
                <a:gd name="T32" fmla="*/ 278 w 418"/>
                <a:gd name="T33" fmla="*/ 155 h 528"/>
                <a:gd name="T34" fmla="*/ 341 w 418"/>
                <a:gd name="T35" fmla="*/ 165 h 528"/>
                <a:gd name="T36" fmla="*/ 360 w 418"/>
                <a:gd name="T37" fmla="*/ 190 h 528"/>
                <a:gd name="T38" fmla="*/ 389 w 418"/>
                <a:gd name="T39" fmla="*/ 263 h 528"/>
                <a:gd name="T40" fmla="*/ 395 w 418"/>
                <a:gd name="T41" fmla="*/ 301 h 528"/>
                <a:gd name="T42" fmla="*/ 418 w 418"/>
                <a:gd name="T43" fmla="*/ 332 h 528"/>
                <a:gd name="T44" fmla="*/ 385 w 418"/>
                <a:gd name="T45" fmla="*/ 341 h 528"/>
                <a:gd name="T46" fmla="*/ 385 w 418"/>
                <a:gd name="T47" fmla="*/ 395 h 528"/>
                <a:gd name="T48" fmla="*/ 405 w 418"/>
                <a:gd name="T49" fmla="*/ 468 h 528"/>
                <a:gd name="T50" fmla="*/ 405 w 418"/>
                <a:gd name="T51" fmla="*/ 487 h 528"/>
                <a:gd name="T52" fmla="*/ 418 w 418"/>
                <a:gd name="T53" fmla="*/ 516 h 528"/>
                <a:gd name="T54" fmla="*/ 418 w 418"/>
                <a:gd name="T55" fmla="*/ 528 h 528"/>
                <a:gd name="T56" fmla="*/ 364 w 418"/>
                <a:gd name="T57" fmla="*/ 506 h 528"/>
                <a:gd name="T58" fmla="*/ 364 w 418"/>
                <a:gd name="T59" fmla="*/ 503 h 528"/>
                <a:gd name="T60" fmla="*/ 336 w 418"/>
                <a:gd name="T61" fmla="*/ 487 h 528"/>
                <a:gd name="T62" fmla="*/ 316 w 418"/>
                <a:gd name="T63" fmla="*/ 468 h 528"/>
                <a:gd name="T64" fmla="*/ 316 w 418"/>
                <a:gd name="T65" fmla="*/ 453 h 528"/>
                <a:gd name="T66" fmla="*/ 184 w 418"/>
                <a:gd name="T67" fmla="*/ 345 h 528"/>
                <a:gd name="T68" fmla="*/ 142 w 418"/>
                <a:gd name="T69" fmla="*/ 301 h 528"/>
                <a:gd name="T70" fmla="*/ 111 w 418"/>
                <a:gd name="T71" fmla="*/ 297 h 528"/>
                <a:gd name="T72" fmla="*/ 101 w 418"/>
                <a:gd name="T73" fmla="*/ 288 h 528"/>
                <a:gd name="T74" fmla="*/ 98 w 418"/>
                <a:gd name="T75" fmla="*/ 292 h 528"/>
                <a:gd name="T76" fmla="*/ 25 w 418"/>
                <a:gd name="T77" fmla="*/ 142 h 528"/>
                <a:gd name="T78" fmla="*/ 38 w 418"/>
                <a:gd name="T79" fmla="*/ 127 h 528"/>
                <a:gd name="T80" fmla="*/ 82 w 418"/>
                <a:gd name="T81" fmla="*/ 127 h 528"/>
                <a:gd name="T82" fmla="*/ 117 w 418"/>
                <a:gd name="T83" fmla="*/ 146 h 528"/>
                <a:gd name="T84" fmla="*/ 170 w 418"/>
                <a:gd name="T85" fmla="*/ 127 h 528"/>
                <a:gd name="T86" fmla="*/ 190 w 418"/>
                <a:gd name="T87" fmla="*/ 142 h 528"/>
                <a:gd name="T88" fmla="*/ 234 w 418"/>
                <a:gd name="T89" fmla="*/ 136 h 528"/>
                <a:gd name="T90" fmla="*/ 238 w 418"/>
                <a:gd name="T91" fmla="*/ 132 h 528"/>
                <a:gd name="T92" fmla="*/ 238 w 418"/>
                <a:gd name="T93" fmla="*/ 127 h 528"/>
                <a:gd name="T94" fmla="*/ 174 w 418"/>
                <a:gd name="T95" fmla="*/ 117 h 528"/>
                <a:gd name="T96" fmla="*/ 146 w 418"/>
                <a:gd name="T97" fmla="*/ 117 h 528"/>
                <a:gd name="T98" fmla="*/ 126 w 418"/>
                <a:gd name="T99" fmla="*/ 127 h 528"/>
                <a:gd name="T100" fmla="*/ 98 w 418"/>
                <a:gd name="T101" fmla="*/ 123 h 528"/>
                <a:gd name="T102" fmla="*/ 98 w 418"/>
                <a:gd name="T103" fmla="*/ 117 h 528"/>
                <a:gd name="T104" fmla="*/ 48 w 418"/>
                <a:gd name="T105" fmla="*/ 102 h 528"/>
                <a:gd name="T106" fmla="*/ 13 w 418"/>
                <a:gd name="T107" fmla="*/ 102 h 528"/>
                <a:gd name="T108" fmla="*/ 0 w 418"/>
                <a:gd name="T109" fmla="*/ 0 h 528"/>
                <a:gd name="T110" fmla="*/ 53 w 418"/>
                <a:gd name="T111" fmla="*/ 19 h 528"/>
                <a:gd name="T112" fmla="*/ 78 w 418"/>
                <a:gd name="T113" fmla="*/ 19 h 5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18" h="528">
                  <a:moveTo>
                    <a:pt x="78" y="19"/>
                  </a:moveTo>
                  <a:lnTo>
                    <a:pt x="111" y="38"/>
                  </a:lnTo>
                  <a:lnTo>
                    <a:pt x="174" y="48"/>
                  </a:lnTo>
                  <a:lnTo>
                    <a:pt x="209" y="58"/>
                  </a:lnTo>
                  <a:lnTo>
                    <a:pt x="243" y="58"/>
                  </a:lnTo>
                  <a:lnTo>
                    <a:pt x="243" y="63"/>
                  </a:lnTo>
                  <a:lnTo>
                    <a:pt x="311" y="73"/>
                  </a:lnTo>
                  <a:lnTo>
                    <a:pt x="370" y="88"/>
                  </a:lnTo>
                  <a:lnTo>
                    <a:pt x="395" y="146"/>
                  </a:lnTo>
                  <a:lnTo>
                    <a:pt x="399" y="146"/>
                  </a:lnTo>
                  <a:lnTo>
                    <a:pt x="399" y="161"/>
                  </a:lnTo>
                  <a:lnTo>
                    <a:pt x="370" y="155"/>
                  </a:lnTo>
                  <a:lnTo>
                    <a:pt x="307" y="142"/>
                  </a:lnTo>
                  <a:lnTo>
                    <a:pt x="247" y="132"/>
                  </a:lnTo>
                  <a:lnTo>
                    <a:pt x="243" y="127"/>
                  </a:lnTo>
                  <a:lnTo>
                    <a:pt x="234" y="136"/>
                  </a:lnTo>
                  <a:lnTo>
                    <a:pt x="278" y="155"/>
                  </a:lnTo>
                  <a:lnTo>
                    <a:pt x="341" y="165"/>
                  </a:lnTo>
                  <a:lnTo>
                    <a:pt x="360" y="190"/>
                  </a:lnTo>
                  <a:lnTo>
                    <a:pt x="389" y="263"/>
                  </a:lnTo>
                  <a:lnTo>
                    <a:pt x="395" y="301"/>
                  </a:lnTo>
                  <a:lnTo>
                    <a:pt x="418" y="332"/>
                  </a:lnTo>
                  <a:lnTo>
                    <a:pt x="385" y="341"/>
                  </a:lnTo>
                  <a:lnTo>
                    <a:pt x="385" y="395"/>
                  </a:lnTo>
                  <a:lnTo>
                    <a:pt x="405" y="468"/>
                  </a:lnTo>
                  <a:lnTo>
                    <a:pt x="405" y="487"/>
                  </a:lnTo>
                  <a:lnTo>
                    <a:pt x="418" y="516"/>
                  </a:lnTo>
                  <a:lnTo>
                    <a:pt x="418" y="528"/>
                  </a:lnTo>
                  <a:lnTo>
                    <a:pt x="364" y="506"/>
                  </a:lnTo>
                  <a:lnTo>
                    <a:pt x="364" y="503"/>
                  </a:lnTo>
                  <a:lnTo>
                    <a:pt x="336" y="487"/>
                  </a:lnTo>
                  <a:lnTo>
                    <a:pt x="316" y="468"/>
                  </a:lnTo>
                  <a:lnTo>
                    <a:pt x="316" y="453"/>
                  </a:lnTo>
                  <a:lnTo>
                    <a:pt x="184" y="345"/>
                  </a:lnTo>
                  <a:lnTo>
                    <a:pt x="142" y="301"/>
                  </a:lnTo>
                  <a:lnTo>
                    <a:pt x="111" y="297"/>
                  </a:lnTo>
                  <a:lnTo>
                    <a:pt x="101" y="288"/>
                  </a:lnTo>
                  <a:lnTo>
                    <a:pt x="98" y="292"/>
                  </a:lnTo>
                  <a:lnTo>
                    <a:pt x="25" y="142"/>
                  </a:lnTo>
                  <a:lnTo>
                    <a:pt x="38" y="127"/>
                  </a:lnTo>
                  <a:lnTo>
                    <a:pt x="82" y="127"/>
                  </a:lnTo>
                  <a:lnTo>
                    <a:pt x="117" y="146"/>
                  </a:lnTo>
                  <a:lnTo>
                    <a:pt x="170" y="127"/>
                  </a:lnTo>
                  <a:lnTo>
                    <a:pt x="190" y="142"/>
                  </a:lnTo>
                  <a:lnTo>
                    <a:pt x="234" y="136"/>
                  </a:lnTo>
                  <a:lnTo>
                    <a:pt x="238" y="132"/>
                  </a:lnTo>
                  <a:lnTo>
                    <a:pt x="238" y="127"/>
                  </a:lnTo>
                  <a:lnTo>
                    <a:pt x="174" y="117"/>
                  </a:lnTo>
                  <a:lnTo>
                    <a:pt x="146" y="117"/>
                  </a:lnTo>
                  <a:lnTo>
                    <a:pt x="126" y="127"/>
                  </a:lnTo>
                  <a:lnTo>
                    <a:pt x="98" y="123"/>
                  </a:lnTo>
                  <a:lnTo>
                    <a:pt x="98" y="117"/>
                  </a:lnTo>
                  <a:lnTo>
                    <a:pt x="48" y="102"/>
                  </a:lnTo>
                  <a:lnTo>
                    <a:pt x="13" y="102"/>
                  </a:lnTo>
                  <a:lnTo>
                    <a:pt x="0" y="0"/>
                  </a:lnTo>
                  <a:lnTo>
                    <a:pt x="53" y="19"/>
                  </a:lnTo>
                  <a:lnTo>
                    <a:pt x="78" y="19"/>
                  </a:lnTo>
                  <a:close/>
                </a:path>
              </a:pathLst>
            </a:custGeom>
            <a:solidFill>
              <a:srgbClr val="BCF2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146"/>
            <p:cNvSpPr>
              <a:spLocks/>
            </p:cNvSpPr>
            <p:nvPr/>
          </p:nvSpPr>
          <p:spPr bwMode="auto">
            <a:xfrm>
              <a:off x="3582" y="1480"/>
              <a:ext cx="97" cy="38"/>
            </a:xfrm>
            <a:custGeom>
              <a:avLst/>
              <a:gdLst>
                <a:gd name="T0" fmla="*/ 97 w 97"/>
                <a:gd name="T1" fmla="*/ 38 h 38"/>
                <a:gd name="T2" fmla="*/ 40 w 97"/>
                <a:gd name="T3" fmla="*/ 35 h 38"/>
                <a:gd name="T4" fmla="*/ 5 w 97"/>
                <a:gd name="T5" fmla="*/ 14 h 38"/>
                <a:gd name="T6" fmla="*/ 0 w 97"/>
                <a:gd name="T7" fmla="*/ 10 h 38"/>
                <a:gd name="T8" fmla="*/ 19 w 97"/>
                <a:gd name="T9" fmla="*/ 0 h 38"/>
                <a:gd name="T10" fmla="*/ 84 w 97"/>
                <a:gd name="T11" fmla="*/ 25 h 38"/>
                <a:gd name="T12" fmla="*/ 97 w 97"/>
                <a:gd name="T13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7" h="38">
                  <a:moveTo>
                    <a:pt x="97" y="38"/>
                  </a:moveTo>
                  <a:lnTo>
                    <a:pt x="40" y="35"/>
                  </a:lnTo>
                  <a:lnTo>
                    <a:pt x="5" y="14"/>
                  </a:lnTo>
                  <a:lnTo>
                    <a:pt x="0" y="10"/>
                  </a:lnTo>
                  <a:lnTo>
                    <a:pt x="19" y="0"/>
                  </a:lnTo>
                  <a:lnTo>
                    <a:pt x="84" y="25"/>
                  </a:lnTo>
                  <a:lnTo>
                    <a:pt x="97" y="38"/>
                  </a:lnTo>
                  <a:close/>
                </a:path>
              </a:pathLst>
            </a:custGeom>
            <a:solidFill>
              <a:srgbClr val="6B946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147"/>
            <p:cNvSpPr>
              <a:spLocks/>
            </p:cNvSpPr>
            <p:nvPr/>
          </p:nvSpPr>
          <p:spPr bwMode="auto">
            <a:xfrm>
              <a:off x="2056" y="1515"/>
              <a:ext cx="297" cy="531"/>
            </a:xfrm>
            <a:custGeom>
              <a:avLst/>
              <a:gdLst>
                <a:gd name="T0" fmla="*/ 132 w 297"/>
                <a:gd name="T1" fmla="*/ 34 h 531"/>
                <a:gd name="T2" fmla="*/ 146 w 297"/>
                <a:gd name="T3" fmla="*/ 34 h 531"/>
                <a:gd name="T4" fmla="*/ 174 w 297"/>
                <a:gd name="T5" fmla="*/ 107 h 531"/>
                <a:gd name="T6" fmla="*/ 209 w 297"/>
                <a:gd name="T7" fmla="*/ 142 h 531"/>
                <a:gd name="T8" fmla="*/ 205 w 297"/>
                <a:gd name="T9" fmla="*/ 145 h 531"/>
                <a:gd name="T10" fmla="*/ 249 w 297"/>
                <a:gd name="T11" fmla="*/ 205 h 531"/>
                <a:gd name="T12" fmla="*/ 224 w 297"/>
                <a:gd name="T13" fmla="*/ 234 h 531"/>
                <a:gd name="T14" fmla="*/ 209 w 297"/>
                <a:gd name="T15" fmla="*/ 266 h 531"/>
                <a:gd name="T16" fmla="*/ 209 w 297"/>
                <a:gd name="T17" fmla="*/ 297 h 531"/>
                <a:gd name="T18" fmla="*/ 205 w 297"/>
                <a:gd name="T19" fmla="*/ 301 h 531"/>
                <a:gd name="T20" fmla="*/ 224 w 297"/>
                <a:gd name="T21" fmla="*/ 329 h 531"/>
                <a:gd name="T22" fmla="*/ 243 w 297"/>
                <a:gd name="T23" fmla="*/ 329 h 531"/>
                <a:gd name="T24" fmla="*/ 249 w 297"/>
                <a:gd name="T25" fmla="*/ 326 h 531"/>
                <a:gd name="T26" fmla="*/ 278 w 297"/>
                <a:gd name="T27" fmla="*/ 310 h 531"/>
                <a:gd name="T28" fmla="*/ 297 w 297"/>
                <a:gd name="T29" fmla="*/ 329 h 531"/>
                <a:gd name="T30" fmla="*/ 259 w 297"/>
                <a:gd name="T31" fmla="*/ 374 h 531"/>
                <a:gd name="T32" fmla="*/ 253 w 297"/>
                <a:gd name="T33" fmla="*/ 379 h 531"/>
                <a:gd name="T34" fmla="*/ 243 w 297"/>
                <a:gd name="T35" fmla="*/ 374 h 531"/>
                <a:gd name="T36" fmla="*/ 199 w 297"/>
                <a:gd name="T37" fmla="*/ 433 h 531"/>
                <a:gd name="T38" fmla="*/ 165 w 297"/>
                <a:gd name="T39" fmla="*/ 439 h 531"/>
                <a:gd name="T40" fmla="*/ 126 w 297"/>
                <a:gd name="T41" fmla="*/ 493 h 531"/>
                <a:gd name="T42" fmla="*/ 73 w 297"/>
                <a:gd name="T43" fmla="*/ 531 h 531"/>
                <a:gd name="T44" fmla="*/ 82 w 297"/>
                <a:gd name="T45" fmla="*/ 496 h 531"/>
                <a:gd name="T46" fmla="*/ 78 w 297"/>
                <a:gd name="T47" fmla="*/ 439 h 531"/>
                <a:gd name="T48" fmla="*/ 69 w 297"/>
                <a:gd name="T49" fmla="*/ 423 h 531"/>
                <a:gd name="T50" fmla="*/ 50 w 297"/>
                <a:gd name="T51" fmla="*/ 389 h 531"/>
                <a:gd name="T52" fmla="*/ 50 w 297"/>
                <a:gd name="T53" fmla="*/ 364 h 531"/>
                <a:gd name="T54" fmla="*/ 28 w 297"/>
                <a:gd name="T55" fmla="*/ 326 h 531"/>
                <a:gd name="T56" fmla="*/ 0 w 297"/>
                <a:gd name="T57" fmla="*/ 130 h 531"/>
                <a:gd name="T58" fmla="*/ 9 w 297"/>
                <a:gd name="T59" fmla="*/ 92 h 531"/>
                <a:gd name="T60" fmla="*/ 73 w 297"/>
                <a:gd name="T61" fmla="*/ 0 h 531"/>
                <a:gd name="T62" fmla="*/ 98 w 297"/>
                <a:gd name="T63" fmla="*/ 3 h 531"/>
                <a:gd name="T64" fmla="*/ 132 w 297"/>
                <a:gd name="T65" fmla="*/ 34 h 5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97" h="531">
                  <a:moveTo>
                    <a:pt x="132" y="34"/>
                  </a:moveTo>
                  <a:lnTo>
                    <a:pt x="146" y="34"/>
                  </a:lnTo>
                  <a:lnTo>
                    <a:pt x="174" y="107"/>
                  </a:lnTo>
                  <a:lnTo>
                    <a:pt x="209" y="142"/>
                  </a:lnTo>
                  <a:lnTo>
                    <a:pt x="205" y="145"/>
                  </a:lnTo>
                  <a:lnTo>
                    <a:pt x="249" y="205"/>
                  </a:lnTo>
                  <a:lnTo>
                    <a:pt x="224" y="234"/>
                  </a:lnTo>
                  <a:lnTo>
                    <a:pt x="209" y="266"/>
                  </a:lnTo>
                  <a:lnTo>
                    <a:pt x="209" y="297"/>
                  </a:lnTo>
                  <a:lnTo>
                    <a:pt x="205" y="301"/>
                  </a:lnTo>
                  <a:lnTo>
                    <a:pt x="224" y="329"/>
                  </a:lnTo>
                  <a:lnTo>
                    <a:pt x="243" y="329"/>
                  </a:lnTo>
                  <a:lnTo>
                    <a:pt x="249" y="326"/>
                  </a:lnTo>
                  <a:lnTo>
                    <a:pt x="278" y="310"/>
                  </a:lnTo>
                  <a:lnTo>
                    <a:pt x="297" y="329"/>
                  </a:lnTo>
                  <a:lnTo>
                    <a:pt x="259" y="374"/>
                  </a:lnTo>
                  <a:lnTo>
                    <a:pt x="253" y="379"/>
                  </a:lnTo>
                  <a:lnTo>
                    <a:pt x="243" y="374"/>
                  </a:lnTo>
                  <a:lnTo>
                    <a:pt x="199" y="433"/>
                  </a:lnTo>
                  <a:lnTo>
                    <a:pt x="165" y="439"/>
                  </a:lnTo>
                  <a:lnTo>
                    <a:pt x="126" y="493"/>
                  </a:lnTo>
                  <a:lnTo>
                    <a:pt x="73" y="531"/>
                  </a:lnTo>
                  <a:lnTo>
                    <a:pt x="82" y="496"/>
                  </a:lnTo>
                  <a:lnTo>
                    <a:pt x="78" y="439"/>
                  </a:lnTo>
                  <a:lnTo>
                    <a:pt x="69" y="423"/>
                  </a:lnTo>
                  <a:lnTo>
                    <a:pt x="50" y="389"/>
                  </a:lnTo>
                  <a:lnTo>
                    <a:pt x="50" y="364"/>
                  </a:lnTo>
                  <a:lnTo>
                    <a:pt x="28" y="326"/>
                  </a:lnTo>
                  <a:lnTo>
                    <a:pt x="0" y="130"/>
                  </a:lnTo>
                  <a:lnTo>
                    <a:pt x="9" y="92"/>
                  </a:lnTo>
                  <a:lnTo>
                    <a:pt x="73" y="0"/>
                  </a:lnTo>
                  <a:lnTo>
                    <a:pt x="98" y="3"/>
                  </a:lnTo>
                  <a:lnTo>
                    <a:pt x="132" y="34"/>
                  </a:lnTo>
                  <a:close/>
                </a:path>
              </a:pathLst>
            </a:custGeom>
            <a:solidFill>
              <a:srgbClr val="94C7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148"/>
            <p:cNvSpPr>
              <a:spLocks/>
            </p:cNvSpPr>
            <p:nvPr/>
          </p:nvSpPr>
          <p:spPr bwMode="auto">
            <a:xfrm>
              <a:off x="2315" y="1553"/>
              <a:ext cx="234" cy="98"/>
            </a:xfrm>
            <a:custGeom>
              <a:avLst/>
              <a:gdLst>
                <a:gd name="T0" fmla="*/ 199 w 234"/>
                <a:gd name="T1" fmla="*/ 69 h 98"/>
                <a:gd name="T2" fmla="*/ 215 w 234"/>
                <a:gd name="T3" fmla="*/ 82 h 98"/>
                <a:gd name="T4" fmla="*/ 228 w 234"/>
                <a:gd name="T5" fmla="*/ 69 h 98"/>
                <a:gd name="T6" fmla="*/ 199 w 234"/>
                <a:gd name="T7" fmla="*/ 15 h 98"/>
                <a:gd name="T8" fmla="*/ 209 w 234"/>
                <a:gd name="T9" fmla="*/ 15 h 98"/>
                <a:gd name="T10" fmla="*/ 234 w 234"/>
                <a:gd name="T11" fmla="*/ 54 h 98"/>
                <a:gd name="T12" fmla="*/ 234 w 234"/>
                <a:gd name="T13" fmla="*/ 88 h 98"/>
                <a:gd name="T14" fmla="*/ 219 w 234"/>
                <a:gd name="T15" fmla="*/ 98 h 98"/>
                <a:gd name="T16" fmla="*/ 171 w 234"/>
                <a:gd name="T17" fmla="*/ 79 h 98"/>
                <a:gd name="T18" fmla="*/ 126 w 234"/>
                <a:gd name="T19" fmla="*/ 79 h 98"/>
                <a:gd name="T20" fmla="*/ 117 w 234"/>
                <a:gd name="T21" fmla="*/ 69 h 98"/>
                <a:gd name="T22" fmla="*/ 77 w 234"/>
                <a:gd name="T23" fmla="*/ 79 h 98"/>
                <a:gd name="T24" fmla="*/ 73 w 234"/>
                <a:gd name="T25" fmla="*/ 82 h 98"/>
                <a:gd name="T26" fmla="*/ 34 w 234"/>
                <a:gd name="T27" fmla="*/ 98 h 98"/>
                <a:gd name="T28" fmla="*/ 4 w 234"/>
                <a:gd name="T29" fmla="*/ 88 h 98"/>
                <a:gd name="T30" fmla="*/ 0 w 234"/>
                <a:gd name="T31" fmla="*/ 88 h 98"/>
                <a:gd name="T32" fmla="*/ 0 w 234"/>
                <a:gd name="T33" fmla="*/ 59 h 98"/>
                <a:gd name="T34" fmla="*/ 57 w 234"/>
                <a:gd name="T35" fmla="*/ 15 h 98"/>
                <a:gd name="T36" fmla="*/ 77 w 234"/>
                <a:gd name="T37" fmla="*/ 15 h 98"/>
                <a:gd name="T38" fmla="*/ 82 w 234"/>
                <a:gd name="T39" fmla="*/ 10 h 98"/>
                <a:gd name="T40" fmla="*/ 82 w 234"/>
                <a:gd name="T41" fmla="*/ 15 h 98"/>
                <a:gd name="T42" fmla="*/ 107 w 234"/>
                <a:gd name="T43" fmla="*/ 10 h 98"/>
                <a:gd name="T44" fmla="*/ 142 w 234"/>
                <a:gd name="T45" fmla="*/ 0 h 98"/>
                <a:gd name="T46" fmla="*/ 199 w 234"/>
                <a:gd name="T47" fmla="*/ 63 h 98"/>
                <a:gd name="T48" fmla="*/ 199 w 234"/>
                <a:gd name="T49" fmla="*/ 69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34" h="98">
                  <a:moveTo>
                    <a:pt x="199" y="69"/>
                  </a:moveTo>
                  <a:lnTo>
                    <a:pt x="215" y="82"/>
                  </a:lnTo>
                  <a:lnTo>
                    <a:pt x="228" y="69"/>
                  </a:lnTo>
                  <a:lnTo>
                    <a:pt x="199" y="15"/>
                  </a:lnTo>
                  <a:lnTo>
                    <a:pt x="209" y="15"/>
                  </a:lnTo>
                  <a:lnTo>
                    <a:pt x="234" y="54"/>
                  </a:lnTo>
                  <a:lnTo>
                    <a:pt x="234" y="88"/>
                  </a:lnTo>
                  <a:lnTo>
                    <a:pt x="219" y="98"/>
                  </a:lnTo>
                  <a:lnTo>
                    <a:pt x="171" y="79"/>
                  </a:lnTo>
                  <a:lnTo>
                    <a:pt x="126" y="79"/>
                  </a:lnTo>
                  <a:lnTo>
                    <a:pt x="117" y="69"/>
                  </a:lnTo>
                  <a:lnTo>
                    <a:pt x="77" y="79"/>
                  </a:lnTo>
                  <a:lnTo>
                    <a:pt x="73" y="82"/>
                  </a:lnTo>
                  <a:lnTo>
                    <a:pt x="34" y="98"/>
                  </a:lnTo>
                  <a:lnTo>
                    <a:pt x="4" y="88"/>
                  </a:lnTo>
                  <a:lnTo>
                    <a:pt x="0" y="88"/>
                  </a:lnTo>
                  <a:lnTo>
                    <a:pt x="0" y="59"/>
                  </a:lnTo>
                  <a:lnTo>
                    <a:pt x="57" y="15"/>
                  </a:lnTo>
                  <a:lnTo>
                    <a:pt x="77" y="15"/>
                  </a:lnTo>
                  <a:lnTo>
                    <a:pt x="82" y="10"/>
                  </a:lnTo>
                  <a:lnTo>
                    <a:pt x="82" y="15"/>
                  </a:lnTo>
                  <a:lnTo>
                    <a:pt x="107" y="10"/>
                  </a:lnTo>
                  <a:lnTo>
                    <a:pt x="142" y="0"/>
                  </a:lnTo>
                  <a:lnTo>
                    <a:pt x="199" y="63"/>
                  </a:lnTo>
                  <a:lnTo>
                    <a:pt x="199" y="69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149"/>
            <p:cNvSpPr>
              <a:spLocks/>
            </p:cNvSpPr>
            <p:nvPr/>
          </p:nvSpPr>
          <p:spPr bwMode="auto">
            <a:xfrm>
              <a:off x="2773" y="1568"/>
              <a:ext cx="93" cy="112"/>
            </a:xfrm>
            <a:custGeom>
              <a:avLst/>
              <a:gdLst>
                <a:gd name="T0" fmla="*/ 77 w 93"/>
                <a:gd name="T1" fmla="*/ 67 h 112"/>
                <a:gd name="T2" fmla="*/ 83 w 93"/>
                <a:gd name="T3" fmla="*/ 89 h 112"/>
                <a:gd name="T4" fmla="*/ 83 w 93"/>
                <a:gd name="T5" fmla="*/ 102 h 112"/>
                <a:gd name="T6" fmla="*/ 73 w 93"/>
                <a:gd name="T7" fmla="*/ 112 h 112"/>
                <a:gd name="T8" fmla="*/ 54 w 93"/>
                <a:gd name="T9" fmla="*/ 112 h 112"/>
                <a:gd name="T10" fmla="*/ 45 w 93"/>
                <a:gd name="T11" fmla="*/ 102 h 112"/>
                <a:gd name="T12" fmla="*/ 0 w 93"/>
                <a:gd name="T13" fmla="*/ 98 h 112"/>
                <a:gd name="T14" fmla="*/ 29 w 93"/>
                <a:gd name="T15" fmla="*/ 64 h 112"/>
                <a:gd name="T16" fmla="*/ 39 w 93"/>
                <a:gd name="T17" fmla="*/ 73 h 112"/>
                <a:gd name="T18" fmla="*/ 58 w 93"/>
                <a:gd name="T19" fmla="*/ 48 h 112"/>
                <a:gd name="T20" fmla="*/ 58 w 93"/>
                <a:gd name="T21" fmla="*/ 23 h 112"/>
                <a:gd name="T22" fmla="*/ 73 w 93"/>
                <a:gd name="T23" fmla="*/ 0 h 112"/>
                <a:gd name="T24" fmla="*/ 93 w 93"/>
                <a:gd name="T25" fmla="*/ 23 h 112"/>
                <a:gd name="T26" fmla="*/ 77 w 93"/>
                <a:gd name="T27" fmla="*/ 67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3" h="112">
                  <a:moveTo>
                    <a:pt x="77" y="67"/>
                  </a:moveTo>
                  <a:lnTo>
                    <a:pt x="83" y="89"/>
                  </a:lnTo>
                  <a:lnTo>
                    <a:pt x="83" y="102"/>
                  </a:lnTo>
                  <a:lnTo>
                    <a:pt x="73" y="112"/>
                  </a:lnTo>
                  <a:lnTo>
                    <a:pt x="54" y="112"/>
                  </a:lnTo>
                  <a:lnTo>
                    <a:pt x="45" y="102"/>
                  </a:lnTo>
                  <a:lnTo>
                    <a:pt x="0" y="98"/>
                  </a:lnTo>
                  <a:lnTo>
                    <a:pt x="29" y="64"/>
                  </a:lnTo>
                  <a:lnTo>
                    <a:pt x="39" y="73"/>
                  </a:lnTo>
                  <a:lnTo>
                    <a:pt x="58" y="48"/>
                  </a:lnTo>
                  <a:lnTo>
                    <a:pt x="58" y="23"/>
                  </a:lnTo>
                  <a:lnTo>
                    <a:pt x="73" y="0"/>
                  </a:lnTo>
                  <a:lnTo>
                    <a:pt x="93" y="23"/>
                  </a:lnTo>
                  <a:lnTo>
                    <a:pt x="77" y="67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150"/>
            <p:cNvSpPr>
              <a:spLocks/>
            </p:cNvSpPr>
            <p:nvPr/>
          </p:nvSpPr>
          <p:spPr bwMode="auto">
            <a:xfrm>
              <a:off x="3236" y="1641"/>
              <a:ext cx="219" cy="560"/>
            </a:xfrm>
            <a:custGeom>
              <a:avLst/>
              <a:gdLst>
                <a:gd name="T0" fmla="*/ 196 w 219"/>
                <a:gd name="T1" fmla="*/ 282 h 560"/>
                <a:gd name="T2" fmla="*/ 196 w 219"/>
                <a:gd name="T3" fmla="*/ 507 h 560"/>
                <a:gd name="T4" fmla="*/ 205 w 219"/>
                <a:gd name="T5" fmla="*/ 526 h 560"/>
                <a:gd name="T6" fmla="*/ 205 w 219"/>
                <a:gd name="T7" fmla="*/ 551 h 560"/>
                <a:gd name="T8" fmla="*/ 200 w 219"/>
                <a:gd name="T9" fmla="*/ 551 h 560"/>
                <a:gd name="T10" fmla="*/ 190 w 219"/>
                <a:gd name="T11" fmla="*/ 560 h 560"/>
                <a:gd name="T12" fmla="*/ 117 w 219"/>
                <a:gd name="T13" fmla="*/ 453 h 560"/>
                <a:gd name="T14" fmla="*/ 92 w 219"/>
                <a:gd name="T15" fmla="*/ 414 h 560"/>
                <a:gd name="T16" fmla="*/ 73 w 219"/>
                <a:gd name="T17" fmla="*/ 395 h 560"/>
                <a:gd name="T18" fmla="*/ 58 w 219"/>
                <a:gd name="T19" fmla="*/ 399 h 560"/>
                <a:gd name="T20" fmla="*/ 48 w 219"/>
                <a:gd name="T21" fmla="*/ 430 h 560"/>
                <a:gd name="T22" fmla="*/ 0 w 219"/>
                <a:gd name="T23" fmla="*/ 370 h 560"/>
                <a:gd name="T24" fmla="*/ 44 w 219"/>
                <a:gd name="T25" fmla="*/ 194 h 560"/>
                <a:gd name="T26" fmla="*/ 121 w 219"/>
                <a:gd name="T27" fmla="*/ 35 h 560"/>
                <a:gd name="T28" fmla="*/ 142 w 219"/>
                <a:gd name="T29" fmla="*/ 10 h 560"/>
                <a:gd name="T30" fmla="*/ 146 w 219"/>
                <a:gd name="T31" fmla="*/ 16 h 560"/>
                <a:gd name="T32" fmla="*/ 155 w 219"/>
                <a:gd name="T33" fmla="*/ 0 h 560"/>
                <a:gd name="T34" fmla="*/ 219 w 219"/>
                <a:gd name="T35" fmla="*/ 131 h 560"/>
                <a:gd name="T36" fmla="*/ 196 w 219"/>
                <a:gd name="T37" fmla="*/ 282 h 5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19" h="560">
                  <a:moveTo>
                    <a:pt x="196" y="282"/>
                  </a:moveTo>
                  <a:lnTo>
                    <a:pt x="196" y="507"/>
                  </a:lnTo>
                  <a:lnTo>
                    <a:pt x="205" y="526"/>
                  </a:lnTo>
                  <a:lnTo>
                    <a:pt x="205" y="551"/>
                  </a:lnTo>
                  <a:lnTo>
                    <a:pt x="200" y="551"/>
                  </a:lnTo>
                  <a:lnTo>
                    <a:pt x="190" y="560"/>
                  </a:lnTo>
                  <a:lnTo>
                    <a:pt x="117" y="453"/>
                  </a:lnTo>
                  <a:lnTo>
                    <a:pt x="92" y="414"/>
                  </a:lnTo>
                  <a:lnTo>
                    <a:pt x="73" y="395"/>
                  </a:lnTo>
                  <a:lnTo>
                    <a:pt x="58" y="399"/>
                  </a:lnTo>
                  <a:lnTo>
                    <a:pt x="48" y="430"/>
                  </a:lnTo>
                  <a:lnTo>
                    <a:pt x="0" y="370"/>
                  </a:lnTo>
                  <a:lnTo>
                    <a:pt x="44" y="194"/>
                  </a:lnTo>
                  <a:lnTo>
                    <a:pt x="121" y="35"/>
                  </a:lnTo>
                  <a:lnTo>
                    <a:pt x="142" y="10"/>
                  </a:lnTo>
                  <a:lnTo>
                    <a:pt x="146" y="16"/>
                  </a:lnTo>
                  <a:lnTo>
                    <a:pt x="155" y="0"/>
                  </a:lnTo>
                  <a:lnTo>
                    <a:pt x="219" y="131"/>
                  </a:lnTo>
                  <a:lnTo>
                    <a:pt x="196" y="282"/>
                  </a:lnTo>
                  <a:close/>
                </a:path>
              </a:pathLst>
            </a:custGeom>
            <a:solidFill>
              <a:srgbClr val="669E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151"/>
            <p:cNvSpPr>
              <a:spLocks/>
            </p:cNvSpPr>
            <p:nvPr/>
          </p:nvSpPr>
          <p:spPr bwMode="auto">
            <a:xfrm>
              <a:off x="2324" y="1645"/>
              <a:ext cx="108" cy="56"/>
            </a:xfrm>
            <a:custGeom>
              <a:avLst/>
              <a:gdLst>
                <a:gd name="T0" fmla="*/ 108 w 108"/>
                <a:gd name="T1" fmla="*/ 12 h 56"/>
                <a:gd name="T2" fmla="*/ 10 w 108"/>
                <a:gd name="T3" fmla="*/ 56 h 56"/>
                <a:gd name="T4" fmla="*/ 0 w 108"/>
                <a:gd name="T5" fmla="*/ 56 h 56"/>
                <a:gd name="T6" fmla="*/ 0 w 108"/>
                <a:gd name="T7" fmla="*/ 44 h 56"/>
                <a:gd name="T8" fmla="*/ 39 w 108"/>
                <a:gd name="T9" fmla="*/ 21 h 56"/>
                <a:gd name="T10" fmla="*/ 54 w 108"/>
                <a:gd name="T11" fmla="*/ 21 h 56"/>
                <a:gd name="T12" fmla="*/ 58 w 108"/>
                <a:gd name="T13" fmla="*/ 15 h 56"/>
                <a:gd name="T14" fmla="*/ 79 w 108"/>
                <a:gd name="T15" fmla="*/ 0 h 56"/>
                <a:gd name="T16" fmla="*/ 108 w 108"/>
                <a:gd name="T17" fmla="*/ 0 h 56"/>
                <a:gd name="T18" fmla="*/ 108 w 108"/>
                <a:gd name="T19" fmla="*/ 12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08" h="56">
                  <a:moveTo>
                    <a:pt x="108" y="12"/>
                  </a:moveTo>
                  <a:lnTo>
                    <a:pt x="10" y="56"/>
                  </a:lnTo>
                  <a:lnTo>
                    <a:pt x="0" y="56"/>
                  </a:lnTo>
                  <a:lnTo>
                    <a:pt x="0" y="44"/>
                  </a:lnTo>
                  <a:lnTo>
                    <a:pt x="39" y="21"/>
                  </a:lnTo>
                  <a:lnTo>
                    <a:pt x="54" y="21"/>
                  </a:lnTo>
                  <a:lnTo>
                    <a:pt x="58" y="15"/>
                  </a:lnTo>
                  <a:lnTo>
                    <a:pt x="79" y="0"/>
                  </a:lnTo>
                  <a:lnTo>
                    <a:pt x="108" y="0"/>
                  </a:lnTo>
                  <a:lnTo>
                    <a:pt x="108" y="12"/>
                  </a:lnTo>
                  <a:close/>
                </a:path>
              </a:pathLst>
            </a:custGeom>
            <a:solidFill>
              <a:srgbClr val="9AAC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Freeform 152"/>
            <p:cNvSpPr>
              <a:spLocks/>
            </p:cNvSpPr>
            <p:nvPr/>
          </p:nvSpPr>
          <p:spPr bwMode="auto">
            <a:xfrm>
              <a:off x="1670" y="1660"/>
              <a:ext cx="338" cy="288"/>
            </a:xfrm>
            <a:custGeom>
              <a:avLst/>
              <a:gdLst>
                <a:gd name="T0" fmla="*/ 288 w 338"/>
                <a:gd name="T1" fmla="*/ 83 h 288"/>
                <a:gd name="T2" fmla="*/ 284 w 338"/>
                <a:gd name="T3" fmla="*/ 83 h 288"/>
                <a:gd name="T4" fmla="*/ 249 w 338"/>
                <a:gd name="T5" fmla="*/ 142 h 288"/>
                <a:gd name="T6" fmla="*/ 221 w 338"/>
                <a:gd name="T7" fmla="*/ 161 h 288"/>
                <a:gd name="T8" fmla="*/ 171 w 338"/>
                <a:gd name="T9" fmla="*/ 200 h 288"/>
                <a:gd name="T10" fmla="*/ 161 w 338"/>
                <a:gd name="T11" fmla="*/ 200 h 288"/>
                <a:gd name="T12" fmla="*/ 152 w 338"/>
                <a:gd name="T13" fmla="*/ 219 h 288"/>
                <a:gd name="T14" fmla="*/ 98 w 338"/>
                <a:gd name="T15" fmla="*/ 250 h 288"/>
                <a:gd name="T16" fmla="*/ 65 w 338"/>
                <a:gd name="T17" fmla="*/ 278 h 288"/>
                <a:gd name="T18" fmla="*/ 31 w 338"/>
                <a:gd name="T19" fmla="*/ 263 h 288"/>
                <a:gd name="T20" fmla="*/ 0 w 338"/>
                <a:gd name="T21" fmla="*/ 288 h 288"/>
                <a:gd name="T22" fmla="*/ 40 w 338"/>
                <a:gd name="T23" fmla="*/ 229 h 288"/>
                <a:gd name="T24" fmla="*/ 40 w 338"/>
                <a:gd name="T25" fmla="*/ 225 h 288"/>
                <a:gd name="T26" fmla="*/ 31 w 338"/>
                <a:gd name="T27" fmla="*/ 215 h 288"/>
                <a:gd name="T28" fmla="*/ 34 w 338"/>
                <a:gd name="T29" fmla="*/ 206 h 288"/>
                <a:gd name="T30" fmla="*/ 34 w 338"/>
                <a:gd name="T31" fmla="*/ 190 h 288"/>
                <a:gd name="T32" fmla="*/ 15 w 338"/>
                <a:gd name="T33" fmla="*/ 171 h 288"/>
                <a:gd name="T34" fmla="*/ 9 w 338"/>
                <a:gd name="T35" fmla="*/ 171 h 288"/>
                <a:gd name="T36" fmla="*/ 9 w 338"/>
                <a:gd name="T37" fmla="*/ 156 h 288"/>
                <a:gd name="T38" fmla="*/ 15 w 338"/>
                <a:gd name="T39" fmla="*/ 156 h 288"/>
                <a:gd name="T40" fmla="*/ 21 w 338"/>
                <a:gd name="T41" fmla="*/ 146 h 288"/>
                <a:gd name="T42" fmla="*/ 21 w 338"/>
                <a:gd name="T43" fmla="*/ 131 h 288"/>
                <a:gd name="T44" fmla="*/ 34 w 338"/>
                <a:gd name="T45" fmla="*/ 112 h 288"/>
                <a:gd name="T46" fmla="*/ 40 w 338"/>
                <a:gd name="T47" fmla="*/ 89 h 288"/>
                <a:gd name="T48" fmla="*/ 50 w 338"/>
                <a:gd name="T49" fmla="*/ 73 h 288"/>
                <a:gd name="T50" fmla="*/ 119 w 338"/>
                <a:gd name="T51" fmla="*/ 69 h 288"/>
                <a:gd name="T52" fmla="*/ 190 w 338"/>
                <a:gd name="T53" fmla="*/ 60 h 288"/>
                <a:gd name="T54" fmla="*/ 288 w 338"/>
                <a:gd name="T55" fmla="*/ 35 h 288"/>
                <a:gd name="T56" fmla="*/ 338 w 338"/>
                <a:gd name="T57" fmla="*/ 0 h 288"/>
                <a:gd name="T58" fmla="*/ 322 w 338"/>
                <a:gd name="T59" fmla="*/ 29 h 288"/>
                <a:gd name="T60" fmla="*/ 288 w 338"/>
                <a:gd name="T61" fmla="*/ 83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38" h="288">
                  <a:moveTo>
                    <a:pt x="288" y="83"/>
                  </a:moveTo>
                  <a:lnTo>
                    <a:pt x="284" y="83"/>
                  </a:lnTo>
                  <a:lnTo>
                    <a:pt x="249" y="142"/>
                  </a:lnTo>
                  <a:lnTo>
                    <a:pt x="221" y="161"/>
                  </a:lnTo>
                  <a:lnTo>
                    <a:pt x="171" y="200"/>
                  </a:lnTo>
                  <a:lnTo>
                    <a:pt x="161" y="200"/>
                  </a:lnTo>
                  <a:lnTo>
                    <a:pt x="152" y="219"/>
                  </a:lnTo>
                  <a:lnTo>
                    <a:pt x="98" y="250"/>
                  </a:lnTo>
                  <a:lnTo>
                    <a:pt x="65" y="278"/>
                  </a:lnTo>
                  <a:lnTo>
                    <a:pt x="31" y="263"/>
                  </a:lnTo>
                  <a:lnTo>
                    <a:pt x="0" y="288"/>
                  </a:lnTo>
                  <a:lnTo>
                    <a:pt x="40" y="229"/>
                  </a:lnTo>
                  <a:lnTo>
                    <a:pt x="40" y="225"/>
                  </a:lnTo>
                  <a:lnTo>
                    <a:pt x="31" y="215"/>
                  </a:lnTo>
                  <a:lnTo>
                    <a:pt x="34" y="206"/>
                  </a:lnTo>
                  <a:lnTo>
                    <a:pt x="34" y="190"/>
                  </a:lnTo>
                  <a:lnTo>
                    <a:pt x="15" y="171"/>
                  </a:lnTo>
                  <a:lnTo>
                    <a:pt x="9" y="171"/>
                  </a:lnTo>
                  <a:lnTo>
                    <a:pt x="9" y="156"/>
                  </a:lnTo>
                  <a:lnTo>
                    <a:pt x="15" y="156"/>
                  </a:lnTo>
                  <a:lnTo>
                    <a:pt x="21" y="146"/>
                  </a:lnTo>
                  <a:lnTo>
                    <a:pt x="21" y="131"/>
                  </a:lnTo>
                  <a:lnTo>
                    <a:pt x="34" y="112"/>
                  </a:lnTo>
                  <a:lnTo>
                    <a:pt x="40" y="89"/>
                  </a:lnTo>
                  <a:lnTo>
                    <a:pt x="50" y="73"/>
                  </a:lnTo>
                  <a:lnTo>
                    <a:pt x="119" y="69"/>
                  </a:lnTo>
                  <a:lnTo>
                    <a:pt x="190" y="60"/>
                  </a:lnTo>
                  <a:lnTo>
                    <a:pt x="288" y="35"/>
                  </a:lnTo>
                  <a:lnTo>
                    <a:pt x="338" y="0"/>
                  </a:lnTo>
                  <a:lnTo>
                    <a:pt x="322" y="29"/>
                  </a:lnTo>
                  <a:lnTo>
                    <a:pt x="288" y="83"/>
                  </a:lnTo>
                  <a:close/>
                </a:path>
              </a:pathLst>
            </a:custGeom>
            <a:solidFill>
              <a:srgbClr val="BFF2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" name="Freeform 153"/>
            <p:cNvSpPr>
              <a:spLocks/>
            </p:cNvSpPr>
            <p:nvPr/>
          </p:nvSpPr>
          <p:spPr bwMode="auto">
            <a:xfrm>
              <a:off x="1900" y="1660"/>
              <a:ext cx="215" cy="503"/>
            </a:xfrm>
            <a:custGeom>
              <a:avLst/>
              <a:gdLst>
                <a:gd name="T0" fmla="*/ 200 w 215"/>
                <a:gd name="T1" fmla="*/ 288 h 503"/>
                <a:gd name="T2" fmla="*/ 206 w 215"/>
                <a:gd name="T3" fmla="*/ 294 h 503"/>
                <a:gd name="T4" fmla="*/ 215 w 215"/>
                <a:gd name="T5" fmla="*/ 326 h 503"/>
                <a:gd name="T6" fmla="*/ 209 w 215"/>
                <a:gd name="T7" fmla="*/ 371 h 503"/>
                <a:gd name="T8" fmla="*/ 127 w 215"/>
                <a:gd name="T9" fmla="*/ 415 h 503"/>
                <a:gd name="T10" fmla="*/ 54 w 215"/>
                <a:gd name="T11" fmla="*/ 497 h 503"/>
                <a:gd name="T12" fmla="*/ 39 w 215"/>
                <a:gd name="T13" fmla="*/ 497 h 503"/>
                <a:gd name="T14" fmla="*/ 39 w 215"/>
                <a:gd name="T15" fmla="*/ 493 h 503"/>
                <a:gd name="T16" fmla="*/ 29 w 215"/>
                <a:gd name="T17" fmla="*/ 484 h 503"/>
                <a:gd name="T18" fmla="*/ 0 w 215"/>
                <a:gd name="T19" fmla="*/ 503 h 503"/>
                <a:gd name="T20" fmla="*/ 19 w 215"/>
                <a:gd name="T21" fmla="*/ 455 h 503"/>
                <a:gd name="T22" fmla="*/ 29 w 215"/>
                <a:gd name="T23" fmla="*/ 342 h 503"/>
                <a:gd name="T24" fmla="*/ 29 w 215"/>
                <a:gd name="T25" fmla="*/ 184 h 503"/>
                <a:gd name="T26" fmla="*/ 48 w 215"/>
                <a:gd name="T27" fmla="*/ 137 h 503"/>
                <a:gd name="T28" fmla="*/ 136 w 215"/>
                <a:gd name="T29" fmla="*/ 0 h 503"/>
                <a:gd name="T30" fmla="*/ 156 w 215"/>
                <a:gd name="T31" fmla="*/ 142 h 503"/>
                <a:gd name="T32" fmla="*/ 200 w 215"/>
                <a:gd name="T33" fmla="*/ 288 h 5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15" h="503">
                  <a:moveTo>
                    <a:pt x="200" y="288"/>
                  </a:moveTo>
                  <a:lnTo>
                    <a:pt x="206" y="294"/>
                  </a:lnTo>
                  <a:lnTo>
                    <a:pt x="215" y="326"/>
                  </a:lnTo>
                  <a:lnTo>
                    <a:pt x="209" y="371"/>
                  </a:lnTo>
                  <a:lnTo>
                    <a:pt x="127" y="415"/>
                  </a:lnTo>
                  <a:lnTo>
                    <a:pt x="54" y="497"/>
                  </a:lnTo>
                  <a:lnTo>
                    <a:pt x="39" y="497"/>
                  </a:lnTo>
                  <a:lnTo>
                    <a:pt x="39" y="493"/>
                  </a:lnTo>
                  <a:lnTo>
                    <a:pt x="29" y="484"/>
                  </a:lnTo>
                  <a:lnTo>
                    <a:pt x="0" y="503"/>
                  </a:lnTo>
                  <a:lnTo>
                    <a:pt x="19" y="455"/>
                  </a:lnTo>
                  <a:lnTo>
                    <a:pt x="29" y="342"/>
                  </a:lnTo>
                  <a:lnTo>
                    <a:pt x="29" y="184"/>
                  </a:lnTo>
                  <a:lnTo>
                    <a:pt x="48" y="137"/>
                  </a:lnTo>
                  <a:lnTo>
                    <a:pt x="136" y="0"/>
                  </a:lnTo>
                  <a:lnTo>
                    <a:pt x="156" y="142"/>
                  </a:lnTo>
                  <a:lnTo>
                    <a:pt x="200" y="288"/>
                  </a:lnTo>
                  <a:close/>
                </a:path>
              </a:pathLst>
            </a:custGeom>
            <a:solidFill>
              <a:srgbClr val="9ECC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" name="Freeform 154"/>
            <p:cNvSpPr>
              <a:spLocks/>
            </p:cNvSpPr>
            <p:nvPr/>
          </p:nvSpPr>
          <p:spPr bwMode="auto">
            <a:xfrm>
              <a:off x="3812" y="1660"/>
              <a:ext cx="414" cy="165"/>
            </a:xfrm>
            <a:custGeom>
              <a:avLst/>
              <a:gdLst>
                <a:gd name="T0" fmla="*/ 326 w 414"/>
                <a:gd name="T1" fmla="*/ 0 h 165"/>
                <a:gd name="T2" fmla="*/ 345 w 414"/>
                <a:gd name="T3" fmla="*/ 25 h 165"/>
                <a:gd name="T4" fmla="*/ 370 w 414"/>
                <a:gd name="T5" fmla="*/ 92 h 165"/>
                <a:gd name="T6" fmla="*/ 414 w 414"/>
                <a:gd name="T7" fmla="*/ 156 h 165"/>
                <a:gd name="T8" fmla="*/ 405 w 414"/>
                <a:gd name="T9" fmla="*/ 165 h 165"/>
                <a:gd name="T10" fmla="*/ 380 w 414"/>
                <a:gd name="T11" fmla="*/ 161 h 165"/>
                <a:gd name="T12" fmla="*/ 376 w 414"/>
                <a:gd name="T13" fmla="*/ 165 h 165"/>
                <a:gd name="T14" fmla="*/ 215 w 414"/>
                <a:gd name="T15" fmla="*/ 152 h 165"/>
                <a:gd name="T16" fmla="*/ 174 w 414"/>
                <a:gd name="T17" fmla="*/ 127 h 165"/>
                <a:gd name="T18" fmla="*/ 130 w 414"/>
                <a:gd name="T19" fmla="*/ 117 h 165"/>
                <a:gd name="T20" fmla="*/ 88 w 414"/>
                <a:gd name="T21" fmla="*/ 112 h 165"/>
                <a:gd name="T22" fmla="*/ 0 w 414"/>
                <a:gd name="T23" fmla="*/ 10 h 165"/>
                <a:gd name="T24" fmla="*/ 48 w 414"/>
                <a:gd name="T25" fmla="*/ 0 h 165"/>
                <a:gd name="T26" fmla="*/ 174 w 414"/>
                <a:gd name="T27" fmla="*/ 10 h 165"/>
                <a:gd name="T28" fmla="*/ 326 w 414"/>
                <a:gd name="T29" fmla="*/ 0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14" h="165">
                  <a:moveTo>
                    <a:pt x="326" y="0"/>
                  </a:moveTo>
                  <a:lnTo>
                    <a:pt x="345" y="25"/>
                  </a:lnTo>
                  <a:lnTo>
                    <a:pt x="370" y="92"/>
                  </a:lnTo>
                  <a:lnTo>
                    <a:pt x="414" y="156"/>
                  </a:lnTo>
                  <a:lnTo>
                    <a:pt x="405" y="165"/>
                  </a:lnTo>
                  <a:lnTo>
                    <a:pt x="380" y="161"/>
                  </a:lnTo>
                  <a:lnTo>
                    <a:pt x="376" y="165"/>
                  </a:lnTo>
                  <a:lnTo>
                    <a:pt x="215" y="152"/>
                  </a:lnTo>
                  <a:lnTo>
                    <a:pt x="174" y="127"/>
                  </a:lnTo>
                  <a:lnTo>
                    <a:pt x="130" y="117"/>
                  </a:lnTo>
                  <a:lnTo>
                    <a:pt x="88" y="112"/>
                  </a:lnTo>
                  <a:lnTo>
                    <a:pt x="0" y="10"/>
                  </a:lnTo>
                  <a:lnTo>
                    <a:pt x="48" y="0"/>
                  </a:lnTo>
                  <a:lnTo>
                    <a:pt x="174" y="10"/>
                  </a:lnTo>
                  <a:lnTo>
                    <a:pt x="326" y="0"/>
                  </a:lnTo>
                  <a:close/>
                </a:path>
              </a:pathLst>
            </a:custGeom>
            <a:solidFill>
              <a:srgbClr val="70B5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" name="Freeform 155"/>
            <p:cNvSpPr>
              <a:spLocks/>
            </p:cNvSpPr>
            <p:nvPr/>
          </p:nvSpPr>
          <p:spPr bwMode="auto">
            <a:xfrm>
              <a:off x="2290" y="1666"/>
              <a:ext cx="196" cy="155"/>
            </a:xfrm>
            <a:custGeom>
              <a:avLst/>
              <a:gdLst>
                <a:gd name="T0" fmla="*/ 196 w 196"/>
                <a:gd name="T1" fmla="*/ 29 h 155"/>
                <a:gd name="T2" fmla="*/ 186 w 196"/>
                <a:gd name="T3" fmla="*/ 83 h 155"/>
                <a:gd name="T4" fmla="*/ 161 w 196"/>
                <a:gd name="T5" fmla="*/ 102 h 155"/>
                <a:gd name="T6" fmla="*/ 102 w 196"/>
                <a:gd name="T7" fmla="*/ 106 h 155"/>
                <a:gd name="T8" fmla="*/ 88 w 196"/>
                <a:gd name="T9" fmla="*/ 115 h 155"/>
                <a:gd name="T10" fmla="*/ 59 w 196"/>
                <a:gd name="T11" fmla="*/ 125 h 155"/>
                <a:gd name="T12" fmla="*/ 9 w 196"/>
                <a:gd name="T13" fmla="*/ 155 h 155"/>
                <a:gd name="T14" fmla="*/ 0 w 196"/>
                <a:gd name="T15" fmla="*/ 146 h 155"/>
                <a:gd name="T16" fmla="*/ 6 w 196"/>
                <a:gd name="T17" fmla="*/ 96 h 155"/>
                <a:gd name="T18" fmla="*/ 34 w 196"/>
                <a:gd name="T19" fmla="*/ 58 h 155"/>
                <a:gd name="T20" fmla="*/ 151 w 196"/>
                <a:gd name="T21" fmla="*/ 10 h 155"/>
                <a:gd name="T22" fmla="*/ 161 w 196"/>
                <a:gd name="T23" fmla="*/ 0 h 155"/>
                <a:gd name="T24" fmla="*/ 186 w 196"/>
                <a:gd name="T25" fmla="*/ 4 h 155"/>
                <a:gd name="T26" fmla="*/ 196 w 196"/>
                <a:gd name="T27" fmla="*/ 29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155">
                  <a:moveTo>
                    <a:pt x="196" y="29"/>
                  </a:moveTo>
                  <a:lnTo>
                    <a:pt x="186" y="83"/>
                  </a:lnTo>
                  <a:lnTo>
                    <a:pt x="161" y="102"/>
                  </a:lnTo>
                  <a:lnTo>
                    <a:pt x="102" y="106"/>
                  </a:lnTo>
                  <a:lnTo>
                    <a:pt x="88" y="115"/>
                  </a:lnTo>
                  <a:lnTo>
                    <a:pt x="59" y="125"/>
                  </a:lnTo>
                  <a:lnTo>
                    <a:pt x="9" y="155"/>
                  </a:lnTo>
                  <a:lnTo>
                    <a:pt x="0" y="146"/>
                  </a:lnTo>
                  <a:lnTo>
                    <a:pt x="6" y="96"/>
                  </a:lnTo>
                  <a:lnTo>
                    <a:pt x="34" y="58"/>
                  </a:lnTo>
                  <a:lnTo>
                    <a:pt x="151" y="10"/>
                  </a:lnTo>
                  <a:lnTo>
                    <a:pt x="161" y="0"/>
                  </a:lnTo>
                  <a:lnTo>
                    <a:pt x="186" y="4"/>
                  </a:lnTo>
                  <a:lnTo>
                    <a:pt x="196" y="29"/>
                  </a:lnTo>
                  <a:close/>
                </a:path>
              </a:pathLst>
            </a:custGeom>
            <a:solidFill>
              <a:srgbClr val="FFFF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" name="Freeform 156"/>
            <p:cNvSpPr>
              <a:spLocks/>
            </p:cNvSpPr>
            <p:nvPr/>
          </p:nvSpPr>
          <p:spPr bwMode="auto">
            <a:xfrm>
              <a:off x="2369" y="1676"/>
              <a:ext cx="209" cy="155"/>
            </a:xfrm>
            <a:custGeom>
              <a:avLst/>
              <a:gdLst>
                <a:gd name="T0" fmla="*/ 193 w 209"/>
                <a:gd name="T1" fmla="*/ 73 h 155"/>
                <a:gd name="T2" fmla="*/ 180 w 209"/>
                <a:gd name="T3" fmla="*/ 92 h 155"/>
                <a:gd name="T4" fmla="*/ 184 w 209"/>
                <a:gd name="T5" fmla="*/ 115 h 155"/>
                <a:gd name="T6" fmla="*/ 142 w 209"/>
                <a:gd name="T7" fmla="*/ 115 h 155"/>
                <a:gd name="T8" fmla="*/ 136 w 209"/>
                <a:gd name="T9" fmla="*/ 111 h 155"/>
                <a:gd name="T10" fmla="*/ 107 w 209"/>
                <a:gd name="T11" fmla="*/ 126 h 155"/>
                <a:gd name="T12" fmla="*/ 88 w 209"/>
                <a:gd name="T13" fmla="*/ 149 h 155"/>
                <a:gd name="T14" fmla="*/ 19 w 209"/>
                <a:gd name="T15" fmla="*/ 145 h 155"/>
                <a:gd name="T16" fmla="*/ 13 w 209"/>
                <a:gd name="T17" fmla="*/ 145 h 155"/>
                <a:gd name="T18" fmla="*/ 3 w 209"/>
                <a:gd name="T19" fmla="*/ 155 h 155"/>
                <a:gd name="T20" fmla="*/ 0 w 209"/>
                <a:gd name="T21" fmla="*/ 149 h 155"/>
                <a:gd name="T22" fmla="*/ 34 w 209"/>
                <a:gd name="T23" fmla="*/ 130 h 155"/>
                <a:gd name="T24" fmla="*/ 34 w 209"/>
                <a:gd name="T25" fmla="*/ 126 h 155"/>
                <a:gd name="T26" fmla="*/ 101 w 209"/>
                <a:gd name="T27" fmla="*/ 105 h 155"/>
                <a:gd name="T28" fmla="*/ 132 w 209"/>
                <a:gd name="T29" fmla="*/ 86 h 155"/>
                <a:gd name="T30" fmla="*/ 136 w 209"/>
                <a:gd name="T31" fmla="*/ 0 h 155"/>
                <a:gd name="T32" fmla="*/ 209 w 209"/>
                <a:gd name="T33" fmla="*/ 73 h 155"/>
                <a:gd name="T34" fmla="*/ 193 w 209"/>
                <a:gd name="T35" fmla="*/ 73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09" h="155">
                  <a:moveTo>
                    <a:pt x="193" y="73"/>
                  </a:moveTo>
                  <a:lnTo>
                    <a:pt x="180" y="92"/>
                  </a:lnTo>
                  <a:lnTo>
                    <a:pt x="184" y="115"/>
                  </a:lnTo>
                  <a:lnTo>
                    <a:pt x="142" y="115"/>
                  </a:lnTo>
                  <a:lnTo>
                    <a:pt x="136" y="111"/>
                  </a:lnTo>
                  <a:lnTo>
                    <a:pt x="107" y="126"/>
                  </a:lnTo>
                  <a:lnTo>
                    <a:pt x="88" y="149"/>
                  </a:lnTo>
                  <a:lnTo>
                    <a:pt x="19" y="145"/>
                  </a:lnTo>
                  <a:lnTo>
                    <a:pt x="13" y="145"/>
                  </a:lnTo>
                  <a:lnTo>
                    <a:pt x="3" y="155"/>
                  </a:lnTo>
                  <a:lnTo>
                    <a:pt x="0" y="149"/>
                  </a:lnTo>
                  <a:lnTo>
                    <a:pt x="34" y="130"/>
                  </a:lnTo>
                  <a:lnTo>
                    <a:pt x="34" y="126"/>
                  </a:lnTo>
                  <a:lnTo>
                    <a:pt x="101" y="105"/>
                  </a:lnTo>
                  <a:lnTo>
                    <a:pt x="132" y="86"/>
                  </a:lnTo>
                  <a:lnTo>
                    <a:pt x="136" y="0"/>
                  </a:lnTo>
                  <a:lnTo>
                    <a:pt x="209" y="73"/>
                  </a:lnTo>
                  <a:lnTo>
                    <a:pt x="193" y="73"/>
                  </a:lnTo>
                  <a:close/>
                </a:path>
              </a:pathLst>
            </a:custGeom>
            <a:solidFill>
              <a:srgbClr val="B3C5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" name="Freeform 157"/>
            <p:cNvSpPr>
              <a:spLocks/>
            </p:cNvSpPr>
            <p:nvPr/>
          </p:nvSpPr>
          <p:spPr bwMode="auto">
            <a:xfrm>
              <a:off x="2879" y="1676"/>
              <a:ext cx="54" cy="53"/>
            </a:xfrm>
            <a:custGeom>
              <a:avLst/>
              <a:gdLst>
                <a:gd name="T0" fmla="*/ 54 w 54"/>
                <a:gd name="T1" fmla="*/ 34 h 53"/>
                <a:gd name="T2" fmla="*/ 54 w 54"/>
                <a:gd name="T3" fmla="*/ 38 h 53"/>
                <a:gd name="T4" fmla="*/ 31 w 54"/>
                <a:gd name="T5" fmla="*/ 48 h 53"/>
                <a:gd name="T6" fmla="*/ 25 w 54"/>
                <a:gd name="T7" fmla="*/ 48 h 53"/>
                <a:gd name="T8" fmla="*/ 21 w 54"/>
                <a:gd name="T9" fmla="*/ 53 h 53"/>
                <a:gd name="T10" fmla="*/ 12 w 54"/>
                <a:gd name="T11" fmla="*/ 44 h 53"/>
                <a:gd name="T12" fmla="*/ 0 w 54"/>
                <a:gd name="T13" fmla="*/ 25 h 53"/>
                <a:gd name="T14" fmla="*/ 6 w 54"/>
                <a:gd name="T15" fmla="*/ 0 h 53"/>
                <a:gd name="T16" fmla="*/ 50 w 54"/>
                <a:gd name="T17" fmla="*/ 28 h 53"/>
                <a:gd name="T18" fmla="*/ 54 w 54"/>
                <a:gd name="T19" fmla="*/ 34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4" h="53">
                  <a:moveTo>
                    <a:pt x="54" y="34"/>
                  </a:moveTo>
                  <a:lnTo>
                    <a:pt x="54" y="38"/>
                  </a:lnTo>
                  <a:lnTo>
                    <a:pt x="31" y="48"/>
                  </a:lnTo>
                  <a:lnTo>
                    <a:pt x="25" y="48"/>
                  </a:lnTo>
                  <a:lnTo>
                    <a:pt x="21" y="53"/>
                  </a:lnTo>
                  <a:lnTo>
                    <a:pt x="12" y="44"/>
                  </a:lnTo>
                  <a:lnTo>
                    <a:pt x="0" y="25"/>
                  </a:lnTo>
                  <a:lnTo>
                    <a:pt x="6" y="0"/>
                  </a:lnTo>
                  <a:lnTo>
                    <a:pt x="50" y="28"/>
                  </a:lnTo>
                  <a:lnTo>
                    <a:pt x="54" y="34"/>
                  </a:lnTo>
                  <a:close/>
                </a:path>
              </a:pathLst>
            </a:custGeom>
            <a:solidFill>
              <a:srgbClr val="B3B9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" name="Freeform 158"/>
            <p:cNvSpPr>
              <a:spLocks/>
            </p:cNvSpPr>
            <p:nvPr/>
          </p:nvSpPr>
          <p:spPr bwMode="auto">
            <a:xfrm>
              <a:off x="3783" y="1676"/>
              <a:ext cx="98" cy="234"/>
            </a:xfrm>
            <a:custGeom>
              <a:avLst/>
              <a:gdLst>
                <a:gd name="T0" fmla="*/ 83 w 98"/>
                <a:gd name="T1" fmla="*/ 92 h 234"/>
                <a:gd name="T2" fmla="*/ 98 w 98"/>
                <a:gd name="T3" fmla="*/ 126 h 234"/>
                <a:gd name="T4" fmla="*/ 33 w 98"/>
                <a:gd name="T5" fmla="*/ 209 h 234"/>
                <a:gd name="T6" fmla="*/ 29 w 98"/>
                <a:gd name="T7" fmla="*/ 234 h 234"/>
                <a:gd name="T8" fmla="*/ 19 w 98"/>
                <a:gd name="T9" fmla="*/ 222 h 234"/>
                <a:gd name="T10" fmla="*/ 19 w 98"/>
                <a:gd name="T11" fmla="*/ 174 h 234"/>
                <a:gd name="T12" fmla="*/ 13 w 98"/>
                <a:gd name="T13" fmla="*/ 168 h 234"/>
                <a:gd name="T14" fmla="*/ 48 w 98"/>
                <a:gd name="T15" fmla="*/ 165 h 234"/>
                <a:gd name="T16" fmla="*/ 54 w 98"/>
                <a:gd name="T17" fmla="*/ 165 h 234"/>
                <a:gd name="T18" fmla="*/ 54 w 98"/>
                <a:gd name="T19" fmla="*/ 140 h 234"/>
                <a:gd name="T20" fmla="*/ 29 w 98"/>
                <a:gd name="T21" fmla="*/ 101 h 234"/>
                <a:gd name="T22" fmla="*/ 29 w 98"/>
                <a:gd name="T23" fmla="*/ 76 h 234"/>
                <a:gd name="T24" fmla="*/ 19 w 98"/>
                <a:gd name="T25" fmla="*/ 67 h 234"/>
                <a:gd name="T26" fmla="*/ 19 w 98"/>
                <a:gd name="T27" fmla="*/ 48 h 234"/>
                <a:gd name="T28" fmla="*/ 0 w 98"/>
                <a:gd name="T29" fmla="*/ 13 h 234"/>
                <a:gd name="T30" fmla="*/ 0 w 98"/>
                <a:gd name="T31" fmla="*/ 0 h 234"/>
                <a:gd name="T32" fmla="*/ 13 w 98"/>
                <a:gd name="T33" fmla="*/ 4 h 234"/>
                <a:gd name="T34" fmla="*/ 83 w 98"/>
                <a:gd name="T35" fmla="*/ 92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8" h="234">
                  <a:moveTo>
                    <a:pt x="83" y="92"/>
                  </a:moveTo>
                  <a:lnTo>
                    <a:pt x="98" y="126"/>
                  </a:lnTo>
                  <a:lnTo>
                    <a:pt x="33" y="209"/>
                  </a:lnTo>
                  <a:lnTo>
                    <a:pt x="29" y="234"/>
                  </a:lnTo>
                  <a:lnTo>
                    <a:pt x="19" y="222"/>
                  </a:lnTo>
                  <a:lnTo>
                    <a:pt x="19" y="174"/>
                  </a:lnTo>
                  <a:lnTo>
                    <a:pt x="13" y="168"/>
                  </a:lnTo>
                  <a:lnTo>
                    <a:pt x="48" y="165"/>
                  </a:lnTo>
                  <a:lnTo>
                    <a:pt x="54" y="165"/>
                  </a:lnTo>
                  <a:lnTo>
                    <a:pt x="54" y="140"/>
                  </a:lnTo>
                  <a:lnTo>
                    <a:pt x="29" y="101"/>
                  </a:lnTo>
                  <a:lnTo>
                    <a:pt x="29" y="76"/>
                  </a:lnTo>
                  <a:lnTo>
                    <a:pt x="19" y="67"/>
                  </a:lnTo>
                  <a:lnTo>
                    <a:pt x="19" y="48"/>
                  </a:lnTo>
                  <a:lnTo>
                    <a:pt x="0" y="13"/>
                  </a:lnTo>
                  <a:lnTo>
                    <a:pt x="0" y="0"/>
                  </a:lnTo>
                  <a:lnTo>
                    <a:pt x="13" y="4"/>
                  </a:lnTo>
                  <a:lnTo>
                    <a:pt x="83" y="92"/>
                  </a:lnTo>
                  <a:close/>
                </a:path>
              </a:pathLst>
            </a:custGeom>
            <a:solidFill>
              <a:srgbClr val="6B946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" name="Freeform 159"/>
            <p:cNvSpPr>
              <a:spLocks/>
            </p:cNvSpPr>
            <p:nvPr/>
          </p:nvSpPr>
          <p:spPr bwMode="auto">
            <a:xfrm>
              <a:off x="2783" y="1695"/>
              <a:ext cx="73" cy="107"/>
            </a:xfrm>
            <a:custGeom>
              <a:avLst/>
              <a:gdLst>
                <a:gd name="T0" fmla="*/ 35 w 73"/>
                <a:gd name="T1" fmla="*/ 82 h 107"/>
                <a:gd name="T2" fmla="*/ 4 w 73"/>
                <a:gd name="T3" fmla="*/ 107 h 107"/>
                <a:gd name="T4" fmla="*/ 0 w 73"/>
                <a:gd name="T5" fmla="*/ 102 h 107"/>
                <a:gd name="T6" fmla="*/ 0 w 73"/>
                <a:gd name="T7" fmla="*/ 86 h 107"/>
                <a:gd name="T8" fmla="*/ 10 w 73"/>
                <a:gd name="T9" fmla="*/ 77 h 107"/>
                <a:gd name="T10" fmla="*/ 0 w 73"/>
                <a:gd name="T11" fmla="*/ 67 h 107"/>
                <a:gd name="T12" fmla="*/ 29 w 73"/>
                <a:gd name="T13" fmla="*/ 34 h 107"/>
                <a:gd name="T14" fmla="*/ 29 w 73"/>
                <a:gd name="T15" fmla="*/ 9 h 107"/>
                <a:gd name="T16" fmla="*/ 58 w 73"/>
                <a:gd name="T17" fmla="*/ 0 h 107"/>
                <a:gd name="T18" fmla="*/ 73 w 73"/>
                <a:gd name="T19" fmla="*/ 29 h 107"/>
                <a:gd name="T20" fmla="*/ 35 w 73"/>
                <a:gd name="T21" fmla="*/ 82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3" h="107">
                  <a:moveTo>
                    <a:pt x="35" y="82"/>
                  </a:moveTo>
                  <a:lnTo>
                    <a:pt x="4" y="107"/>
                  </a:lnTo>
                  <a:lnTo>
                    <a:pt x="0" y="102"/>
                  </a:lnTo>
                  <a:lnTo>
                    <a:pt x="0" y="86"/>
                  </a:lnTo>
                  <a:lnTo>
                    <a:pt x="10" y="77"/>
                  </a:lnTo>
                  <a:lnTo>
                    <a:pt x="0" y="67"/>
                  </a:lnTo>
                  <a:lnTo>
                    <a:pt x="29" y="34"/>
                  </a:lnTo>
                  <a:lnTo>
                    <a:pt x="29" y="9"/>
                  </a:lnTo>
                  <a:lnTo>
                    <a:pt x="58" y="0"/>
                  </a:lnTo>
                  <a:lnTo>
                    <a:pt x="73" y="29"/>
                  </a:lnTo>
                  <a:lnTo>
                    <a:pt x="35" y="82"/>
                  </a:lnTo>
                  <a:close/>
                </a:path>
              </a:pathLst>
            </a:custGeom>
            <a:solidFill>
              <a:srgbClr val="D8D8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" name="Freeform 160"/>
            <p:cNvSpPr>
              <a:spLocks/>
            </p:cNvSpPr>
            <p:nvPr/>
          </p:nvSpPr>
          <p:spPr bwMode="auto">
            <a:xfrm>
              <a:off x="2572" y="1710"/>
              <a:ext cx="129" cy="77"/>
            </a:xfrm>
            <a:custGeom>
              <a:avLst/>
              <a:gdLst>
                <a:gd name="T0" fmla="*/ 98 w 129"/>
                <a:gd name="T1" fmla="*/ 10 h 77"/>
                <a:gd name="T2" fmla="*/ 113 w 129"/>
                <a:gd name="T3" fmla="*/ 4 h 77"/>
                <a:gd name="T4" fmla="*/ 117 w 129"/>
                <a:gd name="T5" fmla="*/ 4 h 77"/>
                <a:gd name="T6" fmla="*/ 129 w 129"/>
                <a:gd name="T7" fmla="*/ 29 h 77"/>
                <a:gd name="T8" fmla="*/ 98 w 129"/>
                <a:gd name="T9" fmla="*/ 48 h 77"/>
                <a:gd name="T10" fmla="*/ 50 w 129"/>
                <a:gd name="T11" fmla="*/ 52 h 77"/>
                <a:gd name="T12" fmla="*/ 0 w 129"/>
                <a:gd name="T13" fmla="*/ 77 h 77"/>
                <a:gd name="T14" fmla="*/ 6 w 129"/>
                <a:gd name="T15" fmla="*/ 58 h 77"/>
                <a:gd name="T16" fmla="*/ 19 w 129"/>
                <a:gd name="T17" fmla="*/ 52 h 77"/>
                <a:gd name="T18" fmla="*/ 25 w 129"/>
                <a:gd name="T19" fmla="*/ 52 h 77"/>
                <a:gd name="T20" fmla="*/ 31 w 129"/>
                <a:gd name="T21" fmla="*/ 48 h 77"/>
                <a:gd name="T22" fmla="*/ 31 w 129"/>
                <a:gd name="T23" fmla="*/ 33 h 77"/>
                <a:gd name="T24" fmla="*/ 19 w 129"/>
                <a:gd name="T25" fmla="*/ 23 h 77"/>
                <a:gd name="T26" fmla="*/ 69 w 129"/>
                <a:gd name="T27" fmla="*/ 10 h 77"/>
                <a:gd name="T28" fmla="*/ 79 w 129"/>
                <a:gd name="T29" fmla="*/ 0 h 77"/>
                <a:gd name="T30" fmla="*/ 94 w 129"/>
                <a:gd name="T31" fmla="*/ 14 h 77"/>
                <a:gd name="T32" fmla="*/ 98 w 129"/>
                <a:gd name="T33" fmla="*/ 1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29" h="77">
                  <a:moveTo>
                    <a:pt x="98" y="10"/>
                  </a:moveTo>
                  <a:lnTo>
                    <a:pt x="113" y="4"/>
                  </a:lnTo>
                  <a:lnTo>
                    <a:pt x="117" y="4"/>
                  </a:lnTo>
                  <a:lnTo>
                    <a:pt x="129" y="29"/>
                  </a:lnTo>
                  <a:lnTo>
                    <a:pt x="98" y="48"/>
                  </a:lnTo>
                  <a:lnTo>
                    <a:pt x="50" y="52"/>
                  </a:lnTo>
                  <a:lnTo>
                    <a:pt x="0" y="77"/>
                  </a:lnTo>
                  <a:lnTo>
                    <a:pt x="6" y="58"/>
                  </a:lnTo>
                  <a:lnTo>
                    <a:pt x="19" y="52"/>
                  </a:lnTo>
                  <a:lnTo>
                    <a:pt x="25" y="52"/>
                  </a:lnTo>
                  <a:lnTo>
                    <a:pt x="31" y="48"/>
                  </a:lnTo>
                  <a:lnTo>
                    <a:pt x="31" y="33"/>
                  </a:lnTo>
                  <a:lnTo>
                    <a:pt x="19" y="23"/>
                  </a:lnTo>
                  <a:lnTo>
                    <a:pt x="69" y="10"/>
                  </a:lnTo>
                  <a:lnTo>
                    <a:pt x="79" y="0"/>
                  </a:lnTo>
                  <a:lnTo>
                    <a:pt x="94" y="14"/>
                  </a:lnTo>
                  <a:lnTo>
                    <a:pt x="98" y="10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" name="Freeform 161"/>
            <p:cNvSpPr>
              <a:spLocks/>
            </p:cNvSpPr>
            <p:nvPr/>
          </p:nvSpPr>
          <p:spPr bwMode="auto">
            <a:xfrm>
              <a:off x="2827" y="1752"/>
              <a:ext cx="115" cy="60"/>
            </a:xfrm>
            <a:custGeom>
              <a:avLst/>
              <a:gdLst>
                <a:gd name="T0" fmla="*/ 77 w 115"/>
                <a:gd name="T1" fmla="*/ 16 h 60"/>
                <a:gd name="T2" fmla="*/ 115 w 115"/>
                <a:gd name="T3" fmla="*/ 35 h 60"/>
                <a:gd name="T4" fmla="*/ 115 w 115"/>
                <a:gd name="T5" fmla="*/ 50 h 60"/>
                <a:gd name="T6" fmla="*/ 102 w 115"/>
                <a:gd name="T7" fmla="*/ 60 h 60"/>
                <a:gd name="T8" fmla="*/ 23 w 115"/>
                <a:gd name="T9" fmla="*/ 60 h 60"/>
                <a:gd name="T10" fmla="*/ 0 w 115"/>
                <a:gd name="T11" fmla="*/ 50 h 60"/>
                <a:gd name="T12" fmla="*/ 39 w 115"/>
                <a:gd name="T13" fmla="*/ 0 h 60"/>
                <a:gd name="T14" fmla="*/ 77 w 115"/>
                <a:gd name="T15" fmla="*/ 10 h 60"/>
                <a:gd name="T16" fmla="*/ 77 w 115"/>
                <a:gd name="T17" fmla="*/ 1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5" h="60">
                  <a:moveTo>
                    <a:pt x="77" y="16"/>
                  </a:moveTo>
                  <a:lnTo>
                    <a:pt x="115" y="35"/>
                  </a:lnTo>
                  <a:lnTo>
                    <a:pt x="115" y="50"/>
                  </a:lnTo>
                  <a:lnTo>
                    <a:pt x="102" y="60"/>
                  </a:lnTo>
                  <a:lnTo>
                    <a:pt x="23" y="60"/>
                  </a:lnTo>
                  <a:lnTo>
                    <a:pt x="0" y="50"/>
                  </a:lnTo>
                  <a:lnTo>
                    <a:pt x="39" y="0"/>
                  </a:lnTo>
                  <a:lnTo>
                    <a:pt x="77" y="10"/>
                  </a:lnTo>
                  <a:lnTo>
                    <a:pt x="77" y="16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" name="Freeform 162"/>
            <p:cNvSpPr>
              <a:spLocks/>
            </p:cNvSpPr>
            <p:nvPr/>
          </p:nvSpPr>
          <p:spPr bwMode="auto">
            <a:xfrm>
              <a:off x="2501" y="1772"/>
              <a:ext cx="184" cy="88"/>
            </a:xfrm>
            <a:custGeom>
              <a:avLst/>
              <a:gdLst>
                <a:gd name="T0" fmla="*/ 184 w 184"/>
                <a:gd name="T1" fmla="*/ 9 h 88"/>
                <a:gd name="T2" fmla="*/ 134 w 184"/>
                <a:gd name="T3" fmla="*/ 15 h 88"/>
                <a:gd name="T4" fmla="*/ 71 w 184"/>
                <a:gd name="T5" fmla="*/ 88 h 88"/>
                <a:gd name="T6" fmla="*/ 13 w 184"/>
                <a:gd name="T7" fmla="*/ 59 h 88"/>
                <a:gd name="T8" fmla="*/ 0 w 184"/>
                <a:gd name="T9" fmla="*/ 40 h 88"/>
                <a:gd name="T10" fmla="*/ 42 w 184"/>
                <a:gd name="T11" fmla="*/ 49 h 88"/>
                <a:gd name="T12" fmla="*/ 71 w 184"/>
                <a:gd name="T13" fmla="*/ 40 h 88"/>
                <a:gd name="T14" fmla="*/ 121 w 184"/>
                <a:gd name="T15" fmla="*/ 9 h 88"/>
                <a:gd name="T16" fmla="*/ 150 w 184"/>
                <a:gd name="T17" fmla="*/ 15 h 88"/>
                <a:gd name="T18" fmla="*/ 178 w 184"/>
                <a:gd name="T19" fmla="*/ 0 h 88"/>
                <a:gd name="T20" fmla="*/ 184 w 184"/>
                <a:gd name="T21" fmla="*/ 0 h 88"/>
                <a:gd name="T22" fmla="*/ 184 w 184"/>
                <a:gd name="T23" fmla="*/ 9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84" h="88">
                  <a:moveTo>
                    <a:pt x="184" y="9"/>
                  </a:moveTo>
                  <a:lnTo>
                    <a:pt x="134" y="15"/>
                  </a:lnTo>
                  <a:lnTo>
                    <a:pt x="71" y="88"/>
                  </a:lnTo>
                  <a:lnTo>
                    <a:pt x="13" y="59"/>
                  </a:lnTo>
                  <a:lnTo>
                    <a:pt x="0" y="40"/>
                  </a:lnTo>
                  <a:lnTo>
                    <a:pt x="42" y="49"/>
                  </a:lnTo>
                  <a:lnTo>
                    <a:pt x="71" y="40"/>
                  </a:lnTo>
                  <a:lnTo>
                    <a:pt x="121" y="9"/>
                  </a:lnTo>
                  <a:lnTo>
                    <a:pt x="150" y="15"/>
                  </a:lnTo>
                  <a:lnTo>
                    <a:pt x="178" y="0"/>
                  </a:lnTo>
                  <a:lnTo>
                    <a:pt x="184" y="0"/>
                  </a:lnTo>
                  <a:lnTo>
                    <a:pt x="184" y="9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" name="Freeform 163"/>
            <p:cNvSpPr>
              <a:spLocks/>
            </p:cNvSpPr>
            <p:nvPr/>
          </p:nvSpPr>
          <p:spPr bwMode="auto">
            <a:xfrm>
              <a:off x="2591" y="1781"/>
              <a:ext cx="186" cy="133"/>
            </a:xfrm>
            <a:custGeom>
              <a:avLst/>
              <a:gdLst>
                <a:gd name="T0" fmla="*/ 173 w 186"/>
                <a:gd name="T1" fmla="*/ 63 h 133"/>
                <a:gd name="T2" fmla="*/ 186 w 186"/>
                <a:gd name="T3" fmla="*/ 75 h 133"/>
                <a:gd name="T4" fmla="*/ 173 w 186"/>
                <a:gd name="T5" fmla="*/ 129 h 133"/>
                <a:gd name="T6" fmla="*/ 138 w 186"/>
                <a:gd name="T7" fmla="*/ 98 h 133"/>
                <a:gd name="T8" fmla="*/ 75 w 186"/>
                <a:gd name="T9" fmla="*/ 113 h 133"/>
                <a:gd name="T10" fmla="*/ 44 w 186"/>
                <a:gd name="T11" fmla="*/ 129 h 133"/>
                <a:gd name="T12" fmla="*/ 0 w 186"/>
                <a:gd name="T13" fmla="*/ 133 h 133"/>
                <a:gd name="T14" fmla="*/ 0 w 186"/>
                <a:gd name="T15" fmla="*/ 85 h 133"/>
                <a:gd name="T16" fmla="*/ 54 w 186"/>
                <a:gd name="T17" fmla="*/ 35 h 133"/>
                <a:gd name="T18" fmla="*/ 50 w 186"/>
                <a:gd name="T19" fmla="*/ 31 h 133"/>
                <a:gd name="T20" fmla="*/ 88 w 186"/>
                <a:gd name="T21" fmla="*/ 25 h 133"/>
                <a:gd name="T22" fmla="*/ 104 w 186"/>
                <a:gd name="T23" fmla="*/ 25 h 133"/>
                <a:gd name="T24" fmla="*/ 129 w 186"/>
                <a:gd name="T25" fmla="*/ 0 h 133"/>
                <a:gd name="T26" fmla="*/ 167 w 186"/>
                <a:gd name="T27" fmla="*/ 16 h 133"/>
                <a:gd name="T28" fmla="*/ 173 w 186"/>
                <a:gd name="T29" fmla="*/ 63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86" h="133">
                  <a:moveTo>
                    <a:pt x="173" y="63"/>
                  </a:moveTo>
                  <a:lnTo>
                    <a:pt x="186" y="75"/>
                  </a:lnTo>
                  <a:lnTo>
                    <a:pt x="173" y="129"/>
                  </a:lnTo>
                  <a:lnTo>
                    <a:pt x="138" y="98"/>
                  </a:lnTo>
                  <a:lnTo>
                    <a:pt x="75" y="113"/>
                  </a:lnTo>
                  <a:lnTo>
                    <a:pt x="44" y="129"/>
                  </a:lnTo>
                  <a:lnTo>
                    <a:pt x="0" y="133"/>
                  </a:lnTo>
                  <a:lnTo>
                    <a:pt x="0" y="85"/>
                  </a:lnTo>
                  <a:lnTo>
                    <a:pt x="54" y="35"/>
                  </a:lnTo>
                  <a:lnTo>
                    <a:pt x="50" y="31"/>
                  </a:lnTo>
                  <a:lnTo>
                    <a:pt x="88" y="25"/>
                  </a:lnTo>
                  <a:lnTo>
                    <a:pt x="104" y="25"/>
                  </a:lnTo>
                  <a:lnTo>
                    <a:pt x="129" y="0"/>
                  </a:lnTo>
                  <a:lnTo>
                    <a:pt x="167" y="16"/>
                  </a:lnTo>
                  <a:lnTo>
                    <a:pt x="173" y="63"/>
                  </a:lnTo>
                  <a:close/>
                </a:path>
              </a:pathLst>
            </a:custGeom>
            <a:solidFill>
              <a:srgbClr val="B3B3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" name="Freeform 164"/>
            <p:cNvSpPr>
              <a:spLocks/>
            </p:cNvSpPr>
            <p:nvPr/>
          </p:nvSpPr>
          <p:spPr bwMode="auto">
            <a:xfrm>
              <a:off x="3910" y="1787"/>
              <a:ext cx="412" cy="215"/>
            </a:xfrm>
            <a:custGeom>
              <a:avLst/>
              <a:gdLst>
                <a:gd name="T0" fmla="*/ 101 w 412"/>
                <a:gd name="T1" fmla="*/ 29 h 215"/>
                <a:gd name="T2" fmla="*/ 126 w 412"/>
                <a:gd name="T3" fmla="*/ 44 h 215"/>
                <a:gd name="T4" fmla="*/ 257 w 412"/>
                <a:gd name="T5" fmla="*/ 54 h 215"/>
                <a:gd name="T6" fmla="*/ 291 w 412"/>
                <a:gd name="T7" fmla="*/ 57 h 215"/>
                <a:gd name="T8" fmla="*/ 380 w 412"/>
                <a:gd name="T9" fmla="*/ 167 h 215"/>
                <a:gd name="T10" fmla="*/ 412 w 412"/>
                <a:gd name="T11" fmla="*/ 196 h 215"/>
                <a:gd name="T12" fmla="*/ 384 w 412"/>
                <a:gd name="T13" fmla="*/ 215 h 215"/>
                <a:gd name="T14" fmla="*/ 272 w 412"/>
                <a:gd name="T15" fmla="*/ 180 h 215"/>
                <a:gd name="T16" fmla="*/ 194 w 412"/>
                <a:gd name="T17" fmla="*/ 167 h 215"/>
                <a:gd name="T18" fmla="*/ 146 w 412"/>
                <a:gd name="T19" fmla="*/ 167 h 215"/>
                <a:gd name="T20" fmla="*/ 23 w 412"/>
                <a:gd name="T21" fmla="*/ 54 h 215"/>
                <a:gd name="T22" fmla="*/ 0 w 412"/>
                <a:gd name="T23" fmla="*/ 0 h 215"/>
                <a:gd name="T24" fmla="*/ 57 w 412"/>
                <a:gd name="T25" fmla="*/ 10 h 215"/>
                <a:gd name="T26" fmla="*/ 101 w 412"/>
                <a:gd name="T27" fmla="*/ 29 h 2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12" h="215">
                  <a:moveTo>
                    <a:pt x="101" y="29"/>
                  </a:moveTo>
                  <a:lnTo>
                    <a:pt x="126" y="44"/>
                  </a:lnTo>
                  <a:lnTo>
                    <a:pt x="257" y="54"/>
                  </a:lnTo>
                  <a:lnTo>
                    <a:pt x="291" y="57"/>
                  </a:lnTo>
                  <a:lnTo>
                    <a:pt x="380" y="167"/>
                  </a:lnTo>
                  <a:lnTo>
                    <a:pt x="412" y="196"/>
                  </a:lnTo>
                  <a:lnTo>
                    <a:pt x="384" y="215"/>
                  </a:lnTo>
                  <a:lnTo>
                    <a:pt x="272" y="180"/>
                  </a:lnTo>
                  <a:lnTo>
                    <a:pt x="194" y="167"/>
                  </a:lnTo>
                  <a:lnTo>
                    <a:pt x="146" y="167"/>
                  </a:lnTo>
                  <a:lnTo>
                    <a:pt x="23" y="54"/>
                  </a:lnTo>
                  <a:lnTo>
                    <a:pt x="0" y="0"/>
                  </a:lnTo>
                  <a:lnTo>
                    <a:pt x="57" y="10"/>
                  </a:lnTo>
                  <a:lnTo>
                    <a:pt x="101" y="29"/>
                  </a:lnTo>
                  <a:close/>
                </a:path>
              </a:pathLst>
            </a:custGeom>
            <a:solidFill>
              <a:srgbClr val="5F9C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" name="Freeform 165"/>
            <p:cNvSpPr>
              <a:spLocks/>
            </p:cNvSpPr>
            <p:nvPr/>
          </p:nvSpPr>
          <p:spPr bwMode="auto">
            <a:xfrm>
              <a:off x="3489" y="1791"/>
              <a:ext cx="298" cy="439"/>
            </a:xfrm>
            <a:custGeom>
              <a:avLst/>
              <a:gdLst>
                <a:gd name="T0" fmla="*/ 210 w 298"/>
                <a:gd name="T1" fmla="*/ 167 h 439"/>
                <a:gd name="T2" fmla="*/ 240 w 298"/>
                <a:gd name="T3" fmla="*/ 217 h 439"/>
                <a:gd name="T4" fmla="*/ 273 w 298"/>
                <a:gd name="T5" fmla="*/ 226 h 439"/>
                <a:gd name="T6" fmla="*/ 273 w 298"/>
                <a:gd name="T7" fmla="*/ 289 h 439"/>
                <a:gd name="T8" fmla="*/ 298 w 298"/>
                <a:gd name="T9" fmla="*/ 410 h 439"/>
                <a:gd name="T10" fmla="*/ 294 w 298"/>
                <a:gd name="T11" fmla="*/ 439 h 439"/>
                <a:gd name="T12" fmla="*/ 200 w 298"/>
                <a:gd name="T13" fmla="*/ 347 h 439"/>
                <a:gd name="T14" fmla="*/ 146 w 298"/>
                <a:gd name="T15" fmla="*/ 312 h 439"/>
                <a:gd name="T16" fmla="*/ 127 w 298"/>
                <a:gd name="T17" fmla="*/ 289 h 439"/>
                <a:gd name="T18" fmla="*/ 127 w 298"/>
                <a:gd name="T19" fmla="*/ 270 h 439"/>
                <a:gd name="T20" fmla="*/ 121 w 298"/>
                <a:gd name="T21" fmla="*/ 264 h 439"/>
                <a:gd name="T22" fmla="*/ 60 w 298"/>
                <a:gd name="T23" fmla="*/ 128 h 439"/>
                <a:gd name="T24" fmla="*/ 10 w 298"/>
                <a:gd name="T25" fmla="*/ 50 h 439"/>
                <a:gd name="T26" fmla="*/ 0 w 298"/>
                <a:gd name="T27" fmla="*/ 0 h 439"/>
                <a:gd name="T28" fmla="*/ 41 w 298"/>
                <a:gd name="T29" fmla="*/ 15 h 439"/>
                <a:gd name="T30" fmla="*/ 210 w 298"/>
                <a:gd name="T31" fmla="*/ 167 h 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8" h="439">
                  <a:moveTo>
                    <a:pt x="210" y="167"/>
                  </a:moveTo>
                  <a:lnTo>
                    <a:pt x="240" y="217"/>
                  </a:lnTo>
                  <a:lnTo>
                    <a:pt x="273" y="226"/>
                  </a:lnTo>
                  <a:lnTo>
                    <a:pt x="273" y="289"/>
                  </a:lnTo>
                  <a:lnTo>
                    <a:pt x="298" y="410"/>
                  </a:lnTo>
                  <a:lnTo>
                    <a:pt x="294" y="439"/>
                  </a:lnTo>
                  <a:lnTo>
                    <a:pt x="200" y="347"/>
                  </a:lnTo>
                  <a:lnTo>
                    <a:pt x="146" y="312"/>
                  </a:lnTo>
                  <a:lnTo>
                    <a:pt x="127" y="289"/>
                  </a:lnTo>
                  <a:lnTo>
                    <a:pt x="127" y="270"/>
                  </a:lnTo>
                  <a:lnTo>
                    <a:pt x="121" y="264"/>
                  </a:lnTo>
                  <a:lnTo>
                    <a:pt x="60" y="128"/>
                  </a:lnTo>
                  <a:lnTo>
                    <a:pt x="10" y="50"/>
                  </a:lnTo>
                  <a:lnTo>
                    <a:pt x="0" y="0"/>
                  </a:lnTo>
                  <a:lnTo>
                    <a:pt x="41" y="15"/>
                  </a:lnTo>
                  <a:lnTo>
                    <a:pt x="210" y="167"/>
                  </a:lnTo>
                  <a:close/>
                </a:path>
              </a:pathLst>
            </a:custGeom>
            <a:solidFill>
              <a:srgbClr val="ABEB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7" name="Freeform 166"/>
            <p:cNvSpPr>
              <a:spLocks/>
            </p:cNvSpPr>
            <p:nvPr/>
          </p:nvSpPr>
          <p:spPr bwMode="auto">
            <a:xfrm>
              <a:off x="2783" y="1797"/>
              <a:ext cx="209" cy="101"/>
            </a:xfrm>
            <a:custGeom>
              <a:avLst/>
              <a:gdLst>
                <a:gd name="T0" fmla="*/ 150 w 209"/>
                <a:gd name="T1" fmla="*/ 92 h 101"/>
                <a:gd name="T2" fmla="*/ 150 w 209"/>
                <a:gd name="T3" fmla="*/ 101 h 101"/>
                <a:gd name="T4" fmla="*/ 96 w 209"/>
                <a:gd name="T5" fmla="*/ 92 h 101"/>
                <a:gd name="T6" fmla="*/ 86 w 209"/>
                <a:gd name="T7" fmla="*/ 78 h 101"/>
                <a:gd name="T8" fmla="*/ 83 w 209"/>
                <a:gd name="T9" fmla="*/ 72 h 101"/>
                <a:gd name="T10" fmla="*/ 19 w 209"/>
                <a:gd name="T11" fmla="*/ 97 h 101"/>
                <a:gd name="T12" fmla="*/ 14 w 209"/>
                <a:gd name="T13" fmla="*/ 101 h 101"/>
                <a:gd name="T14" fmla="*/ 14 w 209"/>
                <a:gd name="T15" fmla="*/ 78 h 101"/>
                <a:gd name="T16" fmla="*/ 19 w 209"/>
                <a:gd name="T17" fmla="*/ 63 h 101"/>
                <a:gd name="T18" fmla="*/ 19 w 209"/>
                <a:gd name="T19" fmla="*/ 47 h 101"/>
                <a:gd name="T20" fmla="*/ 4 w 209"/>
                <a:gd name="T21" fmla="*/ 38 h 101"/>
                <a:gd name="T22" fmla="*/ 0 w 209"/>
                <a:gd name="T23" fmla="*/ 34 h 101"/>
                <a:gd name="T24" fmla="*/ 4 w 209"/>
                <a:gd name="T25" fmla="*/ 34 h 101"/>
                <a:gd name="T26" fmla="*/ 14 w 209"/>
                <a:gd name="T27" fmla="*/ 24 h 101"/>
                <a:gd name="T28" fmla="*/ 14 w 209"/>
                <a:gd name="T29" fmla="*/ 34 h 101"/>
                <a:gd name="T30" fmla="*/ 73 w 209"/>
                <a:gd name="T31" fmla="*/ 59 h 101"/>
                <a:gd name="T32" fmla="*/ 92 w 209"/>
                <a:gd name="T33" fmla="*/ 59 h 101"/>
                <a:gd name="T34" fmla="*/ 96 w 209"/>
                <a:gd name="T35" fmla="*/ 53 h 101"/>
                <a:gd name="T36" fmla="*/ 127 w 209"/>
                <a:gd name="T37" fmla="*/ 38 h 101"/>
                <a:gd name="T38" fmla="*/ 150 w 209"/>
                <a:gd name="T39" fmla="*/ 38 h 101"/>
                <a:gd name="T40" fmla="*/ 180 w 209"/>
                <a:gd name="T41" fmla="*/ 0 h 101"/>
                <a:gd name="T42" fmla="*/ 209 w 209"/>
                <a:gd name="T43" fmla="*/ 24 h 101"/>
                <a:gd name="T44" fmla="*/ 150 w 209"/>
                <a:gd name="T45" fmla="*/ 92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09" h="101">
                  <a:moveTo>
                    <a:pt x="150" y="92"/>
                  </a:moveTo>
                  <a:lnTo>
                    <a:pt x="150" y="101"/>
                  </a:lnTo>
                  <a:lnTo>
                    <a:pt x="96" y="92"/>
                  </a:lnTo>
                  <a:lnTo>
                    <a:pt x="86" y="78"/>
                  </a:lnTo>
                  <a:lnTo>
                    <a:pt x="83" y="72"/>
                  </a:lnTo>
                  <a:lnTo>
                    <a:pt x="19" y="97"/>
                  </a:lnTo>
                  <a:lnTo>
                    <a:pt x="14" y="101"/>
                  </a:lnTo>
                  <a:lnTo>
                    <a:pt x="14" y="78"/>
                  </a:lnTo>
                  <a:lnTo>
                    <a:pt x="19" y="63"/>
                  </a:lnTo>
                  <a:lnTo>
                    <a:pt x="19" y="47"/>
                  </a:lnTo>
                  <a:lnTo>
                    <a:pt x="4" y="38"/>
                  </a:lnTo>
                  <a:lnTo>
                    <a:pt x="0" y="34"/>
                  </a:lnTo>
                  <a:lnTo>
                    <a:pt x="4" y="34"/>
                  </a:lnTo>
                  <a:lnTo>
                    <a:pt x="14" y="24"/>
                  </a:lnTo>
                  <a:lnTo>
                    <a:pt x="14" y="34"/>
                  </a:lnTo>
                  <a:lnTo>
                    <a:pt x="73" y="59"/>
                  </a:lnTo>
                  <a:lnTo>
                    <a:pt x="92" y="59"/>
                  </a:lnTo>
                  <a:lnTo>
                    <a:pt x="96" y="53"/>
                  </a:lnTo>
                  <a:lnTo>
                    <a:pt x="127" y="38"/>
                  </a:lnTo>
                  <a:lnTo>
                    <a:pt x="150" y="38"/>
                  </a:lnTo>
                  <a:lnTo>
                    <a:pt x="180" y="0"/>
                  </a:lnTo>
                  <a:lnTo>
                    <a:pt x="209" y="24"/>
                  </a:lnTo>
                  <a:lnTo>
                    <a:pt x="150" y="92"/>
                  </a:lnTo>
                  <a:close/>
                </a:path>
              </a:pathLst>
            </a:custGeom>
            <a:solidFill>
              <a:srgbClr val="99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" name="Freeform 167"/>
            <p:cNvSpPr>
              <a:spLocks/>
            </p:cNvSpPr>
            <p:nvPr/>
          </p:nvSpPr>
          <p:spPr bwMode="auto">
            <a:xfrm>
              <a:off x="3445" y="1797"/>
              <a:ext cx="161" cy="512"/>
            </a:xfrm>
            <a:custGeom>
              <a:avLst/>
              <a:gdLst>
                <a:gd name="T0" fmla="*/ 75 w 161"/>
                <a:gd name="T1" fmla="*/ 117 h 512"/>
                <a:gd name="T2" fmla="*/ 133 w 161"/>
                <a:gd name="T3" fmla="*/ 243 h 512"/>
                <a:gd name="T4" fmla="*/ 146 w 161"/>
                <a:gd name="T5" fmla="*/ 297 h 512"/>
                <a:gd name="T6" fmla="*/ 146 w 161"/>
                <a:gd name="T7" fmla="*/ 389 h 512"/>
                <a:gd name="T8" fmla="*/ 161 w 161"/>
                <a:gd name="T9" fmla="*/ 477 h 512"/>
                <a:gd name="T10" fmla="*/ 152 w 161"/>
                <a:gd name="T11" fmla="*/ 473 h 512"/>
                <a:gd name="T12" fmla="*/ 137 w 161"/>
                <a:gd name="T13" fmla="*/ 473 h 512"/>
                <a:gd name="T14" fmla="*/ 133 w 161"/>
                <a:gd name="T15" fmla="*/ 492 h 512"/>
                <a:gd name="T16" fmla="*/ 133 w 161"/>
                <a:gd name="T17" fmla="*/ 512 h 512"/>
                <a:gd name="T18" fmla="*/ 85 w 161"/>
                <a:gd name="T19" fmla="*/ 452 h 512"/>
                <a:gd name="T20" fmla="*/ 21 w 161"/>
                <a:gd name="T21" fmla="*/ 404 h 512"/>
                <a:gd name="T22" fmla="*/ 0 w 161"/>
                <a:gd name="T23" fmla="*/ 303 h 512"/>
                <a:gd name="T24" fmla="*/ 6 w 161"/>
                <a:gd name="T25" fmla="*/ 82 h 512"/>
                <a:gd name="T26" fmla="*/ 21 w 161"/>
                <a:gd name="T27" fmla="*/ 0 h 512"/>
                <a:gd name="T28" fmla="*/ 44 w 161"/>
                <a:gd name="T29" fmla="*/ 82 h 512"/>
                <a:gd name="T30" fmla="*/ 75 w 161"/>
                <a:gd name="T31" fmla="*/ 117 h 5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61" h="512">
                  <a:moveTo>
                    <a:pt x="75" y="117"/>
                  </a:moveTo>
                  <a:lnTo>
                    <a:pt x="133" y="243"/>
                  </a:lnTo>
                  <a:lnTo>
                    <a:pt x="146" y="297"/>
                  </a:lnTo>
                  <a:lnTo>
                    <a:pt x="146" y="389"/>
                  </a:lnTo>
                  <a:lnTo>
                    <a:pt x="161" y="477"/>
                  </a:lnTo>
                  <a:lnTo>
                    <a:pt x="152" y="473"/>
                  </a:lnTo>
                  <a:lnTo>
                    <a:pt x="137" y="473"/>
                  </a:lnTo>
                  <a:lnTo>
                    <a:pt x="133" y="492"/>
                  </a:lnTo>
                  <a:lnTo>
                    <a:pt x="133" y="512"/>
                  </a:lnTo>
                  <a:lnTo>
                    <a:pt x="85" y="452"/>
                  </a:lnTo>
                  <a:lnTo>
                    <a:pt x="21" y="404"/>
                  </a:lnTo>
                  <a:lnTo>
                    <a:pt x="0" y="303"/>
                  </a:lnTo>
                  <a:lnTo>
                    <a:pt x="6" y="82"/>
                  </a:lnTo>
                  <a:lnTo>
                    <a:pt x="21" y="0"/>
                  </a:lnTo>
                  <a:lnTo>
                    <a:pt x="44" y="82"/>
                  </a:lnTo>
                  <a:lnTo>
                    <a:pt x="75" y="117"/>
                  </a:lnTo>
                  <a:close/>
                </a:path>
              </a:pathLst>
            </a:custGeom>
            <a:solidFill>
              <a:srgbClr val="78B07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" name="Freeform 168"/>
            <p:cNvSpPr>
              <a:spLocks/>
            </p:cNvSpPr>
            <p:nvPr/>
          </p:nvSpPr>
          <p:spPr bwMode="auto">
            <a:xfrm>
              <a:off x="3793" y="1816"/>
              <a:ext cx="238" cy="379"/>
            </a:xfrm>
            <a:custGeom>
              <a:avLst/>
              <a:gdLst>
                <a:gd name="T0" fmla="*/ 130 w 238"/>
                <a:gd name="T1" fmla="*/ 44 h 379"/>
                <a:gd name="T2" fmla="*/ 193 w 238"/>
                <a:gd name="T3" fmla="*/ 98 h 379"/>
                <a:gd name="T4" fmla="*/ 238 w 238"/>
                <a:gd name="T5" fmla="*/ 147 h 379"/>
                <a:gd name="T6" fmla="*/ 209 w 238"/>
                <a:gd name="T7" fmla="*/ 278 h 379"/>
                <a:gd name="T8" fmla="*/ 213 w 238"/>
                <a:gd name="T9" fmla="*/ 341 h 379"/>
                <a:gd name="T10" fmla="*/ 222 w 238"/>
                <a:gd name="T11" fmla="*/ 351 h 379"/>
                <a:gd name="T12" fmla="*/ 203 w 238"/>
                <a:gd name="T13" fmla="*/ 347 h 379"/>
                <a:gd name="T14" fmla="*/ 180 w 238"/>
                <a:gd name="T15" fmla="*/ 379 h 379"/>
                <a:gd name="T16" fmla="*/ 78 w 238"/>
                <a:gd name="T17" fmla="*/ 312 h 379"/>
                <a:gd name="T18" fmla="*/ 67 w 238"/>
                <a:gd name="T19" fmla="*/ 322 h 379"/>
                <a:gd name="T20" fmla="*/ 34 w 238"/>
                <a:gd name="T21" fmla="*/ 322 h 379"/>
                <a:gd name="T22" fmla="*/ 0 w 238"/>
                <a:gd name="T23" fmla="*/ 284 h 379"/>
                <a:gd name="T24" fmla="*/ 0 w 238"/>
                <a:gd name="T25" fmla="*/ 234 h 379"/>
                <a:gd name="T26" fmla="*/ 3 w 238"/>
                <a:gd name="T27" fmla="*/ 234 h 379"/>
                <a:gd name="T28" fmla="*/ 9 w 238"/>
                <a:gd name="T29" fmla="*/ 230 h 379"/>
                <a:gd name="T30" fmla="*/ 3 w 238"/>
                <a:gd name="T31" fmla="*/ 230 h 379"/>
                <a:gd name="T32" fmla="*/ 3 w 238"/>
                <a:gd name="T33" fmla="*/ 215 h 379"/>
                <a:gd name="T34" fmla="*/ 9 w 238"/>
                <a:gd name="T35" fmla="*/ 215 h 379"/>
                <a:gd name="T36" fmla="*/ 9 w 238"/>
                <a:gd name="T37" fmla="*/ 220 h 379"/>
                <a:gd name="T38" fmla="*/ 13 w 238"/>
                <a:gd name="T39" fmla="*/ 224 h 379"/>
                <a:gd name="T40" fmla="*/ 23 w 238"/>
                <a:gd name="T41" fmla="*/ 224 h 379"/>
                <a:gd name="T42" fmla="*/ 38 w 238"/>
                <a:gd name="T43" fmla="*/ 201 h 379"/>
                <a:gd name="T44" fmla="*/ 28 w 238"/>
                <a:gd name="T45" fmla="*/ 147 h 379"/>
                <a:gd name="T46" fmla="*/ 28 w 238"/>
                <a:gd name="T47" fmla="*/ 126 h 379"/>
                <a:gd name="T48" fmla="*/ 38 w 238"/>
                <a:gd name="T49" fmla="*/ 117 h 379"/>
                <a:gd name="T50" fmla="*/ 38 w 238"/>
                <a:gd name="T51" fmla="*/ 88 h 379"/>
                <a:gd name="T52" fmla="*/ 73 w 238"/>
                <a:gd name="T53" fmla="*/ 28 h 379"/>
                <a:gd name="T54" fmla="*/ 98 w 238"/>
                <a:gd name="T55" fmla="*/ 0 h 379"/>
                <a:gd name="T56" fmla="*/ 107 w 238"/>
                <a:gd name="T57" fmla="*/ 0 h 379"/>
                <a:gd name="T58" fmla="*/ 130 w 238"/>
                <a:gd name="T59" fmla="*/ 44 h 3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38" h="379">
                  <a:moveTo>
                    <a:pt x="130" y="44"/>
                  </a:moveTo>
                  <a:lnTo>
                    <a:pt x="193" y="98"/>
                  </a:lnTo>
                  <a:lnTo>
                    <a:pt x="238" y="147"/>
                  </a:lnTo>
                  <a:lnTo>
                    <a:pt x="209" y="278"/>
                  </a:lnTo>
                  <a:lnTo>
                    <a:pt x="213" y="341"/>
                  </a:lnTo>
                  <a:lnTo>
                    <a:pt x="222" y="351"/>
                  </a:lnTo>
                  <a:lnTo>
                    <a:pt x="203" y="347"/>
                  </a:lnTo>
                  <a:lnTo>
                    <a:pt x="180" y="379"/>
                  </a:lnTo>
                  <a:lnTo>
                    <a:pt x="78" y="312"/>
                  </a:lnTo>
                  <a:lnTo>
                    <a:pt x="67" y="322"/>
                  </a:lnTo>
                  <a:lnTo>
                    <a:pt x="34" y="322"/>
                  </a:lnTo>
                  <a:lnTo>
                    <a:pt x="0" y="284"/>
                  </a:lnTo>
                  <a:lnTo>
                    <a:pt x="0" y="234"/>
                  </a:lnTo>
                  <a:lnTo>
                    <a:pt x="3" y="234"/>
                  </a:lnTo>
                  <a:lnTo>
                    <a:pt x="9" y="230"/>
                  </a:lnTo>
                  <a:lnTo>
                    <a:pt x="3" y="230"/>
                  </a:lnTo>
                  <a:lnTo>
                    <a:pt x="3" y="215"/>
                  </a:lnTo>
                  <a:lnTo>
                    <a:pt x="9" y="215"/>
                  </a:lnTo>
                  <a:lnTo>
                    <a:pt x="9" y="220"/>
                  </a:lnTo>
                  <a:lnTo>
                    <a:pt x="13" y="224"/>
                  </a:lnTo>
                  <a:lnTo>
                    <a:pt x="23" y="224"/>
                  </a:lnTo>
                  <a:lnTo>
                    <a:pt x="38" y="201"/>
                  </a:lnTo>
                  <a:lnTo>
                    <a:pt x="28" y="147"/>
                  </a:lnTo>
                  <a:lnTo>
                    <a:pt x="28" y="126"/>
                  </a:lnTo>
                  <a:lnTo>
                    <a:pt x="38" y="117"/>
                  </a:lnTo>
                  <a:lnTo>
                    <a:pt x="38" y="88"/>
                  </a:lnTo>
                  <a:lnTo>
                    <a:pt x="73" y="28"/>
                  </a:lnTo>
                  <a:lnTo>
                    <a:pt x="98" y="0"/>
                  </a:lnTo>
                  <a:lnTo>
                    <a:pt x="107" y="0"/>
                  </a:lnTo>
                  <a:lnTo>
                    <a:pt x="130" y="44"/>
                  </a:lnTo>
                  <a:close/>
                </a:path>
              </a:pathLst>
            </a:custGeom>
            <a:solidFill>
              <a:srgbClr val="527D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" name="Freeform 169"/>
            <p:cNvSpPr>
              <a:spLocks/>
            </p:cNvSpPr>
            <p:nvPr/>
          </p:nvSpPr>
          <p:spPr bwMode="auto">
            <a:xfrm>
              <a:off x="2319" y="1841"/>
              <a:ext cx="142" cy="107"/>
            </a:xfrm>
            <a:custGeom>
              <a:avLst/>
              <a:gdLst>
                <a:gd name="T0" fmla="*/ 142 w 142"/>
                <a:gd name="T1" fmla="*/ 44 h 107"/>
                <a:gd name="T2" fmla="*/ 142 w 142"/>
                <a:gd name="T3" fmla="*/ 69 h 107"/>
                <a:gd name="T4" fmla="*/ 128 w 142"/>
                <a:gd name="T5" fmla="*/ 73 h 107"/>
                <a:gd name="T6" fmla="*/ 122 w 142"/>
                <a:gd name="T7" fmla="*/ 78 h 107"/>
                <a:gd name="T8" fmla="*/ 113 w 142"/>
                <a:gd name="T9" fmla="*/ 69 h 107"/>
                <a:gd name="T10" fmla="*/ 78 w 142"/>
                <a:gd name="T11" fmla="*/ 73 h 107"/>
                <a:gd name="T12" fmla="*/ 40 w 142"/>
                <a:gd name="T13" fmla="*/ 92 h 107"/>
                <a:gd name="T14" fmla="*/ 34 w 142"/>
                <a:gd name="T15" fmla="*/ 107 h 107"/>
                <a:gd name="T16" fmla="*/ 15 w 142"/>
                <a:gd name="T17" fmla="*/ 101 h 107"/>
                <a:gd name="T18" fmla="*/ 0 w 142"/>
                <a:gd name="T19" fmla="*/ 73 h 107"/>
                <a:gd name="T20" fmla="*/ 59 w 142"/>
                <a:gd name="T21" fmla="*/ 15 h 107"/>
                <a:gd name="T22" fmla="*/ 73 w 142"/>
                <a:gd name="T23" fmla="*/ 15 h 107"/>
                <a:gd name="T24" fmla="*/ 88 w 142"/>
                <a:gd name="T25" fmla="*/ 0 h 107"/>
                <a:gd name="T26" fmla="*/ 122 w 142"/>
                <a:gd name="T27" fmla="*/ 3 h 107"/>
                <a:gd name="T28" fmla="*/ 142 w 142"/>
                <a:gd name="T29" fmla="*/ 44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2" h="107">
                  <a:moveTo>
                    <a:pt x="142" y="44"/>
                  </a:moveTo>
                  <a:lnTo>
                    <a:pt x="142" y="69"/>
                  </a:lnTo>
                  <a:lnTo>
                    <a:pt x="128" y="73"/>
                  </a:lnTo>
                  <a:lnTo>
                    <a:pt x="122" y="78"/>
                  </a:lnTo>
                  <a:lnTo>
                    <a:pt x="113" y="69"/>
                  </a:lnTo>
                  <a:lnTo>
                    <a:pt x="78" y="73"/>
                  </a:lnTo>
                  <a:lnTo>
                    <a:pt x="40" y="92"/>
                  </a:lnTo>
                  <a:lnTo>
                    <a:pt x="34" y="107"/>
                  </a:lnTo>
                  <a:lnTo>
                    <a:pt x="15" y="101"/>
                  </a:lnTo>
                  <a:lnTo>
                    <a:pt x="0" y="73"/>
                  </a:lnTo>
                  <a:lnTo>
                    <a:pt x="59" y="15"/>
                  </a:lnTo>
                  <a:lnTo>
                    <a:pt x="73" y="15"/>
                  </a:lnTo>
                  <a:lnTo>
                    <a:pt x="88" y="0"/>
                  </a:lnTo>
                  <a:lnTo>
                    <a:pt x="122" y="3"/>
                  </a:lnTo>
                  <a:lnTo>
                    <a:pt x="142" y="44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" name="Freeform 170"/>
            <p:cNvSpPr>
              <a:spLocks/>
            </p:cNvSpPr>
            <p:nvPr/>
          </p:nvSpPr>
          <p:spPr bwMode="auto">
            <a:xfrm>
              <a:off x="1584" y="1844"/>
              <a:ext cx="310" cy="470"/>
            </a:xfrm>
            <a:custGeom>
              <a:avLst/>
              <a:gdLst>
                <a:gd name="T0" fmla="*/ 92 w 310"/>
                <a:gd name="T1" fmla="*/ 373 h 470"/>
                <a:gd name="T2" fmla="*/ 3 w 310"/>
                <a:gd name="T3" fmla="*/ 470 h 470"/>
                <a:gd name="T4" fmla="*/ 0 w 310"/>
                <a:gd name="T5" fmla="*/ 470 h 470"/>
                <a:gd name="T6" fmla="*/ 57 w 310"/>
                <a:gd name="T7" fmla="*/ 386 h 470"/>
                <a:gd name="T8" fmla="*/ 86 w 310"/>
                <a:gd name="T9" fmla="*/ 304 h 470"/>
                <a:gd name="T10" fmla="*/ 95 w 310"/>
                <a:gd name="T11" fmla="*/ 294 h 470"/>
                <a:gd name="T12" fmla="*/ 95 w 310"/>
                <a:gd name="T13" fmla="*/ 284 h 470"/>
                <a:gd name="T14" fmla="*/ 67 w 310"/>
                <a:gd name="T15" fmla="*/ 284 h 470"/>
                <a:gd name="T16" fmla="*/ 117 w 310"/>
                <a:gd name="T17" fmla="*/ 158 h 470"/>
                <a:gd name="T18" fmla="*/ 120 w 310"/>
                <a:gd name="T19" fmla="*/ 133 h 470"/>
                <a:gd name="T20" fmla="*/ 126 w 310"/>
                <a:gd name="T21" fmla="*/ 139 h 470"/>
                <a:gd name="T22" fmla="*/ 130 w 310"/>
                <a:gd name="T23" fmla="*/ 119 h 470"/>
                <a:gd name="T24" fmla="*/ 174 w 310"/>
                <a:gd name="T25" fmla="*/ 98 h 470"/>
                <a:gd name="T26" fmla="*/ 209 w 310"/>
                <a:gd name="T27" fmla="*/ 70 h 470"/>
                <a:gd name="T28" fmla="*/ 310 w 310"/>
                <a:gd name="T29" fmla="*/ 0 h 470"/>
                <a:gd name="T30" fmla="*/ 140 w 310"/>
                <a:gd name="T31" fmla="*/ 294 h 470"/>
                <a:gd name="T32" fmla="*/ 92 w 310"/>
                <a:gd name="T33" fmla="*/ 373 h 4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10" h="470">
                  <a:moveTo>
                    <a:pt x="92" y="373"/>
                  </a:moveTo>
                  <a:lnTo>
                    <a:pt x="3" y="470"/>
                  </a:lnTo>
                  <a:lnTo>
                    <a:pt x="0" y="470"/>
                  </a:lnTo>
                  <a:lnTo>
                    <a:pt x="57" y="386"/>
                  </a:lnTo>
                  <a:lnTo>
                    <a:pt x="86" y="304"/>
                  </a:lnTo>
                  <a:lnTo>
                    <a:pt x="95" y="294"/>
                  </a:lnTo>
                  <a:lnTo>
                    <a:pt x="95" y="284"/>
                  </a:lnTo>
                  <a:lnTo>
                    <a:pt x="67" y="284"/>
                  </a:lnTo>
                  <a:lnTo>
                    <a:pt x="117" y="158"/>
                  </a:lnTo>
                  <a:lnTo>
                    <a:pt x="120" y="133"/>
                  </a:lnTo>
                  <a:lnTo>
                    <a:pt x="126" y="139"/>
                  </a:lnTo>
                  <a:lnTo>
                    <a:pt x="130" y="119"/>
                  </a:lnTo>
                  <a:lnTo>
                    <a:pt x="174" y="98"/>
                  </a:lnTo>
                  <a:lnTo>
                    <a:pt x="209" y="70"/>
                  </a:lnTo>
                  <a:lnTo>
                    <a:pt x="310" y="0"/>
                  </a:lnTo>
                  <a:lnTo>
                    <a:pt x="140" y="294"/>
                  </a:lnTo>
                  <a:lnTo>
                    <a:pt x="92" y="373"/>
                  </a:lnTo>
                  <a:close/>
                </a:path>
              </a:pathLst>
            </a:custGeom>
            <a:solidFill>
              <a:srgbClr val="A3E0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" name="Freeform 171"/>
            <p:cNvSpPr>
              <a:spLocks/>
            </p:cNvSpPr>
            <p:nvPr/>
          </p:nvSpPr>
          <p:spPr bwMode="auto">
            <a:xfrm>
              <a:off x="2476" y="1844"/>
              <a:ext cx="92" cy="75"/>
            </a:xfrm>
            <a:custGeom>
              <a:avLst/>
              <a:gdLst>
                <a:gd name="T0" fmla="*/ 92 w 92"/>
                <a:gd name="T1" fmla="*/ 35 h 75"/>
                <a:gd name="T2" fmla="*/ 92 w 92"/>
                <a:gd name="T3" fmla="*/ 60 h 75"/>
                <a:gd name="T4" fmla="*/ 63 w 92"/>
                <a:gd name="T5" fmla="*/ 54 h 75"/>
                <a:gd name="T6" fmla="*/ 44 w 92"/>
                <a:gd name="T7" fmla="*/ 75 h 75"/>
                <a:gd name="T8" fmla="*/ 10 w 92"/>
                <a:gd name="T9" fmla="*/ 54 h 75"/>
                <a:gd name="T10" fmla="*/ 10 w 92"/>
                <a:gd name="T11" fmla="*/ 25 h 75"/>
                <a:gd name="T12" fmla="*/ 0 w 92"/>
                <a:gd name="T13" fmla="*/ 16 h 75"/>
                <a:gd name="T14" fmla="*/ 10 w 92"/>
                <a:gd name="T15" fmla="*/ 0 h 75"/>
                <a:gd name="T16" fmla="*/ 63 w 92"/>
                <a:gd name="T17" fmla="*/ 31 h 75"/>
                <a:gd name="T18" fmla="*/ 92 w 92"/>
                <a:gd name="T19" fmla="*/ 35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2" h="75">
                  <a:moveTo>
                    <a:pt x="92" y="35"/>
                  </a:moveTo>
                  <a:lnTo>
                    <a:pt x="92" y="60"/>
                  </a:lnTo>
                  <a:lnTo>
                    <a:pt x="63" y="54"/>
                  </a:lnTo>
                  <a:lnTo>
                    <a:pt x="44" y="75"/>
                  </a:lnTo>
                  <a:lnTo>
                    <a:pt x="10" y="54"/>
                  </a:lnTo>
                  <a:lnTo>
                    <a:pt x="10" y="25"/>
                  </a:lnTo>
                  <a:lnTo>
                    <a:pt x="0" y="16"/>
                  </a:lnTo>
                  <a:lnTo>
                    <a:pt x="10" y="0"/>
                  </a:lnTo>
                  <a:lnTo>
                    <a:pt x="63" y="31"/>
                  </a:lnTo>
                  <a:lnTo>
                    <a:pt x="92" y="35"/>
                  </a:lnTo>
                  <a:close/>
                </a:path>
              </a:pathLst>
            </a:custGeom>
            <a:solidFill>
              <a:srgbClr val="D8D8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" name="Freeform 172"/>
            <p:cNvSpPr>
              <a:spLocks/>
            </p:cNvSpPr>
            <p:nvPr/>
          </p:nvSpPr>
          <p:spPr bwMode="auto">
            <a:xfrm>
              <a:off x="1670" y="1856"/>
              <a:ext cx="244" cy="418"/>
            </a:xfrm>
            <a:custGeom>
              <a:avLst/>
              <a:gdLst>
                <a:gd name="T0" fmla="*/ 230 w 244"/>
                <a:gd name="T1" fmla="*/ 234 h 418"/>
                <a:gd name="T2" fmla="*/ 215 w 244"/>
                <a:gd name="T3" fmla="*/ 263 h 418"/>
                <a:gd name="T4" fmla="*/ 215 w 244"/>
                <a:gd name="T5" fmla="*/ 292 h 418"/>
                <a:gd name="T6" fmla="*/ 171 w 244"/>
                <a:gd name="T7" fmla="*/ 339 h 418"/>
                <a:gd name="T8" fmla="*/ 123 w 244"/>
                <a:gd name="T9" fmla="*/ 380 h 418"/>
                <a:gd name="T10" fmla="*/ 113 w 244"/>
                <a:gd name="T11" fmla="*/ 361 h 418"/>
                <a:gd name="T12" fmla="*/ 0 w 244"/>
                <a:gd name="T13" fmla="*/ 418 h 418"/>
                <a:gd name="T14" fmla="*/ 6 w 244"/>
                <a:gd name="T15" fmla="*/ 399 h 418"/>
                <a:gd name="T16" fmla="*/ 9 w 244"/>
                <a:gd name="T17" fmla="*/ 380 h 418"/>
                <a:gd name="T18" fmla="*/ 84 w 244"/>
                <a:gd name="T19" fmla="*/ 278 h 418"/>
                <a:gd name="T20" fmla="*/ 128 w 244"/>
                <a:gd name="T21" fmla="*/ 199 h 418"/>
                <a:gd name="T22" fmla="*/ 244 w 244"/>
                <a:gd name="T23" fmla="*/ 0 h 418"/>
                <a:gd name="T24" fmla="*/ 234 w 244"/>
                <a:gd name="T25" fmla="*/ 111 h 418"/>
                <a:gd name="T26" fmla="*/ 230 w 244"/>
                <a:gd name="T27" fmla="*/ 234 h 4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418">
                  <a:moveTo>
                    <a:pt x="230" y="234"/>
                  </a:moveTo>
                  <a:lnTo>
                    <a:pt x="215" y="263"/>
                  </a:lnTo>
                  <a:lnTo>
                    <a:pt x="215" y="292"/>
                  </a:lnTo>
                  <a:lnTo>
                    <a:pt x="171" y="339"/>
                  </a:lnTo>
                  <a:lnTo>
                    <a:pt x="123" y="380"/>
                  </a:lnTo>
                  <a:lnTo>
                    <a:pt x="113" y="361"/>
                  </a:lnTo>
                  <a:lnTo>
                    <a:pt x="0" y="418"/>
                  </a:lnTo>
                  <a:lnTo>
                    <a:pt x="6" y="399"/>
                  </a:lnTo>
                  <a:lnTo>
                    <a:pt x="9" y="380"/>
                  </a:lnTo>
                  <a:lnTo>
                    <a:pt x="84" y="278"/>
                  </a:lnTo>
                  <a:lnTo>
                    <a:pt x="128" y="199"/>
                  </a:lnTo>
                  <a:lnTo>
                    <a:pt x="244" y="0"/>
                  </a:lnTo>
                  <a:lnTo>
                    <a:pt x="234" y="111"/>
                  </a:lnTo>
                  <a:lnTo>
                    <a:pt x="230" y="234"/>
                  </a:lnTo>
                  <a:close/>
                </a:path>
              </a:pathLst>
            </a:custGeom>
            <a:solidFill>
              <a:srgbClr val="AED9A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" name="Freeform 173"/>
            <p:cNvSpPr>
              <a:spLocks/>
            </p:cNvSpPr>
            <p:nvPr/>
          </p:nvSpPr>
          <p:spPr bwMode="auto">
            <a:xfrm>
              <a:off x="2783" y="1898"/>
              <a:ext cx="175" cy="110"/>
            </a:xfrm>
            <a:custGeom>
              <a:avLst/>
              <a:gdLst>
                <a:gd name="T0" fmla="*/ 96 w 175"/>
                <a:gd name="T1" fmla="*/ 6 h 110"/>
                <a:gd name="T2" fmla="*/ 127 w 175"/>
                <a:gd name="T3" fmla="*/ 25 h 110"/>
                <a:gd name="T4" fmla="*/ 171 w 175"/>
                <a:gd name="T5" fmla="*/ 25 h 110"/>
                <a:gd name="T6" fmla="*/ 175 w 175"/>
                <a:gd name="T7" fmla="*/ 31 h 110"/>
                <a:gd name="T8" fmla="*/ 140 w 175"/>
                <a:gd name="T9" fmla="*/ 69 h 110"/>
                <a:gd name="T10" fmla="*/ 67 w 175"/>
                <a:gd name="T11" fmla="*/ 75 h 110"/>
                <a:gd name="T12" fmla="*/ 54 w 175"/>
                <a:gd name="T13" fmla="*/ 85 h 110"/>
                <a:gd name="T14" fmla="*/ 48 w 175"/>
                <a:gd name="T15" fmla="*/ 79 h 110"/>
                <a:gd name="T16" fmla="*/ 44 w 175"/>
                <a:gd name="T17" fmla="*/ 79 h 110"/>
                <a:gd name="T18" fmla="*/ 29 w 175"/>
                <a:gd name="T19" fmla="*/ 110 h 110"/>
                <a:gd name="T20" fmla="*/ 0 w 175"/>
                <a:gd name="T21" fmla="*/ 60 h 110"/>
                <a:gd name="T22" fmla="*/ 10 w 175"/>
                <a:gd name="T23" fmla="*/ 25 h 110"/>
                <a:gd name="T24" fmla="*/ 25 w 175"/>
                <a:gd name="T25" fmla="*/ 25 h 110"/>
                <a:gd name="T26" fmla="*/ 58 w 175"/>
                <a:gd name="T27" fmla="*/ 0 h 110"/>
                <a:gd name="T28" fmla="*/ 83 w 175"/>
                <a:gd name="T29" fmla="*/ 21 h 110"/>
                <a:gd name="T30" fmla="*/ 96 w 175"/>
                <a:gd name="T31" fmla="*/ 6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75" h="110">
                  <a:moveTo>
                    <a:pt x="96" y="6"/>
                  </a:moveTo>
                  <a:lnTo>
                    <a:pt x="127" y="25"/>
                  </a:lnTo>
                  <a:lnTo>
                    <a:pt x="171" y="25"/>
                  </a:lnTo>
                  <a:lnTo>
                    <a:pt x="175" y="31"/>
                  </a:lnTo>
                  <a:lnTo>
                    <a:pt x="140" y="69"/>
                  </a:lnTo>
                  <a:lnTo>
                    <a:pt x="67" y="75"/>
                  </a:lnTo>
                  <a:lnTo>
                    <a:pt x="54" y="85"/>
                  </a:lnTo>
                  <a:lnTo>
                    <a:pt x="48" y="79"/>
                  </a:lnTo>
                  <a:lnTo>
                    <a:pt x="44" y="79"/>
                  </a:lnTo>
                  <a:lnTo>
                    <a:pt x="29" y="110"/>
                  </a:lnTo>
                  <a:lnTo>
                    <a:pt x="0" y="60"/>
                  </a:lnTo>
                  <a:lnTo>
                    <a:pt x="10" y="25"/>
                  </a:lnTo>
                  <a:lnTo>
                    <a:pt x="25" y="25"/>
                  </a:lnTo>
                  <a:lnTo>
                    <a:pt x="58" y="0"/>
                  </a:lnTo>
                  <a:lnTo>
                    <a:pt x="83" y="21"/>
                  </a:lnTo>
                  <a:lnTo>
                    <a:pt x="96" y="6"/>
                  </a:lnTo>
                  <a:close/>
                </a:path>
              </a:pathLst>
            </a:custGeom>
            <a:solidFill>
              <a:srgbClr val="E5E5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" name="Freeform 174"/>
            <p:cNvSpPr>
              <a:spLocks/>
            </p:cNvSpPr>
            <p:nvPr/>
          </p:nvSpPr>
          <p:spPr bwMode="auto">
            <a:xfrm>
              <a:off x="2524" y="1914"/>
              <a:ext cx="205" cy="94"/>
            </a:xfrm>
            <a:custGeom>
              <a:avLst/>
              <a:gdLst>
                <a:gd name="T0" fmla="*/ 180 w 205"/>
                <a:gd name="T1" fmla="*/ 34 h 94"/>
                <a:gd name="T2" fmla="*/ 132 w 205"/>
                <a:gd name="T3" fmla="*/ 63 h 94"/>
                <a:gd name="T4" fmla="*/ 67 w 205"/>
                <a:gd name="T5" fmla="*/ 94 h 94"/>
                <a:gd name="T6" fmla="*/ 63 w 205"/>
                <a:gd name="T7" fmla="*/ 78 h 94"/>
                <a:gd name="T8" fmla="*/ 19 w 205"/>
                <a:gd name="T9" fmla="*/ 44 h 94"/>
                <a:gd name="T10" fmla="*/ 0 w 205"/>
                <a:gd name="T11" fmla="*/ 44 h 94"/>
                <a:gd name="T12" fmla="*/ 25 w 205"/>
                <a:gd name="T13" fmla="*/ 28 h 94"/>
                <a:gd name="T14" fmla="*/ 35 w 205"/>
                <a:gd name="T15" fmla="*/ 34 h 94"/>
                <a:gd name="T16" fmla="*/ 35 w 205"/>
                <a:gd name="T17" fmla="*/ 40 h 94"/>
                <a:gd name="T18" fmla="*/ 83 w 205"/>
                <a:gd name="T19" fmla="*/ 34 h 94"/>
                <a:gd name="T20" fmla="*/ 142 w 205"/>
                <a:gd name="T21" fmla="*/ 15 h 94"/>
                <a:gd name="T22" fmla="*/ 146 w 205"/>
                <a:gd name="T23" fmla="*/ 9 h 94"/>
                <a:gd name="T24" fmla="*/ 155 w 205"/>
                <a:gd name="T25" fmla="*/ 19 h 94"/>
                <a:gd name="T26" fmla="*/ 177 w 205"/>
                <a:gd name="T27" fmla="*/ 0 h 94"/>
                <a:gd name="T28" fmla="*/ 205 w 205"/>
                <a:gd name="T29" fmla="*/ 0 h 94"/>
                <a:gd name="T30" fmla="*/ 180 w 205"/>
                <a:gd name="T31" fmla="*/ 34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05" h="94">
                  <a:moveTo>
                    <a:pt x="180" y="34"/>
                  </a:moveTo>
                  <a:lnTo>
                    <a:pt x="132" y="63"/>
                  </a:lnTo>
                  <a:lnTo>
                    <a:pt x="67" y="94"/>
                  </a:lnTo>
                  <a:lnTo>
                    <a:pt x="63" y="78"/>
                  </a:lnTo>
                  <a:lnTo>
                    <a:pt x="19" y="44"/>
                  </a:lnTo>
                  <a:lnTo>
                    <a:pt x="0" y="44"/>
                  </a:lnTo>
                  <a:lnTo>
                    <a:pt x="25" y="28"/>
                  </a:lnTo>
                  <a:lnTo>
                    <a:pt x="35" y="34"/>
                  </a:lnTo>
                  <a:lnTo>
                    <a:pt x="35" y="40"/>
                  </a:lnTo>
                  <a:lnTo>
                    <a:pt x="83" y="34"/>
                  </a:lnTo>
                  <a:lnTo>
                    <a:pt x="142" y="15"/>
                  </a:lnTo>
                  <a:lnTo>
                    <a:pt x="146" y="9"/>
                  </a:lnTo>
                  <a:lnTo>
                    <a:pt x="155" y="19"/>
                  </a:lnTo>
                  <a:lnTo>
                    <a:pt x="177" y="0"/>
                  </a:lnTo>
                  <a:lnTo>
                    <a:pt x="205" y="0"/>
                  </a:lnTo>
                  <a:lnTo>
                    <a:pt x="180" y="34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" name="Freeform 175"/>
            <p:cNvSpPr>
              <a:spLocks/>
            </p:cNvSpPr>
            <p:nvPr/>
          </p:nvSpPr>
          <p:spPr bwMode="auto">
            <a:xfrm>
              <a:off x="2841" y="1929"/>
              <a:ext cx="215" cy="136"/>
            </a:xfrm>
            <a:custGeom>
              <a:avLst/>
              <a:gdLst>
                <a:gd name="T0" fmla="*/ 215 w 215"/>
                <a:gd name="T1" fmla="*/ 48 h 136"/>
                <a:gd name="T2" fmla="*/ 199 w 215"/>
                <a:gd name="T3" fmla="*/ 88 h 136"/>
                <a:gd name="T4" fmla="*/ 176 w 215"/>
                <a:gd name="T5" fmla="*/ 82 h 136"/>
                <a:gd name="T6" fmla="*/ 170 w 215"/>
                <a:gd name="T7" fmla="*/ 111 h 136"/>
                <a:gd name="T8" fmla="*/ 136 w 215"/>
                <a:gd name="T9" fmla="*/ 111 h 136"/>
                <a:gd name="T10" fmla="*/ 53 w 215"/>
                <a:gd name="T11" fmla="*/ 107 h 136"/>
                <a:gd name="T12" fmla="*/ 25 w 215"/>
                <a:gd name="T13" fmla="*/ 136 h 136"/>
                <a:gd name="T14" fmla="*/ 0 w 215"/>
                <a:gd name="T15" fmla="*/ 88 h 136"/>
                <a:gd name="T16" fmla="*/ 19 w 215"/>
                <a:gd name="T17" fmla="*/ 67 h 136"/>
                <a:gd name="T18" fmla="*/ 25 w 215"/>
                <a:gd name="T19" fmla="*/ 73 h 136"/>
                <a:gd name="T20" fmla="*/ 59 w 215"/>
                <a:gd name="T21" fmla="*/ 57 h 136"/>
                <a:gd name="T22" fmla="*/ 92 w 215"/>
                <a:gd name="T23" fmla="*/ 63 h 136"/>
                <a:gd name="T24" fmla="*/ 117 w 215"/>
                <a:gd name="T25" fmla="*/ 25 h 136"/>
                <a:gd name="T26" fmla="*/ 132 w 215"/>
                <a:gd name="T27" fmla="*/ 19 h 136"/>
                <a:gd name="T28" fmla="*/ 142 w 215"/>
                <a:gd name="T29" fmla="*/ 9 h 136"/>
                <a:gd name="T30" fmla="*/ 136 w 215"/>
                <a:gd name="T31" fmla="*/ 0 h 136"/>
                <a:gd name="T32" fmla="*/ 176 w 215"/>
                <a:gd name="T33" fmla="*/ 44 h 136"/>
                <a:gd name="T34" fmla="*/ 215 w 215"/>
                <a:gd name="T35" fmla="*/ 48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15" h="136">
                  <a:moveTo>
                    <a:pt x="215" y="48"/>
                  </a:moveTo>
                  <a:lnTo>
                    <a:pt x="199" y="88"/>
                  </a:lnTo>
                  <a:lnTo>
                    <a:pt x="176" y="82"/>
                  </a:lnTo>
                  <a:lnTo>
                    <a:pt x="170" y="111"/>
                  </a:lnTo>
                  <a:lnTo>
                    <a:pt x="136" y="111"/>
                  </a:lnTo>
                  <a:lnTo>
                    <a:pt x="53" y="107"/>
                  </a:lnTo>
                  <a:lnTo>
                    <a:pt x="25" y="136"/>
                  </a:lnTo>
                  <a:lnTo>
                    <a:pt x="0" y="88"/>
                  </a:lnTo>
                  <a:lnTo>
                    <a:pt x="19" y="67"/>
                  </a:lnTo>
                  <a:lnTo>
                    <a:pt x="25" y="73"/>
                  </a:lnTo>
                  <a:lnTo>
                    <a:pt x="59" y="57"/>
                  </a:lnTo>
                  <a:lnTo>
                    <a:pt x="92" y="63"/>
                  </a:lnTo>
                  <a:lnTo>
                    <a:pt x="117" y="25"/>
                  </a:lnTo>
                  <a:lnTo>
                    <a:pt x="132" y="19"/>
                  </a:lnTo>
                  <a:lnTo>
                    <a:pt x="142" y="9"/>
                  </a:lnTo>
                  <a:lnTo>
                    <a:pt x="136" y="0"/>
                  </a:lnTo>
                  <a:lnTo>
                    <a:pt x="176" y="44"/>
                  </a:lnTo>
                  <a:lnTo>
                    <a:pt x="215" y="48"/>
                  </a:lnTo>
                  <a:close/>
                </a:path>
              </a:pathLst>
            </a:custGeom>
            <a:solidFill>
              <a:srgbClr val="A0A9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" name="Freeform 176"/>
            <p:cNvSpPr>
              <a:spLocks/>
            </p:cNvSpPr>
            <p:nvPr/>
          </p:nvSpPr>
          <p:spPr bwMode="auto">
            <a:xfrm>
              <a:off x="2353" y="1933"/>
              <a:ext cx="152" cy="132"/>
            </a:xfrm>
            <a:custGeom>
              <a:avLst/>
              <a:gdLst>
                <a:gd name="T0" fmla="*/ 79 w 152"/>
                <a:gd name="T1" fmla="*/ 5 h 132"/>
                <a:gd name="T2" fmla="*/ 104 w 152"/>
                <a:gd name="T3" fmla="*/ 9 h 132"/>
                <a:gd name="T4" fmla="*/ 117 w 152"/>
                <a:gd name="T5" fmla="*/ 9 h 132"/>
                <a:gd name="T6" fmla="*/ 136 w 152"/>
                <a:gd name="T7" fmla="*/ 30 h 132"/>
                <a:gd name="T8" fmla="*/ 136 w 152"/>
                <a:gd name="T9" fmla="*/ 34 h 132"/>
                <a:gd name="T10" fmla="*/ 133 w 152"/>
                <a:gd name="T11" fmla="*/ 40 h 132"/>
                <a:gd name="T12" fmla="*/ 136 w 152"/>
                <a:gd name="T13" fmla="*/ 44 h 132"/>
                <a:gd name="T14" fmla="*/ 152 w 152"/>
                <a:gd name="T15" fmla="*/ 75 h 132"/>
                <a:gd name="T16" fmla="*/ 142 w 152"/>
                <a:gd name="T17" fmla="*/ 88 h 132"/>
                <a:gd name="T18" fmla="*/ 113 w 152"/>
                <a:gd name="T19" fmla="*/ 88 h 132"/>
                <a:gd name="T20" fmla="*/ 108 w 152"/>
                <a:gd name="T21" fmla="*/ 84 h 132"/>
                <a:gd name="T22" fmla="*/ 73 w 152"/>
                <a:gd name="T23" fmla="*/ 122 h 132"/>
                <a:gd name="T24" fmla="*/ 50 w 152"/>
                <a:gd name="T25" fmla="*/ 128 h 132"/>
                <a:gd name="T26" fmla="*/ 44 w 152"/>
                <a:gd name="T27" fmla="*/ 132 h 132"/>
                <a:gd name="T28" fmla="*/ 29 w 152"/>
                <a:gd name="T29" fmla="*/ 132 h 132"/>
                <a:gd name="T30" fmla="*/ 29 w 152"/>
                <a:gd name="T31" fmla="*/ 128 h 132"/>
                <a:gd name="T32" fmla="*/ 19 w 152"/>
                <a:gd name="T33" fmla="*/ 117 h 132"/>
                <a:gd name="T34" fmla="*/ 16 w 152"/>
                <a:gd name="T35" fmla="*/ 122 h 132"/>
                <a:gd name="T36" fmla="*/ 0 w 152"/>
                <a:gd name="T37" fmla="*/ 103 h 132"/>
                <a:gd name="T38" fmla="*/ 16 w 152"/>
                <a:gd name="T39" fmla="*/ 75 h 132"/>
                <a:gd name="T40" fmla="*/ 10 w 152"/>
                <a:gd name="T41" fmla="*/ 34 h 132"/>
                <a:gd name="T42" fmla="*/ 54 w 152"/>
                <a:gd name="T43" fmla="*/ 0 h 132"/>
                <a:gd name="T44" fmla="*/ 79 w 152"/>
                <a:gd name="T45" fmla="*/ 0 h 132"/>
                <a:gd name="T46" fmla="*/ 79 w 152"/>
                <a:gd name="T47" fmla="*/ 5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52" h="132">
                  <a:moveTo>
                    <a:pt x="79" y="5"/>
                  </a:moveTo>
                  <a:lnTo>
                    <a:pt x="104" y="9"/>
                  </a:lnTo>
                  <a:lnTo>
                    <a:pt x="117" y="9"/>
                  </a:lnTo>
                  <a:lnTo>
                    <a:pt x="136" y="30"/>
                  </a:lnTo>
                  <a:lnTo>
                    <a:pt x="136" y="34"/>
                  </a:lnTo>
                  <a:lnTo>
                    <a:pt x="133" y="40"/>
                  </a:lnTo>
                  <a:lnTo>
                    <a:pt x="136" y="44"/>
                  </a:lnTo>
                  <a:lnTo>
                    <a:pt x="152" y="75"/>
                  </a:lnTo>
                  <a:lnTo>
                    <a:pt x="142" y="88"/>
                  </a:lnTo>
                  <a:lnTo>
                    <a:pt x="113" y="88"/>
                  </a:lnTo>
                  <a:lnTo>
                    <a:pt x="108" y="84"/>
                  </a:lnTo>
                  <a:lnTo>
                    <a:pt x="73" y="122"/>
                  </a:lnTo>
                  <a:lnTo>
                    <a:pt x="50" y="128"/>
                  </a:lnTo>
                  <a:lnTo>
                    <a:pt x="44" y="132"/>
                  </a:lnTo>
                  <a:lnTo>
                    <a:pt x="29" y="132"/>
                  </a:lnTo>
                  <a:lnTo>
                    <a:pt x="29" y="128"/>
                  </a:lnTo>
                  <a:lnTo>
                    <a:pt x="19" y="117"/>
                  </a:lnTo>
                  <a:lnTo>
                    <a:pt x="16" y="122"/>
                  </a:lnTo>
                  <a:lnTo>
                    <a:pt x="0" y="103"/>
                  </a:lnTo>
                  <a:lnTo>
                    <a:pt x="16" y="75"/>
                  </a:lnTo>
                  <a:lnTo>
                    <a:pt x="10" y="34"/>
                  </a:lnTo>
                  <a:lnTo>
                    <a:pt x="54" y="0"/>
                  </a:lnTo>
                  <a:lnTo>
                    <a:pt x="79" y="0"/>
                  </a:lnTo>
                  <a:lnTo>
                    <a:pt x="79" y="5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" name="Freeform 177"/>
            <p:cNvSpPr>
              <a:spLocks/>
            </p:cNvSpPr>
            <p:nvPr/>
          </p:nvSpPr>
          <p:spPr bwMode="auto">
            <a:xfrm>
              <a:off x="2572" y="1933"/>
              <a:ext cx="288" cy="303"/>
            </a:xfrm>
            <a:custGeom>
              <a:avLst/>
              <a:gdLst>
                <a:gd name="T0" fmla="*/ 196 w 288"/>
                <a:gd name="T1" fmla="*/ 44 h 303"/>
                <a:gd name="T2" fmla="*/ 215 w 288"/>
                <a:gd name="T3" fmla="*/ 84 h 303"/>
                <a:gd name="T4" fmla="*/ 230 w 288"/>
                <a:gd name="T5" fmla="*/ 98 h 303"/>
                <a:gd name="T6" fmla="*/ 255 w 288"/>
                <a:gd name="T7" fmla="*/ 98 h 303"/>
                <a:gd name="T8" fmla="*/ 265 w 288"/>
                <a:gd name="T9" fmla="*/ 117 h 303"/>
                <a:gd name="T10" fmla="*/ 265 w 288"/>
                <a:gd name="T11" fmla="*/ 142 h 303"/>
                <a:gd name="T12" fmla="*/ 284 w 288"/>
                <a:gd name="T13" fmla="*/ 167 h 303"/>
                <a:gd name="T14" fmla="*/ 288 w 288"/>
                <a:gd name="T15" fmla="*/ 211 h 303"/>
                <a:gd name="T16" fmla="*/ 249 w 288"/>
                <a:gd name="T17" fmla="*/ 211 h 303"/>
                <a:gd name="T18" fmla="*/ 221 w 288"/>
                <a:gd name="T19" fmla="*/ 205 h 303"/>
                <a:gd name="T20" fmla="*/ 205 w 288"/>
                <a:gd name="T21" fmla="*/ 205 h 303"/>
                <a:gd name="T22" fmla="*/ 201 w 288"/>
                <a:gd name="T23" fmla="*/ 211 h 303"/>
                <a:gd name="T24" fmla="*/ 171 w 288"/>
                <a:gd name="T25" fmla="*/ 220 h 303"/>
                <a:gd name="T26" fmla="*/ 167 w 288"/>
                <a:gd name="T27" fmla="*/ 215 h 303"/>
                <a:gd name="T28" fmla="*/ 107 w 288"/>
                <a:gd name="T29" fmla="*/ 243 h 303"/>
                <a:gd name="T30" fmla="*/ 79 w 288"/>
                <a:gd name="T31" fmla="*/ 262 h 303"/>
                <a:gd name="T32" fmla="*/ 73 w 288"/>
                <a:gd name="T33" fmla="*/ 268 h 303"/>
                <a:gd name="T34" fmla="*/ 73 w 288"/>
                <a:gd name="T35" fmla="*/ 284 h 303"/>
                <a:gd name="T36" fmla="*/ 35 w 288"/>
                <a:gd name="T37" fmla="*/ 303 h 303"/>
                <a:gd name="T38" fmla="*/ 25 w 288"/>
                <a:gd name="T39" fmla="*/ 268 h 303"/>
                <a:gd name="T40" fmla="*/ 88 w 288"/>
                <a:gd name="T41" fmla="*/ 220 h 303"/>
                <a:gd name="T42" fmla="*/ 117 w 288"/>
                <a:gd name="T43" fmla="*/ 201 h 303"/>
                <a:gd name="T44" fmla="*/ 117 w 288"/>
                <a:gd name="T45" fmla="*/ 192 h 303"/>
                <a:gd name="T46" fmla="*/ 123 w 288"/>
                <a:gd name="T47" fmla="*/ 186 h 303"/>
                <a:gd name="T48" fmla="*/ 142 w 288"/>
                <a:gd name="T49" fmla="*/ 205 h 303"/>
                <a:gd name="T50" fmla="*/ 192 w 288"/>
                <a:gd name="T51" fmla="*/ 205 h 303"/>
                <a:gd name="T52" fmla="*/ 205 w 288"/>
                <a:gd name="T53" fmla="*/ 195 h 303"/>
                <a:gd name="T54" fmla="*/ 236 w 288"/>
                <a:gd name="T55" fmla="*/ 186 h 303"/>
                <a:gd name="T56" fmla="*/ 259 w 288"/>
                <a:gd name="T57" fmla="*/ 161 h 303"/>
                <a:gd name="T58" fmla="*/ 221 w 288"/>
                <a:gd name="T59" fmla="*/ 122 h 303"/>
                <a:gd name="T60" fmla="*/ 211 w 288"/>
                <a:gd name="T61" fmla="*/ 122 h 303"/>
                <a:gd name="T62" fmla="*/ 201 w 288"/>
                <a:gd name="T63" fmla="*/ 113 h 303"/>
                <a:gd name="T64" fmla="*/ 196 w 288"/>
                <a:gd name="T65" fmla="*/ 117 h 303"/>
                <a:gd name="T66" fmla="*/ 182 w 288"/>
                <a:gd name="T67" fmla="*/ 117 h 303"/>
                <a:gd name="T68" fmla="*/ 171 w 288"/>
                <a:gd name="T69" fmla="*/ 84 h 303"/>
                <a:gd name="T70" fmla="*/ 152 w 288"/>
                <a:gd name="T71" fmla="*/ 84 h 303"/>
                <a:gd name="T72" fmla="*/ 54 w 288"/>
                <a:gd name="T73" fmla="*/ 128 h 303"/>
                <a:gd name="T74" fmla="*/ 25 w 288"/>
                <a:gd name="T75" fmla="*/ 157 h 303"/>
                <a:gd name="T76" fmla="*/ 0 w 288"/>
                <a:gd name="T77" fmla="*/ 122 h 303"/>
                <a:gd name="T78" fmla="*/ 15 w 288"/>
                <a:gd name="T79" fmla="*/ 103 h 303"/>
                <a:gd name="T80" fmla="*/ 25 w 288"/>
                <a:gd name="T81" fmla="*/ 94 h 303"/>
                <a:gd name="T82" fmla="*/ 31 w 288"/>
                <a:gd name="T83" fmla="*/ 98 h 303"/>
                <a:gd name="T84" fmla="*/ 84 w 288"/>
                <a:gd name="T85" fmla="*/ 59 h 303"/>
                <a:gd name="T86" fmla="*/ 138 w 288"/>
                <a:gd name="T87" fmla="*/ 40 h 303"/>
                <a:gd name="T88" fmla="*/ 171 w 288"/>
                <a:gd name="T89" fmla="*/ 0 h 303"/>
                <a:gd name="T90" fmla="*/ 186 w 288"/>
                <a:gd name="T91" fmla="*/ 0 h 303"/>
                <a:gd name="T92" fmla="*/ 196 w 288"/>
                <a:gd name="T93" fmla="*/ 44 h 3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88" h="303">
                  <a:moveTo>
                    <a:pt x="196" y="44"/>
                  </a:moveTo>
                  <a:lnTo>
                    <a:pt x="215" y="84"/>
                  </a:lnTo>
                  <a:lnTo>
                    <a:pt x="230" y="98"/>
                  </a:lnTo>
                  <a:lnTo>
                    <a:pt x="255" y="98"/>
                  </a:lnTo>
                  <a:lnTo>
                    <a:pt x="265" y="117"/>
                  </a:lnTo>
                  <a:lnTo>
                    <a:pt x="265" y="142"/>
                  </a:lnTo>
                  <a:lnTo>
                    <a:pt x="284" y="167"/>
                  </a:lnTo>
                  <a:lnTo>
                    <a:pt x="288" y="211"/>
                  </a:lnTo>
                  <a:lnTo>
                    <a:pt x="249" y="211"/>
                  </a:lnTo>
                  <a:lnTo>
                    <a:pt x="221" y="205"/>
                  </a:lnTo>
                  <a:lnTo>
                    <a:pt x="205" y="205"/>
                  </a:lnTo>
                  <a:lnTo>
                    <a:pt x="201" y="211"/>
                  </a:lnTo>
                  <a:lnTo>
                    <a:pt x="171" y="220"/>
                  </a:lnTo>
                  <a:lnTo>
                    <a:pt x="167" y="215"/>
                  </a:lnTo>
                  <a:lnTo>
                    <a:pt x="107" y="243"/>
                  </a:lnTo>
                  <a:lnTo>
                    <a:pt x="79" y="262"/>
                  </a:lnTo>
                  <a:lnTo>
                    <a:pt x="73" y="268"/>
                  </a:lnTo>
                  <a:lnTo>
                    <a:pt x="73" y="284"/>
                  </a:lnTo>
                  <a:lnTo>
                    <a:pt x="35" y="303"/>
                  </a:lnTo>
                  <a:lnTo>
                    <a:pt x="25" y="268"/>
                  </a:lnTo>
                  <a:lnTo>
                    <a:pt x="88" y="220"/>
                  </a:lnTo>
                  <a:lnTo>
                    <a:pt x="117" y="201"/>
                  </a:lnTo>
                  <a:lnTo>
                    <a:pt x="117" y="192"/>
                  </a:lnTo>
                  <a:lnTo>
                    <a:pt x="123" y="186"/>
                  </a:lnTo>
                  <a:lnTo>
                    <a:pt x="142" y="205"/>
                  </a:lnTo>
                  <a:lnTo>
                    <a:pt x="192" y="205"/>
                  </a:lnTo>
                  <a:lnTo>
                    <a:pt x="205" y="195"/>
                  </a:lnTo>
                  <a:lnTo>
                    <a:pt x="236" y="186"/>
                  </a:lnTo>
                  <a:lnTo>
                    <a:pt x="259" y="161"/>
                  </a:lnTo>
                  <a:lnTo>
                    <a:pt x="221" y="122"/>
                  </a:lnTo>
                  <a:lnTo>
                    <a:pt x="211" y="122"/>
                  </a:lnTo>
                  <a:lnTo>
                    <a:pt x="201" y="113"/>
                  </a:lnTo>
                  <a:lnTo>
                    <a:pt x="196" y="117"/>
                  </a:lnTo>
                  <a:lnTo>
                    <a:pt x="182" y="117"/>
                  </a:lnTo>
                  <a:lnTo>
                    <a:pt x="171" y="84"/>
                  </a:lnTo>
                  <a:lnTo>
                    <a:pt x="152" y="84"/>
                  </a:lnTo>
                  <a:lnTo>
                    <a:pt x="54" y="128"/>
                  </a:lnTo>
                  <a:lnTo>
                    <a:pt x="25" y="157"/>
                  </a:lnTo>
                  <a:lnTo>
                    <a:pt x="0" y="122"/>
                  </a:lnTo>
                  <a:lnTo>
                    <a:pt x="15" y="103"/>
                  </a:lnTo>
                  <a:lnTo>
                    <a:pt x="25" y="94"/>
                  </a:lnTo>
                  <a:lnTo>
                    <a:pt x="31" y="98"/>
                  </a:lnTo>
                  <a:lnTo>
                    <a:pt x="84" y="59"/>
                  </a:lnTo>
                  <a:lnTo>
                    <a:pt x="138" y="40"/>
                  </a:lnTo>
                  <a:lnTo>
                    <a:pt x="171" y="0"/>
                  </a:lnTo>
                  <a:lnTo>
                    <a:pt x="186" y="0"/>
                  </a:lnTo>
                  <a:lnTo>
                    <a:pt x="196" y="44"/>
                  </a:lnTo>
                  <a:close/>
                </a:path>
              </a:pathLst>
            </a:custGeom>
            <a:solidFill>
              <a:srgbClr val="99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" name="Freeform 178"/>
            <p:cNvSpPr>
              <a:spLocks/>
            </p:cNvSpPr>
            <p:nvPr/>
          </p:nvSpPr>
          <p:spPr bwMode="auto">
            <a:xfrm>
              <a:off x="4090" y="1973"/>
              <a:ext cx="449" cy="345"/>
            </a:xfrm>
            <a:custGeom>
              <a:avLst/>
              <a:gdLst>
                <a:gd name="T0" fmla="*/ 156 w 449"/>
                <a:gd name="T1" fmla="*/ 35 h 345"/>
                <a:gd name="T2" fmla="*/ 213 w 449"/>
                <a:gd name="T3" fmla="*/ 54 h 345"/>
                <a:gd name="T4" fmla="*/ 336 w 449"/>
                <a:gd name="T5" fmla="*/ 171 h 345"/>
                <a:gd name="T6" fmla="*/ 415 w 449"/>
                <a:gd name="T7" fmla="*/ 228 h 345"/>
                <a:gd name="T8" fmla="*/ 361 w 449"/>
                <a:gd name="T9" fmla="*/ 244 h 345"/>
                <a:gd name="T10" fmla="*/ 371 w 449"/>
                <a:gd name="T11" fmla="*/ 272 h 345"/>
                <a:gd name="T12" fmla="*/ 449 w 449"/>
                <a:gd name="T13" fmla="*/ 345 h 345"/>
                <a:gd name="T14" fmla="*/ 384 w 449"/>
                <a:gd name="T15" fmla="*/ 311 h 345"/>
                <a:gd name="T16" fmla="*/ 336 w 449"/>
                <a:gd name="T17" fmla="*/ 288 h 345"/>
                <a:gd name="T18" fmla="*/ 181 w 449"/>
                <a:gd name="T19" fmla="*/ 161 h 345"/>
                <a:gd name="T20" fmla="*/ 63 w 449"/>
                <a:gd name="T21" fmla="*/ 73 h 345"/>
                <a:gd name="T22" fmla="*/ 10 w 449"/>
                <a:gd name="T23" fmla="*/ 10 h 345"/>
                <a:gd name="T24" fmla="*/ 0 w 449"/>
                <a:gd name="T25" fmla="*/ 0 h 345"/>
                <a:gd name="T26" fmla="*/ 44 w 449"/>
                <a:gd name="T27" fmla="*/ 4 h 345"/>
                <a:gd name="T28" fmla="*/ 156 w 449"/>
                <a:gd name="T29" fmla="*/ 35 h 3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49" h="345">
                  <a:moveTo>
                    <a:pt x="156" y="35"/>
                  </a:moveTo>
                  <a:lnTo>
                    <a:pt x="213" y="54"/>
                  </a:lnTo>
                  <a:lnTo>
                    <a:pt x="336" y="171"/>
                  </a:lnTo>
                  <a:lnTo>
                    <a:pt x="415" y="228"/>
                  </a:lnTo>
                  <a:lnTo>
                    <a:pt x="361" y="244"/>
                  </a:lnTo>
                  <a:lnTo>
                    <a:pt x="371" y="272"/>
                  </a:lnTo>
                  <a:lnTo>
                    <a:pt x="449" y="345"/>
                  </a:lnTo>
                  <a:lnTo>
                    <a:pt x="384" y="311"/>
                  </a:lnTo>
                  <a:lnTo>
                    <a:pt x="336" y="288"/>
                  </a:lnTo>
                  <a:lnTo>
                    <a:pt x="181" y="161"/>
                  </a:lnTo>
                  <a:lnTo>
                    <a:pt x="63" y="73"/>
                  </a:lnTo>
                  <a:lnTo>
                    <a:pt x="10" y="10"/>
                  </a:lnTo>
                  <a:lnTo>
                    <a:pt x="0" y="0"/>
                  </a:lnTo>
                  <a:lnTo>
                    <a:pt x="44" y="4"/>
                  </a:lnTo>
                  <a:lnTo>
                    <a:pt x="156" y="35"/>
                  </a:lnTo>
                  <a:close/>
                </a:path>
              </a:pathLst>
            </a:custGeom>
            <a:solidFill>
              <a:srgbClr val="4782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" name="Freeform 179"/>
            <p:cNvSpPr>
              <a:spLocks/>
            </p:cNvSpPr>
            <p:nvPr/>
          </p:nvSpPr>
          <p:spPr bwMode="auto">
            <a:xfrm>
              <a:off x="2457" y="1977"/>
              <a:ext cx="111" cy="88"/>
            </a:xfrm>
            <a:custGeom>
              <a:avLst/>
              <a:gdLst>
                <a:gd name="T0" fmla="*/ 102 w 111"/>
                <a:gd name="T1" fmla="*/ 15 h 88"/>
                <a:gd name="T2" fmla="*/ 111 w 111"/>
                <a:gd name="T3" fmla="*/ 31 h 88"/>
                <a:gd name="T4" fmla="*/ 111 w 111"/>
                <a:gd name="T5" fmla="*/ 50 h 88"/>
                <a:gd name="T6" fmla="*/ 82 w 111"/>
                <a:gd name="T7" fmla="*/ 88 h 88"/>
                <a:gd name="T8" fmla="*/ 48 w 111"/>
                <a:gd name="T9" fmla="*/ 78 h 88"/>
                <a:gd name="T10" fmla="*/ 4 w 111"/>
                <a:gd name="T11" fmla="*/ 73 h 88"/>
                <a:gd name="T12" fmla="*/ 0 w 111"/>
                <a:gd name="T13" fmla="*/ 69 h 88"/>
                <a:gd name="T14" fmla="*/ 44 w 111"/>
                <a:gd name="T15" fmla="*/ 63 h 88"/>
                <a:gd name="T16" fmla="*/ 67 w 111"/>
                <a:gd name="T17" fmla="*/ 34 h 88"/>
                <a:gd name="T18" fmla="*/ 54 w 111"/>
                <a:gd name="T19" fmla="*/ 0 h 88"/>
                <a:gd name="T20" fmla="*/ 73 w 111"/>
                <a:gd name="T21" fmla="*/ 15 h 88"/>
                <a:gd name="T22" fmla="*/ 102 w 111"/>
                <a:gd name="T23" fmla="*/ 15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11" h="88">
                  <a:moveTo>
                    <a:pt x="102" y="15"/>
                  </a:moveTo>
                  <a:lnTo>
                    <a:pt x="111" y="31"/>
                  </a:lnTo>
                  <a:lnTo>
                    <a:pt x="111" y="50"/>
                  </a:lnTo>
                  <a:lnTo>
                    <a:pt x="82" y="88"/>
                  </a:lnTo>
                  <a:lnTo>
                    <a:pt x="48" y="78"/>
                  </a:lnTo>
                  <a:lnTo>
                    <a:pt x="4" y="73"/>
                  </a:lnTo>
                  <a:lnTo>
                    <a:pt x="0" y="69"/>
                  </a:lnTo>
                  <a:lnTo>
                    <a:pt x="44" y="63"/>
                  </a:lnTo>
                  <a:lnTo>
                    <a:pt x="67" y="34"/>
                  </a:lnTo>
                  <a:lnTo>
                    <a:pt x="54" y="0"/>
                  </a:lnTo>
                  <a:lnTo>
                    <a:pt x="73" y="15"/>
                  </a:lnTo>
                  <a:lnTo>
                    <a:pt x="102" y="15"/>
                  </a:lnTo>
                  <a:close/>
                </a:path>
              </a:pathLst>
            </a:custGeom>
            <a:solidFill>
              <a:srgbClr val="CCD3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" name="Freeform 180"/>
            <p:cNvSpPr>
              <a:spLocks/>
            </p:cNvSpPr>
            <p:nvPr/>
          </p:nvSpPr>
          <p:spPr bwMode="auto">
            <a:xfrm>
              <a:off x="4027" y="1977"/>
              <a:ext cx="503" cy="360"/>
            </a:xfrm>
            <a:custGeom>
              <a:avLst/>
              <a:gdLst>
                <a:gd name="T0" fmla="*/ 107 w 503"/>
                <a:gd name="T1" fmla="*/ 78 h 360"/>
                <a:gd name="T2" fmla="*/ 190 w 503"/>
                <a:gd name="T3" fmla="*/ 132 h 360"/>
                <a:gd name="T4" fmla="*/ 361 w 503"/>
                <a:gd name="T5" fmla="*/ 278 h 360"/>
                <a:gd name="T6" fmla="*/ 409 w 503"/>
                <a:gd name="T7" fmla="*/ 312 h 360"/>
                <a:gd name="T8" fmla="*/ 437 w 503"/>
                <a:gd name="T9" fmla="*/ 326 h 360"/>
                <a:gd name="T10" fmla="*/ 478 w 503"/>
                <a:gd name="T11" fmla="*/ 341 h 360"/>
                <a:gd name="T12" fmla="*/ 503 w 503"/>
                <a:gd name="T13" fmla="*/ 360 h 360"/>
                <a:gd name="T14" fmla="*/ 447 w 503"/>
                <a:gd name="T15" fmla="*/ 357 h 360"/>
                <a:gd name="T16" fmla="*/ 434 w 503"/>
                <a:gd name="T17" fmla="*/ 347 h 360"/>
                <a:gd name="T18" fmla="*/ 424 w 503"/>
                <a:gd name="T19" fmla="*/ 337 h 360"/>
                <a:gd name="T20" fmla="*/ 370 w 503"/>
                <a:gd name="T21" fmla="*/ 326 h 360"/>
                <a:gd name="T22" fmla="*/ 364 w 503"/>
                <a:gd name="T23" fmla="*/ 322 h 360"/>
                <a:gd name="T24" fmla="*/ 355 w 503"/>
                <a:gd name="T25" fmla="*/ 332 h 360"/>
                <a:gd name="T26" fmla="*/ 311 w 503"/>
                <a:gd name="T27" fmla="*/ 316 h 360"/>
                <a:gd name="T28" fmla="*/ 276 w 503"/>
                <a:gd name="T29" fmla="*/ 297 h 360"/>
                <a:gd name="T30" fmla="*/ 190 w 503"/>
                <a:gd name="T31" fmla="*/ 259 h 360"/>
                <a:gd name="T32" fmla="*/ 174 w 503"/>
                <a:gd name="T33" fmla="*/ 259 h 360"/>
                <a:gd name="T34" fmla="*/ 174 w 503"/>
                <a:gd name="T35" fmla="*/ 288 h 360"/>
                <a:gd name="T36" fmla="*/ 54 w 503"/>
                <a:gd name="T37" fmla="*/ 209 h 360"/>
                <a:gd name="T38" fmla="*/ 32 w 503"/>
                <a:gd name="T39" fmla="*/ 230 h 360"/>
                <a:gd name="T40" fmla="*/ 0 w 503"/>
                <a:gd name="T41" fmla="*/ 171 h 360"/>
                <a:gd name="T42" fmla="*/ 0 w 503"/>
                <a:gd name="T43" fmla="*/ 73 h 360"/>
                <a:gd name="T44" fmla="*/ 23 w 503"/>
                <a:gd name="T45" fmla="*/ 0 h 360"/>
                <a:gd name="T46" fmla="*/ 67 w 503"/>
                <a:gd name="T47" fmla="*/ 31 h 360"/>
                <a:gd name="T48" fmla="*/ 107 w 503"/>
                <a:gd name="T49" fmla="*/ 78 h 3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03" h="360">
                  <a:moveTo>
                    <a:pt x="107" y="78"/>
                  </a:moveTo>
                  <a:lnTo>
                    <a:pt x="190" y="132"/>
                  </a:lnTo>
                  <a:lnTo>
                    <a:pt x="361" y="278"/>
                  </a:lnTo>
                  <a:lnTo>
                    <a:pt x="409" y="312"/>
                  </a:lnTo>
                  <a:lnTo>
                    <a:pt x="437" y="326"/>
                  </a:lnTo>
                  <a:lnTo>
                    <a:pt x="478" y="341"/>
                  </a:lnTo>
                  <a:lnTo>
                    <a:pt x="503" y="360"/>
                  </a:lnTo>
                  <a:lnTo>
                    <a:pt x="447" y="357"/>
                  </a:lnTo>
                  <a:lnTo>
                    <a:pt x="434" y="347"/>
                  </a:lnTo>
                  <a:lnTo>
                    <a:pt x="424" y="337"/>
                  </a:lnTo>
                  <a:lnTo>
                    <a:pt x="370" y="326"/>
                  </a:lnTo>
                  <a:lnTo>
                    <a:pt x="364" y="322"/>
                  </a:lnTo>
                  <a:lnTo>
                    <a:pt x="355" y="332"/>
                  </a:lnTo>
                  <a:lnTo>
                    <a:pt x="311" y="316"/>
                  </a:lnTo>
                  <a:lnTo>
                    <a:pt x="276" y="297"/>
                  </a:lnTo>
                  <a:lnTo>
                    <a:pt x="190" y="259"/>
                  </a:lnTo>
                  <a:lnTo>
                    <a:pt x="174" y="259"/>
                  </a:lnTo>
                  <a:lnTo>
                    <a:pt x="174" y="288"/>
                  </a:lnTo>
                  <a:lnTo>
                    <a:pt x="54" y="209"/>
                  </a:lnTo>
                  <a:lnTo>
                    <a:pt x="32" y="230"/>
                  </a:lnTo>
                  <a:lnTo>
                    <a:pt x="0" y="171"/>
                  </a:lnTo>
                  <a:lnTo>
                    <a:pt x="0" y="73"/>
                  </a:lnTo>
                  <a:lnTo>
                    <a:pt x="23" y="0"/>
                  </a:lnTo>
                  <a:lnTo>
                    <a:pt x="67" y="31"/>
                  </a:lnTo>
                  <a:lnTo>
                    <a:pt x="107" y="78"/>
                  </a:lnTo>
                  <a:close/>
                </a:path>
              </a:pathLst>
            </a:custGeom>
            <a:solidFill>
              <a:srgbClr val="3E69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" name="Freeform 181"/>
            <p:cNvSpPr>
              <a:spLocks/>
            </p:cNvSpPr>
            <p:nvPr/>
          </p:nvSpPr>
          <p:spPr bwMode="auto">
            <a:xfrm>
              <a:off x="2591" y="2040"/>
              <a:ext cx="138" cy="136"/>
            </a:xfrm>
            <a:custGeom>
              <a:avLst/>
              <a:gdLst>
                <a:gd name="T0" fmla="*/ 129 w 138"/>
                <a:gd name="T1" fmla="*/ 35 h 136"/>
                <a:gd name="T2" fmla="*/ 104 w 138"/>
                <a:gd name="T3" fmla="*/ 60 h 136"/>
                <a:gd name="T4" fmla="*/ 88 w 138"/>
                <a:gd name="T5" fmla="*/ 60 h 136"/>
                <a:gd name="T6" fmla="*/ 65 w 138"/>
                <a:gd name="T7" fmla="*/ 94 h 136"/>
                <a:gd name="T8" fmla="*/ 0 w 138"/>
                <a:gd name="T9" fmla="*/ 136 h 136"/>
                <a:gd name="T10" fmla="*/ 0 w 138"/>
                <a:gd name="T11" fmla="*/ 123 h 136"/>
                <a:gd name="T12" fmla="*/ 6 w 138"/>
                <a:gd name="T13" fmla="*/ 123 h 136"/>
                <a:gd name="T14" fmla="*/ 21 w 138"/>
                <a:gd name="T15" fmla="*/ 75 h 136"/>
                <a:gd name="T16" fmla="*/ 40 w 138"/>
                <a:gd name="T17" fmla="*/ 40 h 136"/>
                <a:gd name="T18" fmla="*/ 133 w 138"/>
                <a:gd name="T19" fmla="*/ 0 h 136"/>
                <a:gd name="T20" fmla="*/ 138 w 138"/>
                <a:gd name="T21" fmla="*/ 6 h 136"/>
                <a:gd name="T22" fmla="*/ 129 w 138"/>
                <a:gd name="T23" fmla="*/ 35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8" h="136">
                  <a:moveTo>
                    <a:pt x="129" y="35"/>
                  </a:moveTo>
                  <a:lnTo>
                    <a:pt x="104" y="60"/>
                  </a:lnTo>
                  <a:lnTo>
                    <a:pt x="88" y="60"/>
                  </a:lnTo>
                  <a:lnTo>
                    <a:pt x="65" y="94"/>
                  </a:lnTo>
                  <a:lnTo>
                    <a:pt x="0" y="136"/>
                  </a:lnTo>
                  <a:lnTo>
                    <a:pt x="0" y="123"/>
                  </a:lnTo>
                  <a:lnTo>
                    <a:pt x="6" y="123"/>
                  </a:lnTo>
                  <a:lnTo>
                    <a:pt x="21" y="75"/>
                  </a:lnTo>
                  <a:lnTo>
                    <a:pt x="40" y="40"/>
                  </a:lnTo>
                  <a:lnTo>
                    <a:pt x="133" y="0"/>
                  </a:lnTo>
                  <a:lnTo>
                    <a:pt x="138" y="6"/>
                  </a:lnTo>
                  <a:lnTo>
                    <a:pt x="129" y="35"/>
                  </a:lnTo>
                  <a:close/>
                </a:path>
              </a:pathLst>
            </a:custGeom>
            <a:solidFill>
              <a:srgbClr val="E5E5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" name="Freeform 182"/>
            <p:cNvSpPr>
              <a:spLocks/>
            </p:cNvSpPr>
            <p:nvPr/>
          </p:nvSpPr>
          <p:spPr bwMode="auto">
            <a:xfrm>
              <a:off x="2879" y="2050"/>
              <a:ext cx="148" cy="75"/>
            </a:xfrm>
            <a:custGeom>
              <a:avLst/>
              <a:gdLst>
                <a:gd name="T0" fmla="*/ 132 w 148"/>
                <a:gd name="T1" fmla="*/ 15 h 75"/>
                <a:gd name="T2" fmla="*/ 148 w 148"/>
                <a:gd name="T3" fmla="*/ 25 h 75"/>
                <a:gd name="T4" fmla="*/ 148 w 148"/>
                <a:gd name="T5" fmla="*/ 50 h 75"/>
                <a:gd name="T6" fmla="*/ 138 w 148"/>
                <a:gd name="T7" fmla="*/ 59 h 75"/>
                <a:gd name="T8" fmla="*/ 75 w 148"/>
                <a:gd name="T9" fmla="*/ 75 h 75"/>
                <a:gd name="T10" fmla="*/ 31 w 148"/>
                <a:gd name="T11" fmla="*/ 69 h 75"/>
                <a:gd name="T12" fmla="*/ 0 w 148"/>
                <a:gd name="T13" fmla="*/ 53 h 75"/>
                <a:gd name="T14" fmla="*/ 6 w 148"/>
                <a:gd name="T15" fmla="*/ 25 h 75"/>
                <a:gd name="T16" fmla="*/ 25 w 148"/>
                <a:gd name="T17" fmla="*/ 0 h 75"/>
                <a:gd name="T18" fmla="*/ 50 w 148"/>
                <a:gd name="T19" fmla="*/ 5 h 75"/>
                <a:gd name="T20" fmla="*/ 132 w 148"/>
                <a:gd name="T21" fmla="*/ 15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8" h="75">
                  <a:moveTo>
                    <a:pt x="132" y="15"/>
                  </a:moveTo>
                  <a:lnTo>
                    <a:pt x="148" y="25"/>
                  </a:lnTo>
                  <a:lnTo>
                    <a:pt x="148" y="50"/>
                  </a:lnTo>
                  <a:lnTo>
                    <a:pt x="138" y="59"/>
                  </a:lnTo>
                  <a:lnTo>
                    <a:pt x="75" y="75"/>
                  </a:lnTo>
                  <a:lnTo>
                    <a:pt x="31" y="69"/>
                  </a:lnTo>
                  <a:lnTo>
                    <a:pt x="0" y="53"/>
                  </a:lnTo>
                  <a:lnTo>
                    <a:pt x="6" y="25"/>
                  </a:lnTo>
                  <a:lnTo>
                    <a:pt x="25" y="0"/>
                  </a:lnTo>
                  <a:lnTo>
                    <a:pt x="50" y="5"/>
                  </a:lnTo>
                  <a:lnTo>
                    <a:pt x="132" y="15"/>
                  </a:lnTo>
                  <a:close/>
                </a:path>
              </a:pathLst>
            </a:custGeom>
            <a:solidFill>
              <a:srgbClr val="E5E5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" name="Freeform 183"/>
            <p:cNvSpPr>
              <a:spLocks/>
            </p:cNvSpPr>
            <p:nvPr/>
          </p:nvSpPr>
          <p:spPr bwMode="auto">
            <a:xfrm>
              <a:off x="2720" y="2080"/>
              <a:ext cx="63" cy="35"/>
            </a:xfrm>
            <a:custGeom>
              <a:avLst/>
              <a:gdLst>
                <a:gd name="T0" fmla="*/ 57 w 63"/>
                <a:gd name="T1" fmla="*/ 10 h 35"/>
                <a:gd name="T2" fmla="*/ 63 w 63"/>
                <a:gd name="T3" fmla="*/ 14 h 35"/>
                <a:gd name="T4" fmla="*/ 44 w 63"/>
                <a:gd name="T5" fmla="*/ 35 h 35"/>
                <a:gd name="T6" fmla="*/ 0 w 63"/>
                <a:gd name="T7" fmla="*/ 29 h 35"/>
                <a:gd name="T8" fmla="*/ 23 w 63"/>
                <a:gd name="T9" fmla="*/ 0 h 35"/>
                <a:gd name="T10" fmla="*/ 34 w 63"/>
                <a:gd name="T11" fmla="*/ 10 h 35"/>
                <a:gd name="T12" fmla="*/ 57 w 63"/>
                <a:gd name="T13" fmla="*/ 1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3" h="35">
                  <a:moveTo>
                    <a:pt x="57" y="10"/>
                  </a:moveTo>
                  <a:lnTo>
                    <a:pt x="63" y="14"/>
                  </a:lnTo>
                  <a:lnTo>
                    <a:pt x="44" y="35"/>
                  </a:lnTo>
                  <a:lnTo>
                    <a:pt x="0" y="29"/>
                  </a:lnTo>
                  <a:lnTo>
                    <a:pt x="23" y="0"/>
                  </a:lnTo>
                  <a:lnTo>
                    <a:pt x="34" y="10"/>
                  </a:lnTo>
                  <a:lnTo>
                    <a:pt x="57" y="10"/>
                  </a:lnTo>
                  <a:close/>
                </a:path>
              </a:pathLst>
            </a:custGeom>
            <a:solidFill>
              <a:srgbClr val="B3BF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" name="Freeform 184"/>
            <p:cNvSpPr>
              <a:spLocks/>
            </p:cNvSpPr>
            <p:nvPr/>
          </p:nvSpPr>
          <p:spPr bwMode="auto">
            <a:xfrm>
              <a:off x="2891" y="2080"/>
              <a:ext cx="243" cy="127"/>
            </a:xfrm>
            <a:custGeom>
              <a:avLst/>
              <a:gdLst>
                <a:gd name="T0" fmla="*/ 238 w 243"/>
                <a:gd name="T1" fmla="*/ 39 h 127"/>
                <a:gd name="T2" fmla="*/ 243 w 243"/>
                <a:gd name="T3" fmla="*/ 39 h 127"/>
                <a:gd name="T4" fmla="*/ 243 w 243"/>
                <a:gd name="T5" fmla="*/ 68 h 127"/>
                <a:gd name="T6" fmla="*/ 199 w 243"/>
                <a:gd name="T7" fmla="*/ 115 h 127"/>
                <a:gd name="T8" fmla="*/ 92 w 243"/>
                <a:gd name="T9" fmla="*/ 96 h 127"/>
                <a:gd name="T10" fmla="*/ 28 w 243"/>
                <a:gd name="T11" fmla="*/ 102 h 127"/>
                <a:gd name="T12" fmla="*/ 0 w 243"/>
                <a:gd name="T13" fmla="*/ 127 h 127"/>
                <a:gd name="T14" fmla="*/ 3 w 243"/>
                <a:gd name="T15" fmla="*/ 64 h 127"/>
                <a:gd name="T16" fmla="*/ 92 w 243"/>
                <a:gd name="T17" fmla="*/ 58 h 127"/>
                <a:gd name="T18" fmla="*/ 136 w 243"/>
                <a:gd name="T19" fmla="*/ 48 h 127"/>
                <a:gd name="T20" fmla="*/ 174 w 243"/>
                <a:gd name="T21" fmla="*/ 0 h 127"/>
                <a:gd name="T22" fmla="*/ 209 w 243"/>
                <a:gd name="T23" fmla="*/ 14 h 127"/>
                <a:gd name="T24" fmla="*/ 238 w 243"/>
                <a:gd name="T25" fmla="*/ 39 h 1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3" h="127">
                  <a:moveTo>
                    <a:pt x="238" y="39"/>
                  </a:moveTo>
                  <a:lnTo>
                    <a:pt x="243" y="39"/>
                  </a:lnTo>
                  <a:lnTo>
                    <a:pt x="243" y="68"/>
                  </a:lnTo>
                  <a:lnTo>
                    <a:pt x="199" y="115"/>
                  </a:lnTo>
                  <a:lnTo>
                    <a:pt x="92" y="96"/>
                  </a:lnTo>
                  <a:lnTo>
                    <a:pt x="28" y="102"/>
                  </a:lnTo>
                  <a:lnTo>
                    <a:pt x="0" y="127"/>
                  </a:lnTo>
                  <a:lnTo>
                    <a:pt x="3" y="64"/>
                  </a:lnTo>
                  <a:lnTo>
                    <a:pt x="92" y="58"/>
                  </a:lnTo>
                  <a:lnTo>
                    <a:pt x="136" y="48"/>
                  </a:lnTo>
                  <a:lnTo>
                    <a:pt x="174" y="0"/>
                  </a:lnTo>
                  <a:lnTo>
                    <a:pt x="209" y="14"/>
                  </a:lnTo>
                  <a:lnTo>
                    <a:pt x="238" y="39"/>
                  </a:lnTo>
                  <a:close/>
                </a:path>
              </a:pathLst>
            </a:custGeom>
            <a:solidFill>
              <a:srgbClr val="A0A9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" name="Freeform 185"/>
            <p:cNvSpPr>
              <a:spLocks/>
            </p:cNvSpPr>
            <p:nvPr/>
          </p:nvSpPr>
          <p:spPr bwMode="auto">
            <a:xfrm>
              <a:off x="2334" y="2100"/>
              <a:ext cx="196" cy="155"/>
            </a:xfrm>
            <a:custGeom>
              <a:avLst/>
              <a:gdLst>
                <a:gd name="T0" fmla="*/ 127 w 196"/>
                <a:gd name="T1" fmla="*/ 25 h 155"/>
                <a:gd name="T2" fmla="*/ 155 w 196"/>
                <a:gd name="T3" fmla="*/ 15 h 155"/>
                <a:gd name="T4" fmla="*/ 161 w 196"/>
                <a:gd name="T5" fmla="*/ 19 h 155"/>
                <a:gd name="T6" fmla="*/ 186 w 196"/>
                <a:gd name="T7" fmla="*/ 9 h 155"/>
                <a:gd name="T8" fmla="*/ 196 w 196"/>
                <a:gd name="T9" fmla="*/ 9 h 155"/>
                <a:gd name="T10" fmla="*/ 190 w 196"/>
                <a:gd name="T11" fmla="*/ 25 h 155"/>
                <a:gd name="T12" fmla="*/ 186 w 196"/>
                <a:gd name="T13" fmla="*/ 53 h 155"/>
                <a:gd name="T14" fmla="*/ 186 w 196"/>
                <a:gd name="T15" fmla="*/ 63 h 155"/>
                <a:gd name="T16" fmla="*/ 177 w 196"/>
                <a:gd name="T17" fmla="*/ 72 h 155"/>
                <a:gd name="T18" fmla="*/ 142 w 196"/>
                <a:gd name="T19" fmla="*/ 63 h 155"/>
                <a:gd name="T20" fmla="*/ 82 w 196"/>
                <a:gd name="T21" fmla="*/ 92 h 155"/>
                <a:gd name="T22" fmla="*/ 79 w 196"/>
                <a:gd name="T23" fmla="*/ 86 h 155"/>
                <a:gd name="T24" fmla="*/ 69 w 196"/>
                <a:gd name="T25" fmla="*/ 86 h 155"/>
                <a:gd name="T26" fmla="*/ 54 w 196"/>
                <a:gd name="T27" fmla="*/ 107 h 155"/>
                <a:gd name="T28" fmla="*/ 44 w 196"/>
                <a:gd name="T29" fmla="*/ 117 h 155"/>
                <a:gd name="T30" fmla="*/ 44 w 196"/>
                <a:gd name="T31" fmla="*/ 136 h 155"/>
                <a:gd name="T32" fmla="*/ 29 w 196"/>
                <a:gd name="T33" fmla="*/ 155 h 155"/>
                <a:gd name="T34" fmla="*/ 19 w 196"/>
                <a:gd name="T35" fmla="*/ 145 h 155"/>
                <a:gd name="T36" fmla="*/ 0 w 196"/>
                <a:gd name="T37" fmla="*/ 145 h 155"/>
                <a:gd name="T38" fmla="*/ 19 w 196"/>
                <a:gd name="T39" fmla="*/ 107 h 155"/>
                <a:gd name="T40" fmla="*/ 15 w 196"/>
                <a:gd name="T41" fmla="*/ 76 h 155"/>
                <a:gd name="T42" fmla="*/ 4 w 196"/>
                <a:gd name="T43" fmla="*/ 63 h 155"/>
                <a:gd name="T44" fmla="*/ 10 w 196"/>
                <a:gd name="T45" fmla="*/ 48 h 155"/>
                <a:gd name="T46" fmla="*/ 38 w 196"/>
                <a:gd name="T47" fmla="*/ 34 h 155"/>
                <a:gd name="T48" fmla="*/ 48 w 196"/>
                <a:gd name="T49" fmla="*/ 15 h 155"/>
                <a:gd name="T50" fmla="*/ 98 w 196"/>
                <a:gd name="T51" fmla="*/ 3 h 155"/>
                <a:gd name="T52" fmla="*/ 102 w 196"/>
                <a:gd name="T53" fmla="*/ 0 h 155"/>
                <a:gd name="T54" fmla="*/ 113 w 196"/>
                <a:gd name="T55" fmla="*/ 0 h 155"/>
                <a:gd name="T56" fmla="*/ 127 w 196"/>
                <a:gd name="T57" fmla="*/ 25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96" h="155">
                  <a:moveTo>
                    <a:pt x="127" y="25"/>
                  </a:moveTo>
                  <a:lnTo>
                    <a:pt x="155" y="15"/>
                  </a:lnTo>
                  <a:lnTo>
                    <a:pt x="161" y="19"/>
                  </a:lnTo>
                  <a:lnTo>
                    <a:pt x="186" y="9"/>
                  </a:lnTo>
                  <a:lnTo>
                    <a:pt x="196" y="9"/>
                  </a:lnTo>
                  <a:lnTo>
                    <a:pt x="190" y="25"/>
                  </a:lnTo>
                  <a:lnTo>
                    <a:pt x="186" y="53"/>
                  </a:lnTo>
                  <a:lnTo>
                    <a:pt x="186" y="63"/>
                  </a:lnTo>
                  <a:lnTo>
                    <a:pt x="177" y="72"/>
                  </a:lnTo>
                  <a:lnTo>
                    <a:pt x="142" y="63"/>
                  </a:lnTo>
                  <a:lnTo>
                    <a:pt x="82" y="92"/>
                  </a:lnTo>
                  <a:lnTo>
                    <a:pt x="79" y="86"/>
                  </a:lnTo>
                  <a:lnTo>
                    <a:pt x="69" y="86"/>
                  </a:lnTo>
                  <a:lnTo>
                    <a:pt x="54" y="107"/>
                  </a:lnTo>
                  <a:lnTo>
                    <a:pt x="44" y="117"/>
                  </a:lnTo>
                  <a:lnTo>
                    <a:pt x="44" y="136"/>
                  </a:lnTo>
                  <a:lnTo>
                    <a:pt x="29" y="155"/>
                  </a:lnTo>
                  <a:lnTo>
                    <a:pt x="19" y="145"/>
                  </a:lnTo>
                  <a:lnTo>
                    <a:pt x="0" y="145"/>
                  </a:lnTo>
                  <a:lnTo>
                    <a:pt x="19" y="107"/>
                  </a:lnTo>
                  <a:lnTo>
                    <a:pt x="15" y="76"/>
                  </a:lnTo>
                  <a:lnTo>
                    <a:pt x="4" y="63"/>
                  </a:lnTo>
                  <a:lnTo>
                    <a:pt x="10" y="48"/>
                  </a:lnTo>
                  <a:lnTo>
                    <a:pt x="38" y="34"/>
                  </a:lnTo>
                  <a:lnTo>
                    <a:pt x="48" y="15"/>
                  </a:lnTo>
                  <a:lnTo>
                    <a:pt x="98" y="3"/>
                  </a:lnTo>
                  <a:lnTo>
                    <a:pt x="102" y="0"/>
                  </a:lnTo>
                  <a:lnTo>
                    <a:pt x="113" y="0"/>
                  </a:lnTo>
                  <a:lnTo>
                    <a:pt x="127" y="25"/>
                  </a:lnTo>
                  <a:close/>
                </a:path>
              </a:pathLst>
            </a:custGeom>
            <a:solidFill>
              <a:srgbClr val="E5E5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" name="Freeform 186"/>
            <p:cNvSpPr>
              <a:spLocks/>
            </p:cNvSpPr>
            <p:nvPr/>
          </p:nvSpPr>
          <p:spPr bwMode="auto">
            <a:xfrm>
              <a:off x="2543" y="2100"/>
              <a:ext cx="39" cy="34"/>
            </a:xfrm>
            <a:custGeom>
              <a:avLst/>
              <a:gdLst>
                <a:gd name="T0" fmla="*/ 39 w 39"/>
                <a:gd name="T1" fmla="*/ 19 h 34"/>
                <a:gd name="T2" fmla="*/ 35 w 39"/>
                <a:gd name="T3" fmla="*/ 25 h 34"/>
                <a:gd name="T4" fmla="*/ 35 w 39"/>
                <a:gd name="T5" fmla="*/ 34 h 34"/>
                <a:gd name="T6" fmla="*/ 10 w 39"/>
                <a:gd name="T7" fmla="*/ 19 h 34"/>
                <a:gd name="T8" fmla="*/ 0 w 39"/>
                <a:gd name="T9" fmla="*/ 0 h 34"/>
                <a:gd name="T10" fmla="*/ 29 w 39"/>
                <a:gd name="T11" fmla="*/ 15 h 34"/>
                <a:gd name="T12" fmla="*/ 39 w 39"/>
                <a:gd name="T13" fmla="*/ 19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9" h="34">
                  <a:moveTo>
                    <a:pt x="39" y="19"/>
                  </a:moveTo>
                  <a:lnTo>
                    <a:pt x="35" y="25"/>
                  </a:lnTo>
                  <a:lnTo>
                    <a:pt x="35" y="34"/>
                  </a:lnTo>
                  <a:lnTo>
                    <a:pt x="10" y="19"/>
                  </a:lnTo>
                  <a:lnTo>
                    <a:pt x="0" y="0"/>
                  </a:lnTo>
                  <a:lnTo>
                    <a:pt x="29" y="15"/>
                  </a:lnTo>
                  <a:lnTo>
                    <a:pt x="39" y="19"/>
                  </a:lnTo>
                  <a:close/>
                </a:path>
              </a:pathLst>
            </a:custGeom>
            <a:solidFill>
              <a:srgbClr val="A0A9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" name="Freeform 187"/>
            <p:cNvSpPr>
              <a:spLocks/>
            </p:cNvSpPr>
            <p:nvPr/>
          </p:nvSpPr>
          <p:spPr bwMode="auto">
            <a:xfrm>
              <a:off x="3610" y="2119"/>
              <a:ext cx="148" cy="316"/>
            </a:xfrm>
            <a:custGeom>
              <a:avLst/>
              <a:gdLst>
                <a:gd name="T0" fmla="*/ 85 w 148"/>
                <a:gd name="T1" fmla="*/ 161 h 316"/>
                <a:gd name="T2" fmla="*/ 138 w 148"/>
                <a:gd name="T3" fmla="*/ 278 h 316"/>
                <a:gd name="T4" fmla="*/ 138 w 148"/>
                <a:gd name="T5" fmla="*/ 293 h 316"/>
                <a:gd name="T6" fmla="*/ 142 w 148"/>
                <a:gd name="T7" fmla="*/ 297 h 316"/>
                <a:gd name="T8" fmla="*/ 148 w 148"/>
                <a:gd name="T9" fmla="*/ 297 h 316"/>
                <a:gd name="T10" fmla="*/ 148 w 148"/>
                <a:gd name="T11" fmla="*/ 316 h 316"/>
                <a:gd name="T12" fmla="*/ 142 w 148"/>
                <a:gd name="T13" fmla="*/ 312 h 316"/>
                <a:gd name="T14" fmla="*/ 133 w 148"/>
                <a:gd name="T15" fmla="*/ 312 h 316"/>
                <a:gd name="T16" fmla="*/ 98 w 148"/>
                <a:gd name="T17" fmla="*/ 259 h 316"/>
                <a:gd name="T18" fmla="*/ 66 w 148"/>
                <a:gd name="T19" fmla="*/ 234 h 316"/>
                <a:gd name="T20" fmla="*/ 50 w 148"/>
                <a:gd name="T21" fmla="*/ 205 h 316"/>
                <a:gd name="T22" fmla="*/ 16 w 148"/>
                <a:gd name="T23" fmla="*/ 170 h 316"/>
                <a:gd name="T24" fmla="*/ 0 w 148"/>
                <a:gd name="T25" fmla="*/ 0 h 316"/>
                <a:gd name="T26" fmla="*/ 50 w 148"/>
                <a:gd name="T27" fmla="*/ 88 h 316"/>
                <a:gd name="T28" fmla="*/ 85 w 148"/>
                <a:gd name="T29" fmla="*/ 161 h 3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8" h="316">
                  <a:moveTo>
                    <a:pt x="85" y="161"/>
                  </a:moveTo>
                  <a:lnTo>
                    <a:pt x="138" y="278"/>
                  </a:lnTo>
                  <a:lnTo>
                    <a:pt x="138" y="293"/>
                  </a:lnTo>
                  <a:lnTo>
                    <a:pt x="142" y="297"/>
                  </a:lnTo>
                  <a:lnTo>
                    <a:pt x="148" y="297"/>
                  </a:lnTo>
                  <a:lnTo>
                    <a:pt x="148" y="316"/>
                  </a:lnTo>
                  <a:lnTo>
                    <a:pt x="142" y="312"/>
                  </a:lnTo>
                  <a:lnTo>
                    <a:pt x="133" y="312"/>
                  </a:lnTo>
                  <a:lnTo>
                    <a:pt x="98" y="259"/>
                  </a:lnTo>
                  <a:lnTo>
                    <a:pt x="66" y="234"/>
                  </a:lnTo>
                  <a:lnTo>
                    <a:pt x="50" y="205"/>
                  </a:lnTo>
                  <a:lnTo>
                    <a:pt x="16" y="170"/>
                  </a:lnTo>
                  <a:lnTo>
                    <a:pt x="0" y="0"/>
                  </a:lnTo>
                  <a:lnTo>
                    <a:pt x="50" y="88"/>
                  </a:lnTo>
                  <a:lnTo>
                    <a:pt x="85" y="161"/>
                  </a:lnTo>
                  <a:close/>
                </a:path>
              </a:pathLst>
            </a:custGeom>
            <a:solidFill>
              <a:srgbClr val="87C4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" name="Freeform 188"/>
            <p:cNvSpPr>
              <a:spLocks/>
            </p:cNvSpPr>
            <p:nvPr/>
          </p:nvSpPr>
          <p:spPr bwMode="auto">
            <a:xfrm>
              <a:off x="3654" y="2138"/>
              <a:ext cx="108" cy="205"/>
            </a:xfrm>
            <a:custGeom>
              <a:avLst/>
              <a:gdLst>
                <a:gd name="T0" fmla="*/ 94 w 108"/>
                <a:gd name="T1" fmla="*/ 88 h 205"/>
                <a:gd name="T2" fmla="*/ 98 w 108"/>
                <a:gd name="T3" fmla="*/ 92 h 205"/>
                <a:gd name="T4" fmla="*/ 104 w 108"/>
                <a:gd name="T5" fmla="*/ 92 h 205"/>
                <a:gd name="T6" fmla="*/ 89 w 108"/>
                <a:gd name="T7" fmla="*/ 117 h 205"/>
                <a:gd name="T8" fmla="*/ 104 w 108"/>
                <a:gd name="T9" fmla="*/ 146 h 205"/>
                <a:gd name="T10" fmla="*/ 108 w 108"/>
                <a:gd name="T11" fmla="*/ 205 h 205"/>
                <a:gd name="T12" fmla="*/ 60 w 108"/>
                <a:gd name="T13" fmla="*/ 127 h 205"/>
                <a:gd name="T14" fmla="*/ 45 w 108"/>
                <a:gd name="T15" fmla="*/ 88 h 205"/>
                <a:gd name="T16" fmla="*/ 22 w 108"/>
                <a:gd name="T17" fmla="*/ 48 h 205"/>
                <a:gd name="T18" fmla="*/ 0 w 108"/>
                <a:gd name="T19" fmla="*/ 0 h 205"/>
                <a:gd name="T20" fmla="*/ 60 w 108"/>
                <a:gd name="T21" fmla="*/ 44 h 205"/>
                <a:gd name="T22" fmla="*/ 94 w 108"/>
                <a:gd name="T23" fmla="*/ 88 h 2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8" h="205">
                  <a:moveTo>
                    <a:pt x="94" y="88"/>
                  </a:moveTo>
                  <a:lnTo>
                    <a:pt x="98" y="92"/>
                  </a:lnTo>
                  <a:lnTo>
                    <a:pt x="104" y="92"/>
                  </a:lnTo>
                  <a:lnTo>
                    <a:pt x="89" y="117"/>
                  </a:lnTo>
                  <a:lnTo>
                    <a:pt x="104" y="146"/>
                  </a:lnTo>
                  <a:lnTo>
                    <a:pt x="108" y="205"/>
                  </a:lnTo>
                  <a:lnTo>
                    <a:pt x="60" y="127"/>
                  </a:lnTo>
                  <a:lnTo>
                    <a:pt x="45" y="88"/>
                  </a:lnTo>
                  <a:lnTo>
                    <a:pt x="22" y="48"/>
                  </a:lnTo>
                  <a:lnTo>
                    <a:pt x="0" y="0"/>
                  </a:lnTo>
                  <a:lnTo>
                    <a:pt x="60" y="44"/>
                  </a:lnTo>
                  <a:lnTo>
                    <a:pt x="94" y="88"/>
                  </a:lnTo>
                  <a:close/>
                </a:path>
              </a:pathLst>
            </a:custGeom>
            <a:solidFill>
              <a:srgbClr val="94D9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" name="Freeform 189"/>
            <p:cNvSpPr>
              <a:spLocks/>
            </p:cNvSpPr>
            <p:nvPr/>
          </p:nvSpPr>
          <p:spPr bwMode="auto">
            <a:xfrm>
              <a:off x="2470" y="2144"/>
              <a:ext cx="112" cy="96"/>
            </a:xfrm>
            <a:custGeom>
              <a:avLst/>
              <a:gdLst>
                <a:gd name="T0" fmla="*/ 98 w 112"/>
                <a:gd name="T1" fmla="*/ 19 h 96"/>
                <a:gd name="T2" fmla="*/ 98 w 112"/>
                <a:gd name="T3" fmla="*/ 38 h 96"/>
                <a:gd name="T4" fmla="*/ 108 w 112"/>
                <a:gd name="T5" fmla="*/ 48 h 96"/>
                <a:gd name="T6" fmla="*/ 108 w 112"/>
                <a:gd name="T7" fmla="*/ 73 h 96"/>
                <a:gd name="T8" fmla="*/ 112 w 112"/>
                <a:gd name="T9" fmla="*/ 76 h 96"/>
                <a:gd name="T10" fmla="*/ 69 w 112"/>
                <a:gd name="T11" fmla="*/ 96 h 96"/>
                <a:gd name="T12" fmla="*/ 16 w 112"/>
                <a:gd name="T13" fmla="*/ 73 h 96"/>
                <a:gd name="T14" fmla="*/ 6 w 112"/>
                <a:gd name="T15" fmla="*/ 57 h 96"/>
                <a:gd name="T16" fmla="*/ 0 w 112"/>
                <a:gd name="T17" fmla="*/ 51 h 96"/>
                <a:gd name="T18" fmla="*/ 19 w 112"/>
                <a:gd name="T19" fmla="*/ 42 h 96"/>
                <a:gd name="T20" fmla="*/ 35 w 112"/>
                <a:gd name="T21" fmla="*/ 48 h 96"/>
                <a:gd name="T22" fmla="*/ 50 w 112"/>
                <a:gd name="T23" fmla="*/ 48 h 96"/>
                <a:gd name="T24" fmla="*/ 73 w 112"/>
                <a:gd name="T25" fmla="*/ 9 h 96"/>
                <a:gd name="T26" fmla="*/ 73 w 112"/>
                <a:gd name="T27" fmla="*/ 0 h 96"/>
                <a:gd name="T28" fmla="*/ 89 w 112"/>
                <a:gd name="T29" fmla="*/ 9 h 96"/>
                <a:gd name="T30" fmla="*/ 98 w 112"/>
                <a:gd name="T31" fmla="*/ 19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2" h="96">
                  <a:moveTo>
                    <a:pt x="98" y="19"/>
                  </a:moveTo>
                  <a:lnTo>
                    <a:pt x="98" y="38"/>
                  </a:lnTo>
                  <a:lnTo>
                    <a:pt x="108" y="48"/>
                  </a:lnTo>
                  <a:lnTo>
                    <a:pt x="108" y="73"/>
                  </a:lnTo>
                  <a:lnTo>
                    <a:pt x="112" y="76"/>
                  </a:lnTo>
                  <a:lnTo>
                    <a:pt x="69" y="96"/>
                  </a:lnTo>
                  <a:lnTo>
                    <a:pt x="16" y="73"/>
                  </a:lnTo>
                  <a:lnTo>
                    <a:pt x="6" y="57"/>
                  </a:lnTo>
                  <a:lnTo>
                    <a:pt x="0" y="51"/>
                  </a:lnTo>
                  <a:lnTo>
                    <a:pt x="19" y="42"/>
                  </a:lnTo>
                  <a:lnTo>
                    <a:pt x="35" y="48"/>
                  </a:lnTo>
                  <a:lnTo>
                    <a:pt x="50" y="48"/>
                  </a:lnTo>
                  <a:lnTo>
                    <a:pt x="73" y="9"/>
                  </a:lnTo>
                  <a:lnTo>
                    <a:pt x="73" y="0"/>
                  </a:lnTo>
                  <a:lnTo>
                    <a:pt x="89" y="9"/>
                  </a:lnTo>
                  <a:lnTo>
                    <a:pt x="98" y="19"/>
                  </a:lnTo>
                  <a:close/>
                </a:path>
              </a:pathLst>
            </a:custGeom>
            <a:solidFill>
              <a:srgbClr val="8099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" name="Freeform 190"/>
            <p:cNvSpPr>
              <a:spLocks/>
            </p:cNvSpPr>
            <p:nvPr/>
          </p:nvSpPr>
          <p:spPr bwMode="auto">
            <a:xfrm>
              <a:off x="2802" y="2167"/>
              <a:ext cx="64" cy="50"/>
            </a:xfrm>
            <a:custGeom>
              <a:avLst/>
              <a:gdLst>
                <a:gd name="T0" fmla="*/ 25 w 64"/>
                <a:gd name="T1" fmla="*/ 5 h 50"/>
                <a:gd name="T2" fmla="*/ 29 w 64"/>
                <a:gd name="T3" fmla="*/ 0 h 50"/>
                <a:gd name="T4" fmla="*/ 25 w 64"/>
                <a:gd name="T5" fmla="*/ 5 h 50"/>
                <a:gd name="T6" fmla="*/ 64 w 64"/>
                <a:gd name="T7" fmla="*/ 34 h 50"/>
                <a:gd name="T8" fmla="*/ 64 w 64"/>
                <a:gd name="T9" fmla="*/ 44 h 50"/>
                <a:gd name="T10" fmla="*/ 54 w 64"/>
                <a:gd name="T11" fmla="*/ 44 h 50"/>
                <a:gd name="T12" fmla="*/ 48 w 64"/>
                <a:gd name="T13" fmla="*/ 50 h 50"/>
                <a:gd name="T14" fmla="*/ 44 w 64"/>
                <a:gd name="T15" fmla="*/ 40 h 50"/>
                <a:gd name="T16" fmla="*/ 35 w 64"/>
                <a:gd name="T17" fmla="*/ 28 h 50"/>
                <a:gd name="T18" fmla="*/ 16 w 64"/>
                <a:gd name="T19" fmla="*/ 28 h 50"/>
                <a:gd name="T20" fmla="*/ 0 w 64"/>
                <a:gd name="T21" fmla="*/ 0 h 50"/>
                <a:gd name="T22" fmla="*/ 10 w 64"/>
                <a:gd name="T23" fmla="*/ 5 h 50"/>
                <a:gd name="T24" fmla="*/ 25 w 64"/>
                <a:gd name="T25" fmla="*/ 5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4" h="50">
                  <a:moveTo>
                    <a:pt x="25" y="5"/>
                  </a:moveTo>
                  <a:lnTo>
                    <a:pt x="29" y="0"/>
                  </a:lnTo>
                  <a:lnTo>
                    <a:pt x="25" y="5"/>
                  </a:lnTo>
                  <a:lnTo>
                    <a:pt x="64" y="34"/>
                  </a:lnTo>
                  <a:lnTo>
                    <a:pt x="64" y="44"/>
                  </a:lnTo>
                  <a:lnTo>
                    <a:pt x="54" y="44"/>
                  </a:lnTo>
                  <a:lnTo>
                    <a:pt x="48" y="50"/>
                  </a:lnTo>
                  <a:lnTo>
                    <a:pt x="44" y="40"/>
                  </a:lnTo>
                  <a:lnTo>
                    <a:pt x="35" y="28"/>
                  </a:lnTo>
                  <a:lnTo>
                    <a:pt x="16" y="28"/>
                  </a:lnTo>
                  <a:lnTo>
                    <a:pt x="0" y="0"/>
                  </a:lnTo>
                  <a:lnTo>
                    <a:pt x="10" y="5"/>
                  </a:lnTo>
                  <a:lnTo>
                    <a:pt x="25" y="5"/>
                  </a:lnTo>
                  <a:close/>
                </a:path>
              </a:pathLst>
            </a:custGeom>
            <a:solidFill>
              <a:srgbClr val="B3BF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" name="Freeform 191"/>
            <p:cNvSpPr>
              <a:spLocks/>
            </p:cNvSpPr>
            <p:nvPr/>
          </p:nvSpPr>
          <p:spPr bwMode="auto">
            <a:xfrm>
              <a:off x="2660" y="2172"/>
              <a:ext cx="117" cy="93"/>
            </a:xfrm>
            <a:custGeom>
              <a:avLst/>
              <a:gdLst>
                <a:gd name="T0" fmla="*/ 117 w 117"/>
                <a:gd name="T1" fmla="*/ 14 h 93"/>
                <a:gd name="T2" fmla="*/ 64 w 117"/>
                <a:gd name="T3" fmla="*/ 54 h 93"/>
                <a:gd name="T4" fmla="*/ 25 w 117"/>
                <a:gd name="T5" fmla="*/ 93 h 93"/>
                <a:gd name="T6" fmla="*/ 0 w 117"/>
                <a:gd name="T7" fmla="*/ 89 h 93"/>
                <a:gd name="T8" fmla="*/ 6 w 117"/>
                <a:gd name="T9" fmla="*/ 68 h 93"/>
                <a:gd name="T10" fmla="*/ 16 w 117"/>
                <a:gd name="T11" fmla="*/ 45 h 93"/>
                <a:gd name="T12" fmla="*/ 54 w 117"/>
                <a:gd name="T13" fmla="*/ 20 h 93"/>
                <a:gd name="T14" fmla="*/ 69 w 117"/>
                <a:gd name="T15" fmla="*/ 4 h 93"/>
                <a:gd name="T16" fmla="*/ 89 w 117"/>
                <a:gd name="T17" fmla="*/ 0 h 93"/>
                <a:gd name="T18" fmla="*/ 117 w 117"/>
                <a:gd name="T19" fmla="*/ 0 h 93"/>
                <a:gd name="T20" fmla="*/ 117 w 117"/>
                <a:gd name="T21" fmla="*/ 14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7" h="93">
                  <a:moveTo>
                    <a:pt x="117" y="14"/>
                  </a:moveTo>
                  <a:lnTo>
                    <a:pt x="64" y="54"/>
                  </a:lnTo>
                  <a:lnTo>
                    <a:pt x="25" y="93"/>
                  </a:lnTo>
                  <a:lnTo>
                    <a:pt x="0" y="89"/>
                  </a:lnTo>
                  <a:lnTo>
                    <a:pt x="6" y="68"/>
                  </a:lnTo>
                  <a:lnTo>
                    <a:pt x="16" y="45"/>
                  </a:lnTo>
                  <a:lnTo>
                    <a:pt x="54" y="20"/>
                  </a:lnTo>
                  <a:lnTo>
                    <a:pt x="69" y="4"/>
                  </a:lnTo>
                  <a:lnTo>
                    <a:pt x="89" y="0"/>
                  </a:lnTo>
                  <a:lnTo>
                    <a:pt x="117" y="0"/>
                  </a:lnTo>
                  <a:lnTo>
                    <a:pt x="117" y="14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" name="Freeform 192"/>
            <p:cNvSpPr>
              <a:spLocks/>
            </p:cNvSpPr>
            <p:nvPr/>
          </p:nvSpPr>
          <p:spPr bwMode="auto">
            <a:xfrm>
              <a:off x="2910" y="2195"/>
              <a:ext cx="101" cy="54"/>
            </a:xfrm>
            <a:custGeom>
              <a:avLst/>
              <a:gdLst>
                <a:gd name="T0" fmla="*/ 86 w 101"/>
                <a:gd name="T1" fmla="*/ 12 h 54"/>
                <a:gd name="T2" fmla="*/ 101 w 101"/>
                <a:gd name="T3" fmla="*/ 12 h 54"/>
                <a:gd name="T4" fmla="*/ 73 w 101"/>
                <a:gd name="T5" fmla="*/ 25 h 54"/>
                <a:gd name="T6" fmla="*/ 48 w 101"/>
                <a:gd name="T7" fmla="*/ 31 h 54"/>
                <a:gd name="T8" fmla="*/ 19 w 101"/>
                <a:gd name="T9" fmla="*/ 54 h 54"/>
                <a:gd name="T10" fmla="*/ 4 w 101"/>
                <a:gd name="T11" fmla="*/ 54 h 54"/>
                <a:gd name="T12" fmla="*/ 0 w 101"/>
                <a:gd name="T13" fmla="*/ 41 h 54"/>
                <a:gd name="T14" fmla="*/ 0 w 101"/>
                <a:gd name="T15" fmla="*/ 25 h 54"/>
                <a:gd name="T16" fmla="*/ 29 w 101"/>
                <a:gd name="T17" fmla="*/ 6 h 54"/>
                <a:gd name="T18" fmla="*/ 57 w 101"/>
                <a:gd name="T19" fmla="*/ 0 h 54"/>
                <a:gd name="T20" fmla="*/ 77 w 101"/>
                <a:gd name="T21" fmla="*/ 0 h 54"/>
                <a:gd name="T22" fmla="*/ 86 w 101"/>
                <a:gd name="T23" fmla="*/ 12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1" h="54">
                  <a:moveTo>
                    <a:pt x="86" y="12"/>
                  </a:moveTo>
                  <a:lnTo>
                    <a:pt x="101" y="12"/>
                  </a:lnTo>
                  <a:lnTo>
                    <a:pt x="73" y="25"/>
                  </a:lnTo>
                  <a:lnTo>
                    <a:pt x="48" y="31"/>
                  </a:lnTo>
                  <a:lnTo>
                    <a:pt x="19" y="54"/>
                  </a:lnTo>
                  <a:lnTo>
                    <a:pt x="4" y="54"/>
                  </a:lnTo>
                  <a:lnTo>
                    <a:pt x="0" y="41"/>
                  </a:lnTo>
                  <a:lnTo>
                    <a:pt x="0" y="25"/>
                  </a:lnTo>
                  <a:lnTo>
                    <a:pt x="29" y="6"/>
                  </a:lnTo>
                  <a:lnTo>
                    <a:pt x="57" y="0"/>
                  </a:lnTo>
                  <a:lnTo>
                    <a:pt x="77" y="0"/>
                  </a:lnTo>
                  <a:lnTo>
                    <a:pt x="86" y="12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" name="Freeform 193"/>
            <p:cNvSpPr>
              <a:spLocks/>
            </p:cNvSpPr>
            <p:nvPr/>
          </p:nvSpPr>
          <p:spPr bwMode="auto">
            <a:xfrm>
              <a:off x="2651" y="2211"/>
              <a:ext cx="234" cy="123"/>
            </a:xfrm>
            <a:custGeom>
              <a:avLst/>
              <a:gdLst>
                <a:gd name="T0" fmla="*/ 157 w 234"/>
                <a:gd name="T1" fmla="*/ 15 h 123"/>
                <a:gd name="T2" fmla="*/ 195 w 234"/>
                <a:gd name="T3" fmla="*/ 25 h 123"/>
                <a:gd name="T4" fmla="*/ 205 w 234"/>
                <a:gd name="T5" fmla="*/ 29 h 123"/>
                <a:gd name="T6" fmla="*/ 215 w 234"/>
                <a:gd name="T7" fmla="*/ 29 h 123"/>
                <a:gd name="T8" fmla="*/ 234 w 234"/>
                <a:gd name="T9" fmla="*/ 73 h 123"/>
                <a:gd name="T10" fmla="*/ 170 w 234"/>
                <a:gd name="T11" fmla="*/ 63 h 123"/>
                <a:gd name="T12" fmla="*/ 167 w 234"/>
                <a:gd name="T13" fmla="*/ 69 h 123"/>
                <a:gd name="T14" fmla="*/ 126 w 234"/>
                <a:gd name="T15" fmla="*/ 88 h 123"/>
                <a:gd name="T16" fmla="*/ 122 w 234"/>
                <a:gd name="T17" fmla="*/ 88 h 123"/>
                <a:gd name="T18" fmla="*/ 117 w 234"/>
                <a:gd name="T19" fmla="*/ 82 h 123"/>
                <a:gd name="T20" fmla="*/ 107 w 234"/>
                <a:gd name="T21" fmla="*/ 92 h 123"/>
                <a:gd name="T22" fmla="*/ 88 w 234"/>
                <a:gd name="T23" fmla="*/ 82 h 123"/>
                <a:gd name="T24" fmla="*/ 15 w 234"/>
                <a:gd name="T25" fmla="*/ 117 h 123"/>
                <a:gd name="T26" fmla="*/ 9 w 234"/>
                <a:gd name="T27" fmla="*/ 123 h 123"/>
                <a:gd name="T28" fmla="*/ 0 w 234"/>
                <a:gd name="T29" fmla="*/ 113 h 123"/>
                <a:gd name="T30" fmla="*/ 59 w 234"/>
                <a:gd name="T31" fmla="*/ 63 h 123"/>
                <a:gd name="T32" fmla="*/ 69 w 234"/>
                <a:gd name="T33" fmla="*/ 63 h 123"/>
                <a:gd name="T34" fmla="*/ 73 w 234"/>
                <a:gd name="T35" fmla="*/ 50 h 123"/>
                <a:gd name="T36" fmla="*/ 126 w 234"/>
                <a:gd name="T37" fmla="*/ 0 h 123"/>
                <a:gd name="T38" fmla="*/ 157 w 234"/>
                <a:gd name="T39" fmla="*/ 9 h 123"/>
                <a:gd name="T40" fmla="*/ 157 w 234"/>
                <a:gd name="T41" fmla="*/ 15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34" h="123">
                  <a:moveTo>
                    <a:pt x="157" y="15"/>
                  </a:moveTo>
                  <a:lnTo>
                    <a:pt x="195" y="25"/>
                  </a:lnTo>
                  <a:lnTo>
                    <a:pt x="205" y="29"/>
                  </a:lnTo>
                  <a:lnTo>
                    <a:pt x="215" y="29"/>
                  </a:lnTo>
                  <a:lnTo>
                    <a:pt x="234" y="73"/>
                  </a:lnTo>
                  <a:lnTo>
                    <a:pt x="170" y="63"/>
                  </a:lnTo>
                  <a:lnTo>
                    <a:pt x="167" y="69"/>
                  </a:lnTo>
                  <a:lnTo>
                    <a:pt x="126" y="88"/>
                  </a:lnTo>
                  <a:lnTo>
                    <a:pt x="122" y="88"/>
                  </a:lnTo>
                  <a:lnTo>
                    <a:pt x="117" y="82"/>
                  </a:lnTo>
                  <a:lnTo>
                    <a:pt x="107" y="92"/>
                  </a:lnTo>
                  <a:lnTo>
                    <a:pt x="88" y="82"/>
                  </a:lnTo>
                  <a:lnTo>
                    <a:pt x="15" y="117"/>
                  </a:lnTo>
                  <a:lnTo>
                    <a:pt x="9" y="123"/>
                  </a:lnTo>
                  <a:lnTo>
                    <a:pt x="0" y="113"/>
                  </a:lnTo>
                  <a:lnTo>
                    <a:pt x="59" y="63"/>
                  </a:lnTo>
                  <a:lnTo>
                    <a:pt x="69" y="63"/>
                  </a:lnTo>
                  <a:lnTo>
                    <a:pt x="73" y="50"/>
                  </a:lnTo>
                  <a:lnTo>
                    <a:pt x="126" y="0"/>
                  </a:lnTo>
                  <a:lnTo>
                    <a:pt x="157" y="9"/>
                  </a:lnTo>
                  <a:lnTo>
                    <a:pt x="157" y="15"/>
                  </a:lnTo>
                  <a:close/>
                </a:path>
              </a:pathLst>
            </a:custGeom>
            <a:solidFill>
              <a:srgbClr val="CFCF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" name="Freeform 194"/>
            <p:cNvSpPr>
              <a:spLocks/>
            </p:cNvSpPr>
            <p:nvPr/>
          </p:nvSpPr>
          <p:spPr bwMode="auto">
            <a:xfrm>
              <a:off x="2904" y="2217"/>
              <a:ext cx="240" cy="253"/>
            </a:xfrm>
            <a:custGeom>
              <a:avLst/>
              <a:gdLst>
                <a:gd name="T0" fmla="*/ 180 w 240"/>
                <a:gd name="T1" fmla="*/ 3 h 253"/>
                <a:gd name="T2" fmla="*/ 190 w 240"/>
                <a:gd name="T3" fmla="*/ 19 h 253"/>
                <a:gd name="T4" fmla="*/ 177 w 240"/>
                <a:gd name="T5" fmla="*/ 48 h 253"/>
                <a:gd name="T6" fmla="*/ 180 w 240"/>
                <a:gd name="T7" fmla="*/ 53 h 253"/>
                <a:gd name="T8" fmla="*/ 171 w 240"/>
                <a:gd name="T9" fmla="*/ 72 h 253"/>
                <a:gd name="T10" fmla="*/ 171 w 240"/>
                <a:gd name="T11" fmla="*/ 86 h 253"/>
                <a:gd name="T12" fmla="*/ 200 w 240"/>
                <a:gd name="T13" fmla="*/ 111 h 253"/>
                <a:gd name="T14" fmla="*/ 211 w 240"/>
                <a:gd name="T15" fmla="*/ 145 h 253"/>
                <a:gd name="T16" fmla="*/ 240 w 240"/>
                <a:gd name="T17" fmla="*/ 174 h 253"/>
                <a:gd name="T18" fmla="*/ 234 w 240"/>
                <a:gd name="T19" fmla="*/ 195 h 253"/>
                <a:gd name="T20" fmla="*/ 221 w 240"/>
                <a:gd name="T21" fmla="*/ 199 h 253"/>
                <a:gd name="T22" fmla="*/ 200 w 240"/>
                <a:gd name="T23" fmla="*/ 218 h 253"/>
                <a:gd name="T24" fmla="*/ 136 w 240"/>
                <a:gd name="T25" fmla="*/ 253 h 253"/>
                <a:gd name="T26" fmla="*/ 117 w 240"/>
                <a:gd name="T27" fmla="*/ 209 h 253"/>
                <a:gd name="T28" fmla="*/ 123 w 240"/>
                <a:gd name="T29" fmla="*/ 214 h 253"/>
                <a:gd name="T30" fmla="*/ 161 w 240"/>
                <a:gd name="T31" fmla="*/ 174 h 253"/>
                <a:gd name="T32" fmla="*/ 161 w 240"/>
                <a:gd name="T33" fmla="*/ 151 h 253"/>
                <a:gd name="T34" fmla="*/ 190 w 240"/>
                <a:gd name="T35" fmla="*/ 151 h 253"/>
                <a:gd name="T36" fmla="*/ 205 w 240"/>
                <a:gd name="T37" fmla="*/ 140 h 253"/>
                <a:gd name="T38" fmla="*/ 180 w 240"/>
                <a:gd name="T39" fmla="*/ 120 h 253"/>
                <a:gd name="T40" fmla="*/ 177 w 240"/>
                <a:gd name="T41" fmla="*/ 126 h 253"/>
                <a:gd name="T42" fmla="*/ 167 w 240"/>
                <a:gd name="T43" fmla="*/ 126 h 253"/>
                <a:gd name="T44" fmla="*/ 142 w 240"/>
                <a:gd name="T45" fmla="*/ 76 h 253"/>
                <a:gd name="T46" fmla="*/ 83 w 240"/>
                <a:gd name="T47" fmla="*/ 82 h 253"/>
                <a:gd name="T48" fmla="*/ 73 w 240"/>
                <a:gd name="T49" fmla="*/ 92 h 253"/>
                <a:gd name="T50" fmla="*/ 50 w 240"/>
                <a:gd name="T51" fmla="*/ 76 h 253"/>
                <a:gd name="T52" fmla="*/ 10 w 240"/>
                <a:gd name="T53" fmla="*/ 76 h 253"/>
                <a:gd name="T54" fmla="*/ 0 w 240"/>
                <a:gd name="T55" fmla="*/ 57 h 253"/>
                <a:gd name="T56" fmla="*/ 35 w 240"/>
                <a:gd name="T57" fmla="*/ 63 h 253"/>
                <a:gd name="T58" fmla="*/ 73 w 240"/>
                <a:gd name="T59" fmla="*/ 28 h 253"/>
                <a:gd name="T60" fmla="*/ 113 w 240"/>
                <a:gd name="T61" fmla="*/ 13 h 253"/>
                <a:gd name="T62" fmla="*/ 117 w 240"/>
                <a:gd name="T63" fmla="*/ 9 h 253"/>
                <a:gd name="T64" fmla="*/ 136 w 240"/>
                <a:gd name="T65" fmla="*/ 0 h 253"/>
                <a:gd name="T66" fmla="*/ 167 w 240"/>
                <a:gd name="T67" fmla="*/ 3 h 253"/>
                <a:gd name="T68" fmla="*/ 180 w 240"/>
                <a:gd name="T69" fmla="*/ 3 h 2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40" h="253">
                  <a:moveTo>
                    <a:pt x="180" y="3"/>
                  </a:moveTo>
                  <a:lnTo>
                    <a:pt x="190" y="19"/>
                  </a:lnTo>
                  <a:lnTo>
                    <a:pt x="177" y="48"/>
                  </a:lnTo>
                  <a:lnTo>
                    <a:pt x="180" y="53"/>
                  </a:lnTo>
                  <a:lnTo>
                    <a:pt x="171" y="72"/>
                  </a:lnTo>
                  <a:lnTo>
                    <a:pt x="171" y="86"/>
                  </a:lnTo>
                  <a:lnTo>
                    <a:pt x="200" y="111"/>
                  </a:lnTo>
                  <a:lnTo>
                    <a:pt x="211" y="145"/>
                  </a:lnTo>
                  <a:lnTo>
                    <a:pt x="240" y="174"/>
                  </a:lnTo>
                  <a:lnTo>
                    <a:pt x="234" y="195"/>
                  </a:lnTo>
                  <a:lnTo>
                    <a:pt x="221" y="199"/>
                  </a:lnTo>
                  <a:lnTo>
                    <a:pt x="200" y="218"/>
                  </a:lnTo>
                  <a:lnTo>
                    <a:pt x="136" y="253"/>
                  </a:lnTo>
                  <a:lnTo>
                    <a:pt x="117" y="209"/>
                  </a:lnTo>
                  <a:lnTo>
                    <a:pt x="123" y="214"/>
                  </a:lnTo>
                  <a:lnTo>
                    <a:pt x="161" y="174"/>
                  </a:lnTo>
                  <a:lnTo>
                    <a:pt x="161" y="151"/>
                  </a:lnTo>
                  <a:lnTo>
                    <a:pt x="190" y="151"/>
                  </a:lnTo>
                  <a:lnTo>
                    <a:pt x="205" y="140"/>
                  </a:lnTo>
                  <a:lnTo>
                    <a:pt x="180" y="120"/>
                  </a:lnTo>
                  <a:lnTo>
                    <a:pt x="177" y="126"/>
                  </a:lnTo>
                  <a:lnTo>
                    <a:pt x="167" y="126"/>
                  </a:lnTo>
                  <a:lnTo>
                    <a:pt x="142" y="76"/>
                  </a:lnTo>
                  <a:lnTo>
                    <a:pt x="83" y="82"/>
                  </a:lnTo>
                  <a:lnTo>
                    <a:pt x="73" y="92"/>
                  </a:lnTo>
                  <a:lnTo>
                    <a:pt x="50" y="76"/>
                  </a:lnTo>
                  <a:lnTo>
                    <a:pt x="10" y="76"/>
                  </a:lnTo>
                  <a:lnTo>
                    <a:pt x="0" y="57"/>
                  </a:lnTo>
                  <a:lnTo>
                    <a:pt x="35" y="63"/>
                  </a:lnTo>
                  <a:lnTo>
                    <a:pt x="73" y="28"/>
                  </a:lnTo>
                  <a:lnTo>
                    <a:pt x="113" y="13"/>
                  </a:lnTo>
                  <a:lnTo>
                    <a:pt x="117" y="9"/>
                  </a:lnTo>
                  <a:lnTo>
                    <a:pt x="136" y="0"/>
                  </a:lnTo>
                  <a:lnTo>
                    <a:pt x="167" y="3"/>
                  </a:lnTo>
                  <a:lnTo>
                    <a:pt x="180" y="3"/>
                  </a:lnTo>
                  <a:close/>
                </a:path>
              </a:pathLst>
            </a:custGeom>
            <a:solidFill>
              <a:srgbClr val="CFCF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" name="Freeform 195"/>
            <p:cNvSpPr>
              <a:spLocks/>
            </p:cNvSpPr>
            <p:nvPr/>
          </p:nvSpPr>
          <p:spPr bwMode="auto">
            <a:xfrm>
              <a:off x="2447" y="2230"/>
              <a:ext cx="73" cy="44"/>
            </a:xfrm>
            <a:custGeom>
              <a:avLst/>
              <a:gdLst>
                <a:gd name="T0" fmla="*/ 73 w 73"/>
                <a:gd name="T1" fmla="*/ 44 h 44"/>
                <a:gd name="T2" fmla="*/ 14 w 73"/>
                <a:gd name="T3" fmla="*/ 31 h 44"/>
                <a:gd name="T4" fmla="*/ 0 w 73"/>
                <a:gd name="T5" fmla="*/ 15 h 44"/>
                <a:gd name="T6" fmla="*/ 14 w 73"/>
                <a:gd name="T7" fmla="*/ 0 h 44"/>
                <a:gd name="T8" fmla="*/ 58 w 73"/>
                <a:gd name="T9" fmla="*/ 19 h 44"/>
                <a:gd name="T10" fmla="*/ 73 w 73"/>
                <a:gd name="T11" fmla="*/ 44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3" h="44">
                  <a:moveTo>
                    <a:pt x="73" y="44"/>
                  </a:moveTo>
                  <a:lnTo>
                    <a:pt x="14" y="31"/>
                  </a:lnTo>
                  <a:lnTo>
                    <a:pt x="0" y="15"/>
                  </a:lnTo>
                  <a:lnTo>
                    <a:pt x="14" y="0"/>
                  </a:lnTo>
                  <a:lnTo>
                    <a:pt x="58" y="19"/>
                  </a:lnTo>
                  <a:lnTo>
                    <a:pt x="73" y="44"/>
                  </a:lnTo>
                  <a:close/>
                </a:path>
              </a:pathLst>
            </a:custGeom>
            <a:solidFill>
              <a:srgbClr val="7399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" name="Freeform 196"/>
            <p:cNvSpPr>
              <a:spLocks/>
            </p:cNvSpPr>
            <p:nvPr/>
          </p:nvSpPr>
          <p:spPr bwMode="auto">
            <a:xfrm>
              <a:off x="2372" y="2284"/>
              <a:ext cx="148" cy="117"/>
            </a:xfrm>
            <a:custGeom>
              <a:avLst/>
              <a:gdLst>
                <a:gd name="T0" fmla="*/ 148 w 148"/>
                <a:gd name="T1" fmla="*/ 25 h 117"/>
                <a:gd name="T2" fmla="*/ 129 w 148"/>
                <a:gd name="T3" fmla="*/ 44 h 117"/>
                <a:gd name="T4" fmla="*/ 94 w 148"/>
                <a:gd name="T5" fmla="*/ 50 h 117"/>
                <a:gd name="T6" fmla="*/ 85 w 148"/>
                <a:gd name="T7" fmla="*/ 50 h 117"/>
                <a:gd name="T8" fmla="*/ 69 w 148"/>
                <a:gd name="T9" fmla="*/ 84 h 117"/>
                <a:gd name="T10" fmla="*/ 60 w 148"/>
                <a:gd name="T11" fmla="*/ 98 h 117"/>
                <a:gd name="T12" fmla="*/ 25 w 148"/>
                <a:gd name="T13" fmla="*/ 103 h 117"/>
                <a:gd name="T14" fmla="*/ 0 w 148"/>
                <a:gd name="T15" fmla="*/ 117 h 117"/>
                <a:gd name="T16" fmla="*/ 10 w 148"/>
                <a:gd name="T17" fmla="*/ 103 h 117"/>
                <a:gd name="T18" fmla="*/ 0 w 148"/>
                <a:gd name="T19" fmla="*/ 94 h 117"/>
                <a:gd name="T20" fmla="*/ 6 w 148"/>
                <a:gd name="T21" fmla="*/ 44 h 117"/>
                <a:gd name="T22" fmla="*/ 31 w 148"/>
                <a:gd name="T23" fmla="*/ 25 h 117"/>
                <a:gd name="T24" fmla="*/ 104 w 148"/>
                <a:gd name="T25" fmla="*/ 0 h 117"/>
                <a:gd name="T26" fmla="*/ 133 w 148"/>
                <a:gd name="T27" fmla="*/ 9 h 117"/>
                <a:gd name="T28" fmla="*/ 148 w 148"/>
                <a:gd name="T29" fmla="*/ 25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8" h="117">
                  <a:moveTo>
                    <a:pt x="148" y="25"/>
                  </a:moveTo>
                  <a:lnTo>
                    <a:pt x="129" y="44"/>
                  </a:lnTo>
                  <a:lnTo>
                    <a:pt x="94" y="50"/>
                  </a:lnTo>
                  <a:lnTo>
                    <a:pt x="85" y="50"/>
                  </a:lnTo>
                  <a:lnTo>
                    <a:pt x="69" y="84"/>
                  </a:lnTo>
                  <a:lnTo>
                    <a:pt x="60" y="98"/>
                  </a:lnTo>
                  <a:lnTo>
                    <a:pt x="25" y="103"/>
                  </a:lnTo>
                  <a:lnTo>
                    <a:pt x="0" y="117"/>
                  </a:lnTo>
                  <a:lnTo>
                    <a:pt x="10" y="103"/>
                  </a:lnTo>
                  <a:lnTo>
                    <a:pt x="0" y="94"/>
                  </a:lnTo>
                  <a:lnTo>
                    <a:pt x="6" y="44"/>
                  </a:lnTo>
                  <a:lnTo>
                    <a:pt x="31" y="25"/>
                  </a:lnTo>
                  <a:lnTo>
                    <a:pt x="104" y="0"/>
                  </a:lnTo>
                  <a:lnTo>
                    <a:pt x="133" y="9"/>
                  </a:lnTo>
                  <a:lnTo>
                    <a:pt x="148" y="25"/>
                  </a:lnTo>
                  <a:close/>
                </a:path>
              </a:pathLst>
            </a:custGeom>
            <a:solidFill>
              <a:srgbClr val="CFCF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" name="Freeform 197"/>
            <p:cNvSpPr>
              <a:spLocks/>
            </p:cNvSpPr>
            <p:nvPr/>
          </p:nvSpPr>
          <p:spPr bwMode="auto">
            <a:xfrm>
              <a:off x="2679" y="2293"/>
              <a:ext cx="177" cy="108"/>
            </a:xfrm>
            <a:custGeom>
              <a:avLst/>
              <a:gdLst>
                <a:gd name="T0" fmla="*/ 177 w 177"/>
                <a:gd name="T1" fmla="*/ 25 h 108"/>
                <a:gd name="T2" fmla="*/ 148 w 177"/>
                <a:gd name="T3" fmla="*/ 50 h 108"/>
                <a:gd name="T4" fmla="*/ 75 w 177"/>
                <a:gd name="T5" fmla="*/ 79 h 108"/>
                <a:gd name="T6" fmla="*/ 31 w 177"/>
                <a:gd name="T7" fmla="*/ 108 h 108"/>
                <a:gd name="T8" fmla="*/ 0 w 177"/>
                <a:gd name="T9" fmla="*/ 104 h 108"/>
                <a:gd name="T10" fmla="*/ 6 w 177"/>
                <a:gd name="T11" fmla="*/ 85 h 108"/>
                <a:gd name="T12" fmla="*/ 0 w 177"/>
                <a:gd name="T13" fmla="*/ 79 h 108"/>
                <a:gd name="T14" fmla="*/ 6 w 177"/>
                <a:gd name="T15" fmla="*/ 85 h 108"/>
                <a:gd name="T16" fmla="*/ 10 w 177"/>
                <a:gd name="T17" fmla="*/ 79 h 108"/>
                <a:gd name="T18" fmla="*/ 10 w 177"/>
                <a:gd name="T19" fmla="*/ 69 h 108"/>
                <a:gd name="T20" fmla="*/ 16 w 177"/>
                <a:gd name="T21" fmla="*/ 75 h 108"/>
                <a:gd name="T22" fmla="*/ 45 w 177"/>
                <a:gd name="T23" fmla="*/ 44 h 108"/>
                <a:gd name="T24" fmla="*/ 45 w 177"/>
                <a:gd name="T25" fmla="*/ 41 h 108"/>
                <a:gd name="T26" fmla="*/ 54 w 177"/>
                <a:gd name="T27" fmla="*/ 31 h 108"/>
                <a:gd name="T28" fmla="*/ 79 w 177"/>
                <a:gd name="T29" fmla="*/ 41 h 108"/>
                <a:gd name="T30" fmla="*/ 114 w 177"/>
                <a:gd name="T31" fmla="*/ 25 h 108"/>
                <a:gd name="T32" fmla="*/ 133 w 177"/>
                <a:gd name="T33" fmla="*/ 6 h 108"/>
                <a:gd name="T34" fmla="*/ 133 w 177"/>
                <a:gd name="T35" fmla="*/ 10 h 108"/>
                <a:gd name="T36" fmla="*/ 139 w 177"/>
                <a:gd name="T37" fmla="*/ 16 h 108"/>
                <a:gd name="T38" fmla="*/ 152 w 177"/>
                <a:gd name="T39" fmla="*/ 0 h 108"/>
                <a:gd name="T40" fmla="*/ 177 w 177"/>
                <a:gd name="T41" fmla="*/ 10 h 108"/>
                <a:gd name="T42" fmla="*/ 177 w 177"/>
                <a:gd name="T43" fmla="*/ 25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77" h="108">
                  <a:moveTo>
                    <a:pt x="177" y="25"/>
                  </a:moveTo>
                  <a:lnTo>
                    <a:pt x="148" y="50"/>
                  </a:lnTo>
                  <a:lnTo>
                    <a:pt x="75" y="79"/>
                  </a:lnTo>
                  <a:lnTo>
                    <a:pt x="31" y="108"/>
                  </a:lnTo>
                  <a:lnTo>
                    <a:pt x="0" y="104"/>
                  </a:lnTo>
                  <a:lnTo>
                    <a:pt x="6" y="85"/>
                  </a:lnTo>
                  <a:lnTo>
                    <a:pt x="0" y="79"/>
                  </a:lnTo>
                  <a:lnTo>
                    <a:pt x="6" y="85"/>
                  </a:lnTo>
                  <a:lnTo>
                    <a:pt x="10" y="79"/>
                  </a:lnTo>
                  <a:lnTo>
                    <a:pt x="10" y="69"/>
                  </a:lnTo>
                  <a:lnTo>
                    <a:pt x="16" y="75"/>
                  </a:lnTo>
                  <a:lnTo>
                    <a:pt x="45" y="44"/>
                  </a:lnTo>
                  <a:lnTo>
                    <a:pt x="45" y="41"/>
                  </a:lnTo>
                  <a:lnTo>
                    <a:pt x="54" y="31"/>
                  </a:lnTo>
                  <a:lnTo>
                    <a:pt x="79" y="41"/>
                  </a:lnTo>
                  <a:lnTo>
                    <a:pt x="114" y="25"/>
                  </a:lnTo>
                  <a:lnTo>
                    <a:pt x="133" y="6"/>
                  </a:lnTo>
                  <a:lnTo>
                    <a:pt x="133" y="10"/>
                  </a:lnTo>
                  <a:lnTo>
                    <a:pt x="139" y="16"/>
                  </a:lnTo>
                  <a:lnTo>
                    <a:pt x="152" y="0"/>
                  </a:lnTo>
                  <a:lnTo>
                    <a:pt x="177" y="10"/>
                  </a:lnTo>
                  <a:lnTo>
                    <a:pt x="177" y="25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" name="Freeform 198"/>
            <p:cNvSpPr>
              <a:spLocks/>
            </p:cNvSpPr>
            <p:nvPr/>
          </p:nvSpPr>
          <p:spPr bwMode="auto">
            <a:xfrm>
              <a:off x="2480" y="2299"/>
              <a:ext cx="127" cy="63"/>
            </a:xfrm>
            <a:custGeom>
              <a:avLst/>
              <a:gdLst>
                <a:gd name="T0" fmla="*/ 127 w 127"/>
                <a:gd name="T1" fmla="*/ 38 h 63"/>
                <a:gd name="T2" fmla="*/ 127 w 127"/>
                <a:gd name="T3" fmla="*/ 48 h 63"/>
                <a:gd name="T4" fmla="*/ 63 w 127"/>
                <a:gd name="T5" fmla="*/ 58 h 63"/>
                <a:gd name="T6" fmla="*/ 31 w 127"/>
                <a:gd name="T7" fmla="*/ 63 h 63"/>
                <a:gd name="T8" fmla="*/ 0 w 127"/>
                <a:gd name="T9" fmla="*/ 54 h 63"/>
                <a:gd name="T10" fmla="*/ 50 w 127"/>
                <a:gd name="T11" fmla="*/ 38 h 63"/>
                <a:gd name="T12" fmla="*/ 59 w 127"/>
                <a:gd name="T13" fmla="*/ 25 h 63"/>
                <a:gd name="T14" fmla="*/ 54 w 127"/>
                <a:gd name="T15" fmla="*/ 0 h 63"/>
                <a:gd name="T16" fmla="*/ 117 w 127"/>
                <a:gd name="T17" fmla="*/ 29 h 63"/>
                <a:gd name="T18" fmla="*/ 127 w 127"/>
                <a:gd name="T19" fmla="*/ 38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7" h="63">
                  <a:moveTo>
                    <a:pt x="127" y="38"/>
                  </a:moveTo>
                  <a:lnTo>
                    <a:pt x="127" y="48"/>
                  </a:lnTo>
                  <a:lnTo>
                    <a:pt x="63" y="58"/>
                  </a:lnTo>
                  <a:lnTo>
                    <a:pt x="31" y="63"/>
                  </a:lnTo>
                  <a:lnTo>
                    <a:pt x="0" y="54"/>
                  </a:lnTo>
                  <a:lnTo>
                    <a:pt x="50" y="38"/>
                  </a:lnTo>
                  <a:lnTo>
                    <a:pt x="59" y="25"/>
                  </a:lnTo>
                  <a:lnTo>
                    <a:pt x="54" y="0"/>
                  </a:lnTo>
                  <a:lnTo>
                    <a:pt x="117" y="29"/>
                  </a:lnTo>
                  <a:lnTo>
                    <a:pt x="127" y="38"/>
                  </a:lnTo>
                  <a:close/>
                </a:path>
              </a:pathLst>
            </a:custGeom>
            <a:solidFill>
              <a:srgbClr val="8D99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" name="Freeform 199"/>
            <p:cNvSpPr>
              <a:spLocks/>
            </p:cNvSpPr>
            <p:nvPr/>
          </p:nvSpPr>
          <p:spPr bwMode="auto">
            <a:xfrm>
              <a:off x="2704" y="2318"/>
              <a:ext cx="259" cy="171"/>
            </a:xfrm>
            <a:custGeom>
              <a:avLst/>
              <a:gdLst>
                <a:gd name="T0" fmla="*/ 259 w 259"/>
                <a:gd name="T1" fmla="*/ 29 h 171"/>
                <a:gd name="T2" fmla="*/ 229 w 259"/>
                <a:gd name="T3" fmla="*/ 64 h 171"/>
                <a:gd name="T4" fmla="*/ 229 w 259"/>
                <a:gd name="T5" fmla="*/ 94 h 171"/>
                <a:gd name="T6" fmla="*/ 235 w 259"/>
                <a:gd name="T7" fmla="*/ 98 h 171"/>
                <a:gd name="T8" fmla="*/ 225 w 259"/>
                <a:gd name="T9" fmla="*/ 108 h 171"/>
                <a:gd name="T10" fmla="*/ 196 w 259"/>
                <a:gd name="T11" fmla="*/ 83 h 171"/>
                <a:gd name="T12" fmla="*/ 171 w 259"/>
                <a:gd name="T13" fmla="*/ 83 h 171"/>
                <a:gd name="T14" fmla="*/ 127 w 259"/>
                <a:gd name="T15" fmla="*/ 123 h 171"/>
                <a:gd name="T16" fmla="*/ 60 w 259"/>
                <a:gd name="T17" fmla="*/ 123 h 171"/>
                <a:gd name="T18" fmla="*/ 20 w 259"/>
                <a:gd name="T19" fmla="*/ 171 h 171"/>
                <a:gd name="T20" fmla="*/ 6 w 259"/>
                <a:gd name="T21" fmla="*/ 152 h 171"/>
                <a:gd name="T22" fmla="*/ 0 w 259"/>
                <a:gd name="T23" fmla="*/ 158 h 171"/>
                <a:gd name="T24" fmla="*/ 0 w 259"/>
                <a:gd name="T25" fmla="*/ 142 h 171"/>
                <a:gd name="T26" fmla="*/ 16 w 259"/>
                <a:gd name="T27" fmla="*/ 127 h 171"/>
                <a:gd name="T28" fmla="*/ 25 w 259"/>
                <a:gd name="T29" fmla="*/ 127 h 171"/>
                <a:gd name="T30" fmla="*/ 35 w 259"/>
                <a:gd name="T31" fmla="*/ 113 h 171"/>
                <a:gd name="T32" fmla="*/ 50 w 259"/>
                <a:gd name="T33" fmla="*/ 98 h 171"/>
                <a:gd name="T34" fmla="*/ 45 w 259"/>
                <a:gd name="T35" fmla="*/ 94 h 171"/>
                <a:gd name="T36" fmla="*/ 60 w 259"/>
                <a:gd name="T37" fmla="*/ 69 h 171"/>
                <a:gd name="T38" fmla="*/ 152 w 259"/>
                <a:gd name="T39" fmla="*/ 29 h 171"/>
                <a:gd name="T40" fmla="*/ 162 w 259"/>
                <a:gd name="T41" fmla="*/ 16 h 171"/>
                <a:gd name="T42" fmla="*/ 190 w 259"/>
                <a:gd name="T43" fmla="*/ 0 h 171"/>
                <a:gd name="T44" fmla="*/ 219 w 259"/>
                <a:gd name="T45" fmla="*/ 6 h 171"/>
                <a:gd name="T46" fmla="*/ 259 w 259"/>
                <a:gd name="T47" fmla="*/ 29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59" h="171">
                  <a:moveTo>
                    <a:pt x="259" y="29"/>
                  </a:moveTo>
                  <a:lnTo>
                    <a:pt x="229" y="64"/>
                  </a:lnTo>
                  <a:lnTo>
                    <a:pt x="229" y="94"/>
                  </a:lnTo>
                  <a:lnTo>
                    <a:pt x="235" y="98"/>
                  </a:lnTo>
                  <a:lnTo>
                    <a:pt x="225" y="108"/>
                  </a:lnTo>
                  <a:lnTo>
                    <a:pt x="196" y="83"/>
                  </a:lnTo>
                  <a:lnTo>
                    <a:pt x="171" y="83"/>
                  </a:lnTo>
                  <a:lnTo>
                    <a:pt x="127" y="123"/>
                  </a:lnTo>
                  <a:lnTo>
                    <a:pt x="60" y="123"/>
                  </a:lnTo>
                  <a:lnTo>
                    <a:pt x="20" y="171"/>
                  </a:lnTo>
                  <a:lnTo>
                    <a:pt x="6" y="152"/>
                  </a:lnTo>
                  <a:lnTo>
                    <a:pt x="0" y="158"/>
                  </a:lnTo>
                  <a:lnTo>
                    <a:pt x="0" y="142"/>
                  </a:lnTo>
                  <a:lnTo>
                    <a:pt x="16" y="127"/>
                  </a:lnTo>
                  <a:lnTo>
                    <a:pt x="25" y="127"/>
                  </a:lnTo>
                  <a:lnTo>
                    <a:pt x="35" y="113"/>
                  </a:lnTo>
                  <a:lnTo>
                    <a:pt x="50" y="98"/>
                  </a:lnTo>
                  <a:lnTo>
                    <a:pt x="45" y="94"/>
                  </a:lnTo>
                  <a:lnTo>
                    <a:pt x="60" y="69"/>
                  </a:lnTo>
                  <a:lnTo>
                    <a:pt x="152" y="29"/>
                  </a:lnTo>
                  <a:lnTo>
                    <a:pt x="162" y="16"/>
                  </a:lnTo>
                  <a:lnTo>
                    <a:pt x="190" y="0"/>
                  </a:lnTo>
                  <a:lnTo>
                    <a:pt x="219" y="6"/>
                  </a:lnTo>
                  <a:lnTo>
                    <a:pt x="259" y="29"/>
                  </a:lnTo>
                  <a:close/>
                </a:path>
              </a:pathLst>
            </a:custGeom>
            <a:solidFill>
              <a:srgbClr val="B3C5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" name="Freeform 200"/>
            <p:cNvSpPr>
              <a:spLocks/>
            </p:cNvSpPr>
            <p:nvPr/>
          </p:nvSpPr>
          <p:spPr bwMode="auto">
            <a:xfrm>
              <a:off x="2958" y="2318"/>
              <a:ext cx="92" cy="104"/>
            </a:xfrm>
            <a:custGeom>
              <a:avLst/>
              <a:gdLst>
                <a:gd name="T0" fmla="*/ 92 w 92"/>
                <a:gd name="T1" fmla="*/ 39 h 104"/>
                <a:gd name="T2" fmla="*/ 82 w 92"/>
                <a:gd name="T3" fmla="*/ 79 h 104"/>
                <a:gd name="T4" fmla="*/ 34 w 92"/>
                <a:gd name="T5" fmla="*/ 104 h 104"/>
                <a:gd name="T6" fmla="*/ 25 w 92"/>
                <a:gd name="T7" fmla="*/ 94 h 104"/>
                <a:gd name="T8" fmla="*/ 0 w 92"/>
                <a:gd name="T9" fmla="*/ 94 h 104"/>
                <a:gd name="T10" fmla="*/ 5 w 92"/>
                <a:gd name="T11" fmla="*/ 60 h 104"/>
                <a:gd name="T12" fmla="*/ 9 w 92"/>
                <a:gd name="T13" fmla="*/ 64 h 104"/>
                <a:gd name="T14" fmla="*/ 29 w 92"/>
                <a:gd name="T15" fmla="*/ 44 h 104"/>
                <a:gd name="T16" fmla="*/ 29 w 92"/>
                <a:gd name="T17" fmla="*/ 29 h 104"/>
                <a:gd name="T18" fmla="*/ 9 w 92"/>
                <a:gd name="T19" fmla="*/ 10 h 104"/>
                <a:gd name="T20" fmla="*/ 38 w 92"/>
                <a:gd name="T21" fmla="*/ 10 h 104"/>
                <a:gd name="T22" fmla="*/ 59 w 92"/>
                <a:gd name="T23" fmla="*/ 6 h 104"/>
                <a:gd name="T24" fmla="*/ 59 w 92"/>
                <a:gd name="T25" fmla="*/ 0 h 104"/>
                <a:gd name="T26" fmla="*/ 78 w 92"/>
                <a:gd name="T27" fmla="*/ 0 h 104"/>
                <a:gd name="T28" fmla="*/ 92 w 92"/>
                <a:gd name="T29" fmla="*/ 39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2" h="104">
                  <a:moveTo>
                    <a:pt x="92" y="39"/>
                  </a:moveTo>
                  <a:lnTo>
                    <a:pt x="82" y="79"/>
                  </a:lnTo>
                  <a:lnTo>
                    <a:pt x="34" y="104"/>
                  </a:lnTo>
                  <a:lnTo>
                    <a:pt x="25" y="94"/>
                  </a:lnTo>
                  <a:lnTo>
                    <a:pt x="0" y="94"/>
                  </a:lnTo>
                  <a:lnTo>
                    <a:pt x="5" y="60"/>
                  </a:lnTo>
                  <a:lnTo>
                    <a:pt x="9" y="64"/>
                  </a:lnTo>
                  <a:lnTo>
                    <a:pt x="29" y="44"/>
                  </a:lnTo>
                  <a:lnTo>
                    <a:pt x="29" y="29"/>
                  </a:lnTo>
                  <a:lnTo>
                    <a:pt x="9" y="10"/>
                  </a:lnTo>
                  <a:lnTo>
                    <a:pt x="38" y="10"/>
                  </a:lnTo>
                  <a:lnTo>
                    <a:pt x="59" y="6"/>
                  </a:lnTo>
                  <a:lnTo>
                    <a:pt x="59" y="0"/>
                  </a:lnTo>
                  <a:lnTo>
                    <a:pt x="78" y="0"/>
                  </a:lnTo>
                  <a:lnTo>
                    <a:pt x="92" y="39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" name="Freeform 201"/>
            <p:cNvSpPr>
              <a:spLocks/>
            </p:cNvSpPr>
            <p:nvPr/>
          </p:nvSpPr>
          <p:spPr bwMode="auto">
            <a:xfrm>
              <a:off x="2480" y="2387"/>
              <a:ext cx="107" cy="89"/>
            </a:xfrm>
            <a:custGeom>
              <a:avLst/>
              <a:gdLst>
                <a:gd name="T0" fmla="*/ 82 w 107"/>
                <a:gd name="T1" fmla="*/ 39 h 89"/>
                <a:gd name="T2" fmla="*/ 92 w 107"/>
                <a:gd name="T3" fmla="*/ 39 h 89"/>
                <a:gd name="T4" fmla="*/ 107 w 107"/>
                <a:gd name="T5" fmla="*/ 64 h 89"/>
                <a:gd name="T6" fmla="*/ 73 w 107"/>
                <a:gd name="T7" fmla="*/ 89 h 89"/>
                <a:gd name="T8" fmla="*/ 34 w 107"/>
                <a:gd name="T9" fmla="*/ 73 h 89"/>
                <a:gd name="T10" fmla="*/ 50 w 107"/>
                <a:gd name="T11" fmla="*/ 39 h 89"/>
                <a:gd name="T12" fmla="*/ 15 w 107"/>
                <a:gd name="T13" fmla="*/ 10 h 89"/>
                <a:gd name="T14" fmla="*/ 9 w 107"/>
                <a:gd name="T15" fmla="*/ 4 h 89"/>
                <a:gd name="T16" fmla="*/ 0 w 107"/>
                <a:gd name="T17" fmla="*/ 4 h 89"/>
                <a:gd name="T18" fmla="*/ 6 w 107"/>
                <a:gd name="T19" fmla="*/ 0 h 89"/>
                <a:gd name="T20" fmla="*/ 54 w 107"/>
                <a:gd name="T21" fmla="*/ 4 h 89"/>
                <a:gd name="T22" fmla="*/ 82 w 107"/>
                <a:gd name="T23" fmla="*/ 39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89">
                  <a:moveTo>
                    <a:pt x="82" y="39"/>
                  </a:moveTo>
                  <a:lnTo>
                    <a:pt x="92" y="39"/>
                  </a:lnTo>
                  <a:lnTo>
                    <a:pt x="107" y="64"/>
                  </a:lnTo>
                  <a:lnTo>
                    <a:pt x="73" y="89"/>
                  </a:lnTo>
                  <a:lnTo>
                    <a:pt x="34" y="73"/>
                  </a:lnTo>
                  <a:lnTo>
                    <a:pt x="50" y="39"/>
                  </a:lnTo>
                  <a:lnTo>
                    <a:pt x="15" y="10"/>
                  </a:lnTo>
                  <a:lnTo>
                    <a:pt x="9" y="4"/>
                  </a:lnTo>
                  <a:lnTo>
                    <a:pt x="0" y="4"/>
                  </a:lnTo>
                  <a:lnTo>
                    <a:pt x="6" y="0"/>
                  </a:lnTo>
                  <a:lnTo>
                    <a:pt x="54" y="4"/>
                  </a:lnTo>
                  <a:lnTo>
                    <a:pt x="82" y="39"/>
                  </a:lnTo>
                  <a:close/>
                </a:path>
              </a:pathLst>
            </a:custGeom>
            <a:solidFill>
              <a:srgbClr val="B3C5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6" name="Freeform 202"/>
            <p:cNvSpPr>
              <a:spLocks/>
            </p:cNvSpPr>
            <p:nvPr/>
          </p:nvSpPr>
          <p:spPr bwMode="auto">
            <a:xfrm>
              <a:off x="2388" y="2416"/>
              <a:ext cx="113" cy="88"/>
            </a:xfrm>
            <a:custGeom>
              <a:avLst/>
              <a:gdLst>
                <a:gd name="T0" fmla="*/ 107 w 113"/>
                <a:gd name="T1" fmla="*/ 10 h 88"/>
                <a:gd name="T2" fmla="*/ 113 w 113"/>
                <a:gd name="T3" fmla="*/ 10 h 88"/>
                <a:gd name="T4" fmla="*/ 113 w 113"/>
                <a:gd name="T5" fmla="*/ 25 h 88"/>
                <a:gd name="T6" fmla="*/ 82 w 113"/>
                <a:gd name="T7" fmla="*/ 38 h 88"/>
                <a:gd name="T8" fmla="*/ 53 w 113"/>
                <a:gd name="T9" fmla="*/ 83 h 88"/>
                <a:gd name="T10" fmla="*/ 28 w 113"/>
                <a:gd name="T11" fmla="*/ 83 h 88"/>
                <a:gd name="T12" fmla="*/ 25 w 113"/>
                <a:gd name="T13" fmla="*/ 88 h 88"/>
                <a:gd name="T14" fmla="*/ 25 w 113"/>
                <a:gd name="T15" fmla="*/ 83 h 88"/>
                <a:gd name="T16" fmla="*/ 15 w 113"/>
                <a:gd name="T17" fmla="*/ 79 h 88"/>
                <a:gd name="T18" fmla="*/ 0 w 113"/>
                <a:gd name="T19" fmla="*/ 79 h 88"/>
                <a:gd name="T20" fmla="*/ 4 w 113"/>
                <a:gd name="T21" fmla="*/ 50 h 88"/>
                <a:gd name="T22" fmla="*/ 48 w 113"/>
                <a:gd name="T23" fmla="*/ 0 h 88"/>
                <a:gd name="T24" fmla="*/ 101 w 113"/>
                <a:gd name="T25" fmla="*/ 6 h 88"/>
                <a:gd name="T26" fmla="*/ 107 w 113"/>
                <a:gd name="T27" fmla="*/ 1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13" h="88">
                  <a:moveTo>
                    <a:pt x="107" y="10"/>
                  </a:moveTo>
                  <a:lnTo>
                    <a:pt x="113" y="10"/>
                  </a:lnTo>
                  <a:lnTo>
                    <a:pt x="113" y="25"/>
                  </a:lnTo>
                  <a:lnTo>
                    <a:pt x="82" y="38"/>
                  </a:lnTo>
                  <a:lnTo>
                    <a:pt x="53" y="83"/>
                  </a:lnTo>
                  <a:lnTo>
                    <a:pt x="28" y="83"/>
                  </a:lnTo>
                  <a:lnTo>
                    <a:pt x="25" y="88"/>
                  </a:lnTo>
                  <a:lnTo>
                    <a:pt x="25" y="83"/>
                  </a:lnTo>
                  <a:lnTo>
                    <a:pt x="15" y="79"/>
                  </a:lnTo>
                  <a:lnTo>
                    <a:pt x="0" y="79"/>
                  </a:lnTo>
                  <a:lnTo>
                    <a:pt x="4" y="50"/>
                  </a:lnTo>
                  <a:lnTo>
                    <a:pt x="48" y="0"/>
                  </a:lnTo>
                  <a:lnTo>
                    <a:pt x="101" y="6"/>
                  </a:lnTo>
                  <a:lnTo>
                    <a:pt x="107" y="10"/>
                  </a:lnTo>
                  <a:close/>
                </a:path>
              </a:pathLst>
            </a:custGeom>
            <a:solidFill>
              <a:srgbClr val="CFCF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7" name="Freeform 203"/>
            <p:cNvSpPr>
              <a:spLocks/>
            </p:cNvSpPr>
            <p:nvPr/>
          </p:nvSpPr>
          <p:spPr bwMode="auto">
            <a:xfrm>
              <a:off x="2739" y="2422"/>
              <a:ext cx="165" cy="155"/>
            </a:xfrm>
            <a:custGeom>
              <a:avLst/>
              <a:gdLst>
                <a:gd name="T0" fmla="*/ 161 w 165"/>
                <a:gd name="T1" fmla="*/ 4 h 155"/>
                <a:gd name="T2" fmla="*/ 165 w 165"/>
                <a:gd name="T3" fmla="*/ 13 h 155"/>
                <a:gd name="T4" fmla="*/ 155 w 165"/>
                <a:gd name="T5" fmla="*/ 44 h 155"/>
                <a:gd name="T6" fmla="*/ 127 w 165"/>
                <a:gd name="T7" fmla="*/ 67 h 155"/>
                <a:gd name="T8" fmla="*/ 82 w 165"/>
                <a:gd name="T9" fmla="*/ 82 h 155"/>
                <a:gd name="T10" fmla="*/ 79 w 165"/>
                <a:gd name="T11" fmla="*/ 86 h 155"/>
                <a:gd name="T12" fmla="*/ 79 w 165"/>
                <a:gd name="T13" fmla="*/ 92 h 155"/>
                <a:gd name="T14" fmla="*/ 107 w 165"/>
                <a:gd name="T15" fmla="*/ 92 h 155"/>
                <a:gd name="T16" fmla="*/ 130 w 165"/>
                <a:gd name="T17" fmla="*/ 86 h 155"/>
                <a:gd name="T18" fmla="*/ 146 w 165"/>
                <a:gd name="T19" fmla="*/ 86 h 155"/>
                <a:gd name="T20" fmla="*/ 165 w 165"/>
                <a:gd name="T21" fmla="*/ 111 h 155"/>
                <a:gd name="T22" fmla="*/ 140 w 165"/>
                <a:gd name="T23" fmla="*/ 111 h 155"/>
                <a:gd name="T24" fmla="*/ 69 w 165"/>
                <a:gd name="T25" fmla="*/ 155 h 155"/>
                <a:gd name="T26" fmla="*/ 54 w 165"/>
                <a:gd name="T27" fmla="*/ 126 h 155"/>
                <a:gd name="T28" fmla="*/ 69 w 165"/>
                <a:gd name="T29" fmla="*/ 117 h 155"/>
                <a:gd name="T30" fmla="*/ 82 w 165"/>
                <a:gd name="T31" fmla="*/ 101 h 155"/>
                <a:gd name="T32" fmla="*/ 82 w 165"/>
                <a:gd name="T33" fmla="*/ 98 h 155"/>
                <a:gd name="T34" fmla="*/ 79 w 165"/>
                <a:gd name="T35" fmla="*/ 92 h 155"/>
                <a:gd name="T36" fmla="*/ 44 w 165"/>
                <a:gd name="T37" fmla="*/ 111 h 155"/>
                <a:gd name="T38" fmla="*/ 25 w 165"/>
                <a:gd name="T39" fmla="*/ 146 h 155"/>
                <a:gd name="T40" fmla="*/ 10 w 165"/>
                <a:gd name="T41" fmla="*/ 155 h 155"/>
                <a:gd name="T42" fmla="*/ 0 w 165"/>
                <a:gd name="T43" fmla="*/ 130 h 155"/>
                <a:gd name="T44" fmla="*/ 34 w 165"/>
                <a:gd name="T45" fmla="*/ 44 h 155"/>
                <a:gd name="T46" fmla="*/ 88 w 165"/>
                <a:gd name="T47" fmla="*/ 44 h 155"/>
                <a:gd name="T48" fmla="*/ 92 w 165"/>
                <a:gd name="T49" fmla="*/ 48 h 155"/>
                <a:gd name="T50" fmla="*/ 130 w 165"/>
                <a:gd name="T51" fmla="*/ 13 h 155"/>
                <a:gd name="T52" fmla="*/ 140 w 165"/>
                <a:gd name="T53" fmla="*/ 0 h 155"/>
                <a:gd name="T54" fmla="*/ 155 w 165"/>
                <a:gd name="T55" fmla="*/ 4 h 155"/>
                <a:gd name="T56" fmla="*/ 161 w 165"/>
                <a:gd name="T57" fmla="*/ 4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65" h="155">
                  <a:moveTo>
                    <a:pt x="161" y="4"/>
                  </a:moveTo>
                  <a:lnTo>
                    <a:pt x="165" y="13"/>
                  </a:lnTo>
                  <a:lnTo>
                    <a:pt x="155" y="44"/>
                  </a:lnTo>
                  <a:lnTo>
                    <a:pt x="127" y="67"/>
                  </a:lnTo>
                  <a:lnTo>
                    <a:pt x="82" y="82"/>
                  </a:lnTo>
                  <a:lnTo>
                    <a:pt x="79" y="86"/>
                  </a:lnTo>
                  <a:lnTo>
                    <a:pt x="79" y="92"/>
                  </a:lnTo>
                  <a:lnTo>
                    <a:pt x="107" y="92"/>
                  </a:lnTo>
                  <a:lnTo>
                    <a:pt x="130" y="86"/>
                  </a:lnTo>
                  <a:lnTo>
                    <a:pt x="146" y="86"/>
                  </a:lnTo>
                  <a:lnTo>
                    <a:pt x="165" y="111"/>
                  </a:lnTo>
                  <a:lnTo>
                    <a:pt x="140" y="111"/>
                  </a:lnTo>
                  <a:lnTo>
                    <a:pt x="69" y="155"/>
                  </a:lnTo>
                  <a:lnTo>
                    <a:pt x="54" y="126"/>
                  </a:lnTo>
                  <a:lnTo>
                    <a:pt x="69" y="117"/>
                  </a:lnTo>
                  <a:lnTo>
                    <a:pt x="82" y="101"/>
                  </a:lnTo>
                  <a:lnTo>
                    <a:pt x="82" y="98"/>
                  </a:lnTo>
                  <a:lnTo>
                    <a:pt x="79" y="92"/>
                  </a:lnTo>
                  <a:lnTo>
                    <a:pt x="44" y="111"/>
                  </a:lnTo>
                  <a:lnTo>
                    <a:pt x="25" y="146"/>
                  </a:lnTo>
                  <a:lnTo>
                    <a:pt x="10" y="155"/>
                  </a:lnTo>
                  <a:lnTo>
                    <a:pt x="0" y="130"/>
                  </a:lnTo>
                  <a:lnTo>
                    <a:pt x="34" y="44"/>
                  </a:lnTo>
                  <a:lnTo>
                    <a:pt x="88" y="44"/>
                  </a:lnTo>
                  <a:lnTo>
                    <a:pt x="92" y="48"/>
                  </a:lnTo>
                  <a:lnTo>
                    <a:pt x="130" y="13"/>
                  </a:lnTo>
                  <a:lnTo>
                    <a:pt x="140" y="0"/>
                  </a:lnTo>
                  <a:lnTo>
                    <a:pt x="155" y="4"/>
                  </a:lnTo>
                  <a:lnTo>
                    <a:pt x="161" y="4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8" name="Freeform 204"/>
            <p:cNvSpPr>
              <a:spLocks/>
            </p:cNvSpPr>
            <p:nvPr/>
          </p:nvSpPr>
          <p:spPr bwMode="auto">
            <a:xfrm>
              <a:off x="2910" y="2435"/>
              <a:ext cx="107" cy="98"/>
            </a:xfrm>
            <a:custGeom>
              <a:avLst/>
              <a:gdLst>
                <a:gd name="T0" fmla="*/ 86 w 107"/>
                <a:gd name="T1" fmla="*/ 10 h 98"/>
                <a:gd name="T2" fmla="*/ 107 w 107"/>
                <a:gd name="T3" fmla="*/ 35 h 98"/>
                <a:gd name="T4" fmla="*/ 107 w 107"/>
                <a:gd name="T5" fmla="*/ 69 h 98"/>
                <a:gd name="T6" fmla="*/ 77 w 107"/>
                <a:gd name="T7" fmla="*/ 98 h 98"/>
                <a:gd name="T8" fmla="*/ 19 w 107"/>
                <a:gd name="T9" fmla="*/ 85 h 98"/>
                <a:gd name="T10" fmla="*/ 4 w 107"/>
                <a:gd name="T11" fmla="*/ 73 h 98"/>
                <a:gd name="T12" fmla="*/ 0 w 107"/>
                <a:gd name="T13" fmla="*/ 69 h 98"/>
                <a:gd name="T14" fmla="*/ 13 w 107"/>
                <a:gd name="T15" fmla="*/ 31 h 98"/>
                <a:gd name="T16" fmla="*/ 32 w 107"/>
                <a:gd name="T17" fmla="*/ 0 h 98"/>
                <a:gd name="T18" fmla="*/ 73 w 107"/>
                <a:gd name="T19" fmla="*/ 6 h 98"/>
                <a:gd name="T20" fmla="*/ 86 w 107"/>
                <a:gd name="T21" fmla="*/ 1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7" h="98">
                  <a:moveTo>
                    <a:pt x="86" y="10"/>
                  </a:moveTo>
                  <a:lnTo>
                    <a:pt x="107" y="35"/>
                  </a:lnTo>
                  <a:lnTo>
                    <a:pt x="107" y="69"/>
                  </a:lnTo>
                  <a:lnTo>
                    <a:pt x="77" y="98"/>
                  </a:lnTo>
                  <a:lnTo>
                    <a:pt x="19" y="85"/>
                  </a:lnTo>
                  <a:lnTo>
                    <a:pt x="4" y="73"/>
                  </a:lnTo>
                  <a:lnTo>
                    <a:pt x="0" y="69"/>
                  </a:lnTo>
                  <a:lnTo>
                    <a:pt x="13" y="31"/>
                  </a:lnTo>
                  <a:lnTo>
                    <a:pt x="32" y="0"/>
                  </a:lnTo>
                  <a:lnTo>
                    <a:pt x="73" y="6"/>
                  </a:lnTo>
                  <a:lnTo>
                    <a:pt x="86" y="10"/>
                  </a:lnTo>
                  <a:close/>
                </a:path>
              </a:pathLst>
            </a:custGeom>
            <a:solidFill>
              <a:srgbClr val="8DB3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9" name="Freeform 205"/>
            <p:cNvSpPr>
              <a:spLocks/>
            </p:cNvSpPr>
            <p:nvPr/>
          </p:nvSpPr>
          <p:spPr bwMode="auto">
            <a:xfrm>
              <a:off x="3027" y="2435"/>
              <a:ext cx="111" cy="117"/>
            </a:xfrm>
            <a:custGeom>
              <a:avLst/>
              <a:gdLst>
                <a:gd name="T0" fmla="*/ 77 w 111"/>
                <a:gd name="T1" fmla="*/ 54 h 117"/>
                <a:gd name="T2" fmla="*/ 29 w 111"/>
                <a:gd name="T3" fmla="*/ 117 h 117"/>
                <a:gd name="T4" fmla="*/ 9 w 111"/>
                <a:gd name="T5" fmla="*/ 117 h 117"/>
                <a:gd name="T6" fmla="*/ 0 w 111"/>
                <a:gd name="T7" fmla="*/ 108 h 117"/>
                <a:gd name="T8" fmla="*/ 4 w 111"/>
                <a:gd name="T9" fmla="*/ 79 h 117"/>
                <a:gd name="T10" fmla="*/ 19 w 111"/>
                <a:gd name="T11" fmla="*/ 73 h 117"/>
                <a:gd name="T12" fmla="*/ 23 w 111"/>
                <a:gd name="T13" fmla="*/ 73 h 117"/>
                <a:gd name="T14" fmla="*/ 44 w 111"/>
                <a:gd name="T15" fmla="*/ 41 h 117"/>
                <a:gd name="T16" fmla="*/ 92 w 111"/>
                <a:gd name="T17" fmla="*/ 19 h 117"/>
                <a:gd name="T18" fmla="*/ 102 w 111"/>
                <a:gd name="T19" fmla="*/ 0 h 117"/>
                <a:gd name="T20" fmla="*/ 111 w 111"/>
                <a:gd name="T21" fmla="*/ 0 h 117"/>
                <a:gd name="T22" fmla="*/ 77 w 111"/>
                <a:gd name="T23" fmla="*/ 54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11" h="117">
                  <a:moveTo>
                    <a:pt x="77" y="54"/>
                  </a:moveTo>
                  <a:lnTo>
                    <a:pt x="29" y="117"/>
                  </a:lnTo>
                  <a:lnTo>
                    <a:pt x="9" y="117"/>
                  </a:lnTo>
                  <a:lnTo>
                    <a:pt x="0" y="108"/>
                  </a:lnTo>
                  <a:lnTo>
                    <a:pt x="4" y="79"/>
                  </a:lnTo>
                  <a:lnTo>
                    <a:pt x="19" y="73"/>
                  </a:lnTo>
                  <a:lnTo>
                    <a:pt x="23" y="73"/>
                  </a:lnTo>
                  <a:lnTo>
                    <a:pt x="44" y="41"/>
                  </a:lnTo>
                  <a:lnTo>
                    <a:pt x="92" y="19"/>
                  </a:lnTo>
                  <a:lnTo>
                    <a:pt x="102" y="0"/>
                  </a:lnTo>
                  <a:lnTo>
                    <a:pt x="111" y="0"/>
                  </a:lnTo>
                  <a:lnTo>
                    <a:pt x="77" y="54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0" name="Freeform 206"/>
            <p:cNvSpPr>
              <a:spLocks/>
            </p:cNvSpPr>
            <p:nvPr/>
          </p:nvSpPr>
          <p:spPr bwMode="auto">
            <a:xfrm>
              <a:off x="3144" y="2445"/>
              <a:ext cx="57" cy="50"/>
            </a:xfrm>
            <a:custGeom>
              <a:avLst/>
              <a:gdLst>
                <a:gd name="T0" fmla="*/ 57 w 57"/>
                <a:gd name="T1" fmla="*/ 34 h 50"/>
                <a:gd name="T2" fmla="*/ 57 w 57"/>
                <a:gd name="T3" fmla="*/ 50 h 50"/>
                <a:gd name="T4" fmla="*/ 0 w 57"/>
                <a:gd name="T5" fmla="*/ 25 h 50"/>
                <a:gd name="T6" fmla="*/ 15 w 57"/>
                <a:gd name="T7" fmla="*/ 0 h 50"/>
                <a:gd name="T8" fmla="*/ 44 w 57"/>
                <a:gd name="T9" fmla="*/ 9 h 50"/>
                <a:gd name="T10" fmla="*/ 57 w 57"/>
                <a:gd name="T11" fmla="*/ 34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" h="50">
                  <a:moveTo>
                    <a:pt x="57" y="34"/>
                  </a:moveTo>
                  <a:lnTo>
                    <a:pt x="57" y="50"/>
                  </a:lnTo>
                  <a:lnTo>
                    <a:pt x="0" y="25"/>
                  </a:lnTo>
                  <a:lnTo>
                    <a:pt x="15" y="0"/>
                  </a:lnTo>
                  <a:lnTo>
                    <a:pt x="44" y="9"/>
                  </a:lnTo>
                  <a:lnTo>
                    <a:pt x="57" y="34"/>
                  </a:lnTo>
                  <a:close/>
                </a:path>
              </a:pathLst>
            </a:custGeom>
            <a:solidFill>
              <a:srgbClr val="B3BF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1" name="Freeform 207"/>
            <p:cNvSpPr>
              <a:spLocks/>
            </p:cNvSpPr>
            <p:nvPr/>
          </p:nvSpPr>
          <p:spPr bwMode="auto">
            <a:xfrm>
              <a:off x="1188" y="2460"/>
              <a:ext cx="121" cy="92"/>
            </a:xfrm>
            <a:custGeom>
              <a:avLst/>
              <a:gdLst>
                <a:gd name="T0" fmla="*/ 111 w 121"/>
                <a:gd name="T1" fmla="*/ 19 h 92"/>
                <a:gd name="T2" fmla="*/ 117 w 121"/>
                <a:gd name="T3" fmla="*/ 16 h 92"/>
                <a:gd name="T4" fmla="*/ 121 w 121"/>
                <a:gd name="T5" fmla="*/ 29 h 92"/>
                <a:gd name="T6" fmla="*/ 98 w 121"/>
                <a:gd name="T7" fmla="*/ 73 h 92"/>
                <a:gd name="T8" fmla="*/ 87 w 121"/>
                <a:gd name="T9" fmla="*/ 83 h 92"/>
                <a:gd name="T10" fmla="*/ 54 w 121"/>
                <a:gd name="T11" fmla="*/ 79 h 92"/>
                <a:gd name="T12" fmla="*/ 39 w 121"/>
                <a:gd name="T13" fmla="*/ 92 h 92"/>
                <a:gd name="T14" fmla="*/ 23 w 121"/>
                <a:gd name="T15" fmla="*/ 92 h 92"/>
                <a:gd name="T16" fmla="*/ 14 w 121"/>
                <a:gd name="T17" fmla="*/ 79 h 92"/>
                <a:gd name="T18" fmla="*/ 0 w 121"/>
                <a:gd name="T19" fmla="*/ 79 h 92"/>
                <a:gd name="T20" fmla="*/ 14 w 121"/>
                <a:gd name="T21" fmla="*/ 48 h 92"/>
                <a:gd name="T22" fmla="*/ 44 w 121"/>
                <a:gd name="T23" fmla="*/ 29 h 92"/>
                <a:gd name="T24" fmla="*/ 54 w 121"/>
                <a:gd name="T25" fmla="*/ 16 h 92"/>
                <a:gd name="T26" fmla="*/ 58 w 121"/>
                <a:gd name="T27" fmla="*/ 19 h 92"/>
                <a:gd name="T28" fmla="*/ 73 w 121"/>
                <a:gd name="T29" fmla="*/ 0 h 92"/>
                <a:gd name="T30" fmla="*/ 102 w 121"/>
                <a:gd name="T31" fmla="*/ 19 h 92"/>
                <a:gd name="T32" fmla="*/ 111 w 121"/>
                <a:gd name="T33" fmla="*/ 19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21" h="92">
                  <a:moveTo>
                    <a:pt x="111" y="19"/>
                  </a:moveTo>
                  <a:lnTo>
                    <a:pt x="117" y="16"/>
                  </a:lnTo>
                  <a:lnTo>
                    <a:pt x="121" y="29"/>
                  </a:lnTo>
                  <a:lnTo>
                    <a:pt x="98" y="73"/>
                  </a:lnTo>
                  <a:lnTo>
                    <a:pt x="87" y="83"/>
                  </a:lnTo>
                  <a:lnTo>
                    <a:pt x="54" y="79"/>
                  </a:lnTo>
                  <a:lnTo>
                    <a:pt x="39" y="92"/>
                  </a:lnTo>
                  <a:lnTo>
                    <a:pt x="23" y="92"/>
                  </a:lnTo>
                  <a:lnTo>
                    <a:pt x="14" y="79"/>
                  </a:lnTo>
                  <a:lnTo>
                    <a:pt x="0" y="79"/>
                  </a:lnTo>
                  <a:lnTo>
                    <a:pt x="14" y="48"/>
                  </a:lnTo>
                  <a:lnTo>
                    <a:pt x="44" y="29"/>
                  </a:lnTo>
                  <a:lnTo>
                    <a:pt x="54" y="16"/>
                  </a:lnTo>
                  <a:lnTo>
                    <a:pt x="58" y="19"/>
                  </a:lnTo>
                  <a:lnTo>
                    <a:pt x="73" y="0"/>
                  </a:lnTo>
                  <a:lnTo>
                    <a:pt x="102" y="19"/>
                  </a:lnTo>
                  <a:lnTo>
                    <a:pt x="111" y="19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2" name="Freeform 208"/>
            <p:cNvSpPr>
              <a:spLocks/>
            </p:cNvSpPr>
            <p:nvPr/>
          </p:nvSpPr>
          <p:spPr bwMode="auto">
            <a:xfrm>
              <a:off x="1372" y="2485"/>
              <a:ext cx="114" cy="92"/>
            </a:xfrm>
            <a:custGeom>
              <a:avLst/>
              <a:gdLst>
                <a:gd name="T0" fmla="*/ 114 w 114"/>
                <a:gd name="T1" fmla="*/ 58 h 92"/>
                <a:gd name="T2" fmla="*/ 104 w 114"/>
                <a:gd name="T3" fmla="*/ 67 h 92"/>
                <a:gd name="T4" fmla="*/ 50 w 114"/>
                <a:gd name="T5" fmla="*/ 73 h 92"/>
                <a:gd name="T6" fmla="*/ 16 w 114"/>
                <a:gd name="T7" fmla="*/ 92 h 92"/>
                <a:gd name="T8" fmla="*/ 0 w 114"/>
                <a:gd name="T9" fmla="*/ 86 h 92"/>
                <a:gd name="T10" fmla="*/ 0 w 114"/>
                <a:gd name="T11" fmla="*/ 73 h 92"/>
                <a:gd name="T12" fmla="*/ 6 w 114"/>
                <a:gd name="T13" fmla="*/ 73 h 92"/>
                <a:gd name="T14" fmla="*/ 12 w 114"/>
                <a:gd name="T15" fmla="*/ 67 h 92"/>
                <a:gd name="T16" fmla="*/ 12 w 114"/>
                <a:gd name="T17" fmla="*/ 54 h 92"/>
                <a:gd name="T18" fmla="*/ 22 w 114"/>
                <a:gd name="T19" fmla="*/ 54 h 92"/>
                <a:gd name="T20" fmla="*/ 35 w 114"/>
                <a:gd name="T21" fmla="*/ 19 h 92"/>
                <a:gd name="T22" fmla="*/ 60 w 114"/>
                <a:gd name="T23" fmla="*/ 0 h 92"/>
                <a:gd name="T24" fmla="*/ 114 w 114"/>
                <a:gd name="T25" fmla="*/ 4 h 92"/>
                <a:gd name="T26" fmla="*/ 114 w 114"/>
                <a:gd name="T27" fmla="*/ 58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14" h="92">
                  <a:moveTo>
                    <a:pt x="114" y="58"/>
                  </a:moveTo>
                  <a:lnTo>
                    <a:pt x="104" y="67"/>
                  </a:lnTo>
                  <a:lnTo>
                    <a:pt x="50" y="73"/>
                  </a:lnTo>
                  <a:lnTo>
                    <a:pt x="16" y="92"/>
                  </a:lnTo>
                  <a:lnTo>
                    <a:pt x="0" y="86"/>
                  </a:lnTo>
                  <a:lnTo>
                    <a:pt x="0" y="73"/>
                  </a:lnTo>
                  <a:lnTo>
                    <a:pt x="6" y="73"/>
                  </a:lnTo>
                  <a:lnTo>
                    <a:pt x="12" y="67"/>
                  </a:lnTo>
                  <a:lnTo>
                    <a:pt x="12" y="54"/>
                  </a:lnTo>
                  <a:lnTo>
                    <a:pt x="22" y="54"/>
                  </a:lnTo>
                  <a:lnTo>
                    <a:pt x="35" y="19"/>
                  </a:lnTo>
                  <a:lnTo>
                    <a:pt x="60" y="0"/>
                  </a:lnTo>
                  <a:lnTo>
                    <a:pt x="114" y="4"/>
                  </a:lnTo>
                  <a:lnTo>
                    <a:pt x="114" y="58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3" name="Freeform 209"/>
            <p:cNvSpPr>
              <a:spLocks/>
            </p:cNvSpPr>
            <p:nvPr/>
          </p:nvSpPr>
          <p:spPr bwMode="auto">
            <a:xfrm>
              <a:off x="2486" y="2489"/>
              <a:ext cx="121" cy="111"/>
            </a:xfrm>
            <a:custGeom>
              <a:avLst/>
              <a:gdLst>
                <a:gd name="T0" fmla="*/ 63 w 121"/>
                <a:gd name="T1" fmla="*/ 19 h 111"/>
                <a:gd name="T2" fmla="*/ 76 w 121"/>
                <a:gd name="T3" fmla="*/ 19 h 111"/>
                <a:gd name="T4" fmla="*/ 121 w 121"/>
                <a:gd name="T5" fmla="*/ 69 h 111"/>
                <a:gd name="T6" fmla="*/ 121 w 121"/>
                <a:gd name="T7" fmla="*/ 111 h 111"/>
                <a:gd name="T8" fmla="*/ 96 w 121"/>
                <a:gd name="T9" fmla="*/ 111 h 111"/>
                <a:gd name="T10" fmla="*/ 67 w 121"/>
                <a:gd name="T11" fmla="*/ 98 h 111"/>
                <a:gd name="T12" fmla="*/ 48 w 121"/>
                <a:gd name="T13" fmla="*/ 98 h 111"/>
                <a:gd name="T14" fmla="*/ 48 w 121"/>
                <a:gd name="T15" fmla="*/ 79 h 111"/>
                <a:gd name="T16" fmla="*/ 44 w 121"/>
                <a:gd name="T17" fmla="*/ 73 h 111"/>
                <a:gd name="T18" fmla="*/ 28 w 121"/>
                <a:gd name="T19" fmla="*/ 73 h 111"/>
                <a:gd name="T20" fmla="*/ 48 w 121"/>
                <a:gd name="T21" fmla="*/ 44 h 111"/>
                <a:gd name="T22" fmla="*/ 44 w 121"/>
                <a:gd name="T23" fmla="*/ 19 h 111"/>
                <a:gd name="T24" fmla="*/ 28 w 121"/>
                <a:gd name="T25" fmla="*/ 10 h 111"/>
                <a:gd name="T26" fmla="*/ 0 w 121"/>
                <a:gd name="T27" fmla="*/ 15 h 111"/>
                <a:gd name="T28" fmla="*/ 19 w 121"/>
                <a:gd name="T29" fmla="*/ 0 h 111"/>
                <a:gd name="T30" fmla="*/ 44 w 121"/>
                <a:gd name="T31" fmla="*/ 0 h 111"/>
                <a:gd name="T32" fmla="*/ 63 w 121"/>
                <a:gd name="T33" fmla="*/ 19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21" h="111">
                  <a:moveTo>
                    <a:pt x="63" y="19"/>
                  </a:moveTo>
                  <a:lnTo>
                    <a:pt x="76" y="19"/>
                  </a:lnTo>
                  <a:lnTo>
                    <a:pt x="121" y="69"/>
                  </a:lnTo>
                  <a:lnTo>
                    <a:pt x="121" y="111"/>
                  </a:lnTo>
                  <a:lnTo>
                    <a:pt x="96" y="111"/>
                  </a:lnTo>
                  <a:lnTo>
                    <a:pt x="67" y="98"/>
                  </a:lnTo>
                  <a:lnTo>
                    <a:pt x="48" y="98"/>
                  </a:lnTo>
                  <a:lnTo>
                    <a:pt x="48" y="79"/>
                  </a:lnTo>
                  <a:lnTo>
                    <a:pt x="44" y="73"/>
                  </a:lnTo>
                  <a:lnTo>
                    <a:pt x="28" y="73"/>
                  </a:lnTo>
                  <a:lnTo>
                    <a:pt x="48" y="44"/>
                  </a:lnTo>
                  <a:lnTo>
                    <a:pt x="44" y="19"/>
                  </a:lnTo>
                  <a:lnTo>
                    <a:pt x="28" y="10"/>
                  </a:lnTo>
                  <a:lnTo>
                    <a:pt x="0" y="15"/>
                  </a:lnTo>
                  <a:lnTo>
                    <a:pt x="19" y="0"/>
                  </a:lnTo>
                  <a:lnTo>
                    <a:pt x="44" y="0"/>
                  </a:lnTo>
                  <a:lnTo>
                    <a:pt x="63" y="19"/>
                  </a:lnTo>
                  <a:close/>
                </a:path>
              </a:pathLst>
            </a:custGeom>
            <a:solidFill>
              <a:srgbClr val="8D99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4" name="Freeform 210"/>
            <p:cNvSpPr>
              <a:spLocks/>
            </p:cNvSpPr>
            <p:nvPr/>
          </p:nvSpPr>
          <p:spPr bwMode="auto">
            <a:xfrm>
              <a:off x="3061" y="2495"/>
              <a:ext cx="169" cy="92"/>
            </a:xfrm>
            <a:custGeom>
              <a:avLst/>
              <a:gdLst>
                <a:gd name="T0" fmla="*/ 92 w 169"/>
                <a:gd name="T1" fmla="*/ 9 h 92"/>
                <a:gd name="T2" fmla="*/ 131 w 169"/>
                <a:gd name="T3" fmla="*/ 25 h 92"/>
                <a:gd name="T4" fmla="*/ 146 w 169"/>
                <a:gd name="T5" fmla="*/ 25 h 92"/>
                <a:gd name="T6" fmla="*/ 156 w 169"/>
                <a:gd name="T7" fmla="*/ 13 h 92"/>
                <a:gd name="T8" fmla="*/ 169 w 169"/>
                <a:gd name="T9" fmla="*/ 28 h 92"/>
                <a:gd name="T10" fmla="*/ 156 w 169"/>
                <a:gd name="T11" fmla="*/ 67 h 92"/>
                <a:gd name="T12" fmla="*/ 150 w 169"/>
                <a:gd name="T13" fmla="*/ 73 h 92"/>
                <a:gd name="T14" fmla="*/ 137 w 169"/>
                <a:gd name="T15" fmla="*/ 73 h 92"/>
                <a:gd name="T16" fmla="*/ 121 w 169"/>
                <a:gd name="T17" fmla="*/ 57 h 92"/>
                <a:gd name="T18" fmla="*/ 77 w 169"/>
                <a:gd name="T19" fmla="*/ 63 h 92"/>
                <a:gd name="T20" fmla="*/ 43 w 169"/>
                <a:gd name="T21" fmla="*/ 76 h 92"/>
                <a:gd name="T22" fmla="*/ 0 w 169"/>
                <a:gd name="T23" fmla="*/ 92 h 92"/>
                <a:gd name="T24" fmla="*/ 48 w 169"/>
                <a:gd name="T25" fmla="*/ 13 h 92"/>
                <a:gd name="T26" fmla="*/ 64 w 169"/>
                <a:gd name="T27" fmla="*/ 0 h 92"/>
                <a:gd name="T28" fmla="*/ 92 w 169"/>
                <a:gd name="T29" fmla="*/ 4 h 92"/>
                <a:gd name="T30" fmla="*/ 92 w 169"/>
                <a:gd name="T31" fmla="*/ 9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69" h="92">
                  <a:moveTo>
                    <a:pt x="92" y="9"/>
                  </a:moveTo>
                  <a:lnTo>
                    <a:pt x="131" y="25"/>
                  </a:lnTo>
                  <a:lnTo>
                    <a:pt x="146" y="25"/>
                  </a:lnTo>
                  <a:lnTo>
                    <a:pt x="156" y="13"/>
                  </a:lnTo>
                  <a:lnTo>
                    <a:pt x="169" y="28"/>
                  </a:lnTo>
                  <a:lnTo>
                    <a:pt x="156" y="67"/>
                  </a:lnTo>
                  <a:lnTo>
                    <a:pt x="150" y="73"/>
                  </a:lnTo>
                  <a:lnTo>
                    <a:pt x="137" y="73"/>
                  </a:lnTo>
                  <a:lnTo>
                    <a:pt x="121" y="57"/>
                  </a:lnTo>
                  <a:lnTo>
                    <a:pt x="77" y="63"/>
                  </a:lnTo>
                  <a:lnTo>
                    <a:pt x="43" y="76"/>
                  </a:lnTo>
                  <a:lnTo>
                    <a:pt x="0" y="92"/>
                  </a:lnTo>
                  <a:lnTo>
                    <a:pt x="48" y="13"/>
                  </a:lnTo>
                  <a:lnTo>
                    <a:pt x="64" y="0"/>
                  </a:lnTo>
                  <a:lnTo>
                    <a:pt x="92" y="4"/>
                  </a:lnTo>
                  <a:lnTo>
                    <a:pt x="92" y="9"/>
                  </a:lnTo>
                  <a:close/>
                </a:path>
              </a:pathLst>
            </a:custGeom>
            <a:solidFill>
              <a:srgbClr val="8DB3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5" name="Freeform 211"/>
            <p:cNvSpPr>
              <a:spLocks/>
            </p:cNvSpPr>
            <p:nvPr/>
          </p:nvSpPr>
          <p:spPr bwMode="auto">
            <a:xfrm>
              <a:off x="1275" y="2504"/>
              <a:ext cx="74" cy="117"/>
            </a:xfrm>
            <a:custGeom>
              <a:avLst/>
              <a:gdLst>
                <a:gd name="T0" fmla="*/ 65 w 74"/>
                <a:gd name="T1" fmla="*/ 54 h 117"/>
                <a:gd name="T2" fmla="*/ 74 w 74"/>
                <a:gd name="T3" fmla="*/ 77 h 117"/>
                <a:gd name="T4" fmla="*/ 59 w 74"/>
                <a:gd name="T5" fmla="*/ 117 h 117"/>
                <a:gd name="T6" fmla="*/ 21 w 74"/>
                <a:gd name="T7" fmla="*/ 77 h 117"/>
                <a:gd name="T8" fmla="*/ 0 w 74"/>
                <a:gd name="T9" fmla="*/ 77 h 117"/>
                <a:gd name="T10" fmla="*/ 49 w 74"/>
                <a:gd name="T11" fmla="*/ 10 h 117"/>
                <a:gd name="T12" fmla="*/ 49 w 74"/>
                <a:gd name="T13" fmla="*/ 0 h 117"/>
                <a:gd name="T14" fmla="*/ 74 w 74"/>
                <a:gd name="T15" fmla="*/ 25 h 117"/>
                <a:gd name="T16" fmla="*/ 65 w 74"/>
                <a:gd name="T17" fmla="*/ 54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4" h="117">
                  <a:moveTo>
                    <a:pt x="65" y="54"/>
                  </a:moveTo>
                  <a:lnTo>
                    <a:pt x="74" y="77"/>
                  </a:lnTo>
                  <a:lnTo>
                    <a:pt x="59" y="117"/>
                  </a:lnTo>
                  <a:lnTo>
                    <a:pt x="21" y="77"/>
                  </a:lnTo>
                  <a:lnTo>
                    <a:pt x="0" y="77"/>
                  </a:lnTo>
                  <a:lnTo>
                    <a:pt x="49" y="10"/>
                  </a:lnTo>
                  <a:lnTo>
                    <a:pt x="49" y="0"/>
                  </a:lnTo>
                  <a:lnTo>
                    <a:pt x="74" y="25"/>
                  </a:lnTo>
                  <a:lnTo>
                    <a:pt x="65" y="54"/>
                  </a:lnTo>
                  <a:close/>
                </a:path>
              </a:pathLst>
            </a:custGeom>
            <a:solidFill>
              <a:srgbClr val="B3B3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6" name="Freeform 212"/>
            <p:cNvSpPr>
              <a:spLocks/>
            </p:cNvSpPr>
            <p:nvPr/>
          </p:nvSpPr>
          <p:spPr bwMode="auto">
            <a:xfrm>
              <a:off x="2413" y="2520"/>
              <a:ext cx="92" cy="80"/>
            </a:xfrm>
            <a:custGeom>
              <a:avLst/>
              <a:gdLst>
                <a:gd name="T0" fmla="*/ 76 w 92"/>
                <a:gd name="T1" fmla="*/ 38 h 80"/>
                <a:gd name="T2" fmla="*/ 48 w 92"/>
                <a:gd name="T3" fmla="*/ 57 h 80"/>
                <a:gd name="T4" fmla="*/ 44 w 92"/>
                <a:gd name="T5" fmla="*/ 67 h 80"/>
                <a:gd name="T6" fmla="*/ 28 w 92"/>
                <a:gd name="T7" fmla="*/ 80 h 80"/>
                <a:gd name="T8" fmla="*/ 0 w 92"/>
                <a:gd name="T9" fmla="*/ 80 h 80"/>
                <a:gd name="T10" fmla="*/ 34 w 92"/>
                <a:gd name="T11" fmla="*/ 19 h 80"/>
                <a:gd name="T12" fmla="*/ 92 w 92"/>
                <a:gd name="T13" fmla="*/ 0 h 80"/>
                <a:gd name="T14" fmla="*/ 92 w 92"/>
                <a:gd name="T15" fmla="*/ 23 h 80"/>
                <a:gd name="T16" fmla="*/ 76 w 92"/>
                <a:gd name="T17" fmla="*/ 38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92" h="80">
                  <a:moveTo>
                    <a:pt x="76" y="38"/>
                  </a:moveTo>
                  <a:lnTo>
                    <a:pt x="48" y="57"/>
                  </a:lnTo>
                  <a:lnTo>
                    <a:pt x="44" y="67"/>
                  </a:lnTo>
                  <a:lnTo>
                    <a:pt x="28" y="80"/>
                  </a:lnTo>
                  <a:lnTo>
                    <a:pt x="0" y="80"/>
                  </a:lnTo>
                  <a:lnTo>
                    <a:pt x="34" y="19"/>
                  </a:lnTo>
                  <a:lnTo>
                    <a:pt x="92" y="0"/>
                  </a:lnTo>
                  <a:lnTo>
                    <a:pt x="92" y="23"/>
                  </a:lnTo>
                  <a:lnTo>
                    <a:pt x="76" y="38"/>
                  </a:lnTo>
                  <a:close/>
                </a:path>
              </a:pathLst>
            </a:custGeom>
            <a:solidFill>
              <a:srgbClr val="CCD3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7" name="Freeform 213"/>
            <p:cNvSpPr>
              <a:spLocks/>
            </p:cNvSpPr>
            <p:nvPr/>
          </p:nvSpPr>
          <p:spPr bwMode="auto">
            <a:xfrm>
              <a:off x="2856" y="2529"/>
              <a:ext cx="136" cy="131"/>
            </a:xfrm>
            <a:custGeom>
              <a:avLst/>
              <a:gdLst>
                <a:gd name="T0" fmla="*/ 92 w 136"/>
                <a:gd name="T1" fmla="*/ 19 h 131"/>
                <a:gd name="T2" fmla="*/ 136 w 136"/>
                <a:gd name="T3" fmla="*/ 23 h 131"/>
                <a:gd name="T4" fmla="*/ 127 w 136"/>
                <a:gd name="T5" fmla="*/ 52 h 131"/>
                <a:gd name="T6" fmla="*/ 98 w 136"/>
                <a:gd name="T7" fmla="*/ 87 h 131"/>
                <a:gd name="T8" fmla="*/ 77 w 136"/>
                <a:gd name="T9" fmla="*/ 102 h 131"/>
                <a:gd name="T10" fmla="*/ 63 w 136"/>
                <a:gd name="T11" fmla="*/ 96 h 131"/>
                <a:gd name="T12" fmla="*/ 54 w 136"/>
                <a:gd name="T13" fmla="*/ 87 h 131"/>
                <a:gd name="T14" fmla="*/ 0 w 136"/>
                <a:gd name="T15" fmla="*/ 131 h 131"/>
                <a:gd name="T16" fmla="*/ 10 w 136"/>
                <a:gd name="T17" fmla="*/ 106 h 131"/>
                <a:gd name="T18" fmla="*/ 63 w 136"/>
                <a:gd name="T19" fmla="*/ 52 h 131"/>
                <a:gd name="T20" fmla="*/ 67 w 136"/>
                <a:gd name="T21" fmla="*/ 29 h 131"/>
                <a:gd name="T22" fmla="*/ 67 w 136"/>
                <a:gd name="T23" fmla="*/ 23 h 131"/>
                <a:gd name="T24" fmla="*/ 73 w 136"/>
                <a:gd name="T25" fmla="*/ 19 h 131"/>
                <a:gd name="T26" fmla="*/ 58 w 136"/>
                <a:gd name="T27" fmla="*/ 0 h 131"/>
                <a:gd name="T28" fmla="*/ 58 w 136"/>
                <a:gd name="T29" fmla="*/ 4 h 131"/>
                <a:gd name="T30" fmla="*/ 92 w 136"/>
                <a:gd name="T31" fmla="*/ 19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36" h="131">
                  <a:moveTo>
                    <a:pt x="92" y="19"/>
                  </a:moveTo>
                  <a:lnTo>
                    <a:pt x="136" y="23"/>
                  </a:lnTo>
                  <a:lnTo>
                    <a:pt x="127" y="52"/>
                  </a:lnTo>
                  <a:lnTo>
                    <a:pt x="98" y="87"/>
                  </a:lnTo>
                  <a:lnTo>
                    <a:pt x="77" y="102"/>
                  </a:lnTo>
                  <a:lnTo>
                    <a:pt x="63" y="96"/>
                  </a:lnTo>
                  <a:lnTo>
                    <a:pt x="54" y="87"/>
                  </a:lnTo>
                  <a:lnTo>
                    <a:pt x="0" y="131"/>
                  </a:lnTo>
                  <a:lnTo>
                    <a:pt x="10" y="106"/>
                  </a:lnTo>
                  <a:lnTo>
                    <a:pt x="63" y="52"/>
                  </a:lnTo>
                  <a:lnTo>
                    <a:pt x="67" y="29"/>
                  </a:lnTo>
                  <a:lnTo>
                    <a:pt x="67" y="23"/>
                  </a:lnTo>
                  <a:lnTo>
                    <a:pt x="73" y="19"/>
                  </a:lnTo>
                  <a:lnTo>
                    <a:pt x="58" y="0"/>
                  </a:lnTo>
                  <a:lnTo>
                    <a:pt x="58" y="4"/>
                  </a:lnTo>
                  <a:lnTo>
                    <a:pt x="92" y="19"/>
                  </a:lnTo>
                  <a:close/>
                </a:path>
              </a:pathLst>
            </a:custGeom>
            <a:solidFill>
              <a:srgbClr val="8D99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8" name="Freeform 214"/>
            <p:cNvSpPr>
              <a:spLocks/>
            </p:cNvSpPr>
            <p:nvPr/>
          </p:nvSpPr>
          <p:spPr bwMode="auto">
            <a:xfrm>
              <a:off x="1363" y="2558"/>
              <a:ext cx="186" cy="92"/>
            </a:xfrm>
            <a:custGeom>
              <a:avLst/>
              <a:gdLst>
                <a:gd name="T0" fmla="*/ 186 w 186"/>
                <a:gd name="T1" fmla="*/ 23 h 92"/>
                <a:gd name="T2" fmla="*/ 165 w 186"/>
                <a:gd name="T3" fmla="*/ 52 h 92"/>
                <a:gd name="T4" fmla="*/ 161 w 186"/>
                <a:gd name="T5" fmla="*/ 58 h 92"/>
                <a:gd name="T6" fmla="*/ 136 w 186"/>
                <a:gd name="T7" fmla="*/ 58 h 92"/>
                <a:gd name="T8" fmla="*/ 132 w 186"/>
                <a:gd name="T9" fmla="*/ 52 h 92"/>
                <a:gd name="T10" fmla="*/ 107 w 186"/>
                <a:gd name="T11" fmla="*/ 82 h 92"/>
                <a:gd name="T12" fmla="*/ 107 w 186"/>
                <a:gd name="T13" fmla="*/ 92 h 92"/>
                <a:gd name="T14" fmla="*/ 9 w 186"/>
                <a:gd name="T15" fmla="*/ 92 h 92"/>
                <a:gd name="T16" fmla="*/ 0 w 186"/>
                <a:gd name="T17" fmla="*/ 82 h 92"/>
                <a:gd name="T18" fmla="*/ 6 w 186"/>
                <a:gd name="T19" fmla="*/ 48 h 92"/>
                <a:gd name="T20" fmla="*/ 69 w 186"/>
                <a:gd name="T21" fmla="*/ 19 h 92"/>
                <a:gd name="T22" fmla="*/ 117 w 186"/>
                <a:gd name="T23" fmla="*/ 13 h 92"/>
                <a:gd name="T24" fmla="*/ 146 w 186"/>
                <a:gd name="T25" fmla="*/ 0 h 92"/>
                <a:gd name="T26" fmla="*/ 180 w 186"/>
                <a:gd name="T27" fmla="*/ 19 h 92"/>
                <a:gd name="T28" fmla="*/ 186 w 186"/>
                <a:gd name="T29" fmla="*/ 23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86" h="92">
                  <a:moveTo>
                    <a:pt x="186" y="23"/>
                  </a:moveTo>
                  <a:lnTo>
                    <a:pt x="165" y="52"/>
                  </a:lnTo>
                  <a:lnTo>
                    <a:pt x="161" y="58"/>
                  </a:lnTo>
                  <a:lnTo>
                    <a:pt x="136" y="58"/>
                  </a:lnTo>
                  <a:lnTo>
                    <a:pt x="132" y="52"/>
                  </a:lnTo>
                  <a:lnTo>
                    <a:pt x="107" y="82"/>
                  </a:lnTo>
                  <a:lnTo>
                    <a:pt x="107" y="92"/>
                  </a:lnTo>
                  <a:lnTo>
                    <a:pt x="9" y="92"/>
                  </a:lnTo>
                  <a:lnTo>
                    <a:pt x="0" y="82"/>
                  </a:lnTo>
                  <a:lnTo>
                    <a:pt x="6" y="48"/>
                  </a:lnTo>
                  <a:lnTo>
                    <a:pt x="69" y="19"/>
                  </a:lnTo>
                  <a:lnTo>
                    <a:pt x="117" y="13"/>
                  </a:lnTo>
                  <a:lnTo>
                    <a:pt x="146" y="0"/>
                  </a:lnTo>
                  <a:lnTo>
                    <a:pt x="180" y="19"/>
                  </a:lnTo>
                  <a:lnTo>
                    <a:pt x="186" y="23"/>
                  </a:lnTo>
                  <a:close/>
                </a:path>
              </a:pathLst>
            </a:custGeom>
            <a:solidFill>
              <a:srgbClr val="C0C0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9" name="Freeform 215"/>
            <p:cNvSpPr>
              <a:spLocks/>
            </p:cNvSpPr>
            <p:nvPr/>
          </p:nvSpPr>
          <p:spPr bwMode="auto">
            <a:xfrm>
              <a:off x="2787" y="2558"/>
              <a:ext cx="117" cy="150"/>
            </a:xfrm>
            <a:custGeom>
              <a:avLst/>
              <a:gdLst>
                <a:gd name="T0" fmla="*/ 107 w 117"/>
                <a:gd name="T1" fmla="*/ 19 h 150"/>
                <a:gd name="T2" fmla="*/ 82 w 117"/>
                <a:gd name="T3" fmla="*/ 42 h 150"/>
                <a:gd name="T4" fmla="*/ 69 w 117"/>
                <a:gd name="T5" fmla="*/ 42 h 150"/>
                <a:gd name="T6" fmla="*/ 31 w 117"/>
                <a:gd name="T7" fmla="*/ 127 h 150"/>
                <a:gd name="T8" fmla="*/ 0 w 117"/>
                <a:gd name="T9" fmla="*/ 150 h 150"/>
                <a:gd name="T10" fmla="*/ 10 w 117"/>
                <a:gd name="T11" fmla="*/ 136 h 150"/>
                <a:gd name="T12" fmla="*/ 6 w 117"/>
                <a:gd name="T13" fmla="*/ 107 h 150"/>
                <a:gd name="T14" fmla="*/ 0 w 117"/>
                <a:gd name="T15" fmla="*/ 102 h 150"/>
                <a:gd name="T16" fmla="*/ 0 w 117"/>
                <a:gd name="T17" fmla="*/ 77 h 150"/>
                <a:gd name="T18" fmla="*/ 40 w 117"/>
                <a:gd name="T19" fmla="*/ 29 h 150"/>
                <a:gd name="T20" fmla="*/ 59 w 117"/>
                <a:gd name="T21" fmla="*/ 23 h 150"/>
                <a:gd name="T22" fmla="*/ 82 w 117"/>
                <a:gd name="T23" fmla="*/ 0 h 150"/>
                <a:gd name="T24" fmla="*/ 117 w 117"/>
                <a:gd name="T25" fmla="*/ 4 h 150"/>
                <a:gd name="T26" fmla="*/ 107 w 117"/>
                <a:gd name="T27" fmla="*/ 19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17" h="150">
                  <a:moveTo>
                    <a:pt x="107" y="19"/>
                  </a:moveTo>
                  <a:lnTo>
                    <a:pt x="82" y="42"/>
                  </a:lnTo>
                  <a:lnTo>
                    <a:pt x="69" y="42"/>
                  </a:lnTo>
                  <a:lnTo>
                    <a:pt x="31" y="127"/>
                  </a:lnTo>
                  <a:lnTo>
                    <a:pt x="0" y="150"/>
                  </a:lnTo>
                  <a:lnTo>
                    <a:pt x="10" y="136"/>
                  </a:lnTo>
                  <a:lnTo>
                    <a:pt x="6" y="107"/>
                  </a:lnTo>
                  <a:lnTo>
                    <a:pt x="0" y="102"/>
                  </a:lnTo>
                  <a:lnTo>
                    <a:pt x="0" y="77"/>
                  </a:lnTo>
                  <a:lnTo>
                    <a:pt x="40" y="29"/>
                  </a:lnTo>
                  <a:lnTo>
                    <a:pt x="59" y="23"/>
                  </a:lnTo>
                  <a:lnTo>
                    <a:pt x="82" y="0"/>
                  </a:lnTo>
                  <a:lnTo>
                    <a:pt x="117" y="4"/>
                  </a:lnTo>
                  <a:lnTo>
                    <a:pt x="107" y="19"/>
                  </a:lnTo>
                  <a:close/>
                </a:path>
              </a:pathLst>
            </a:custGeom>
            <a:solidFill>
              <a:srgbClr val="CC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0" name="Freeform 216"/>
            <p:cNvSpPr>
              <a:spLocks/>
            </p:cNvSpPr>
            <p:nvPr/>
          </p:nvSpPr>
          <p:spPr bwMode="auto">
            <a:xfrm>
              <a:off x="3046" y="2571"/>
              <a:ext cx="146" cy="73"/>
            </a:xfrm>
            <a:custGeom>
              <a:avLst/>
              <a:gdLst>
                <a:gd name="T0" fmla="*/ 146 w 146"/>
                <a:gd name="T1" fmla="*/ 25 h 73"/>
                <a:gd name="T2" fmla="*/ 142 w 146"/>
                <a:gd name="T3" fmla="*/ 39 h 73"/>
                <a:gd name="T4" fmla="*/ 117 w 146"/>
                <a:gd name="T5" fmla="*/ 54 h 73"/>
                <a:gd name="T6" fmla="*/ 123 w 146"/>
                <a:gd name="T7" fmla="*/ 60 h 73"/>
                <a:gd name="T8" fmla="*/ 63 w 146"/>
                <a:gd name="T9" fmla="*/ 73 h 73"/>
                <a:gd name="T10" fmla="*/ 15 w 146"/>
                <a:gd name="T11" fmla="*/ 69 h 73"/>
                <a:gd name="T12" fmla="*/ 0 w 146"/>
                <a:gd name="T13" fmla="*/ 60 h 73"/>
                <a:gd name="T14" fmla="*/ 38 w 146"/>
                <a:gd name="T15" fmla="*/ 25 h 73"/>
                <a:gd name="T16" fmla="*/ 83 w 146"/>
                <a:gd name="T17" fmla="*/ 16 h 73"/>
                <a:gd name="T18" fmla="*/ 113 w 146"/>
                <a:gd name="T19" fmla="*/ 0 h 73"/>
                <a:gd name="T20" fmla="*/ 127 w 146"/>
                <a:gd name="T21" fmla="*/ 6 h 73"/>
                <a:gd name="T22" fmla="*/ 146 w 146"/>
                <a:gd name="T23" fmla="*/ 25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6" h="73">
                  <a:moveTo>
                    <a:pt x="146" y="25"/>
                  </a:moveTo>
                  <a:lnTo>
                    <a:pt x="142" y="39"/>
                  </a:lnTo>
                  <a:lnTo>
                    <a:pt x="117" y="54"/>
                  </a:lnTo>
                  <a:lnTo>
                    <a:pt x="123" y="60"/>
                  </a:lnTo>
                  <a:lnTo>
                    <a:pt x="63" y="73"/>
                  </a:lnTo>
                  <a:lnTo>
                    <a:pt x="15" y="69"/>
                  </a:lnTo>
                  <a:lnTo>
                    <a:pt x="0" y="60"/>
                  </a:lnTo>
                  <a:lnTo>
                    <a:pt x="38" y="25"/>
                  </a:lnTo>
                  <a:lnTo>
                    <a:pt x="83" y="16"/>
                  </a:lnTo>
                  <a:lnTo>
                    <a:pt x="113" y="0"/>
                  </a:lnTo>
                  <a:lnTo>
                    <a:pt x="127" y="6"/>
                  </a:lnTo>
                  <a:lnTo>
                    <a:pt x="146" y="25"/>
                  </a:lnTo>
                  <a:close/>
                </a:path>
              </a:pathLst>
            </a:custGeom>
            <a:solidFill>
              <a:srgbClr val="CC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1" name="Freeform 217"/>
            <p:cNvSpPr>
              <a:spLocks/>
            </p:cNvSpPr>
            <p:nvPr/>
          </p:nvSpPr>
          <p:spPr bwMode="auto">
            <a:xfrm>
              <a:off x="2987" y="2577"/>
              <a:ext cx="53" cy="48"/>
            </a:xfrm>
            <a:custGeom>
              <a:avLst/>
              <a:gdLst>
                <a:gd name="T0" fmla="*/ 40 w 53"/>
                <a:gd name="T1" fmla="*/ 33 h 48"/>
                <a:gd name="T2" fmla="*/ 40 w 53"/>
                <a:gd name="T3" fmla="*/ 48 h 48"/>
                <a:gd name="T4" fmla="*/ 15 w 53"/>
                <a:gd name="T5" fmla="*/ 33 h 48"/>
                <a:gd name="T6" fmla="*/ 0 w 53"/>
                <a:gd name="T7" fmla="*/ 39 h 48"/>
                <a:gd name="T8" fmla="*/ 0 w 53"/>
                <a:gd name="T9" fmla="*/ 23 h 48"/>
                <a:gd name="T10" fmla="*/ 24 w 53"/>
                <a:gd name="T11" fmla="*/ 0 h 48"/>
                <a:gd name="T12" fmla="*/ 53 w 53"/>
                <a:gd name="T13" fmla="*/ 14 h 48"/>
                <a:gd name="T14" fmla="*/ 40 w 53"/>
                <a:gd name="T15" fmla="*/ 33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3" h="48">
                  <a:moveTo>
                    <a:pt x="40" y="33"/>
                  </a:moveTo>
                  <a:lnTo>
                    <a:pt x="40" y="48"/>
                  </a:lnTo>
                  <a:lnTo>
                    <a:pt x="15" y="33"/>
                  </a:lnTo>
                  <a:lnTo>
                    <a:pt x="0" y="39"/>
                  </a:lnTo>
                  <a:lnTo>
                    <a:pt x="0" y="23"/>
                  </a:lnTo>
                  <a:lnTo>
                    <a:pt x="24" y="0"/>
                  </a:lnTo>
                  <a:lnTo>
                    <a:pt x="53" y="14"/>
                  </a:lnTo>
                  <a:lnTo>
                    <a:pt x="40" y="33"/>
                  </a:lnTo>
                  <a:close/>
                </a:path>
              </a:pathLst>
            </a:custGeom>
            <a:solidFill>
              <a:srgbClr val="7399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2" name="Freeform 218"/>
            <p:cNvSpPr>
              <a:spLocks/>
            </p:cNvSpPr>
            <p:nvPr/>
          </p:nvSpPr>
          <p:spPr bwMode="auto">
            <a:xfrm>
              <a:off x="2447" y="2581"/>
              <a:ext cx="160" cy="117"/>
            </a:xfrm>
            <a:custGeom>
              <a:avLst/>
              <a:gdLst>
                <a:gd name="T0" fmla="*/ 64 w 160"/>
                <a:gd name="T1" fmla="*/ 6 h 117"/>
                <a:gd name="T2" fmla="*/ 58 w 160"/>
                <a:gd name="T3" fmla="*/ 19 h 117"/>
                <a:gd name="T4" fmla="*/ 73 w 160"/>
                <a:gd name="T5" fmla="*/ 35 h 117"/>
                <a:gd name="T6" fmla="*/ 96 w 160"/>
                <a:gd name="T7" fmla="*/ 29 h 117"/>
                <a:gd name="T8" fmla="*/ 121 w 160"/>
                <a:gd name="T9" fmla="*/ 29 h 117"/>
                <a:gd name="T10" fmla="*/ 135 w 160"/>
                <a:gd name="T11" fmla="*/ 44 h 117"/>
                <a:gd name="T12" fmla="*/ 160 w 160"/>
                <a:gd name="T13" fmla="*/ 79 h 117"/>
                <a:gd name="T14" fmla="*/ 160 w 160"/>
                <a:gd name="T15" fmla="*/ 94 h 117"/>
                <a:gd name="T16" fmla="*/ 67 w 160"/>
                <a:gd name="T17" fmla="*/ 79 h 117"/>
                <a:gd name="T18" fmla="*/ 39 w 160"/>
                <a:gd name="T19" fmla="*/ 117 h 117"/>
                <a:gd name="T20" fmla="*/ 19 w 160"/>
                <a:gd name="T21" fmla="*/ 117 h 117"/>
                <a:gd name="T22" fmla="*/ 0 w 160"/>
                <a:gd name="T23" fmla="*/ 88 h 117"/>
                <a:gd name="T24" fmla="*/ 0 w 160"/>
                <a:gd name="T25" fmla="*/ 54 h 117"/>
                <a:gd name="T26" fmla="*/ 29 w 160"/>
                <a:gd name="T27" fmla="*/ 19 h 117"/>
                <a:gd name="T28" fmla="*/ 48 w 160"/>
                <a:gd name="T29" fmla="*/ 0 h 117"/>
                <a:gd name="T30" fmla="*/ 54 w 160"/>
                <a:gd name="T31" fmla="*/ 6 h 117"/>
                <a:gd name="T32" fmla="*/ 64 w 160"/>
                <a:gd name="T33" fmla="*/ 6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60" h="117">
                  <a:moveTo>
                    <a:pt x="64" y="6"/>
                  </a:moveTo>
                  <a:lnTo>
                    <a:pt x="58" y="19"/>
                  </a:lnTo>
                  <a:lnTo>
                    <a:pt x="73" y="35"/>
                  </a:lnTo>
                  <a:lnTo>
                    <a:pt x="96" y="29"/>
                  </a:lnTo>
                  <a:lnTo>
                    <a:pt x="121" y="29"/>
                  </a:lnTo>
                  <a:lnTo>
                    <a:pt x="135" y="44"/>
                  </a:lnTo>
                  <a:lnTo>
                    <a:pt x="160" y="79"/>
                  </a:lnTo>
                  <a:lnTo>
                    <a:pt x="160" y="94"/>
                  </a:lnTo>
                  <a:lnTo>
                    <a:pt x="67" y="79"/>
                  </a:lnTo>
                  <a:lnTo>
                    <a:pt x="39" y="117"/>
                  </a:lnTo>
                  <a:lnTo>
                    <a:pt x="19" y="117"/>
                  </a:lnTo>
                  <a:lnTo>
                    <a:pt x="0" y="88"/>
                  </a:lnTo>
                  <a:lnTo>
                    <a:pt x="0" y="54"/>
                  </a:lnTo>
                  <a:lnTo>
                    <a:pt x="29" y="19"/>
                  </a:lnTo>
                  <a:lnTo>
                    <a:pt x="48" y="0"/>
                  </a:lnTo>
                  <a:lnTo>
                    <a:pt x="54" y="6"/>
                  </a:lnTo>
                  <a:lnTo>
                    <a:pt x="64" y="6"/>
                  </a:lnTo>
                  <a:close/>
                </a:path>
              </a:pathLst>
            </a:custGeom>
            <a:solidFill>
              <a:srgbClr val="B3C5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3" name="Freeform 219"/>
            <p:cNvSpPr>
              <a:spLocks/>
            </p:cNvSpPr>
            <p:nvPr/>
          </p:nvSpPr>
          <p:spPr bwMode="auto">
            <a:xfrm>
              <a:off x="1182" y="2587"/>
              <a:ext cx="142" cy="82"/>
            </a:xfrm>
            <a:custGeom>
              <a:avLst/>
              <a:gdLst>
                <a:gd name="T0" fmla="*/ 73 w 142"/>
                <a:gd name="T1" fmla="*/ 13 h 82"/>
                <a:gd name="T2" fmla="*/ 104 w 142"/>
                <a:gd name="T3" fmla="*/ 9 h 82"/>
                <a:gd name="T4" fmla="*/ 133 w 142"/>
                <a:gd name="T5" fmla="*/ 48 h 82"/>
                <a:gd name="T6" fmla="*/ 142 w 142"/>
                <a:gd name="T7" fmla="*/ 48 h 82"/>
                <a:gd name="T8" fmla="*/ 127 w 142"/>
                <a:gd name="T9" fmla="*/ 63 h 82"/>
                <a:gd name="T10" fmla="*/ 93 w 142"/>
                <a:gd name="T11" fmla="*/ 67 h 82"/>
                <a:gd name="T12" fmla="*/ 83 w 142"/>
                <a:gd name="T13" fmla="*/ 78 h 82"/>
                <a:gd name="T14" fmla="*/ 79 w 142"/>
                <a:gd name="T15" fmla="*/ 73 h 82"/>
                <a:gd name="T16" fmla="*/ 69 w 142"/>
                <a:gd name="T17" fmla="*/ 82 h 82"/>
                <a:gd name="T18" fmla="*/ 25 w 142"/>
                <a:gd name="T19" fmla="*/ 78 h 82"/>
                <a:gd name="T20" fmla="*/ 6 w 142"/>
                <a:gd name="T21" fmla="*/ 78 h 82"/>
                <a:gd name="T22" fmla="*/ 16 w 142"/>
                <a:gd name="T23" fmla="*/ 73 h 82"/>
                <a:gd name="T24" fmla="*/ 20 w 142"/>
                <a:gd name="T25" fmla="*/ 53 h 82"/>
                <a:gd name="T26" fmla="*/ 0 w 142"/>
                <a:gd name="T27" fmla="*/ 29 h 82"/>
                <a:gd name="T28" fmla="*/ 20 w 142"/>
                <a:gd name="T29" fmla="*/ 0 h 82"/>
                <a:gd name="T30" fmla="*/ 60 w 142"/>
                <a:gd name="T31" fmla="*/ 4 h 82"/>
                <a:gd name="T32" fmla="*/ 73 w 142"/>
                <a:gd name="T33" fmla="*/ 13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42" h="82">
                  <a:moveTo>
                    <a:pt x="73" y="13"/>
                  </a:moveTo>
                  <a:lnTo>
                    <a:pt x="104" y="9"/>
                  </a:lnTo>
                  <a:lnTo>
                    <a:pt x="133" y="48"/>
                  </a:lnTo>
                  <a:lnTo>
                    <a:pt x="142" y="48"/>
                  </a:lnTo>
                  <a:lnTo>
                    <a:pt x="127" y="63"/>
                  </a:lnTo>
                  <a:lnTo>
                    <a:pt x="93" y="67"/>
                  </a:lnTo>
                  <a:lnTo>
                    <a:pt x="83" y="78"/>
                  </a:lnTo>
                  <a:lnTo>
                    <a:pt x="79" y="73"/>
                  </a:lnTo>
                  <a:lnTo>
                    <a:pt x="69" y="82"/>
                  </a:lnTo>
                  <a:lnTo>
                    <a:pt x="25" y="78"/>
                  </a:lnTo>
                  <a:lnTo>
                    <a:pt x="6" y="78"/>
                  </a:lnTo>
                  <a:lnTo>
                    <a:pt x="16" y="73"/>
                  </a:lnTo>
                  <a:lnTo>
                    <a:pt x="20" y="53"/>
                  </a:lnTo>
                  <a:lnTo>
                    <a:pt x="0" y="29"/>
                  </a:lnTo>
                  <a:lnTo>
                    <a:pt x="20" y="0"/>
                  </a:lnTo>
                  <a:lnTo>
                    <a:pt x="60" y="4"/>
                  </a:lnTo>
                  <a:lnTo>
                    <a:pt x="73" y="13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4" name="Freeform 220"/>
            <p:cNvSpPr>
              <a:spLocks/>
            </p:cNvSpPr>
            <p:nvPr/>
          </p:nvSpPr>
          <p:spPr bwMode="auto">
            <a:xfrm>
              <a:off x="2894" y="2625"/>
              <a:ext cx="162" cy="132"/>
            </a:xfrm>
            <a:custGeom>
              <a:avLst/>
              <a:gdLst>
                <a:gd name="T0" fmla="*/ 102 w 162"/>
                <a:gd name="T1" fmla="*/ 15 h 132"/>
                <a:gd name="T2" fmla="*/ 146 w 162"/>
                <a:gd name="T3" fmla="*/ 29 h 132"/>
                <a:gd name="T4" fmla="*/ 162 w 162"/>
                <a:gd name="T5" fmla="*/ 50 h 132"/>
                <a:gd name="T6" fmla="*/ 162 w 162"/>
                <a:gd name="T7" fmla="*/ 63 h 132"/>
                <a:gd name="T8" fmla="*/ 117 w 162"/>
                <a:gd name="T9" fmla="*/ 69 h 132"/>
                <a:gd name="T10" fmla="*/ 102 w 162"/>
                <a:gd name="T11" fmla="*/ 79 h 132"/>
                <a:gd name="T12" fmla="*/ 93 w 162"/>
                <a:gd name="T13" fmla="*/ 88 h 132"/>
                <a:gd name="T14" fmla="*/ 93 w 162"/>
                <a:gd name="T15" fmla="*/ 98 h 132"/>
                <a:gd name="T16" fmla="*/ 98 w 162"/>
                <a:gd name="T17" fmla="*/ 104 h 132"/>
                <a:gd name="T18" fmla="*/ 73 w 162"/>
                <a:gd name="T19" fmla="*/ 98 h 132"/>
                <a:gd name="T20" fmla="*/ 69 w 162"/>
                <a:gd name="T21" fmla="*/ 98 h 132"/>
                <a:gd name="T22" fmla="*/ 60 w 162"/>
                <a:gd name="T23" fmla="*/ 108 h 132"/>
                <a:gd name="T24" fmla="*/ 54 w 162"/>
                <a:gd name="T25" fmla="*/ 104 h 132"/>
                <a:gd name="T26" fmla="*/ 45 w 162"/>
                <a:gd name="T27" fmla="*/ 104 h 132"/>
                <a:gd name="T28" fmla="*/ 16 w 162"/>
                <a:gd name="T29" fmla="*/ 132 h 132"/>
                <a:gd name="T30" fmla="*/ 0 w 162"/>
                <a:gd name="T31" fmla="*/ 132 h 132"/>
                <a:gd name="T32" fmla="*/ 54 w 162"/>
                <a:gd name="T33" fmla="*/ 63 h 132"/>
                <a:gd name="T34" fmla="*/ 69 w 162"/>
                <a:gd name="T35" fmla="*/ 10 h 132"/>
                <a:gd name="T36" fmla="*/ 73 w 162"/>
                <a:gd name="T37" fmla="*/ 0 h 132"/>
                <a:gd name="T38" fmla="*/ 98 w 162"/>
                <a:gd name="T39" fmla="*/ 19 h 132"/>
                <a:gd name="T40" fmla="*/ 102 w 162"/>
                <a:gd name="T41" fmla="*/ 15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62" h="132">
                  <a:moveTo>
                    <a:pt x="102" y="15"/>
                  </a:moveTo>
                  <a:lnTo>
                    <a:pt x="146" y="29"/>
                  </a:lnTo>
                  <a:lnTo>
                    <a:pt x="162" y="50"/>
                  </a:lnTo>
                  <a:lnTo>
                    <a:pt x="162" y="63"/>
                  </a:lnTo>
                  <a:lnTo>
                    <a:pt x="117" y="69"/>
                  </a:lnTo>
                  <a:lnTo>
                    <a:pt x="102" y="79"/>
                  </a:lnTo>
                  <a:lnTo>
                    <a:pt x="93" y="88"/>
                  </a:lnTo>
                  <a:lnTo>
                    <a:pt x="93" y="98"/>
                  </a:lnTo>
                  <a:lnTo>
                    <a:pt x="98" y="104"/>
                  </a:lnTo>
                  <a:lnTo>
                    <a:pt x="73" y="98"/>
                  </a:lnTo>
                  <a:lnTo>
                    <a:pt x="69" y="98"/>
                  </a:lnTo>
                  <a:lnTo>
                    <a:pt x="60" y="108"/>
                  </a:lnTo>
                  <a:lnTo>
                    <a:pt x="54" y="104"/>
                  </a:lnTo>
                  <a:lnTo>
                    <a:pt x="45" y="104"/>
                  </a:lnTo>
                  <a:lnTo>
                    <a:pt x="16" y="132"/>
                  </a:lnTo>
                  <a:lnTo>
                    <a:pt x="0" y="132"/>
                  </a:lnTo>
                  <a:lnTo>
                    <a:pt x="54" y="63"/>
                  </a:lnTo>
                  <a:lnTo>
                    <a:pt x="69" y="10"/>
                  </a:lnTo>
                  <a:lnTo>
                    <a:pt x="73" y="0"/>
                  </a:lnTo>
                  <a:lnTo>
                    <a:pt x="98" y="19"/>
                  </a:lnTo>
                  <a:lnTo>
                    <a:pt x="102" y="15"/>
                  </a:lnTo>
                  <a:close/>
                </a:path>
              </a:pathLst>
            </a:custGeom>
            <a:solidFill>
              <a:srgbClr val="B3CC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5" name="Freeform 221"/>
            <p:cNvSpPr>
              <a:spLocks/>
            </p:cNvSpPr>
            <p:nvPr/>
          </p:nvSpPr>
          <p:spPr bwMode="auto">
            <a:xfrm>
              <a:off x="3081" y="2631"/>
              <a:ext cx="213" cy="98"/>
            </a:xfrm>
            <a:custGeom>
              <a:avLst/>
              <a:gdLst>
                <a:gd name="T0" fmla="*/ 159 w 213"/>
                <a:gd name="T1" fmla="*/ 48 h 98"/>
                <a:gd name="T2" fmla="*/ 174 w 213"/>
                <a:gd name="T3" fmla="*/ 57 h 98"/>
                <a:gd name="T4" fmla="*/ 199 w 213"/>
                <a:gd name="T5" fmla="*/ 63 h 98"/>
                <a:gd name="T6" fmla="*/ 213 w 213"/>
                <a:gd name="T7" fmla="*/ 63 h 98"/>
                <a:gd name="T8" fmla="*/ 174 w 213"/>
                <a:gd name="T9" fmla="*/ 98 h 98"/>
                <a:gd name="T10" fmla="*/ 111 w 213"/>
                <a:gd name="T11" fmla="*/ 67 h 98"/>
                <a:gd name="T12" fmla="*/ 101 w 213"/>
                <a:gd name="T13" fmla="*/ 57 h 98"/>
                <a:gd name="T14" fmla="*/ 78 w 213"/>
                <a:gd name="T15" fmla="*/ 88 h 98"/>
                <a:gd name="T16" fmla="*/ 28 w 213"/>
                <a:gd name="T17" fmla="*/ 98 h 98"/>
                <a:gd name="T18" fmla="*/ 9 w 213"/>
                <a:gd name="T19" fmla="*/ 88 h 98"/>
                <a:gd name="T20" fmla="*/ 0 w 213"/>
                <a:gd name="T21" fmla="*/ 88 h 98"/>
                <a:gd name="T22" fmla="*/ 3 w 213"/>
                <a:gd name="T23" fmla="*/ 67 h 98"/>
                <a:gd name="T24" fmla="*/ 9 w 213"/>
                <a:gd name="T25" fmla="*/ 63 h 98"/>
                <a:gd name="T26" fmla="*/ 0 w 213"/>
                <a:gd name="T27" fmla="*/ 34 h 98"/>
                <a:gd name="T28" fmla="*/ 63 w 213"/>
                <a:gd name="T29" fmla="*/ 29 h 98"/>
                <a:gd name="T30" fmla="*/ 97 w 213"/>
                <a:gd name="T31" fmla="*/ 19 h 98"/>
                <a:gd name="T32" fmla="*/ 126 w 213"/>
                <a:gd name="T33" fmla="*/ 0 h 98"/>
                <a:gd name="T34" fmla="*/ 149 w 213"/>
                <a:gd name="T35" fmla="*/ 29 h 98"/>
                <a:gd name="T36" fmla="*/ 159 w 213"/>
                <a:gd name="T37" fmla="*/ 48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13" h="98">
                  <a:moveTo>
                    <a:pt x="159" y="48"/>
                  </a:moveTo>
                  <a:lnTo>
                    <a:pt x="174" y="57"/>
                  </a:lnTo>
                  <a:lnTo>
                    <a:pt x="199" y="63"/>
                  </a:lnTo>
                  <a:lnTo>
                    <a:pt x="213" y="63"/>
                  </a:lnTo>
                  <a:lnTo>
                    <a:pt x="174" y="98"/>
                  </a:lnTo>
                  <a:lnTo>
                    <a:pt x="111" y="67"/>
                  </a:lnTo>
                  <a:lnTo>
                    <a:pt x="101" y="57"/>
                  </a:lnTo>
                  <a:lnTo>
                    <a:pt x="78" y="88"/>
                  </a:lnTo>
                  <a:lnTo>
                    <a:pt x="28" y="98"/>
                  </a:lnTo>
                  <a:lnTo>
                    <a:pt x="9" y="88"/>
                  </a:lnTo>
                  <a:lnTo>
                    <a:pt x="0" y="88"/>
                  </a:lnTo>
                  <a:lnTo>
                    <a:pt x="3" y="67"/>
                  </a:lnTo>
                  <a:lnTo>
                    <a:pt x="9" y="63"/>
                  </a:lnTo>
                  <a:lnTo>
                    <a:pt x="0" y="34"/>
                  </a:lnTo>
                  <a:lnTo>
                    <a:pt x="63" y="29"/>
                  </a:lnTo>
                  <a:lnTo>
                    <a:pt x="97" y="19"/>
                  </a:lnTo>
                  <a:lnTo>
                    <a:pt x="126" y="0"/>
                  </a:lnTo>
                  <a:lnTo>
                    <a:pt x="149" y="29"/>
                  </a:lnTo>
                  <a:lnTo>
                    <a:pt x="159" y="48"/>
                  </a:lnTo>
                  <a:close/>
                </a:path>
              </a:pathLst>
            </a:custGeom>
            <a:solidFill>
              <a:srgbClr val="8D99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6" name="Freeform 222"/>
            <p:cNvSpPr>
              <a:spLocks/>
            </p:cNvSpPr>
            <p:nvPr/>
          </p:nvSpPr>
          <p:spPr bwMode="auto">
            <a:xfrm>
              <a:off x="1384" y="2635"/>
              <a:ext cx="159" cy="73"/>
            </a:xfrm>
            <a:custGeom>
              <a:avLst/>
              <a:gdLst>
                <a:gd name="T0" fmla="*/ 159 w 159"/>
                <a:gd name="T1" fmla="*/ 50 h 73"/>
                <a:gd name="T2" fmla="*/ 86 w 159"/>
                <a:gd name="T3" fmla="*/ 73 h 73"/>
                <a:gd name="T4" fmla="*/ 19 w 159"/>
                <a:gd name="T5" fmla="*/ 69 h 73"/>
                <a:gd name="T6" fmla="*/ 0 w 159"/>
                <a:gd name="T7" fmla="*/ 44 h 73"/>
                <a:gd name="T8" fmla="*/ 10 w 159"/>
                <a:gd name="T9" fmla="*/ 34 h 73"/>
                <a:gd name="T10" fmla="*/ 73 w 159"/>
                <a:gd name="T11" fmla="*/ 40 h 73"/>
                <a:gd name="T12" fmla="*/ 102 w 159"/>
                <a:gd name="T13" fmla="*/ 30 h 73"/>
                <a:gd name="T14" fmla="*/ 105 w 159"/>
                <a:gd name="T15" fmla="*/ 0 h 73"/>
                <a:gd name="T16" fmla="*/ 130 w 159"/>
                <a:gd name="T17" fmla="*/ 5 h 73"/>
                <a:gd name="T18" fmla="*/ 159 w 159"/>
                <a:gd name="T19" fmla="*/ 5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9" h="73">
                  <a:moveTo>
                    <a:pt x="159" y="50"/>
                  </a:moveTo>
                  <a:lnTo>
                    <a:pt x="86" y="73"/>
                  </a:lnTo>
                  <a:lnTo>
                    <a:pt x="19" y="69"/>
                  </a:lnTo>
                  <a:lnTo>
                    <a:pt x="0" y="44"/>
                  </a:lnTo>
                  <a:lnTo>
                    <a:pt x="10" y="34"/>
                  </a:lnTo>
                  <a:lnTo>
                    <a:pt x="73" y="40"/>
                  </a:lnTo>
                  <a:lnTo>
                    <a:pt x="102" y="30"/>
                  </a:lnTo>
                  <a:lnTo>
                    <a:pt x="105" y="0"/>
                  </a:lnTo>
                  <a:lnTo>
                    <a:pt x="130" y="5"/>
                  </a:lnTo>
                  <a:lnTo>
                    <a:pt x="159" y="50"/>
                  </a:lnTo>
                  <a:close/>
                </a:path>
              </a:pathLst>
            </a:custGeom>
            <a:solidFill>
              <a:srgbClr val="99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7" name="Freeform 223"/>
            <p:cNvSpPr>
              <a:spLocks/>
            </p:cNvSpPr>
            <p:nvPr/>
          </p:nvSpPr>
          <p:spPr bwMode="auto">
            <a:xfrm>
              <a:off x="2841" y="2644"/>
              <a:ext cx="92" cy="123"/>
            </a:xfrm>
            <a:custGeom>
              <a:avLst/>
              <a:gdLst>
                <a:gd name="T0" fmla="*/ 73 w 92"/>
                <a:gd name="T1" fmla="*/ 6 h 123"/>
                <a:gd name="T2" fmla="*/ 78 w 92"/>
                <a:gd name="T3" fmla="*/ 10 h 123"/>
                <a:gd name="T4" fmla="*/ 92 w 92"/>
                <a:gd name="T5" fmla="*/ 10 h 123"/>
                <a:gd name="T6" fmla="*/ 78 w 92"/>
                <a:gd name="T7" fmla="*/ 54 h 123"/>
                <a:gd name="T8" fmla="*/ 15 w 92"/>
                <a:gd name="T9" fmla="*/ 123 h 123"/>
                <a:gd name="T10" fmla="*/ 0 w 92"/>
                <a:gd name="T11" fmla="*/ 104 h 123"/>
                <a:gd name="T12" fmla="*/ 25 w 92"/>
                <a:gd name="T13" fmla="*/ 41 h 123"/>
                <a:gd name="T14" fmla="*/ 59 w 92"/>
                <a:gd name="T15" fmla="*/ 0 h 123"/>
                <a:gd name="T16" fmla="*/ 73 w 92"/>
                <a:gd name="T17" fmla="*/ 0 h 123"/>
                <a:gd name="T18" fmla="*/ 73 w 92"/>
                <a:gd name="T19" fmla="*/ 6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2" h="123">
                  <a:moveTo>
                    <a:pt x="73" y="6"/>
                  </a:moveTo>
                  <a:lnTo>
                    <a:pt x="78" y="10"/>
                  </a:lnTo>
                  <a:lnTo>
                    <a:pt x="92" y="10"/>
                  </a:lnTo>
                  <a:lnTo>
                    <a:pt x="78" y="54"/>
                  </a:lnTo>
                  <a:lnTo>
                    <a:pt x="15" y="123"/>
                  </a:lnTo>
                  <a:lnTo>
                    <a:pt x="0" y="104"/>
                  </a:lnTo>
                  <a:lnTo>
                    <a:pt x="25" y="41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"/>
                  </a:lnTo>
                  <a:close/>
                </a:path>
              </a:pathLst>
            </a:custGeom>
            <a:solidFill>
              <a:srgbClr val="D2DC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8" name="Freeform 224"/>
            <p:cNvSpPr>
              <a:spLocks/>
            </p:cNvSpPr>
            <p:nvPr/>
          </p:nvSpPr>
          <p:spPr bwMode="auto">
            <a:xfrm>
              <a:off x="1163" y="2665"/>
              <a:ext cx="186" cy="146"/>
            </a:xfrm>
            <a:custGeom>
              <a:avLst/>
              <a:gdLst>
                <a:gd name="T0" fmla="*/ 161 w 186"/>
                <a:gd name="T1" fmla="*/ 10 h 146"/>
                <a:gd name="T2" fmla="*/ 177 w 186"/>
                <a:gd name="T3" fmla="*/ 0 h 146"/>
                <a:gd name="T4" fmla="*/ 177 w 186"/>
                <a:gd name="T5" fmla="*/ 20 h 146"/>
                <a:gd name="T6" fmla="*/ 146 w 186"/>
                <a:gd name="T7" fmla="*/ 54 h 146"/>
                <a:gd name="T8" fmla="*/ 152 w 186"/>
                <a:gd name="T9" fmla="*/ 68 h 146"/>
                <a:gd name="T10" fmla="*/ 186 w 186"/>
                <a:gd name="T11" fmla="*/ 102 h 146"/>
                <a:gd name="T12" fmla="*/ 181 w 186"/>
                <a:gd name="T13" fmla="*/ 127 h 146"/>
                <a:gd name="T14" fmla="*/ 171 w 186"/>
                <a:gd name="T15" fmla="*/ 146 h 146"/>
                <a:gd name="T16" fmla="*/ 127 w 186"/>
                <a:gd name="T17" fmla="*/ 127 h 146"/>
                <a:gd name="T18" fmla="*/ 98 w 186"/>
                <a:gd name="T19" fmla="*/ 121 h 146"/>
                <a:gd name="T20" fmla="*/ 98 w 186"/>
                <a:gd name="T21" fmla="*/ 102 h 146"/>
                <a:gd name="T22" fmla="*/ 79 w 186"/>
                <a:gd name="T23" fmla="*/ 87 h 146"/>
                <a:gd name="T24" fmla="*/ 25 w 186"/>
                <a:gd name="T25" fmla="*/ 96 h 146"/>
                <a:gd name="T26" fmla="*/ 19 w 186"/>
                <a:gd name="T27" fmla="*/ 96 h 146"/>
                <a:gd name="T28" fmla="*/ 16 w 186"/>
                <a:gd name="T29" fmla="*/ 102 h 146"/>
                <a:gd name="T30" fmla="*/ 6 w 186"/>
                <a:gd name="T31" fmla="*/ 87 h 146"/>
                <a:gd name="T32" fmla="*/ 0 w 186"/>
                <a:gd name="T33" fmla="*/ 83 h 146"/>
                <a:gd name="T34" fmla="*/ 29 w 186"/>
                <a:gd name="T35" fmla="*/ 54 h 146"/>
                <a:gd name="T36" fmla="*/ 19 w 186"/>
                <a:gd name="T37" fmla="*/ 33 h 146"/>
                <a:gd name="T38" fmla="*/ 35 w 186"/>
                <a:gd name="T39" fmla="*/ 20 h 146"/>
                <a:gd name="T40" fmla="*/ 88 w 186"/>
                <a:gd name="T41" fmla="*/ 29 h 146"/>
                <a:gd name="T42" fmla="*/ 156 w 186"/>
                <a:gd name="T43" fmla="*/ 0 h 146"/>
                <a:gd name="T44" fmla="*/ 156 w 186"/>
                <a:gd name="T45" fmla="*/ 4 h 146"/>
                <a:gd name="T46" fmla="*/ 161 w 186"/>
                <a:gd name="T47" fmla="*/ 10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86" h="146">
                  <a:moveTo>
                    <a:pt x="161" y="10"/>
                  </a:moveTo>
                  <a:lnTo>
                    <a:pt x="177" y="0"/>
                  </a:lnTo>
                  <a:lnTo>
                    <a:pt x="177" y="20"/>
                  </a:lnTo>
                  <a:lnTo>
                    <a:pt x="146" y="54"/>
                  </a:lnTo>
                  <a:lnTo>
                    <a:pt x="152" y="68"/>
                  </a:lnTo>
                  <a:lnTo>
                    <a:pt x="186" y="102"/>
                  </a:lnTo>
                  <a:lnTo>
                    <a:pt x="181" y="127"/>
                  </a:lnTo>
                  <a:lnTo>
                    <a:pt x="171" y="146"/>
                  </a:lnTo>
                  <a:lnTo>
                    <a:pt x="127" y="127"/>
                  </a:lnTo>
                  <a:lnTo>
                    <a:pt x="98" y="121"/>
                  </a:lnTo>
                  <a:lnTo>
                    <a:pt x="98" y="102"/>
                  </a:lnTo>
                  <a:lnTo>
                    <a:pt x="79" y="87"/>
                  </a:lnTo>
                  <a:lnTo>
                    <a:pt x="25" y="96"/>
                  </a:lnTo>
                  <a:lnTo>
                    <a:pt x="19" y="96"/>
                  </a:lnTo>
                  <a:lnTo>
                    <a:pt x="16" y="102"/>
                  </a:lnTo>
                  <a:lnTo>
                    <a:pt x="6" y="87"/>
                  </a:lnTo>
                  <a:lnTo>
                    <a:pt x="0" y="83"/>
                  </a:lnTo>
                  <a:lnTo>
                    <a:pt x="29" y="54"/>
                  </a:lnTo>
                  <a:lnTo>
                    <a:pt x="19" y="33"/>
                  </a:lnTo>
                  <a:lnTo>
                    <a:pt x="35" y="20"/>
                  </a:lnTo>
                  <a:lnTo>
                    <a:pt x="88" y="29"/>
                  </a:lnTo>
                  <a:lnTo>
                    <a:pt x="156" y="0"/>
                  </a:lnTo>
                  <a:lnTo>
                    <a:pt x="156" y="4"/>
                  </a:lnTo>
                  <a:lnTo>
                    <a:pt x="161" y="10"/>
                  </a:lnTo>
                  <a:close/>
                </a:path>
              </a:pathLst>
            </a:custGeom>
            <a:solidFill>
              <a:srgbClr val="E5E5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9" name="Freeform 225"/>
            <p:cNvSpPr>
              <a:spLocks/>
            </p:cNvSpPr>
            <p:nvPr/>
          </p:nvSpPr>
          <p:spPr bwMode="auto">
            <a:xfrm>
              <a:off x="1349" y="2688"/>
              <a:ext cx="194" cy="89"/>
            </a:xfrm>
            <a:custGeom>
              <a:avLst/>
              <a:gdLst>
                <a:gd name="T0" fmla="*/ 54 w 194"/>
                <a:gd name="T1" fmla="*/ 35 h 89"/>
                <a:gd name="T2" fmla="*/ 92 w 194"/>
                <a:gd name="T3" fmla="*/ 41 h 89"/>
                <a:gd name="T4" fmla="*/ 121 w 194"/>
                <a:gd name="T5" fmla="*/ 41 h 89"/>
                <a:gd name="T6" fmla="*/ 194 w 194"/>
                <a:gd name="T7" fmla="*/ 16 h 89"/>
                <a:gd name="T8" fmla="*/ 190 w 194"/>
                <a:gd name="T9" fmla="*/ 35 h 89"/>
                <a:gd name="T10" fmla="*/ 190 w 194"/>
                <a:gd name="T11" fmla="*/ 50 h 89"/>
                <a:gd name="T12" fmla="*/ 140 w 194"/>
                <a:gd name="T13" fmla="*/ 89 h 89"/>
                <a:gd name="T14" fmla="*/ 112 w 194"/>
                <a:gd name="T15" fmla="*/ 79 h 89"/>
                <a:gd name="T16" fmla="*/ 108 w 194"/>
                <a:gd name="T17" fmla="*/ 64 h 89"/>
                <a:gd name="T18" fmla="*/ 89 w 194"/>
                <a:gd name="T19" fmla="*/ 54 h 89"/>
                <a:gd name="T20" fmla="*/ 29 w 194"/>
                <a:gd name="T21" fmla="*/ 89 h 89"/>
                <a:gd name="T22" fmla="*/ 0 w 194"/>
                <a:gd name="T23" fmla="*/ 50 h 89"/>
                <a:gd name="T24" fmla="*/ 14 w 194"/>
                <a:gd name="T25" fmla="*/ 0 h 89"/>
                <a:gd name="T26" fmla="*/ 35 w 194"/>
                <a:gd name="T27" fmla="*/ 31 h 89"/>
                <a:gd name="T28" fmla="*/ 54 w 194"/>
                <a:gd name="T29" fmla="*/ 35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94" h="89">
                  <a:moveTo>
                    <a:pt x="54" y="35"/>
                  </a:moveTo>
                  <a:lnTo>
                    <a:pt x="92" y="41"/>
                  </a:lnTo>
                  <a:lnTo>
                    <a:pt x="121" y="41"/>
                  </a:lnTo>
                  <a:lnTo>
                    <a:pt x="194" y="16"/>
                  </a:lnTo>
                  <a:lnTo>
                    <a:pt x="190" y="35"/>
                  </a:lnTo>
                  <a:lnTo>
                    <a:pt x="190" y="50"/>
                  </a:lnTo>
                  <a:lnTo>
                    <a:pt x="140" y="89"/>
                  </a:lnTo>
                  <a:lnTo>
                    <a:pt x="112" y="79"/>
                  </a:lnTo>
                  <a:lnTo>
                    <a:pt x="108" y="64"/>
                  </a:lnTo>
                  <a:lnTo>
                    <a:pt x="89" y="54"/>
                  </a:lnTo>
                  <a:lnTo>
                    <a:pt x="29" y="89"/>
                  </a:lnTo>
                  <a:lnTo>
                    <a:pt x="0" y="50"/>
                  </a:lnTo>
                  <a:lnTo>
                    <a:pt x="14" y="0"/>
                  </a:lnTo>
                  <a:lnTo>
                    <a:pt x="35" y="31"/>
                  </a:lnTo>
                  <a:lnTo>
                    <a:pt x="54" y="35"/>
                  </a:lnTo>
                  <a:close/>
                </a:path>
              </a:pathLst>
            </a:custGeom>
            <a:solidFill>
              <a:srgbClr val="E5E5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0" name="Freeform 226"/>
            <p:cNvSpPr>
              <a:spLocks/>
            </p:cNvSpPr>
            <p:nvPr/>
          </p:nvSpPr>
          <p:spPr bwMode="auto">
            <a:xfrm>
              <a:off x="2495" y="2713"/>
              <a:ext cx="102" cy="108"/>
            </a:xfrm>
            <a:custGeom>
              <a:avLst/>
              <a:gdLst>
                <a:gd name="T0" fmla="*/ 102 w 102"/>
                <a:gd name="T1" fmla="*/ 79 h 108"/>
                <a:gd name="T2" fmla="*/ 102 w 102"/>
                <a:gd name="T3" fmla="*/ 89 h 108"/>
                <a:gd name="T4" fmla="*/ 67 w 102"/>
                <a:gd name="T5" fmla="*/ 98 h 108"/>
                <a:gd name="T6" fmla="*/ 67 w 102"/>
                <a:gd name="T7" fmla="*/ 79 h 108"/>
                <a:gd name="T8" fmla="*/ 54 w 102"/>
                <a:gd name="T9" fmla="*/ 64 h 108"/>
                <a:gd name="T10" fmla="*/ 39 w 102"/>
                <a:gd name="T11" fmla="*/ 64 h 108"/>
                <a:gd name="T12" fmla="*/ 29 w 102"/>
                <a:gd name="T13" fmla="*/ 79 h 108"/>
                <a:gd name="T14" fmla="*/ 25 w 102"/>
                <a:gd name="T15" fmla="*/ 83 h 108"/>
                <a:gd name="T16" fmla="*/ 6 w 102"/>
                <a:gd name="T17" fmla="*/ 92 h 108"/>
                <a:gd name="T18" fmla="*/ 6 w 102"/>
                <a:gd name="T19" fmla="*/ 104 h 108"/>
                <a:gd name="T20" fmla="*/ 0 w 102"/>
                <a:gd name="T21" fmla="*/ 108 h 108"/>
                <a:gd name="T22" fmla="*/ 0 w 102"/>
                <a:gd name="T23" fmla="*/ 89 h 108"/>
                <a:gd name="T24" fmla="*/ 44 w 102"/>
                <a:gd name="T25" fmla="*/ 0 h 108"/>
                <a:gd name="T26" fmla="*/ 83 w 102"/>
                <a:gd name="T27" fmla="*/ 29 h 108"/>
                <a:gd name="T28" fmla="*/ 102 w 102"/>
                <a:gd name="T29" fmla="*/ 79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2" h="108">
                  <a:moveTo>
                    <a:pt x="102" y="79"/>
                  </a:moveTo>
                  <a:lnTo>
                    <a:pt x="102" y="89"/>
                  </a:lnTo>
                  <a:lnTo>
                    <a:pt x="67" y="98"/>
                  </a:lnTo>
                  <a:lnTo>
                    <a:pt x="67" y="79"/>
                  </a:lnTo>
                  <a:lnTo>
                    <a:pt x="54" y="64"/>
                  </a:lnTo>
                  <a:lnTo>
                    <a:pt x="39" y="64"/>
                  </a:lnTo>
                  <a:lnTo>
                    <a:pt x="29" y="79"/>
                  </a:lnTo>
                  <a:lnTo>
                    <a:pt x="25" y="83"/>
                  </a:lnTo>
                  <a:lnTo>
                    <a:pt x="6" y="92"/>
                  </a:lnTo>
                  <a:lnTo>
                    <a:pt x="6" y="104"/>
                  </a:lnTo>
                  <a:lnTo>
                    <a:pt x="0" y="108"/>
                  </a:lnTo>
                  <a:lnTo>
                    <a:pt x="0" y="89"/>
                  </a:lnTo>
                  <a:lnTo>
                    <a:pt x="44" y="0"/>
                  </a:lnTo>
                  <a:lnTo>
                    <a:pt x="83" y="29"/>
                  </a:lnTo>
                  <a:lnTo>
                    <a:pt x="102" y="79"/>
                  </a:lnTo>
                  <a:close/>
                </a:path>
              </a:pathLst>
            </a:custGeom>
            <a:solidFill>
              <a:srgbClr val="B3CC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1" name="Freeform 227"/>
            <p:cNvSpPr>
              <a:spLocks/>
            </p:cNvSpPr>
            <p:nvPr/>
          </p:nvSpPr>
          <p:spPr bwMode="auto">
            <a:xfrm>
              <a:off x="3017" y="2713"/>
              <a:ext cx="87" cy="44"/>
            </a:xfrm>
            <a:custGeom>
              <a:avLst/>
              <a:gdLst>
                <a:gd name="T0" fmla="*/ 44 w 87"/>
                <a:gd name="T1" fmla="*/ 16 h 44"/>
                <a:gd name="T2" fmla="*/ 64 w 87"/>
                <a:gd name="T3" fmla="*/ 29 h 44"/>
                <a:gd name="T4" fmla="*/ 87 w 87"/>
                <a:gd name="T5" fmla="*/ 29 h 44"/>
                <a:gd name="T6" fmla="*/ 83 w 87"/>
                <a:gd name="T7" fmla="*/ 44 h 44"/>
                <a:gd name="T8" fmla="*/ 39 w 87"/>
                <a:gd name="T9" fmla="*/ 29 h 44"/>
                <a:gd name="T10" fmla="*/ 23 w 87"/>
                <a:gd name="T11" fmla="*/ 35 h 44"/>
                <a:gd name="T12" fmla="*/ 14 w 87"/>
                <a:gd name="T13" fmla="*/ 35 h 44"/>
                <a:gd name="T14" fmla="*/ 0 w 87"/>
                <a:gd name="T15" fmla="*/ 16 h 44"/>
                <a:gd name="T16" fmla="*/ 4 w 87"/>
                <a:gd name="T17" fmla="*/ 0 h 44"/>
                <a:gd name="T18" fmla="*/ 39 w 87"/>
                <a:gd name="T19" fmla="*/ 0 h 44"/>
                <a:gd name="T20" fmla="*/ 44 w 87"/>
                <a:gd name="T21" fmla="*/ 16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7" h="44">
                  <a:moveTo>
                    <a:pt x="44" y="16"/>
                  </a:moveTo>
                  <a:lnTo>
                    <a:pt x="64" y="29"/>
                  </a:lnTo>
                  <a:lnTo>
                    <a:pt x="87" y="29"/>
                  </a:lnTo>
                  <a:lnTo>
                    <a:pt x="83" y="44"/>
                  </a:lnTo>
                  <a:lnTo>
                    <a:pt x="39" y="29"/>
                  </a:lnTo>
                  <a:lnTo>
                    <a:pt x="23" y="35"/>
                  </a:lnTo>
                  <a:lnTo>
                    <a:pt x="14" y="35"/>
                  </a:lnTo>
                  <a:lnTo>
                    <a:pt x="0" y="16"/>
                  </a:lnTo>
                  <a:lnTo>
                    <a:pt x="4" y="0"/>
                  </a:lnTo>
                  <a:lnTo>
                    <a:pt x="39" y="0"/>
                  </a:lnTo>
                  <a:lnTo>
                    <a:pt x="44" y="16"/>
                  </a:lnTo>
                  <a:close/>
                </a:path>
              </a:pathLst>
            </a:custGeom>
            <a:solidFill>
              <a:srgbClr val="7399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2" name="Freeform 228"/>
            <p:cNvSpPr>
              <a:spLocks/>
            </p:cNvSpPr>
            <p:nvPr/>
          </p:nvSpPr>
          <p:spPr bwMode="auto">
            <a:xfrm>
              <a:off x="3119" y="2719"/>
              <a:ext cx="152" cy="140"/>
            </a:xfrm>
            <a:custGeom>
              <a:avLst/>
              <a:gdLst>
                <a:gd name="T0" fmla="*/ 107 w 152"/>
                <a:gd name="T1" fmla="*/ 33 h 140"/>
                <a:gd name="T2" fmla="*/ 127 w 152"/>
                <a:gd name="T3" fmla="*/ 33 h 140"/>
                <a:gd name="T4" fmla="*/ 130 w 152"/>
                <a:gd name="T5" fmla="*/ 38 h 140"/>
                <a:gd name="T6" fmla="*/ 142 w 152"/>
                <a:gd name="T7" fmla="*/ 29 h 140"/>
                <a:gd name="T8" fmla="*/ 152 w 152"/>
                <a:gd name="T9" fmla="*/ 29 h 140"/>
                <a:gd name="T10" fmla="*/ 142 w 152"/>
                <a:gd name="T11" fmla="*/ 58 h 140"/>
                <a:gd name="T12" fmla="*/ 107 w 152"/>
                <a:gd name="T13" fmla="*/ 83 h 140"/>
                <a:gd name="T14" fmla="*/ 88 w 152"/>
                <a:gd name="T15" fmla="*/ 121 h 140"/>
                <a:gd name="T16" fmla="*/ 69 w 152"/>
                <a:gd name="T17" fmla="*/ 111 h 140"/>
                <a:gd name="T18" fmla="*/ 44 w 152"/>
                <a:gd name="T19" fmla="*/ 111 h 140"/>
                <a:gd name="T20" fmla="*/ 19 w 152"/>
                <a:gd name="T21" fmla="*/ 140 h 140"/>
                <a:gd name="T22" fmla="*/ 10 w 152"/>
                <a:gd name="T23" fmla="*/ 131 h 140"/>
                <a:gd name="T24" fmla="*/ 0 w 152"/>
                <a:gd name="T25" fmla="*/ 92 h 140"/>
                <a:gd name="T26" fmla="*/ 6 w 152"/>
                <a:gd name="T27" fmla="*/ 38 h 140"/>
                <a:gd name="T28" fmla="*/ 19 w 152"/>
                <a:gd name="T29" fmla="*/ 29 h 140"/>
                <a:gd name="T30" fmla="*/ 29 w 152"/>
                <a:gd name="T31" fmla="*/ 19 h 140"/>
                <a:gd name="T32" fmla="*/ 54 w 152"/>
                <a:gd name="T33" fmla="*/ 19 h 140"/>
                <a:gd name="T34" fmla="*/ 73 w 152"/>
                <a:gd name="T35" fmla="*/ 0 h 140"/>
                <a:gd name="T36" fmla="*/ 98 w 152"/>
                <a:gd name="T37" fmla="*/ 19 h 140"/>
                <a:gd name="T38" fmla="*/ 107 w 152"/>
                <a:gd name="T39" fmla="*/ 33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52" h="140">
                  <a:moveTo>
                    <a:pt x="107" y="33"/>
                  </a:moveTo>
                  <a:lnTo>
                    <a:pt x="127" y="33"/>
                  </a:lnTo>
                  <a:lnTo>
                    <a:pt x="130" y="38"/>
                  </a:lnTo>
                  <a:lnTo>
                    <a:pt x="142" y="29"/>
                  </a:lnTo>
                  <a:lnTo>
                    <a:pt x="152" y="29"/>
                  </a:lnTo>
                  <a:lnTo>
                    <a:pt x="142" y="58"/>
                  </a:lnTo>
                  <a:lnTo>
                    <a:pt x="107" y="83"/>
                  </a:lnTo>
                  <a:lnTo>
                    <a:pt x="88" y="121"/>
                  </a:lnTo>
                  <a:lnTo>
                    <a:pt x="69" y="111"/>
                  </a:lnTo>
                  <a:lnTo>
                    <a:pt x="44" y="111"/>
                  </a:lnTo>
                  <a:lnTo>
                    <a:pt x="19" y="140"/>
                  </a:lnTo>
                  <a:lnTo>
                    <a:pt x="10" y="131"/>
                  </a:lnTo>
                  <a:lnTo>
                    <a:pt x="0" y="92"/>
                  </a:lnTo>
                  <a:lnTo>
                    <a:pt x="6" y="38"/>
                  </a:lnTo>
                  <a:lnTo>
                    <a:pt x="19" y="29"/>
                  </a:lnTo>
                  <a:lnTo>
                    <a:pt x="29" y="19"/>
                  </a:lnTo>
                  <a:lnTo>
                    <a:pt x="54" y="19"/>
                  </a:lnTo>
                  <a:lnTo>
                    <a:pt x="73" y="0"/>
                  </a:lnTo>
                  <a:lnTo>
                    <a:pt x="98" y="19"/>
                  </a:lnTo>
                  <a:lnTo>
                    <a:pt x="107" y="33"/>
                  </a:lnTo>
                  <a:close/>
                </a:path>
              </a:pathLst>
            </a:custGeom>
            <a:solidFill>
              <a:srgbClr val="CC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3" name="Freeform 229"/>
            <p:cNvSpPr>
              <a:spLocks/>
            </p:cNvSpPr>
            <p:nvPr/>
          </p:nvSpPr>
          <p:spPr bwMode="auto">
            <a:xfrm>
              <a:off x="2869" y="2752"/>
              <a:ext cx="114" cy="107"/>
            </a:xfrm>
            <a:custGeom>
              <a:avLst/>
              <a:gdLst>
                <a:gd name="T0" fmla="*/ 114 w 114"/>
                <a:gd name="T1" fmla="*/ 9 h 107"/>
                <a:gd name="T2" fmla="*/ 98 w 114"/>
                <a:gd name="T3" fmla="*/ 34 h 107"/>
                <a:gd name="T4" fmla="*/ 70 w 114"/>
                <a:gd name="T5" fmla="*/ 53 h 107"/>
                <a:gd name="T6" fmla="*/ 25 w 114"/>
                <a:gd name="T7" fmla="*/ 103 h 107"/>
                <a:gd name="T8" fmla="*/ 25 w 114"/>
                <a:gd name="T9" fmla="*/ 107 h 107"/>
                <a:gd name="T10" fmla="*/ 0 w 114"/>
                <a:gd name="T11" fmla="*/ 84 h 107"/>
                <a:gd name="T12" fmla="*/ 25 w 114"/>
                <a:gd name="T13" fmla="*/ 50 h 107"/>
                <a:gd name="T14" fmla="*/ 31 w 114"/>
                <a:gd name="T15" fmla="*/ 34 h 107"/>
                <a:gd name="T16" fmla="*/ 60 w 114"/>
                <a:gd name="T17" fmla="*/ 25 h 107"/>
                <a:gd name="T18" fmla="*/ 64 w 114"/>
                <a:gd name="T19" fmla="*/ 25 h 107"/>
                <a:gd name="T20" fmla="*/ 70 w 114"/>
                <a:gd name="T21" fmla="*/ 21 h 107"/>
                <a:gd name="T22" fmla="*/ 70 w 114"/>
                <a:gd name="T23" fmla="*/ 9 h 107"/>
                <a:gd name="T24" fmla="*/ 73 w 114"/>
                <a:gd name="T25" fmla="*/ 15 h 107"/>
                <a:gd name="T26" fmla="*/ 89 w 114"/>
                <a:gd name="T27" fmla="*/ 0 h 107"/>
                <a:gd name="T28" fmla="*/ 104 w 114"/>
                <a:gd name="T29" fmla="*/ 0 h 107"/>
                <a:gd name="T30" fmla="*/ 114 w 114"/>
                <a:gd name="T31" fmla="*/ 9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4" h="107">
                  <a:moveTo>
                    <a:pt x="114" y="9"/>
                  </a:moveTo>
                  <a:lnTo>
                    <a:pt x="98" y="34"/>
                  </a:lnTo>
                  <a:lnTo>
                    <a:pt x="70" y="53"/>
                  </a:lnTo>
                  <a:lnTo>
                    <a:pt x="25" y="103"/>
                  </a:lnTo>
                  <a:lnTo>
                    <a:pt x="25" y="107"/>
                  </a:lnTo>
                  <a:lnTo>
                    <a:pt x="0" y="84"/>
                  </a:lnTo>
                  <a:lnTo>
                    <a:pt x="25" y="50"/>
                  </a:lnTo>
                  <a:lnTo>
                    <a:pt x="31" y="34"/>
                  </a:lnTo>
                  <a:lnTo>
                    <a:pt x="60" y="25"/>
                  </a:lnTo>
                  <a:lnTo>
                    <a:pt x="64" y="25"/>
                  </a:lnTo>
                  <a:lnTo>
                    <a:pt x="70" y="21"/>
                  </a:lnTo>
                  <a:lnTo>
                    <a:pt x="70" y="9"/>
                  </a:lnTo>
                  <a:lnTo>
                    <a:pt x="73" y="15"/>
                  </a:lnTo>
                  <a:lnTo>
                    <a:pt x="89" y="0"/>
                  </a:lnTo>
                  <a:lnTo>
                    <a:pt x="104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CC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" name="Freeform 230"/>
            <p:cNvSpPr>
              <a:spLocks/>
            </p:cNvSpPr>
            <p:nvPr/>
          </p:nvSpPr>
          <p:spPr bwMode="auto">
            <a:xfrm>
              <a:off x="1353" y="2757"/>
              <a:ext cx="206" cy="93"/>
            </a:xfrm>
            <a:custGeom>
              <a:avLst/>
              <a:gdLst>
                <a:gd name="T0" fmla="*/ 175 w 206"/>
                <a:gd name="T1" fmla="*/ 54 h 93"/>
                <a:gd name="T2" fmla="*/ 117 w 206"/>
                <a:gd name="T3" fmla="*/ 73 h 93"/>
                <a:gd name="T4" fmla="*/ 94 w 206"/>
                <a:gd name="T5" fmla="*/ 73 h 93"/>
                <a:gd name="T6" fmla="*/ 50 w 206"/>
                <a:gd name="T7" fmla="*/ 93 h 93"/>
                <a:gd name="T8" fmla="*/ 16 w 206"/>
                <a:gd name="T9" fmla="*/ 93 h 93"/>
                <a:gd name="T10" fmla="*/ 6 w 206"/>
                <a:gd name="T11" fmla="*/ 83 h 93"/>
                <a:gd name="T12" fmla="*/ 0 w 206"/>
                <a:gd name="T13" fmla="*/ 83 h 93"/>
                <a:gd name="T14" fmla="*/ 0 w 206"/>
                <a:gd name="T15" fmla="*/ 69 h 93"/>
                <a:gd name="T16" fmla="*/ 16 w 206"/>
                <a:gd name="T17" fmla="*/ 64 h 93"/>
                <a:gd name="T18" fmla="*/ 35 w 206"/>
                <a:gd name="T19" fmla="*/ 39 h 93"/>
                <a:gd name="T20" fmla="*/ 69 w 206"/>
                <a:gd name="T21" fmla="*/ 16 h 93"/>
                <a:gd name="T22" fmla="*/ 108 w 206"/>
                <a:gd name="T23" fmla="*/ 35 h 93"/>
                <a:gd name="T24" fmla="*/ 152 w 206"/>
                <a:gd name="T25" fmla="*/ 35 h 93"/>
                <a:gd name="T26" fmla="*/ 165 w 206"/>
                <a:gd name="T27" fmla="*/ 16 h 93"/>
                <a:gd name="T28" fmla="*/ 181 w 206"/>
                <a:gd name="T29" fmla="*/ 16 h 93"/>
                <a:gd name="T30" fmla="*/ 190 w 206"/>
                <a:gd name="T31" fmla="*/ 0 h 93"/>
                <a:gd name="T32" fmla="*/ 206 w 206"/>
                <a:gd name="T33" fmla="*/ 4 h 93"/>
                <a:gd name="T34" fmla="*/ 175 w 206"/>
                <a:gd name="T35" fmla="*/ 54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06" h="93">
                  <a:moveTo>
                    <a:pt x="175" y="54"/>
                  </a:moveTo>
                  <a:lnTo>
                    <a:pt x="117" y="73"/>
                  </a:lnTo>
                  <a:lnTo>
                    <a:pt x="94" y="73"/>
                  </a:lnTo>
                  <a:lnTo>
                    <a:pt x="50" y="93"/>
                  </a:lnTo>
                  <a:lnTo>
                    <a:pt x="16" y="93"/>
                  </a:lnTo>
                  <a:lnTo>
                    <a:pt x="6" y="83"/>
                  </a:lnTo>
                  <a:lnTo>
                    <a:pt x="0" y="83"/>
                  </a:lnTo>
                  <a:lnTo>
                    <a:pt x="0" y="69"/>
                  </a:lnTo>
                  <a:lnTo>
                    <a:pt x="16" y="64"/>
                  </a:lnTo>
                  <a:lnTo>
                    <a:pt x="35" y="39"/>
                  </a:lnTo>
                  <a:lnTo>
                    <a:pt x="69" y="16"/>
                  </a:lnTo>
                  <a:lnTo>
                    <a:pt x="108" y="35"/>
                  </a:lnTo>
                  <a:lnTo>
                    <a:pt x="152" y="35"/>
                  </a:lnTo>
                  <a:lnTo>
                    <a:pt x="165" y="16"/>
                  </a:lnTo>
                  <a:lnTo>
                    <a:pt x="181" y="16"/>
                  </a:lnTo>
                  <a:lnTo>
                    <a:pt x="190" y="0"/>
                  </a:lnTo>
                  <a:lnTo>
                    <a:pt x="206" y="4"/>
                  </a:lnTo>
                  <a:lnTo>
                    <a:pt x="175" y="54"/>
                  </a:lnTo>
                  <a:close/>
                </a:path>
              </a:pathLst>
            </a:custGeom>
            <a:solidFill>
              <a:srgbClr val="9AAC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5" name="Freeform 231"/>
            <p:cNvSpPr>
              <a:spLocks/>
            </p:cNvSpPr>
            <p:nvPr/>
          </p:nvSpPr>
          <p:spPr bwMode="auto">
            <a:xfrm>
              <a:off x="3249" y="2761"/>
              <a:ext cx="66" cy="69"/>
            </a:xfrm>
            <a:custGeom>
              <a:avLst/>
              <a:gdLst>
                <a:gd name="T0" fmla="*/ 66 w 66"/>
                <a:gd name="T1" fmla="*/ 50 h 69"/>
                <a:gd name="T2" fmla="*/ 16 w 66"/>
                <a:gd name="T3" fmla="*/ 69 h 69"/>
                <a:gd name="T4" fmla="*/ 0 w 66"/>
                <a:gd name="T5" fmla="*/ 69 h 69"/>
                <a:gd name="T6" fmla="*/ 6 w 66"/>
                <a:gd name="T7" fmla="*/ 65 h 69"/>
                <a:gd name="T8" fmla="*/ 0 w 66"/>
                <a:gd name="T9" fmla="*/ 60 h 69"/>
                <a:gd name="T10" fmla="*/ 6 w 66"/>
                <a:gd name="T11" fmla="*/ 65 h 69"/>
                <a:gd name="T12" fmla="*/ 12 w 66"/>
                <a:gd name="T13" fmla="*/ 44 h 69"/>
                <a:gd name="T14" fmla="*/ 31 w 66"/>
                <a:gd name="T15" fmla="*/ 31 h 69"/>
                <a:gd name="T16" fmla="*/ 50 w 66"/>
                <a:gd name="T17" fmla="*/ 0 h 69"/>
                <a:gd name="T18" fmla="*/ 60 w 66"/>
                <a:gd name="T19" fmla="*/ 12 h 69"/>
                <a:gd name="T20" fmla="*/ 66 w 66"/>
                <a:gd name="T21" fmla="*/ 5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6" h="69">
                  <a:moveTo>
                    <a:pt x="66" y="50"/>
                  </a:moveTo>
                  <a:lnTo>
                    <a:pt x="16" y="69"/>
                  </a:lnTo>
                  <a:lnTo>
                    <a:pt x="0" y="69"/>
                  </a:lnTo>
                  <a:lnTo>
                    <a:pt x="6" y="65"/>
                  </a:lnTo>
                  <a:lnTo>
                    <a:pt x="0" y="60"/>
                  </a:lnTo>
                  <a:lnTo>
                    <a:pt x="6" y="65"/>
                  </a:lnTo>
                  <a:lnTo>
                    <a:pt x="12" y="44"/>
                  </a:lnTo>
                  <a:lnTo>
                    <a:pt x="31" y="31"/>
                  </a:lnTo>
                  <a:lnTo>
                    <a:pt x="50" y="0"/>
                  </a:lnTo>
                  <a:lnTo>
                    <a:pt x="60" y="12"/>
                  </a:lnTo>
                  <a:lnTo>
                    <a:pt x="66" y="50"/>
                  </a:lnTo>
                  <a:close/>
                </a:path>
              </a:pathLst>
            </a:custGeom>
            <a:solidFill>
              <a:srgbClr val="94AF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" name="Freeform 232"/>
            <p:cNvSpPr>
              <a:spLocks/>
            </p:cNvSpPr>
            <p:nvPr/>
          </p:nvSpPr>
          <p:spPr bwMode="auto">
            <a:xfrm>
              <a:off x="1163" y="2773"/>
              <a:ext cx="133" cy="92"/>
            </a:xfrm>
            <a:custGeom>
              <a:avLst/>
              <a:gdLst>
                <a:gd name="T0" fmla="*/ 117 w 133"/>
                <a:gd name="T1" fmla="*/ 44 h 92"/>
                <a:gd name="T2" fmla="*/ 123 w 133"/>
                <a:gd name="T3" fmla="*/ 38 h 92"/>
                <a:gd name="T4" fmla="*/ 133 w 133"/>
                <a:gd name="T5" fmla="*/ 53 h 92"/>
                <a:gd name="T6" fmla="*/ 133 w 133"/>
                <a:gd name="T7" fmla="*/ 73 h 92"/>
                <a:gd name="T8" fmla="*/ 108 w 133"/>
                <a:gd name="T9" fmla="*/ 92 h 92"/>
                <a:gd name="T10" fmla="*/ 92 w 133"/>
                <a:gd name="T11" fmla="*/ 86 h 92"/>
                <a:gd name="T12" fmla="*/ 25 w 133"/>
                <a:gd name="T13" fmla="*/ 82 h 92"/>
                <a:gd name="T14" fmla="*/ 6 w 133"/>
                <a:gd name="T15" fmla="*/ 73 h 92"/>
                <a:gd name="T16" fmla="*/ 0 w 133"/>
                <a:gd name="T17" fmla="*/ 73 h 92"/>
                <a:gd name="T18" fmla="*/ 10 w 133"/>
                <a:gd name="T19" fmla="*/ 44 h 92"/>
                <a:gd name="T20" fmla="*/ 58 w 133"/>
                <a:gd name="T21" fmla="*/ 4 h 92"/>
                <a:gd name="T22" fmla="*/ 73 w 133"/>
                <a:gd name="T23" fmla="*/ 0 h 92"/>
                <a:gd name="T24" fmla="*/ 79 w 133"/>
                <a:gd name="T25" fmla="*/ 29 h 92"/>
                <a:gd name="T26" fmla="*/ 117 w 133"/>
                <a:gd name="T27" fmla="*/ 44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33" h="92">
                  <a:moveTo>
                    <a:pt x="117" y="44"/>
                  </a:moveTo>
                  <a:lnTo>
                    <a:pt x="123" y="38"/>
                  </a:lnTo>
                  <a:lnTo>
                    <a:pt x="133" y="53"/>
                  </a:lnTo>
                  <a:lnTo>
                    <a:pt x="133" y="73"/>
                  </a:lnTo>
                  <a:lnTo>
                    <a:pt x="108" y="92"/>
                  </a:lnTo>
                  <a:lnTo>
                    <a:pt x="92" y="86"/>
                  </a:lnTo>
                  <a:lnTo>
                    <a:pt x="25" y="82"/>
                  </a:lnTo>
                  <a:lnTo>
                    <a:pt x="6" y="73"/>
                  </a:lnTo>
                  <a:lnTo>
                    <a:pt x="0" y="73"/>
                  </a:lnTo>
                  <a:lnTo>
                    <a:pt x="10" y="44"/>
                  </a:lnTo>
                  <a:lnTo>
                    <a:pt x="58" y="4"/>
                  </a:lnTo>
                  <a:lnTo>
                    <a:pt x="73" y="0"/>
                  </a:lnTo>
                  <a:lnTo>
                    <a:pt x="79" y="29"/>
                  </a:lnTo>
                  <a:lnTo>
                    <a:pt x="117" y="44"/>
                  </a:lnTo>
                  <a:close/>
                </a:path>
              </a:pathLst>
            </a:custGeom>
            <a:solidFill>
              <a:srgbClr val="A0A9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" name="Freeform 233"/>
            <p:cNvSpPr>
              <a:spLocks/>
            </p:cNvSpPr>
            <p:nvPr/>
          </p:nvSpPr>
          <p:spPr bwMode="auto">
            <a:xfrm>
              <a:off x="2910" y="2773"/>
              <a:ext cx="155" cy="155"/>
            </a:xfrm>
            <a:custGeom>
              <a:avLst/>
              <a:gdLst>
                <a:gd name="T0" fmla="*/ 136 w 155"/>
                <a:gd name="T1" fmla="*/ 57 h 155"/>
                <a:gd name="T2" fmla="*/ 107 w 155"/>
                <a:gd name="T3" fmla="*/ 73 h 155"/>
                <a:gd name="T4" fmla="*/ 111 w 155"/>
                <a:gd name="T5" fmla="*/ 98 h 155"/>
                <a:gd name="T6" fmla="*/ 98 w 155"/>
                <a:gd name="T7" fmla="*/ 121 h 155"/>
                <a:gd name="T8" fmla="*/ 98 w 155"/>
                <a:gd name="T9" fmla="*/ 146 h 155"/>
                <a:gd name="T10" fmla="*/ 53 w 155"/>
                <a:gd name="T11" fmla="*/ 149 h 155"/>
                <a:gd name="T12" fmla="*/ 53 w 155"/>
                <a:gd name="T13" fmla="*/ 155 h 155"/>
                <a:gd name="T14" fmla="*/ 44 w 155"/>
                <a:gd name="T15" fmla="*/ 155 h 155"/>
                <a:gd name="T16" fmla="*/ 0 w 155"/>
                <a:gd name="T17" fmla="*/ 111 h 155"/>
                <a:gd name="T18" fmla="*/ 29 w 155"/>
                <a:gd name="T19" fmla="*/ 63 h 155"/>
                <a:gd name="T20" fmla="*/ 44 w 155"/>
                <a:gd name="T21" fmla="*/ 63 h 155"/>
                <a:gd name="T22" fmla="*/ 98 w 155"/>
                <a:gd name="T23" fmla="*/ 4 h 155"/>
                <a:gd name="T24" fmla="*/ 121 w 155"/>
                <a:gd name="T25" fmla="*/ 9 h 155"/>
                <a:gd name="T26" fmla="*/ 130 w 155"/>
                <a:gd name="T27" fmla="*/ 0 h 155"/>
                <a:gd name="T28" fmla="*/ 155 w 155"/>
                <a:gd name="T29" fmla="*/ 4 h 155"/>
                <a:gd name="T30" fmla="*/ 136 w 155"/>
                <a:gd name="T31" fmla="*/ 57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55" h="155">
                  <a:moveTo>
                    <a:pt x="136" y="57"/>
                  </a:moveTo>
                  <a:lnTo>
                    <a:pt x="107" y="73"/>
                  </a:lnTo>
                  <a:lnTo>
                    <a:pt x="111" y="98"/>
                  </a:lnTo>
                  <a:lnTo>
                    <a:pt x="98" y="121"/>
                  </a:lnTo>
                  <a:lnTo>
                    <a:pt x="98" y="146"/>
                  </a:lnTo>
                  <a:lnTo>
                    <a:pt x="53" y="149"/>
                  </a:lnTo>
                  <a:lnTo>
                    <a:pt x="53" y="155"/>
                  </a:lnTo>
                  <a:lnTo>
                    <a:pt x="44" y="155"/>
                  </a:lnTo>
                  <a:lnTo>
                    <a:pt x="0" y="111"/>
                  </a:lnTo>
                  <a:lnTo>
                    <a:pt x="29" y="63"/>
                  </a:lnTo>
                  <a:lnTo>
                    <a:pt x="44" y="63"/>
                  </a:lnTo>
                  <a:lnTo>
                    <a:pt x="98" y="4"/>
                  </a:lnTo>
                  <a:lnTo>
                    <a:pt x="121" y="9"/>
                  </a:lnTo>
                  <a:lnTo>
                    <a:pt x="130" y="0"/>
                  </a:lnTo>
                  <a:lnTo>
                    <a:pt x="155" y="4"/>
                  </a:lnTo>
                  <a:lnTo>
                    <a:pt x="136" y="57"/>
                  </a:lnTo>
                  <a:close/>
                </a:path>
              </a:pathLst>
            </a:custGeom>
            <a:solidFill>
              <a:srgbClr val="CC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8" name="Freeform 234"/>
            <p:cNvSpPr>
              <a:spLocks/>
            </p:cNvSpPr>
            <p:nvPr/>
          </p:nvSpPr>
          <p:spPr bwMode="auto">
            <a:xfrm>
              <a:off x="3061" y="2786"/>
              <a:ext cx="43" cy="54"/>
            </a:xfrm>
            <a:custGeom>
              <a:avLst/>
              <a:gdLst>
                <a:gd name="T0" fmla="*/ 20 w 43"/>
                <a:gd name="T1" fmla="*/ 54 h 54"/>
                <a:gd name="T2" fmla="*/ 0 w 43"/>
                <a:gd name="T3" fmla="*/ 54 h 54"/>
                <a:gd name="T4" fmla="*/ 10 w 43"/>
                <a:gd name="T5" fmla="*/ 44 h 54"/>
                <a:gd name="T6" fmla="*/ 14 w 43"/>
                <a:gd name="T7" fmla="*/ 6 h 54"/>
                <a:gd name="T8" fmla="*/ 29 w 43"/>
                <a:gd name="T9" fmla="*/ 0 h 54"/>
                <a:gd name="T10" fmla="*/ 43 w 43"/>
                <a:gd name="T11" fmla="*/ 50 h 54"/>
                <a:gd name="T12" fmla="*/ 20 w 43"/>
                <a:gd name="T13" fmla="*/ 54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3" h="54">
                  <a:moveTo>
                    <a:pt x="20" y="54"/>
                  </a:moveTo>
                  <a:lnTo>
                    <a:pt x="0" y="54"/>
                  </a:lnTo>
                  <a:lnTo>
                    <a:pt x="10" y="44"/>
                  </a:lnTo>
                  <a:lnTo>
                    <a:pt x="14" y="6"/>
                  </a:lnTo>
                  <a:lnTo>
                    <a:pt x="29" y="0"/>
                  </a:lnTo>
                  <a:lnTo>
                    <a:pt x="43" y="50"/>
                  </a:lnTo>
                  <a:lnTo>
                    <a:pt x="20" y="54"/>
                  </a:lnTo>
                  <a:close/>
                </a:path>
              </a:pathLst>
            </a:custGeom>
            <a:solidFill>
              <a:srgbClr val="7399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9" name="Freeform 235"/>
            <p:cNvSpPr>
              <a:spLocks/>
            </p:cNvSpPr>
            <p:nvPr/>
          </p:nvSpPr>
          <p:spPr bwMode="auto">
            <a:xfrm>
              <a:off x="2514" y="2811"/>
              <a:ext cx="64" cy="83"/>
            </a:xfrm>
            <a:custGeom>
              <a:avLst/>
              <a:gdLst>
                <a:gd name="T0" fmla="*/ 64 w 64"/>
                <a:gd name="T1" fmla="*/ 73 h 83"/>
                <a:gd name="T2" fmla="*/ 54 w 64"/>
                <a:gd name="T3" fmla="*/ 83 h 83"/>
                <a:gd name="T4" fmla="*/ 29 w 64"/>
                <a:gd name="T5" fmla="*/ 79 h 83"/>
                <a:gd name="T6" fmla="*/ 10 w 64"/>
                <a:gd name="T7" fmla="*/ 39 h 83"/>
                <a:gd name="T8" fmla="*/ 0 w 64"/>
                <a:gd name="T9" fmla="*/ 29 h 83"/>
                <a:gd name="T10" fmla="*/ 25 w 64"/>
                <a:gd name="T11" fmla="*/ 0 h 83"/>
                <a:gd name="T12" fmla="*/ 48 w 64"/>
                <a:gd name="T13" fmla="*/ 54 h 83"/>
                <a:gd name="T14" fmla="*/ 64 w 64"/>
                <a:gd name="T15" fmla="*/ 7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4" h="83">
                  <a:moveTo>
                    <a:pt x="64" y="73"/>
                  </a:moveTo>
                  <a:lnTo>
                    <a:pt x="54" y="83"/>
                  </a:lnTo>
                  <a:lnTo>
                    <a:pt x="29" y="79"/>
                  </a:lnTo>
                  <a:lnTo>
                    <a:pt x="10" y="39"/>
                  </a:lnTo>
                  <a:lnTo>
                    <a:pt x="0" y="29"/>
                  </a:lnTo>
                  <a:lnTo>
                    <a:pt x="25" y="0"/>
                  </a:lnTo>
                  <a:lnTo>
                    <a:pt x="48" y="54"/>
                  </a:lnTo>
                  <a:lnTo>
                    <a:pt x="64" y="73"/>
                  </a:lnTo>
                  <a:close/>
                </a:path>
              </a:pathLst>
            </a:custGeom>
            <a:solidFill>
              <a:srgbClr val="8DB3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0" name="Freeform 236"/>
            <p:cNvSpPr>
              <a:spLocks/>
            </p:cNvSpPr>
            <p:nvPr/>
          </p:nvSpPr>
          <p:spPr bwMode="auto">
            <a:xfrm>
              <a:off x="1359" y="2830"/>
              <a:ext cx="190" cy="98"/>
            </a:xfrm>
            <a:custGeom>
              <a:avLst/>
              <a:gdLst>
                <a:gd name="T0" fmla="*/ 180 w 190"/>
                <a:gd name="T1" fmla="*/ 44 h 98"/>
                <a:gd name="T2" fmla="*/ 146 w 190"/>
                <a:gd name="T3" fmla="*/ 83 h 98"/>
                <a:gd name="T4" fmla="*/ 92 w 190"/>
                <a:gd name="T5" fmla="*/ 89 h 98"/>
                <a:gd name="T6" fmla="*/ 82 w 190"/>
                <a:gd name="T7" fmla="*/ 98 h 98"/>
                <a:gd name="T8" fmla="*/ 73 w 190"/>
                <a:gd name="T9" fmla="*/ 98 h 98"/>
                <a:gd name="T10" fmla="*/ 63 w 190"/>
                <a:gd name="T11" fmla="*/ 89 h 98"/>
                <a:gd name="T12" fmla="*/ 38 w 190"/>
                <a:gd name="T13" fmla="*/ 98 h 98"/>
                <a:gd name="T14" fmla="*/ 25 w 190"/>
                <a:gd name="T15" fmla="*/ 98 h 98"/>
                <a:gd name="T16" fmla="*/ 0 w 190"/>
                <a:gd name="T17" fmla="*/ 73 h 98"/>
                <a:gd name="T18" fmla="*/ 4 w 190"/>
                <a:gd name="T19" fmla="*/ 44 h 98"/>
                <a:gd name="T20" fmla="*/ 79 w 190"/>
                <a:gd name="T21" fmla="*/ 25 h 98"/>
                <a:gd name="T22" fmla="*/ 88 w 190"/>
                <a:gd name="T23" fmla="*/ 16 h 98"/>
                <a:gd name="T24" fmla="*/ 140 w 190"/>
                <a:gd name="T25" fmla="*/ 16 h 98"/>
                <a:gd name="T26" fmla="*/ 169 w 190"/>
                <a:gd name="T27" fmla="*/ 0 h 98"/>
                <a:gd name="T28" fmla="*/ 190 w 190"/>
                <a:gd name="T29" fmla="*/ 16 h 98"/>
                <a:gd name="T30" fmla="*/ 180 w 190"/>
                <a:gd name="T31" fmla="*/ 44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0" h="98">
                  <a:moveTo>
                    <a:pt x="180" y="44"/>
                  </a:moveTo>
                  <a:lnTo>
                    <a:pt x="146" y="83"/>
                  </a:lnTo>
                  <a:lnTo>
                    <a:pt x="92" y="89"/>
                  </a:lnTo>
                  <a:lnTo>
                    <a:pt x="82" y="98"/>
                  </a:lnTo>
                  <a:lnTo>
                    <a:pt x="73" y="98"/>
                  </a:lnTo>
                  <a:lnTo>
                    <a:pt x="63" y="89"/>
                  </a:lnTo>
                  <a:lnTo>
                    <a:pt x="38" y="98"/>
                  </a:lnTo>
                  <a:lnTo>
                    <a:pt x="25" y="98"/>
                  </a:lnTo>
                  <a:lnTo>
                    <a:pt x="0" y="73"/>
                  </a:lnTo>
                  <a:lnTo>
                    <a:pt x="4" y="44"/>
                  </a:lnTo>
                  <a:lnTo>
                    <a:pt x="79" y="25"/>
                  </a:lnTo>
                  <a:lnTo>
                    <a:pt x="88" y="16"/>
                  </a:lnTo>
                  <a:lnTo>
                    <a:pt x="140" y="16"/>
                  </a:lnTo>
                  <a:lnTo>
                    <a:pt x="169" y="0"/>
                  </a:lnTo>
                  <a:lnTo>
                    <a:pt x="190" y="16"/>
                  </a:lnTo>
                  <a:lnTo>
                    <a:pt x="180" y="44"/>
                  </a:lnTo>
                  <a:close/>
                </a:path>
              </a:pathLst>
            </a:custGeom>
            <a:solidFill>
              <a:srgbClr val="E5E5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1" name="Freeform 237"/>
            <p:cNvSpPr>
              <a:spLocks/>
            </p:cNvSpPr>
            <p:nvPr/>
          </p:nvSpPr>
          <p:spPr bwMode="auto">
            <a:xfrm>
              <a:off x="3159" y="2840"/>
              <a:ext cx="165" cy="63"/>
            </a:xfrm>
            <a:custGeom>
              <a:avLst/>
              <a:gdLst>
                <a:gd name="T0" fmla="*/ 131 w 165"/>
                <a:gd name="T1" fmla="*/ 63 h 63"/>
                <a:gd name="T2" fmla="*/ 102 w 165"/>
                <a:gd name="T3" fmla="*/ 59 h 63"/>
                <a:gd name="T4" fmla="*/ 106 w 165"/>
                <a:gd name="T5" fmla="*/ 54 h 63"/>
                <a:gd name="T6" fmla="*/ 106 w 165"/>
                <a:gd name="T7" fmla="*/ 44 h 63"/>
                <a:gd name="T8" fmla="*/ 102 w 165"/>
                <a:gd name="T9" fmla="*/ 40 h 63"/>
                <a:gd name="T10" fmla="*/ 90 w 165"/>
                <a:gd name="T11" fmla="*/ 40 h 63"/>
                <a:gd name="T12" fmla="*/ 71 w 165"/>
                <a:gd name="T13" fmla="*/ 59 h 63"/>
                <a:gd name="T14" fmla="*/ 29 w 165"/>
                <a:gd name="T15" fmla="*/ 54 h 63"/>
                <a:gd name="T16" fmla="*/ 23 w 165"/>
                <a:gd name="T17" fmla="*/ 31 h 63"/>
                <a:gd name="T18" fmla="*/ 23 w 165"/>
                <a:gd name="T19" fmla="*/ 25 h 63"/>
                <a:gd name="T20" fmla="*/ 10 w 165"/>
                <a:gd name="T21" fmla="*/ 25 h 63"/>
                <a:gd name="T22" fmla="*/ 0 w 165"/>
                <a:gd name="T23" fmla="*/ 34 h 63"/>
                <a:gd name="T24" fmla="*/ 19 w 165"/>
                <a:gd name="T25" fmla="*/ 15 h 63"/>
                <a:gd name="T26" fmla="*/ 52 w 165"/>
                <a:gd name="T27" fmla="*/ 25 h 63"/>
                <a:gd name="T28" fmla="*/ 150 w 165"/>
                <a:gd name="T29" fmla="*/ 10 h 63"/>
                <a:gd name="T30" fmla="*/ 165 w 165"/>
                <a:gd name="T31" fmla="*/ 0 h 63"/>
                <a:gd name="T32" fmla="*/ 144 w 165"/>
                <a:gd name="T33" fmla="*/ 54 h 63"/>
                <a:gd name="T34" fmla="*/ 131 w 165"/>
                <a:gd name="T35" fmla="*/ 6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5" h="63">
                  <a:moveTo>
                    <a:pt x="131" y="63"/>
                  </a:moveTo>
                  <a:lnTo>
                    <a:pt x="102" y="59"/>
                  </a:lnTo>
                  <a:lnTo>
                    <a:pt x="106" y="54"/>
                  </a:lnTo>
                  <a:lnTo>
                    <a:pt x="106" y="44"/>
                  </a:lnTo>
                  <a:lnTo>
                    <a:pt x="102" y="40"/>
                  </a:lnTo>
                  <a:lnTo>
                    <a:pt x="90" y="40"/>
                  </a:lnTo>
                  <a:lnTo>
                    <a:pt x="71" y="59"/>
                  </a:lnTo>
                  <a:lnTo>
                    <a:pt x="29" y="54"/>
                  </a:lnTo>
                  <a:lnTo>
                    <a:pt x="23" y="31"/>
                  </a:lnTo>
                  <a:lnTo>
                    <a:pt x="23" y="25"/>
                  </a:lnTo>
                  <a:lnTo>
                    <a:pt x="10" y="25"/>
                  </a:lnTo>
                  <a:lnTo>
                    <a:pt x="0" y="34"/>
                  </a:lnTo>
                  <a:lnTo>
                    <a:pt x="19" y="15"/>
                  </a:lnTo>
                  <a:lnTo>
                    <a:pt x="52" y="25"/>
                  </a:lnTo>
                  <a:lnTo>
                    <a:pt x="150" y="10"/>
                  </a:lnTo>
                  <a:lnTo>
                    <a:pt x="165" y="0"/>
                  </a:lnTo>
                  <a:lnTo>
                    <a:pt x="144" y="54"/>
                  </a:lnTo>
                  <a:lnTo>
                    <a:pt x="131" y="63"/>
                  </a:lnTo>
                  <a:close/>
                </a:path>
              </a:pathLst>
            </a:custGeom>
            <a:solidFill>
              <a:srgbClr val="8DB3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2" name="Freeform 238"/>
            <p:cNvSpPr>
              <a:spLocks/>
            </p:cNvSpPr>
            <p:nvPr/>
          </p:nvSpPr>
          <p:spPr bwMode="auto">
            <a:xfrm>
              <a:off x="1211" y="2846"/>
              <a:ext cx="129" cy="82"/>
            </a:xfrm>
            <a:custGeom>
              <a:avLst/>
              <a:gdLst>
                <a:gd name="T0" fmla="*/ 123 w 129"/>
                <a:gd name="T1" fmla="*/ 82 h 82"/>
                <a:gd name="T2" fmla="*/ 108 w 129"/>
                <a:gd name="T3" fmla="*/ 82 h 82"/>
                <a:gd name="T4" fmla="*/ 88 w 129"/>
                <a:gd name="T5" fmla="*/ 63 h 82"/>
                <a:gd name="T6" fmla="*/ 60 w 129"/>
                <a:gd name="T7" fmla="*/ 73 h 82"/>
                <a:gd name="T8" fmla="*/ 44 w 129"/>
                <a:gd name="T9" fmla="*/ 63 h 82"/>
                <a:gd name="T10" fmla="*/ 10 w 129"/>
                <a:gd name="T11" fmla="*/ 57 h 82"/>
                <a:gd name="T12" fmla="*/ 10 w 129"/>
                <a:gd name="T13" fmla="*/ 48 h 82"/>
                <a:gd name="T14" fmla="*/ 0 w 129"/>
                <a:gd name="T15" fmla="*/ 38 h 82"/>
                <a:gd name="T16" fmla="*/ 31 w 129"/>
                <a:gd name="T17" fmla="*/ 34 h 82"/>
                <a:gd name="T18" fmla="*/ 69 w 129"/>
                <a:gd name="T19" fmla="*/ 34 h 82"/>
                <a:gd name="T20" fmla="*/ 94 w 129"/>
                <a:gd name="T21" fmla="*/ 25 h 82"/>
                <a:gd name="T22" fmla="*/ 108 w 129"/>
                <a:gd name="T23" fmla="*/ 0 h 82"/>
                <a:gd name="T24" fmla="*/ 129 w 129"/>
                <a:gd name="T25" fmla="*/ 9 h 82"/>
                <a:gd name="T26" fmla="*/ 123 w 129"/>
                <a:gd name="T27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9" h="82">
                  <a:moveTo>
                    <a:pt x="123" y="82"/>
                  </a:moveTo>
                  <a:lnTo>
                    <a:pt x="108" y="82"/>
                  </a:lnTo>
                  <a:lnTo>
                    <a:pt x="88" y="63"/>
                  </a:lnTo>
                  <a:lnTo>
                    <a:pt x="60" y="73"/>
                  </a:lnTo>
                  <a:lnTo>
                    <a:pt x="44" y="63"/>
                  </a:lnTo>
                  <a:lnTo>
                    <a:pt x="10" y="57"/>
                  </a:lnTo>
                  <a:lnTo>
                    <a:pt x="10" y="48"/>
                  </a:lnTo>
                  <a:lnTo>
                    <a:pt x="0" y="38"/>
                  </a:lnTo>
                  <a:lnTo>
                    <a:pt x="31" y="34"/>
                  </a:lnTo>
                  <a:lnTo>
                    <a:pt x="69" y="34"/>
                  </a:lnTo>
                  <a:lnTo>
                    <a:pt x="94" y="25"/>
                  </a:lnTo>
                  <a:lnTo>
                    <a:pt x="108" y="0"/>
                  </a:lnTo>
                  <a:lnTo>
                    <a:pt x="129" y="9"/>
                  </a:lnTo>
                  <a:lnTo>
                    <a:pt x="123" y="82"/>
                  </a:lnTo>
                  <a:close/>
                </a:path>
              </a:pathLst>
            </a:custGeom>
            <a:solidFill>
              <a:srgbClr val="8D99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3" name="Freeform 239"/>
            <p:cNvSpPr>
              <a:spLocks/>
            </p:cNvSpPr>
            <p:nvPr/>
          </p:nvSpPr>
          <p:spPr bwMode="auto">
            <a:xfrm>
              <a:off x="3294" y="2850"/>
              <a:ext cx="119" cy="101"/>
            </a:xfrm>
            <a:custGeom>
              <a:avLst/>
              <a:gdLst>
                <a:gd name="T0" fmla="*/ 78 w 119"/>
                <a:gd name="T1" fmla="*/ 40 h 101"/>
                <a:gd name="T2" fmla="*/ 97 w 119"/>
                <a:gd name="T3" fmla="*/ 69 h 101"/>
                <a:gd name="T4" fmla="*/ 119 w 119"/>
                <a:gd name="T5" fmla="*/ 78 h 101"/>
                <a:gd name="T6" fmla="*/ 119 w 119"/>
                <a:gd name="T7" fmla="*/ 88 h 101"/>
                <a:gd name="T8" fmla="*/ 97 w 119"/>
                <a:gd name="T9" fmla="*/ 101 h 101"/>
                <a:gd name="T10" fmla="*/ 59 w 119"/>
                <a:gd name="T11" fmla="*/ 78 h 101"/>
                <a:gd name="T12" fmla="*/ 0 w 119"/>
                <a:gd name="T13" fmla="*/ 88 h 101"/>
                <a:gd name="T14" fmla="*/ 34 w 119"/>
                <a:gd name="T15" fmla="*/ 53 h 101"/>
                <a:gd name="T16" fmla="*/ 74 w 119"/>
                <a:gd name="T17" fmla="*/ 0 h 101"/>
                <a:gd name="T18" fmla="*/ 97 w 119"/>
                <a:gd name="T19" fmla="*/ 5 h 101"/>
                <a:gd name="T20" fmla="*/ 78 w 119"/>
                <a:gd name="T21" fmla="*/ 4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9" h="101">
                  <a:moveTo>
                    <a:pt x="78" y="40"/>
                  </a:moveTo>
                  <a:lnTo>
                    <a:pt x="97" y="69"/>
                  </a:lnTo>
                  <a:lnTo>
                    <a:pt x="119" y="78"/>
                  </a:lnTo>
                  <a:lnTo>
                    <a:pt x="119" y="88"/>
                  </a:lnTo>
                  <a:lnTo>
                    <a:pt x="97" y="101"/>
                  </a:lnTo>
                  <a:lnTo>
                    <a:pt x="59" y="78"/>
                  </a:lnTo>
                  <a:lnTo>
                    <a:pt x="0" y="88"/>
                  </a:lnTo>
                  <a:lnTo>
                    <a:pt x="34" y="53"/>
                  </a:lnTo>
                  <a:lnTo>
                    <a:pt x="74" y="0"/>
                  </a:lnTo>
                  <a:lnTo>
                    <a:pt x="97" y="5"/>
                  </a:lnTo>
                  <a:lnTo>
                    <a:pt x="78" y="40"/>
                  </a:lnTo>
                  <a:close/>
                </a:path>
              </a:pathLst>
            </a:custGeom>
            <a:solidFill>
              <a:srgbClr val="7399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4" name="Freeform 240"/>
            <p:cNvSpPr>
              <a:spLocks/>
            </p:cNvSpPr>
            <p:nvPr/>
          </p:nvSpPr>
          <p:spPr bwMode="auto">
            <a:xfrm>
              <a:off x="2977" y="2865"/>
              <a:ext cx="157" cy="136"/>
            </a:xfrm>
            <a:custGeom>
              <a:avLst/>
              <a:gdLst>
                <a:gd name="T0" fmla="*/ 123 w 157"/>
                <a:gd name="T1" fmla="*/ 19 h 136"/>
                <a:gd name="T2" fmla="*/ 113 w 157"/>
                <a:gd name="T3" fmla="*/ 29 h 136"/>
                <a:gd name="T4" fmla="*/ 117 w 157"/>
                <a:gd name="T5" fmla="*/ 63 h 136"/>
                <a:gd name="T6" fmla="*/ 148 w 157"/>
                <a:gd name="T7" fmla="*/ 92 h 136"/>
                <a:gd name="T8" fmla="*/ 157 w 157"/>
                <a:gd name="T9" fmla="*/ 126 h 136"/>
                <a:gd name="T10" fmla="*/ 84 w 157"/>
                <a:gd name="T11" fmla="*/ 136 h 136"/>
                <a:gd name="T12" fmla="*/ 25 w 157"/>
                <a:gd name="T13" fmla="*/ 136 h 136"/>
                <a:gd name="T14" fmla="*/ 10 w 157"/>
                <a:gd name="T15" fmla="*/ 126 h 136"/>
                <a:gd name="T16" fmla="*/ 6 w 157"/>
                <a:gd name="T17" fmla="*/ 121 h 136"/>
                <a:gd name="T18" fmla="*/ 0 w 157"/>
                <a:gd name="T19" fmla="*/ 121 h 136"/>
                <a:gd name="T20" fmla="*/ 10 w 157"/>
                <a:gd name="T21" fmla="*/ 96 h 136"/>
                <a:gd name="T22" fmla="*/ 6 w 157"/>
                <a:gd name="T23" fmla="*/ 92 h 136"/>
                <a:gd name="T24" fmla="*/ 6 w 157"/>
                <a:gd name="T25" fmla="*/ 82 h 136"/>
                <a:gd name="T26" fmla="*/ 40 w 157"/>
                <a:gd name="T27" fmla="*/ 73 h 136"/>
                <a:gd name="T28" fmla="*/ 54 w 157"/>
                <a:gd name="T29" fmla="*/ 48 h 136"/>
                <a:gd name="T30" fmla="*/ 54 w 157"/>
                <a:gd name="T31" fmla="*/ 29 h 136"/>
                <a:gd name="T32" fmla="*/ 98 w 157"/>
                <a:gd name="T33" fmla="*/ 0 h 136"/>
                <a:gd name="T34" fmla="*/ 113 w 157"/>
                <a:gd name="T35" fmla="*/ 0 h 136"/>
                <a:gd name="T36" fmla="*/ 123 w 157"/>
                <a:gd name="T37" fmla="*/ 19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57" h="136">
                  <a:moveTo>
                    <a:pt x="123" y="19"/>
                  </a:moveTo>
                  <a:lnTo>
                    <a:pt x="113" y="29"/>
                  </a:lnTo>
                  <a:lnTo>
                    <a:pt x="117" y="63"/>
                  </a:lnTo>
                  <a:lnTo>
                    <a:pt x="148" y="92"/>
                  </a:lnTo>
                  <a:lnTo>
                    <a:pt x="157" y="126"/>
                  </a:lnTo>
                  <a:lnTo>
                    <a:pt x="84" y="136"/>
                  </a:lnTo>
                  <a:lnTo>
                    <a:pt x="25" y="136"/>
                  </a:lnTo>
                  <a:lnTo>
                    <a:pt x="10" y="126"/>
                  </a:lnTo>
                  <a:lnTo>
                    <a:pt x="6" y="121"/>
                  </a:lnTo>
                  <a:lnTo>
                    <a:pt x="0" y="121"/>
                  </a:lnTo>
                  <a:lnTo>
                    <a:pt x="10" y="96"/>
                  </a:lnTo>
                  <a:lnTo>
                    <a:pt x="6" y="92"/>
                  </a:lnTo>
                  <a:lnTo>
                    <a:pt x="6" y="82"/>
                  </a:lnTo>
                  <a:lnTo>
                    <a:pt x="40" y="73"/>
                  </a:lnTo>
                  <a:lnTo>
                    <a:pt x="54" y="48"/>
                  </a:lnTo>
                  <a:lnTo>
                    <a:pt x="54" y="29"/>
                  </a:lnTo>
                  <a:lnTo>
                    <a:pt x="98" y="0"/>
                  </a:lnTo>
                  <a:lnTo>
                    <a:pt x="113" y="0"/>
                  </a:lnTo>
                  <a:lnTo>
                    <a:pt x="123" y="19"/>
                  </a:lnTo>
                  <a:close/>
                </a:path>
              </a:pathLst>
            </a:custGeom>
            <a:solidFill>
              <a:srgbClr val="94AF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5" name="Freeform 241"/>
            <p:cNvSpPr>
              <a:spLocks/>
            </p:cNvSpPr>
            <p:nvPr/>
          </p:nvSpPr>
          <p:spPr bwMode="auto">
            <a:xfrm>
              <a:off x="1378" y="2871"/>
              <a:ext cx="184" cy="105"/>
            </a:xfrm>
            <a:custGeom>
              <a:avLst/>
              <a:gdLst>
                <a:gd name="T0" fmla="*/ 171 w 184"/>
                <a:gd name="T1" fmla="*/ 71 h 105"/>
                <a:gd name="T2" fmla="*/ 127 w 184"/>
                <a:gd name="T3" fmla="*/ 96 h 105"/>
                <a:gd name="T4" fmla="*/ 117 w 184"/>
                <a:gd name="T5" fmla="*/ 80 h 105"/>
                <a:gd name="T6" fmla="*/ 92 w 184"/>
                <a:gd name="T7" fmla="*/ 86 h 105"/>
                <a:gd name="T8" fmla="*/ 69 w 184"/>
                <a:gd name="T9" fmla="*/ 105 h 105"/>
                <a:gd name="T10" fmla="*/ 25 w 184"/>
                <a:gd name="T11" fmla="*/ 105 h 105"/>
                <a:gd name="T12" fmla="*/ 6 w 184"/>
                <a:gd name="T13" fmla="*/ 96 h 105"/>
                <a:gd name="T14" fmla="*/ 6 w 184"/>
                <a:gd name="T15" fmla="*/ 86 h 105"/>
                <a:gd name="T16" fmla="*/ 0 w 184"/>
                <a:gd name="T17" fmla="*/ 80 h 105"/>
                <a:gd name="T18" fmla="*/ 29 w 184"/>
                <a:gd name="T19" fmla="*/ 71 h 105"/>
                <a:gd name="T20" fmla="*/ 83 w 184"/>
                <a:gd name="T21" fmla="*/ 71 h 105"/>
                <a:gd name="T22" fmla="*/ 98 w 184"/>
                <a:gd name="T23" fmla="*/ 61 h 105"/>
                <a:gd name="T24" fmla="*/ 136 w 184"/>
                <a:gd name="T25" fmla="*/ 61 h 105"/>
                <a:gd name="T26" fmla="*/ 184 w 184"/>
                <a:gd name="T27" fmla="*/ 0 h 105"/>
                <a:gd name="T28" fmla="*/ 184 w 184"/>
                <a:gd name="T29" fmla="*/ 42 h 105"/>
                <a:gd name="T30" fmla="*/ 171 w 184"/>
                <a:gd name="T31" fmla="*/ 71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84" h="105">
                  <a:moveTo>
                    <a:pt x="171" y="71"/>
                  </a:moveTo>
                  <a:lnTo>
                    <a:pt x="127" y="96"/>
                  </a:lnTo>
                  <a:lnTo>
                    <a:pt x="117" y="80"/>
                  </a:lnTo>
                  <a:lnTo>
                    <a:pt x="92" y="86"/>
                  </a:lnTo>
                  <a:lnTo>
                    <a:pt x="69" y="105"/>
                  </a:lnTo>
                  <a:lnTo>
                    <a:pt x="25" y="105"/>
                  </a:lnTo>
                  <a:lnTo>
                    <a:pt x="6" y="96"/>
                  </a:lnTo>
                  <a:lnTo>
                    <a:pt x="6" y="86"/>
                  </a:lnTo>
                  <a:lnTo>
                    <a:pt x="0" y="80"/>
                  </a:lnTo>
                  <a:lnTo>
                    <a:pt x="29" y="71"/>
                  </a:lnTo>
                  <a:lnTo>
                    <a:pt x="83" y="71"/>
                  </a:lnTo>
                  <a:lnTo>
                    <a:pt x="98" y="61"/>
                  </a:lnTo>
                  <a:lnTo>
                    <a:pt x="136" y="61"/>
                  </a:lnTo>
                  <a:lnTo>
                    <a:pt x="184" y="0"/>
                  </a:lnTo>
                  <a:lnTo>
                    <a:pt x="184" y="42"/>
                  </a:lnTo>
                  <a:lnTo>
                    <a:pt x="171" y="71"/>
                  </a:lnTo>
                  <a:close/>
                </a:path>
              </a:pathLst>
            </a:custGeom>
            <a:solidFill>
              <a:srgbClr val="99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6" name="Freeform 242"/>
            <p:cNvSpPr>
              <a:spLocks/>
            </p:cNvSpPr>
            <p:nvPr/>
          </p:nvSpPr>
          <p:spPr bwMode="auto">
            <a:xfrm>
              <a:off x="1192" y="2922"/>
              <a:ext cx="117" cy="73"/>
            </a:xfrm>
            <a:custGeom>
              <a:avLst/>
              <a:gdLst>
                <a:gd name="T0" fmla="*/ 73 w 117"/>
                <a:gd name="T1" fmla="*/ 16 h 73"/>
                <a:gd name="T2" fmla="*/ 104 w 117"/>
                <a:gd name="T3" fmla="*/ 10 h 73"/>
                <a:gd name="T4" fmla="*/ 113 w 117"/>
                <a:gd name="T5" fmla="*/ 20 h 73"/>
                <a:gd name="T6" fmla="*/ 117 w 117"/>
                <a:gd name="T7" fmla="*/ 20 h 73"/>
                <a:gd name="T8" fmla="*/ 117 w 117"/>
                <a:gd name="T9" fmla="*/ 35 h 73"/>
                <a:gd name="T10" fmla="*/ 73 w 117"/>
                <a:gd name="T11" fmla="*/ 50 h 73"/>
                <a:gd name="T12" fmla="*/ 69 w 117"/>
                <a:gd name="T13" fmla="*/ 60 h 73"/>
                <a:gd name="T14" fmla="*/ 69 w 117"/>
                <a:gd name="T15" fmla="*/ 73 h 73"/>
                <a:gd name="T16" fmla="*/ 35 w 117"/>
                <a:gd name="T17" fmla="*/ 60 h 73"/>
                <a:gd name="T18" fmla="*/ 0 w 117"/>
                <a:gd name="T19" fmla="*/ 54 h 73"/>
                <a:gd name="T20" fmla="*/ 10 w 117"/>
                <a:gd name="T21" fmla="*/ 20 h 73"/>
                <a:gd name="T22" fmla="*/ 44 w 117"/>
                <a:gd name="T23" fmla="*/ 0 h 73"/>
                <a:gd name="T24" fmla="*/ 59 w 117"/>
                <a:gd name="T25" fmla="*/ 0 h 73"/>
                <a:gd name="T26" fmla="*/ 73 w 117"/>
                <a:gd name="T27" fmla="*/ 16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17" h="73">
                  <a:moveTo>
                    <a:pt x="73" y="16"/>
                  </a:moveTo>
                  <a:lnTo>
                    <a:pt x="104" y="10"/>
                  </a:lnTo>
                  <a:lnTo>
                    <a:pt x="113" y="20"/>
                  </a:lnTo>
                  <a:lnTo>
                    <a:pt x="117" y="20"/>
                  </a:lnTo>
                  <a:lnTo>
                    <a:pt x="117" y="35"/>
                  </a:lnTo>
                  <a:lnTo>
                    <a:pt x="73" y="50"/>
                  </a:lnTo>
                  <a:lnTo>
                    <a:pt x="69" y="60"/>
                  </a:lnTo>
                  <a:lnTo>
                    <a:pt x="69" y="73"/>
                  </a:lnTo>
                  <a:lnTo>
                    <a:pt x="35" y="60"/>
                  </a:lnTo>
                  <a:lnTo>
                    <a:pt x="0" y="54"/>
                  </a:lnTo>
                  <a:lnTo>
                    <a:pt x="10" y="20"/>
                  </a:lnTo>
                  <a:lnTo>
                    <a:pt x="44" y="0"/>
                  </a:lnTo>
                  <a:lnTo>
                    <a:pt x="59" y="0"/>
                  </a:lnTo>
                  <a:lnTo>
                    <a:pt x="73" y="16"/>
                  </a:lnTo>
                  <a:close/>
                </a:path>
              </a:pathLst>
            </a:custGeom>
            <a:solidFill>
              <a:srgbClr val="E5E5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7" name="Freeform 243"/>
            <p:cNvSpPr>
              <a:spLocks/>
            </p:cNvSpPr>
            <p:nvPr/>
          </p:nvSpPr>
          <p:spPr bwMode="auto">
            <a:xfrm>
              <a:off x="3226" y="2922"/>
              <a:ext cx="58" cy="29"/>
            </a:xfrm>
            <a:custGeom>
              <a:avLst/>
              <a:gdLst>
                <a:gd name="T0" fmla="*/ 58 w 58"/>
                <a:gd name="T1" fmla="*/ 10 h 29"/>
                <a:gd name="T2" fmla="*/ 58 w 58"/>
                <a:gd name="T3" fmla="*/ 20 h 29"/>
                <a:gd name="T4" fmla="*/ 45 w 58"/>
                <a:gd name="T5" fmla="*/ 29 h 29"/>
                <a:gd name="T6" fmla="*/ 10 w 58"/>
                <a:gd name="T7" fmla="*/ 25 h 29"/>
                <a:gd name="T8" fmla="*/ 0 w 58"/>
                <a:gd name="T9" fmla="*/ 25 h 29"/>
                <a:gd name="T10" fmla="*/ 14 w 58"/>
                <a:gd name="T11" fmla="*/ 0 h 29"/>
                <a:gd name="T12" fmla="*/ 54 w 58"/>
                <a:gd name="T13" fmla="*/ 6 h 29"/>
                <a:gd name="T14" fmla="*/ 58 w 58"/>
                <a:gd name="T15" fmla="*/ 1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8" h="29">
                  <a:moveTo>
                    <a:pt x="58" y="10"/>
                  </a:moveTo>
                  <a:lnTo>
                    <a:pt x="58" y="20"/>
                  </a:lnTo>
                  <a:lnTo>
                    <a:pt x="45" y="29"/>
                  </a:lnTo>
                  <a:lnTo>
                    <a:pt x="10" y="25"/>
                  </a:lnTo>
                  <a:lnTo>
                    <a:pt x="0" y="25"/>
                  </a:lnTo>
                  <a:lnTo>
                    <a:pt x="14" y="0"/>
                  </a:lnTo>
                  <a:lnTo>
                    <a:pt x="54" y="6"/>
                  </a:lnTo>
                  <a:lnTo>
                    <a:pt x="58" y="10"/>
                  </a:lnTo>
                  <a:close/>
                </a:path>
              </a:pathLst>
            </a:custGeom>
            <a:solidFill>
              <a:srgbClr val="C6C95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8" name="Freeform 244"/>
            <p:cNvSpPr>
              <a:spLocks/>
            </p:cNvSpPr>
            <p:nvPr/>
          </p:nvSpPr>
          <p:spPr bwMode="auto">
            <a:xfrm>
              <a:off x="1394" y="2951"/>
              <a:ext cx="190" cy="75"/>
            </a:xfrm>
            <a:custGeom>
              <a:avLst/>
              <a:gdLst>
                <a:gd name="T0" fmla="*/ 190 w 190"/>
                <a:gd name="T1" fmla="*/ 54 h 75"/>
                <a:gd name="T2" fmla="*/ 165 w 190"/>
                <a:gd name="T3" fmla="*/ 44 h 75"/>
                <a:gd name="T4" fmla="*/ 140 w 190"/>
                <a:gd name="T5" fmla="*/ 44 h 75"/>
                <a:gd name="T6" fmla="*/ 101 w 190"/>
                <a:gd name="T7" fmla="*/ 75 h 75"/>
                <a:gd name="T8" fmla="*/ 38 w 190"/>
                <a:gd name="T9" fmla="*/ 63 h 75"/>
                <a:gd name="T10" fmla="*/ 3 w 190"/>
                <a:gd name="T11" fmla="*/ 50 h 75"/>
                <a:gd name="T12" fmla="*/ 3 w 190"/>
                <a:gd name="T13" fmla="*/ 44 h 75"/>
                <a:gd name="T14" fmla="*/ 0 w 190"/>
                <a:gd name="T15" fmla="*/ 40 h 75"/>
                <a:gd name="T16" fmla="*/ 28 w 190"/>
                <a:gd name="T17" fmla="*/ 54 h 75"/>
                <a:gd name="T18" fmla="*/ 86 w 190"/>
                <a:gd name="T19" fmla="*/ 21 h 75"/>
                <a:gd name="T20" fmla="*/ 105 w 190"/>
                <a:gd name="T21" fmla="*/ 31 h 75"/>
                <a:gd name="T22" fmla="*/ 140 w 190"/>
                <a:gd name="T23" fmla="*/ 25 h 75"/>
                <a:gd name="T24" fmla="*/ 149 w 190"/>
                <a:gd name="T25" fmla="*/ 16 h 75"/>
                <a:gd name="T26" fmla="*/ 168 w 190"/>
                <a:gd name="T27" fmla="*/ 0 h 75"/>
                <a:gd name="T28" fmla="*/ 190 w 190"/>
                <a:gd name="T29" fmla="*/ 50 h 75"/>
                <a:gd name="T30" fmla="*/ 190 w 190"/>
                <a:gd name="T31" fmla="*/ 54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0" h="75">
                  <a:moveTo>
                    <a:pt x="190" y="54"/>
                  </a:moveTo>
                  <a:lnTo>
                    <a:pt x="165" y="44"/>
                  </a:lnTo>
                  <a:lnTo>
                    <a:pt x="140" y="44"/>
                  </a:lnTo>
                  <a:lnTo>
                    <a:pt x="101" y="75"/>
                  </a:lnTo>
                  <a:lnTo>
                    <a:pt x="38" y="63"/>
                  </a:lnTo>
                  <a:lnTo>
                    <a:pt x="3" y="50"/>
                  </a:lnTo>
                  <a:lnTo>
                    <a:pt x="3" y="44"/>
                  </a:lnTo>
                  <a:lnTo>
                    <a:pt x="0" y="40"/>
                  </a:lnTo>
                  <a:lnTo>
                    <a:pt x="28" y="54"/>
                  </a:lnTo>
                  <a:lnTo>
                    <a:pt x="86" y="21"/>
                  </a:lnTo>
                  <a:lnTo>
                    <a:pt x="105" y="31"/>
                  </a:lnTo>
                  <a:lnTo>
                    <a:pt x="140" y="25"/>
                  </a:lnTo>
                  <a:lnTo>
                    <a:pt x="149" y="16"/>
                  </a:lnTo>
                  <a:lnTo>
                    <a:pt x="168" y="0"/>
                  </a:lnTo>
                  <a:lnTo>
                    <a:pt x="190" y="50"/>
                  </a:lnTo>
                  <a:lnTo>
                    <a:pt x="190" y="54"/>
                  </a:lnTo>
                  <a:close/>
                </a:path>
              </a:pathLst>
            </a:custGeom>
            <a:solidFill>
              <a:srgbClr val="A0A9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9" name="Freeform 245"/>
            <p:cNvSpPr>
              <a:spLocks/>
            </p:cNvSpPr>
            <p:nvPr/>
          </p:nvSpPr>
          <p:spPr bwMode="auto">
            <a:xfrm>
              <a:off x="3261" y="2951"/>
              <a:ext cx="152" cy="85"/>
            </a:xfrm>
            <a:custGeom>
              <a:avLst/>
              <a:gdLst>
                <a:gd name="T0" fmla="*/ 152 w 152"/>
                <a:gd name="T1" fmla="*/ 31 h 85"/>
                <a:gd name="T2" fmla="*/ 130 w 152"/>
                <a:gd name="T3" fmla="*/ 54 h 85"/>
                <a:gd name="T4" fmla="*/ 117 w 152"/>
                <a:gd name="T5" fmla="*/ 44 h 85"/>
                <a:gd name="T6" fmla="*/ 107 w 152"/>
                <a:gd name="T7" fmla="*/ 44 h 85"/>
                <a:gd name="T8" fmla="*/ 96 w 152"/>
                <a:gd name="T9" fmla="*/ 60 h 85"/>
                <a:gd name="T10" fmla="*/ 63 w 152"/>
                <a:gd name="T11" fmla="*/ 85 h 85"/>
                <a:gd name="T12" fmla="*/ 29 w 152"/>
                <a:gd name="T13" fmla="*/ 85 h 85"/>
                <a:gd name="T14" fmla="*/ 19 w 152"/>
                <a:gd name="T15" fmla="*/ 75 h 85"/>
                <a:gd name="T16" fmla="*/ 0 w 152"/>
                <a:gd name="T17" fmla="*/ 75 h 85"/>
                <a:gd name="T18" fmla="*/ 0 w 152"/>
                <a:gd name="T19" fmla="*/ 63 h 85"/>
                <a:gd name="T20" fmla="*/ 23 w 152"/>
                <a:gd name="T21" fmla="*/ 54 h 85"/>
                <a:gd name="T22" fmla="*/ 48 w 152"/>
                <a:gd name="T23" fmla="*/ 31 h 85"/>
                <a:gd name="T24" fmla="*/ 48 w 152"/>
                <a:gd name="T25" fmla="*/ 16 h 85"/>
                <a:gd name="T26" fmla="*/ 42 w 152"/>
                <a:gd name="T27" fmla="*/ 10 h 85"/>
                <a:gd name="T28" fmla="*/ 77 w 152"/>
                <a:gd name="T29" fmla="*/ 6 h 85"/>
                <a:gd name="T30" fmla="*/ 83 w 152"/>
                <a:gd name="T31" fmla="*/ 0 h 85"/>
                <a:gd name="T32" fmla="*/ 130 w 152"/>
                <a:gd name="T33" fmla="*/ 31 h 85"/>
                <a:gd name="T34" fmla="*/ 152 w 152"/>
                <a:gd name="T35" fmla="*/ 31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52" h="85">
                  <a:moveTo>
                    <a:pt x="152" y="31"/>
                  </a:moveTo>
                  <a:lnTo>
                    <a:pt x="130" y="54"/>
                  </a:lnTo>
                  <a:lnTo>
                    <a:pt x="117" y="44"/>
                  </a:lnTo>
                  <a:lnTo>
                    <a:pt x="107" y="44"/>
                  </a:lnTo>
                  <a:lnTo>
                    <a:pt x="96" y="60"/>
                  </a:lnTo>
                  <a:lnTo>
                    <a:pt x="63" y="85"/>
                  </a:lnTo>
                  <a:lnTo>
                    <a:pt x="29" y="85"/>
                  </a:lnTo>
                  <a:lnTo>
                    <a:pt x="19" y="75"/>
                  </a:lnTo>
                  <a:lnTo>
                    <a:pt x="0" y="75"/>
                  </a:lnTo>
                  <a:lnTo>
                    <a:pt x="0" y="63"/>
                  </a:lnTo>
                  <a:lnTo>
                    <a:pt x="23" y="54"/>
                  </a:lnTo>
                  <a:lnTo>
                    <a:pt x="48" y="31"/>
                  </a:lnTo>
                  <a:lnTo>
                    <a:pt x="48" y="16"/>
                  </a:lnTo>
                  <a:lnTo>
                    <a:pt x="42" y="10"/>
                  </a:lnTo>
                  <a:lnTo>
                    <a:pt x="77" y="6"/>
                  </a:lnTo>
                  <a:lnTo>
                    <a:pt x="83" y="0"/>
                  </a:lnTo>
                  <a:lnTo>
                    <a:pt x="130" y="31"/>
                  </a:lnTo>
                  <a:lnTo>
                    <a:pt x="152" y="31"/>
                  </a:lnTo>
                  <a:close/>
                </a:path>
              </a:pathLst>
            </a:custGeom>
            <a:solidFill>
              <a:srgbClr val="B3B3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20" name="Freeform 246"/>
            <p:cNvSpPr>
              <a:spLocks/>
            </p:cNvSpPr>
            <p:nvPr/>
          </p:nvSpPr>
          <p:spPr bwMode="auto">
            <a:xfrm>
              <a:off x="3422" y="2951"/>
              <a:ext cx="117" cy="119"/>
            </a:xfrm>
            <a:custGeom>
              <a:avLst/>
              <a:gdLst>
                <a:gd name="T0" fmla="*/ 77 w 117"/>
                <a:gd name="T1" fmla="*/ 21 h 119"/>
                <a:gd name="T2" fmla="*/ 117 w 117"/>
                <a:gd name="T3" fmla="*/ 60 h 119"/>
                <a:gd name="T4" fmla="*/ 102 w 117"/>
                <a:gd name="T5" fmla="*/ 119 h 119"/>
                <a:gd name="T6" fmla="*/ 92 w 117"/>
                <a:gd name="T7" fmla="*/ 104 h 119"/>
                <a:gd name="T8" fmla="*/ 112 w 117"/>
                <a:gd name="T9" fmla="*/ 60 h 119"/>
                <a:gd name="T10" fmla="*/ 77 w 117"/>
                <a:gd name="T11" fmla="*/ 35 h 119"/>
                <a:gd name="T12" fmla="*/ 44 w 117"/>
                <a:gd name="T13" fmla="*/ 54 h 119"/>
                <a:gd name="T14" fmla="*/ 33 w 117"/>
                <a:gd name="T15" fmla="*/ 63 h 119"/>
                <a:gd name="T16" fmla="*/ 14 w 117"/>
                <a:gd name="T17" fmla="*/ 44 h 119"/>
                <a:gd name="T18" fmla="*/ 0 w 117"/>
                <a:gd name="T19" fmla="*/ 54 h 119"/>
                <a:gd name="T20" fmla="*/ 23 w 117"/>
                <a:gd name="T21" fmla="*/ 0 h 119"/>
                <a:gd name="T22" fmla="*/ 33 w 117"/>
                <a:gd name="T23" fmla="*/ 10 h 119"/>
                <a:gd name="T24" fmla="*/ 77 w 117"/>
                <a:gd name="T25" fmla="*/ 21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7" h="119">
                  <a:moveTo>
                    <a:pt x="77" y="21"/>
                  </a:moveTo>
                  <a:lnTo>
                    <a:pt x="117" y="60"/>
                  </a:lnTo>
                  <a:lnTo>
                    <a:pt x="102" y="119"/>
                  </a:lnTo>
                  <a:lnTo>
                    <a:pt x="92" y="104"/>
                  </a:lnTo>
                  <a:lnTo>
                    <a:pt x="112" y="60"/>
                  </a:lnTo>
                  <a:lnTo>
                    <a:pt x="77" y="35"/>
                  </a:lnTo>
                  <a:lnTo>
                    <a:pt x="44" y="54"/>
                  </a:lnTo>
                  <a:lnTo>
                    <a:pt x="33" y="63"/>
                  </a:lnTo>
                  <a:lnTo>
                    <a:pt x="14" y="44"/>
                  </a:lnTo>
                  <a:lnTo>
                    <a:pt x="0" y="54"/>
                  </a:lnTo>
                  <a:lnTo>
                    <a:pt x="23" y="0"/>
                  </a:lnTo>
                  <a:lnTo>
                    <a:pt x="33" y="10"/>
                  </a:lnTo>
                  <a:lnTo>
                    <a:pt x="77" y="21"/>
                  </a:lnTo>
                  <a:close/>
                </a:path>
              </a:pathLst>
            </a:custGeom>
            <a:solidFill>
              <a:srgbClr val="7399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21" name="Freeform 247"/>
            <p:cNvSpPr>
              <a:spLocks/>
            </p:cNvSpPr>
            <p:nvPr/>
          </p:nvSpPr>
          <p:spPr bwMode="auto">
            <a:xfrm>
              <a:off x="1221" y="2967"/>
              <a:ext cx="132" cy="78"/>
            </a:xfrm>
            <a:custGeom>
              <a:avLst/>
              <a:gdLst>
                <a:gd name="T0" fmla="*/ 123 w 132"/>
                <a:gd name="T1" fmla="*/ 44 h 78"/>
                <a:gd name="T2" fmla="*/ 109 w 132"/>
                <a:gd name="T3" fmla="*/ 63 h 78"/>
                <a:gd name="T4" fmla="*/ 94 w 132"/>
                <a:gd name="T5" fmla="*/ 47 h 78"/>
                <a:gd name="T6" fmla="*/ 69 w 132"/>
                <a:gd name="T7" fmla="*/ 47 h 78"/>
                <a:gd name="T8" fmla="*/ 21 w 132"/>
                <a:gd name="T9" fmla="*/ 78 h 78"/>
                <a:gd name="T10" fmla="*/ 0 w 132"/>
                <a:gd name="T11" fmla="*/ 53 h 78"/>
                <a:gd name="T12" fmla="*/ 6 w 132"/>
                <a:gd name="T13" fmla="*/ 34 h 78"/>
                <a:gd name="T14" fmla="*/ 44 w 132"/>
                <a:gd name="T15" fmla="*/ 53 h 78"/>
                <a:gd name="T16" fmla="*/ 65 w 132"/>
                <a:gd name="T17" fmla="*/ 28 h 78"/>
                <a:gd name="T18" fmla="*/ 59 w 132"/>
                <a:gd name="T19" fmla="*/ 24 h 78"/>
                <a:gd name="T20" fmla="*/ 103 w 132"/>
                <a:gd name="T21" fmla="*/ 5 h 78"/>
                <a:gd name="T22" fmla="*/ 123 w 132"/>
                <a:gd name="T23" fmla="*/ 0 h 78"/>
                <a:gd name="T24" fmla="*/ 132 w 132"/>
                <a:gd name="T25" fmla="*/ 9 h 78"/>
                <a:gd name="T26" fmla="*/ 123 w 132"/>
                <a:gd name="T27" fmla="*/ 44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32" h="78">
                  <a:moveTo>
                    <a:pt x="123" y="44"/>
                  </a:moveTo>
                  <a:lnTo>
                    <a:pt x="109" y="63"/>
                  </a:lnTo>
                  <a:lnTo>
                    <a:pt x="94" y="47"/>
                  </a:lnTo>
                  <a:lnTo>
                    <a:pt x="69" y="47"/>
                  </a:lnTo>
                  <a:lnTo>
                    <a:pt x="21" y="78"/>
                  </a:lnTo>
                  <a:lnTo>
                    <a:pt x="0" y="53"/>
                  </a:lnTo>
                  <a:lnTo>
                    <a:pt x="6" y="34"/>
                  </a:lnTo>
                  <a:lnTo>
                    <a:pt x="44" y="53"/>
                  </a:lnTo>
                  <a:lnTo>
                    <a:pt x="65" y="28"/>
                  </a:lnTo>
                  <a:lnTo>
                    <a:pt x="59" y="24"/>
                  </a:lnTo>
                  <a:lnTo>
                    <a:pt x="103" y="5"/>
                  </a:lnTo>
                  <a:lnTo>
                    <a:pt x="123" y="0"/>
                  </a:lnTo>
                  <a:lnTo>
                    <a:pt x="132" y="9"/>
                  </a:lnTo>
                  <a:lnTo>
                    <a:pt x="123" y="44"/>
                  </a:lnTo>
                  <a:close/>
                </a:path>
              </a:pathLst>
            </a:custGeom>
            <a:solidFill>
              <a:srgbClr val="94AF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22" name="Freeform 248"/>
            <p:cNvSpPr>
              <a:spLocks/>
            </p:cNvSpPr>
            <p:nvPr/>
          </p:nvSpPr>
          <p:spPr bwMode="auto">
            <a:xfrm>
              <a:off x="3397" y="3011"/>
              <a:ext cx="102" cy="72"/>
            </a:xfrm>
            <a:custGeom>
              <a:avLst/>
              <a:gdLst>
                <a:gd name="T0" fmla="*/ 102 w 102"/>
                <a:gd name="T1" fmla="*/ 28 h 72"/>
                <a:gd name="T2" fmla="*/ 69 w 102"/>
                <a:gd name="T3" fmla="*/ 72 h 72"/>
                <a:gd name="T4" fmla="*/ 0 w 102"/>
                <a:gd name="T5" fmla="*/ 72 h 72"/>
                <a:gd name="T6" fmla="*/ 19 w 102"/>
                <a:gd name="T7" fmla="*/ 44 h 72"/>
                <a:gd name="T8" fmla="*/ 0 w 102"/>
                <a:gd name="T9" fmla="*/ 25 h 72"/>
                <a:gd name="T10" fmla="*/ 10 w 102"/>
                <a:gd name="T11" fmla="*/ 15 h 72"/>
                <a:gd name="T12" fmla="*/ 25 w 102"/>
                <a:gd name="T13" fmla="*/ 9 h 72"/>
                <a:gd name="T14" fmla="*/ 39 w 102"/>
                <a:gd name="T15" fmla="*/ 9 h 72"/>
                <a:gd name="T16" fmla="*/ 48 w 102"/>
                <a:gd name="T17" fmla="*/ 25 h 72"/>
                <a:gd name="T18" fmla="*/ 83 w 102"/>
                <a:gd name="T19" fmla="*/ 15 h 72"/>
                <a:gd name="T20" fmla="*/ 98 w 102"/>
                <a:gd name="T21" fmla="*/ 0 h 72"/>
                <a:gd name="T22" fmla="*/ 102 w 102"/>
                <a:gd name="T23" fmla="*/ 0 h 72"/>
                <a:gd name="T24" fmla="*/ 102 w 102"/>
                <a:gd name="T25" fmla="*/ 2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2" h="72">
                  <a:moveTo>
                    <a:pt x="102" y="28"/>
                  </a:moveTo>
                  <a:lnTo>
                    <a:pt x="69" y="72"/>
                  </a:lnTo>
                  <a:lnTo>
                    <a:pt x="0" y="72"/>
                  </a:lnTo>
                  <a:lnTo>
                    <a:pt x="19" y="44"/>
                  </a:lnTo>
                  <a:lnTo>
                    <a:pt x="0" y="25"/>
                  </a:lnTo>
                  <a:lnTo>
                    <a:pt x="10" y="15"/>
                  </a:lnTo>
                  <a:lnTo>
                    <a:pt x="25" y="9"/>
                  </a:lnTo>
                  <a:lnTo>
                    <a:pt x="39" y="9"/>
                  </a:lnTo>
                  <a:lnTo>
                    <a:pt x="48" y="25"/>
                  </a:lnTo>
                  <a:lnTo>
                    <a:pt x="83" y="15"/>
                  </a:lnTo>
                  <a:lnTo>
                    <a:pt x="98" y="0"/>
                  </a:lnTo>
                  <a:lnTo>
                    <a:pt x="102" y="0"/>
                  </a:lnTo>
                  <a:lnTo>
                    <a:pt x="102" y="28"/>
                  </a:lnTo>
                  <a:close/>
                </a:path>
              </a:pathLst>
            </a:custGeom>
            <a:solidFill>
              <a:srgbClr val="8DB3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23" name="Freeform 249"/>
            <p:cNvSpPr>
              <a:spLocks/>
            </p:cNvSpPr>
            <p:nvPr/>
          </p:nvSpPr>
          <p:spPr bwMode="auto">
            <a:xfrm>
              <a:off x="1394" y="3020"/>
              <a:ext cx="174" cy="83"/>
            </a:xfrm>
            <a:custGeom>
              <a:avLst/>
              <a:gdLst>
                <a:gd name="T0" fmla="*/ 174 w 174"/>
                <a:gd name="T1" fmla="*/ 25 h 83"/>
                <a:gd name="T2" fmla="*/ 120 w 174"/>
                <a:gd name="T3" fmla="*/ 29 h 83"/>
                <a:gd name="T4" fmla="*/ 92 w 174"/>
                <a:gd name="T5" fmla="*/ 69 h 83"/>
                <a:gd name="T6" fmla="*/ 63 w 174"/>
                <a:gd name="T7" fmla="*/ 83 h 83"/>
                <a:gd name="T8" fmla="*/ 44 w 174"/>
                <a:gd name="T9" fmla="*/ 83 h 83"/>
                <a:gd name="T10" fmla="*/ 38 w 174"/>
                <a:gd name="T11" fmla="*/ 60 h 83"/>
                <a:gd name="T12" fmla="*/ 13 w 174"/>
                <a:gd name="T13" fmla="*/ 35 h 83"/>
                <a:gd name="T14" fmla="*/ 0 w 174"/>
                <a:gd name="T15" fmla="*/ 35 h 83"/>
                <a:gd name="T16" fmla="*/ 0 w 174"/>
                <a:gd name="T17" fmla="*/ 10 h 83"/>
                <a:gd name="T18" fmla="*/ 86 w 174"/>
                <a:gd name="T19" fmla="*/ 25 h 83"/>
                <a:gd name="T20" fmla="*/ 111 w 174"/>
                <a:gd name="T21" fmla="*/ 19 h 83"/>
                <a:gd name="T22" fmla="*/ 145 w 174"/>
                <a:gd name="T23" fmla="*/ 16 h 83"/>
                <a:gd name="T24" fmla="*/ 165 w 174"/>
                <a:gd name="T25" fmla="*/ 0 h 83"/>
                <a:gd name="T26" fmla="*/ 174 w 174"/>
                <a:gd name="T27" fmla="*/ 0 h 83"/>
                <a:gd name="T28" fmla="*/ 174 w 174"/>
                <a:gd name="T29" fmla="*/ 25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74" h="83">
                  <a:moveTo>
                    <a:pt x="174" y="25"/>
                  </a:moveTo>
                  <a:lnTo>
                    <a:pt x="120" y="29"/>
                  </a:lnTo>
                  <a:lnTo>
                    <a:pt x="92" y="69"/>
                  </a:lnTo>
                  <a:lnTo>
                    <a:pt x="63" y="83"/>
                  </a:lnTo>
                  <a:lnTo>
                    <a:pt x="44" y="83"/>
                  </a:lnTo>
                  <a:lnTo>
                    <a:pt x="38" y="60"/>
                  </a:lnTo>
                  <a:lnTo>
                    <a:pt x="13" y="35"/>
                  </a:lnTo>
                  <a:lnTo>
                    <a:pt x="0" y="35"/>
                  </a:lnTo>
                  <a:lnTo>
                    <a:pt x="0" y="10"/>
                  </a:lnTo>
                  <a:lnTo>
                    <a:pt x="86" y="25"/>
                  </a:lnTo>
                  <a:lnTo>
                    <a:pt x="111" y="19"/>
                  </a:lnTo>
                  <a:lnTo>
                    <a:pt x="145" y="16"/>
                  </a:lnTo>
                  <a:lnTo>
                    <a:pt x="165" y="0"/>
                  </a:lnTo>
                  <a:lnTo>
                    <a:pt x="174" y="0"/>
                  </a:lnTo>
                  <a:lnTo>
                    <a:pt x="174" y="25"/>
                  </a:lnTo>
                  <a:close/>
                </a:path>
              </a:pathLst>
            </a:custGeom>
            <a:solidFill>
              <a:srgbClr val="CFCF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24" name="Freeform 250"/>
            <p:cNvSpPr>
              <a:spLocks/>
            </p:cNvSpPr>
            <p:nvPr/>
          </p:nvSpPr>
          <p:spPr bwMode="auto">
            <a:xfrm>
              <a:off x="1447" y="3026"/>
              <a:ext cx="165" cy="121"/>
            </a:xfrm>
            <a:custGeom>
              <a:avLst/>
              <a:gdLst>
                <a:gd name="T0" fmla="*/ 150 w 165"/>
                <a:gd name="T1" fmla="*/ 57 h 121"/>
                <a:gd name="T2" fmla="*/ 125 w 165"/>
                <a:gd name="T3" fmla="*/ 98 h 121"/>
                <a:gd name="T4" fmla="*/ 106 w 165"/>
                <a:gd name="T5" fmla="*/ 98 h 121"/>
                <a:gd name="T6" fmla="*/ 92 w 165"/>
                <a:gd name="T7" fmla="*/ 111 h 121"/>
                <a:gd name="T8" fmla="*/ 23 w 165"/>
                <a:gd name="T9" fmla="*/ 117 h 121"/>
                <a:gd name="T10" fmla="*/ 19 w 165"/>
                <a:gd name="T11" fmla="*/ 121 h 121"/>
                <a:gd name="T12" fmla="*/ 0 w 165"/>
                <a:gd name="T13" fmla="*/ 102 h 121"/>
                <a:gd name="T14" fmla="*/ 39 w 165"/>
                <a:gd name="T15" fmla="*/ 92 h 121"/>
                <a:gd name="T16" fmla="*/ 71 w 165"/>
                <a:gd name="T17" fmla="*/ 63 h 121"/>
                <a:gd name="T18" fmla="*/ 77 w 165"/>
                <a:gd name="T19" fmla="*/ 44 h 121"/>
                <a:gd name="T20" fmla="*/ 131 w 165"/>
                <a:gd name="T21" fmla="*/ 38 h 121"/>
                <a:gd name="T22" fmla="*/ 156 w 165"/>
                <a:gd name="T23" fmla="*/ 0 h 121"/>
                <a:gd name="T24" fmla="*/ 165 w 165"/>
                <a:gd name="T25" fmla="*/ 13 h 121"/>
                <a:gd name="T26" fmla="*/ 150 w 165"/>
                <a:gd name="T27" fmla="*/ 57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65" h="121">
                  <a:moveTo>
                    <a:pt x="150" y="57"/>
                  </a:moveTo>
                  <a:lnTo>
                    <a:pt x="125" y="98"/>
                  </a:lnTo>
                  <a:lnTo>
                    <a:pt x="106" y="98"/>
                  </a:lnTo>
                  <a:lnTo>
                    <a:pt x="92" y="111"/>
                  </a:lnTo>
                  <a:lnTo>
                    <a:pt x="23" y="117"/>
                  </a:lnTo>
                  <a:lnTo>
                    <a:pt x="19" y="121"/>
                  </a:lnTo>
                  <a:lnTo>
                    <a:pt x="0" y="102"/>
                  </a:lnTo>
                  <a:lnTo>
                    <a:pt x="39" y="92"/>
                  </a:lnTo>
                  <a:lnTo>
                    <a:pt x="71" y="63"/>
                  </a:lnTo>
                  <a:lnTo>
                    <a:pt x="77" y="44"/>
                  </a:lnTo>
                  <a:lnTo>
                    <a:pt x="131" y="38"/>
                  </a:lnTo>
                  <a:lnTo>
                    <a:pt x="156" y="0"/>
                  </a:lnTo>
                  <a:lnTo>
                    <a:pt x="165" y="13"/>
                  </a:lnTo>
                  <a:lnTo>
                    <a:pt x="150" y="57"/>
                  </a:lnTo>
                  <a:close/>
                </a:path>
              </a:pathLst>
            </a:custGeom>
            <a:solidFill>
              <a:srgbClr val="B3CC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25" name="Freeform 251"/>
            <p:cNvSpPr>
              <a:spLocks/>
            </p:cNvSpPr>
            <p:nvPr/>
          </p:nvSpPr>
          <p:spPr bwMode="auto">
            <a:xfrm>
              <a:off x="1217" y="3036"/>
              <a:ext cx="92" cy="101"/>
            </a:xfrm>
            <a:custGeom>
              <a:avLst/>
              <a:gdLst>
                <a:gd name="T0" fmla="*/ 92 w 92"/>
                <a:gd name="T1" fmla="*/ 72 h 101"/>
                <a:gd name="T2" fmla="*/ 88 w 92"/>
                <a:gd name="T3" fmla="*/ 76 h 101"/>
                <a:gd name="T4" fmla="*/ 38 w 92"/>
                <a:gd name="T5" fmla="*/ 82 h 101"/>
                <a:gd name="T6" fmla="*/ 10 w 92"/>
                <a:gd name="T7" fmla="*/ 101 h 101"/>
                <a:gd name="T8" fmla="*/ 0 w 92"/>
                <a:gd name="T9" fmla="*/ 92 h 101"/>
                <a:gd name="T10" fmla="*/ 44 w 92"/>
                <a:gd name="T11" fmla="*/ 23 h 101"/>
                <a:gd name="T12" fmla="*/ 79 w 92"/>
                <a:gd name="T13" fmla="*/ 0 h 101"/>
                <a:gd name="T14" fmla="*/ 92 w 92"/>
                <a:gd name="T15" fmla="*/ 3 h 101"/>
                <a:gd name="T16" fmla="*/ 92 w 92"/>
                <a:gd name="T17" fmla="*/ 72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92" h="101">
                  <a:moveTo>
                    <a:pt x="92" y="72"/>
                  </a:moveTo>
                  <a:lnTo>
                    <a:pt x="88" y="76"/>
                  </a:lnTo>
                  <a:lnTo>
                    <a:pt x="38" y="82"/>
                  </a:lnTo>
                  <a:lnTo>
                    <a:pt x="10" y="101"/>
                  </a:lnTo>
                  <a:lnTo>
                    <a:pt x="0" y="92"/>
                  </a:lnTo>
                  <a:lnTo>
                    <a:pt x="44" y="23"/>
                  </a:lnTo>
                  <a:lnTo>
                    <a:pt x="79" y="0"/>
                  </a:lnTo>
                  <a:lnTo>
                    <a:pt x="92" y="3"/>
                  </a:lnTo>
                  <a:lnTo>
                    <a:pt x="92" y="72"/>
                  </a:lnTo>
                  <a:close/>
                </a:path>
              </a:pathLst>
            </a:custGeom>
            <a:solidFill>
              <a:srgbClr val="CFCF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26" name="Freeform 252"/>
            <p:cNvSpPr>
              <a:spLocks/>
            </p:cNvSpPr>
            <p:nvPr/>
          </p:nvSpPr>
          <p:spPr bwMode="auto">
            <a:xfrm>
              <a:off x="3495" y="3080"/>
              <a:ext cx="92" cy="67"/>
            </a:xfrm>
            <a:custGeom>
              <a:avLst/>
              <a:gdLst>
                <a:gd name="T0" fmla="*/ 77 w 92"/>
                <a:gd name="T1" fmla="*/ 0 h 67"/>
                <a:gd name="T2" fmla="*/ 92 w 92"/>
                <a:gd name="T3" fmla="*/ 3 h 67"/>
                <a:gd name="T4" fmla="*/ 92 w 92"/>
                <a:gd name="T5" fmla="*/ 44 h 67"/>
                <a:gd name="T6" fmla="*/ 83 w 92"/>
                <a:gd name="T7" fmla="*/ 53 h 67"/>
                <a:gd name="T8" fmla="*/ 54 w 92"/>
                <a:gd name="T9" fmla="*/ 67 h 67"/>
                <a:gd name="T10" fmla="*/ 39 w 92"/>
                <a:gd name="T11" fmla="*/ 63 h 67"/>
                <a:gd name="T12" fmla="*/ 29 w 92"/>
                <a:gd name="T13" fmla="*/ 63 h 67"/>
                <a:gd name="T14" fmla="*/ 29 w 92"/>
                <a:gd name="T15" fmla="*/ 57 h 67"/>
                <a:gd name="T16" fmla="*/ 39 w 92"/>
                <a:gd name="T17" fmla="*/ 48 h 67"/>
                <a:gd name="T18" fmla="*/ 25 w 92"/>
                <a:gd name="T19" fmla="*/ 23 h 67"/>
                <a:gd name="T20" fmla="*/ 0 w 92"/>
                <a:gd name="T21" fmla="*/ 19 h 67"/>
                <a:gd name="T22" fmla="*/ 14 w 92"/>
                <a:gd name="T23" fmla="*/ 3 h 67"/>
                <a:gd name="T24" fmla="*/ 35 w 92"/>
                <a:gd name="T25" fmla="*/ 19 h 67"/>
                <a:gd name="T26" fmla="*/ 58 w 92"/>
                <a:gd name="T27" fmla="*/ 0 h 67"/>
                <a:gd name="T28" fmla="*/ 67 w 92"/>
                <a:gd name="T29" fmla="*/ 9 h 67"/>
                <a:gd name="T30" fmla="*/ 77 w 92"/>
                <a:gd name="T31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2" h="67">
                  <a:moveTo>
                    <a:pt x="77" y="0"/>
                  </a:moveTo>
                  <a:lnTo>
                    <a:pt x="92" y="3"/>
                  </a:lnTo>
                  <a:lnTo>
                    <a:pt x="92" y="44"/>
                  </a:lnTo>
                  <a:lnTo>
                    <a:pt x="83" y="53"/>
                  </a:lnTo>
                  <a:lnTo>
                    <a:pt x="54" y="67"/>
                  </a:lnTo>
                  <a:lnTo>
                    <a:pt x="39" y="63"/>
                  </a:lnTo>
                  <a:lnTo>
                    <a:pt x="29" y="63"/>
                  </a:lnTo>
                  <a:lnTo>
                    <a:pt x="29" y="57"/>
                  </a:lnTo>
                  <a:lnTo>
                    <a:pt x="39" y="48"/>
                  </a:lnTo>
                  <a:lnTo>
                    <a:pt x="25" y="23"/>
                  </a:lnTo>
                  <a:lnTo>
                    <a:pt x="0" y="19"/>
                  </a:lnTo>
                  <a:lnTo>
                    <a:pt x="14" y="3"/>
                  </a:lnTo>
                  <a:lnTo>
                    <a:pt x="35" y="19"/>
                  </a:lnTo>
                  <a:lnTo>
                    <a:pt x="58" y="0"/>
                  </a:lnTo>
                  <a:lnTo>
                    <a:pt x="67" y="9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rgbClr val="66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27" name="Freeform 253"/>
            <p:cNvSpPr>
              <a:spLocks/>
            </p:cNvSpPr>
            <p:nvPr/>
          </p:nvSpPr>
          <p:spPr bwMode="auto">
            <a:xfrm>
              <a:off x="1334" y="3089"/>
              <a:ext cx="15" cy="29"/>
            </a:xfrm>
            <a:custGeom>
              <a:avLst/>
              <a:gdLst>
                <a:gd name="T0" fmla="*/ 15 w 15"/>
                <a:gd name="T1" fmla="*/ 23 h 29"/>
                <a:gd name="T2" fmla="*/ 6 w 15"/>
                <a:gd name="T3" fmla="*/ 23 h 29"/>
                <a:gd name="T4" fmla="*/ 0 w 15"/>
                <a:gd name="T5" fmla="*/ 29 h 29"/>
                <a:gd name="T6" fmla="*/ 6 w 15"/>
                <a:gd name="T7" fmla="*/ 0 h 29"/>
                <a:gd name="T8" fmla="*/ 15 w 15"/>
                <a:gd name="T9" fmla="*/ 10 h 29"/>
                <a:gd name="T10" fmla="*/ 15 w 15"/>
                <a:gd name="T11" fmla="*/ 2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29">
                  <a:moveTo>
                    <a:pt x="15" y="23"/>
                  </a:moveTo>
                  <a:lnTo>
                    <a:pt x="6" y="23"/>
                  </a:lnTo>
                  <a:lnTo>
                    <a:pt x="0" y="29"/>
                  </a:lnTo>
                  <a:lnTo>
                    <a:pt x="6" y="0"/>
                  </a:lnTo>
                  <a:lnTo>
                    <a:pt x="15" y="10"/>
                  </a:lnTo>
                  <a:lnTo>
                    <a:pt x="15" y="23"/>
                  </a:lnTo>
                  <a:close/>
                </a:path>
              </a:pathLst>
            </a:custGeom>
            <a:solidFill>
              <a:srgbClr val="A0A9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28" name="Freeform 254"/>
            <p:cNvSpPr>
              <a:spLocks/>
            </p:cNvSpPr>
            <p:nvPr/>
          </p:nvSpPr>
          <p:spPr bwMode="auto">
            <a:xfrm>
              <a:off x="1217" y="3133"/>
              <a:ext cx="142" cy="58"/>
            </a:xfrm>
            <a:custGeom>
              <a:avLst/>
              <a:gdLst>
                <a:gd name="T0" fmla="*/ 113 w 142"/>
                <a:gd name="T1" fmla="*/ 14 h 58"/>
                <a:gd name="T2" fmla="*/ 132 w 142"/>
                <a:gd name="T3" fmla="*/ 0 h 58"/>
                <a:gd name="T4" fmla="*/ 142 w 142"/>
                <a:gd name="T5" fmla="*/ 10 h 58"/>
                <a:gd name="T6" fmla="*/ 132 w 142"/>
                <a:gd name="T7" fmla="*/ 29 h 58"/>
                <a:gd name="T8" fmla="*/ 107 w 142"/>
                <a:gd name="T9" fmla="*/ 44 h 58"/>
                <a:gd name="T10" fmla="*/ 69 w 142"/>
                <a:gd name="T11" fmla="*/ 48 h 58"/>
                <a:gd name="T12" fmla="*/ 48 w 142"/>
                <a:gd name="T13" fmla="*/ 23 h 58"/>
                <a:gd name="T14" fmla="*/ 0 w 142"/>
                <a:gd name="T15" fmla="*/ 58 h 58"/>
                <a:gd name="T16" fmla="*/ 0 w 142"/>
                <a:gd name="T17" fmla="*/ 33 h 58"/>
                <a:gd name="T18" fmla="*/ 4 w 142"/>
                <a:gd name="T19" fmla="*/ 29 h 58"/>
                <a:gd name="T20" fmla="*/ 4 w 142"/>
                <a:gd name="T21" fmla="*/ 20 h 58"/>
                <a:gd name="T22" fmla="*/ 15 w 142"/>
                <a:gd name="T23" fmla="*/ 20 h 58"/>
                <a:gd name="T24" fmla="*/ 19 w 142"/>
                <a:gd name="T25" fmla="*/ 23 h 58"/>
                <a:gd name="T26" fmla="*/ 58 w 142"/>
                <a:gd name="T27" fmla="*/ 0 h 58"/>
                <a:gd name="T28" fmla="*/ 92 w 142"/>
                <a:gd name="T29" fmla="*/ 4 h 58"/>
                <a:gd name="T30" fmla="*/ 113 w 142"/>
                <a:gd name="T31" fmla="*/ 14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2" h="58">
                  <a:moveTo>
                    <a:pt x="113" y="14"/>
                  </a:moveTo>
                  <a:lnTo>
                    <a:pt x="132" y="0"/>
                  </a:lnTo>
                  <a:lnTo>
                    <a:pt x="142" y="10"/>
                  </a:lnTo>
                  <a:lnTo>
                    <a:pt x="132" y="29"/>
                  </a:lnTo>
                  <a:lnTo>
                    <a:pt x="107" y="44"/>
                  </a:lnTo>
                  <a:lnTo>
                    <a:pt x="69" y="48"/>
                  </a:lnTo>
                  <a:lnTo>
                    <a:pt x="48" y="23"/>
                  </a:lnTo>
                  <a:lnTo>
                    <a:pt x="0" y="58"/>
                  </a:lnTo>
                  <a:lnTo>
                    <a:pt x="0" y="33"/>
                  </a:lnTo>
                  <a:lnTo>
                    <a:pt x="4" y="29"/>
                  </a:lnTo>
                  <a:lnTo>
                    <a:pt x="4" y="20"/>
                  </a:lnTo>
                  <a:lnTo>
                    <a:pt x="15" y="20"/>
                  </a:lnTo>
                  <a:lnTo>
                    <a:pt x="19" y="23"/>
                  </a:lnTo>
                  <a:lnTo>
                    <a:pt x="58" y="0"/>
                  </a:lnTo>
                  <a:lnTo>
                    <a:pt x="92" y="4"/>
                  </a:lnTo>
                  <a:lnTo>
                    <a:pt x="113" y="14"/>
                  </a:lnTo>
                  <a:close/>
                </a:path>
              </a:pathLst>
            </a:custGeom>
            <a:solidFill>
              <a:srgbClr val="B3CC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29" name="Freeform 255"/>
            <p:cNvSpPr>
              <a:spLocks/>
            </p:cNvSpPr>
            <p:nvPr/>
          </p:nvSpPr>
          <p:spPr bwMode="auto">
            <a:xfrm>
              <a:off x="1461" y="3143"/>
              <a:ext cx="146" cy="92"/>
            </a:xfrm>
            <a:custGeom>
              <a:avLst/>
              <a:gdLst>
                <a:gd name="T0" fmla="*/ 123 w 146"/>
                <a:gd name="T1" fmla="*/ 48 h 92"/>
                <a:gd name="T2" fmla="*/ 78 w 146"/>
                <a:gd name="T3" fmla="*/ 54 h 92"/>
                <a:gd name="T4" fmla="*/ 15 w 146"/>
                <a:gd name="T5" fmla="*/ 92 h 92"/>
                <a:gd name="T6" fmla="*/ 0 w 146"/>
                <a:gd name="T7" fmla="*/ 73 h 92"/>
                <a:gd name="T8" fmla="*/ 5 w 146"/>
                <a:gd name="T9" fmla="*/ 19 h 92"/>
                <a:gd name="T10" fmla="*/ 82 w 146"/>
                <a:gd name="T11" fmla="*/ 13 h 92"/>
                <a:gd name="T12" fmla="*/ 111 w 146"/>
                <a:gd name="T13" fmla="*/ 0 h 92"/>
                <a:gd name="T14" fmla="*/ 146 w 146"/>
                <a:gd name="T15" fmla="*/ 23 h 92"/>
                <a:gd name="T16" fmla="*/ 123 w 146"/>
                <a:gd name="T17" fmla="*/ 48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46" h="92">
                  <a:moveTo>
                    <a:pt x="123" y="48"/>
                  </a:moveTo>
                  <a:lnTo>
                    <a:pt x="78" y="54"/>
                  </a:lnTo>
                  <a:lnTo>
                    <a:pt x="15" y="92"/>
                  </a:lnTo>
                  <a:lnTo>
                    <a:pt x="0" y="73"/>
                  </a:lnTo>
                  <a:lnTo>
                    <a:pt x="5" y="19"/>
                  </a:lnTo>
                  <a:lnTo>
                    <a:pt x="82" y="13"/>
                  </a:lnTo>
                  <a:lnTo>
                    <a:pt x="111" y="0"/>
                  </a:lnTo>
                  <a:lnTo>
                    <a:pt x="146" y="23"/>
                  </a:lnTo>
                  <a:lnTo>
                    <a:pt x="123" y="48"/>
                  </a:lnTo>
                  <a:close/>
                </a:path>
              </a:pathLst>
            </a:custGeom>
            <a:solidFill>
              <a:srgbClr val="CFCF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0" name="Freeform 256"/>
            <p:cNvSpPr>
              <a:spLocks/>
            </p:cNvSpPr>
            <p:nvPr/>
          </p:nvSpPr>
          <p:spPr bwMode="auto">
            <a:xfrm>
              <a:off x="1255" y="3172"/>
              <a:ext cx="142" cy="136"/>
            </a:xfrm>
            <a:custGeom>
              <a:avLst/>
              <a:gdLst>
                <a:gd name="T0" fmla="*/ 142 w 142"/>
                <a:gd name="T1" fmla="*/ 73 h 136"/>
                <a:gd name="T2" fmla="*/ 133 w 142"/>
                <a:gd name="T3" fmla="*/ 113 h 136"/>
                <a:gd name="T4" fmla="*/ 117 w 142"/>
                <a:gd name="T5" fmla="*/ 122 h 136"/>
                <a:gd name="T6" fmla="*/ 114 w 142"/>
                <a:gd name="T7" fmla="*/ 126 h 136"/>
                <a:gd name="T8" fmla="*/ 108 w 142"/>
                <a:gd name="T9" fmla="*/ 126 h 136"/>
                <a:gd name="T10" fmla="*/ 98 w 142"/>
                <a:gd name="T11" fmla="*/ 117 h 136"/>
                <a:gd name="T12" fmla="*/ 98 w 142"/>
                <a:gd name="T13" fmla="*/ 98 h 136"/>
                <a:gd name="T14" fmla="*/ 94 w 142"/>
                <a:gd name="T15" fmla="*/ 92 h 136"/>
                <a:gd name="T16" fmla="*/ 60 w 142"/>
                <a:gd name="T17" fmla="*/ 103 h 136"/>
                <a:gd name="T18" fmla="*/ 20 w 142"/>
                <a:gd name="T19" fmla="*/ 136 h 136"/>
                <a:gd name="T20" fmla="*/ 0 w 142"/>
                <a:gd name="T21" fmla="*/ 98 h 136"/>
                <a:gd name="T22" fmla="*/ 69 w 142"/>
                <a:gd name="T23" fmla="*/ 82 h 136"/>
                <a:gd name="T24" fmla="*/ 104 w 142"/>
                <a:gd name="T25" fmla="*/ 59 h 136"/>
                <a:gd name="T26" fmla="*/ 114 w 142"/>
                <a:gd name="T27" fmla="*/ 0 h 136"/>
                <a:gd name="T28" fmla="*/ 133 w 142"/>
                <a:gd name="T29" fmla="*/ 9 h 136"/>
                <a:gd name="T30" fmla="*/ 142 w 142"/>
                <a:gd name="T31" fmla="*/ 73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2" h="136">
                  <a:moveTo>
                    <a:pt x="142" y="73"/>
                  </a:moveTo>
                  <a:lnTo>
                    <a:pt x="133" y="113"/>
                  </a:lnTo>
                  <a:lnTo>
                    <a:pt x="117" y="122"/>
                  </a:lnTo>
                  <a:lnTo>
                    <a:pt x="114" y="126"/>
                  </a:lnTo>
                  <a:lnTo>
                    <a:pt x="108" y="126"/>
                  </a:lnTo>
                  <a:lnTo>
                    <a:pt x="98" y="117"/>
                  </a:lnTo>
                  <a:lnTo>
                    <a:pt x="98" y="98"/>
                  </a:lnTo>
                  <a:lnTo>
                    <a:pt x="94" y="92"/>
                  </a:lnTo>
                  <a:lnTo>
                    <a:pt x="60" y="103"/>
                  </a:lnTo>
                  <a:lnTo>
                    <a:pt x="20" y="136"/>
                  </a:lnTo>
                  <a:lnTo>
                    <a:pt x="0" y="98"/>
                  </a:lnTo>
                  <a:lnTo>
                    <a:pt x="69" y="82"/>
                  </a:lnTo>
                  <a:lnTo>
                    <a:pt x="104" y="59"/>
                  </a:lnTo>
                  <a:lnTo>
                    <a:pt x="114" y="0"/>
                  </a:lnTo>
                  <a:lnTo>
                    <a:pt x="133" y="9"/>
                  </a:lnTo>
                  <a:lnTo>
                    <a:pt x="142" y="73"/>
                  </a:lnTo>
                  <a:close/>
                </a:path>
              </a:pathLst>
            </a:custGeom>
            <a:solidFill>
              <a:srgbClr val="7399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1" name="Freeform 257"/>
            <p:cNvSpPr>
              <a:spLocks/>
            </p:cNvSpPr>
            <p:nvPr/>
          </p:nvSpPr>
          <p:spPr bwMode="auto">
            <a:xfrm>
              <a:off x="1207" y="3187"/>
              <a:ext cx="133" cy="58"/>
            </a:xfrm>
            <a:custGeom>
              <a:avLst/>
              <a:gdLst>
                <a:gd name="T0" fmla="*/ 108 w 133"/>
                <a:gd name="T1" fmla="*/ 13 h 58"/>
                <a:gd name="T2" fmla="*/ 117 w 133"/>
                <a:gd name="T3" fmla="*/ 4 h 58"/>
                <a:gd name="T4" fmla="*/ 133 w 133"/>
                <a:gd name="T5" fmla="*/ 10 h 58"/>
                <a:gd name="T6" fmla="*/ 133 w 133"/>
                <a:gd name="T7" fmla="*/ 29 h 58"/>
                <a:gd name="T8" fmla="*/ 108 w 133"/>
                <a:gd name="T9" fmla="*/ 48 h 58"/>
                <a:gd name="T10" fmla="*/ 98 w 133"/>
                <a:gd name="T11" fmla="*/ 58 h 58"/>
                <a:gd name="T12" fmla="*/ 29 w 133"/>
                <a:gd name="T13" fmla="*/ 58 h 58"/>
                <a:gd name="T14" fmla="*/ 0 w 133"/>
                <a:gd name="T15" fmla="*/ 38 h 58"/>
                <a:gd name="T16" fmla="*/ 54 w 133"/>
                <a:gd name="T17" fmla="*/ 0 h 58"/>
                <a:gd name="T18" fmla="*/ 73 w 133"/>
                <a:gd name="T19" fmla="*/ 13 h 58"/>
                <a:gd name="T20" fmla="*/ 108 w 133"/>
                <a:gd name="T21" fmla="*/ 13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33" h="58">
                  <a:moveTo>
                    <a:pt x="108" y="13"/>
                  </a:moveTo>
                  <a:lnTo>
                    <a:pt x="117" y="4"/>
                  </a:lnTo>
                  <a:lnTo>
                    <a:pt x="133" y="10"/>
                  </a:lnTo>
                  <a:lnTo>
                    <a:pt x="133" y="29"/>
                  </a:lnTo>
                  <a:lnTo>
                    <a:pt x="108" y="48"/>
                  </a:lnTo>
                  <a:lnTo>
                    <a:pt x="98" y="58"/>
                  </a:lnTo>
                  <a:lnTo>
                    <a:pt x="29" y="58"/>
                  </a:lnTo>
                  <a:lnTo>
                    <a:pt x="0" y="38"/>
                  </a:lnTo>
                  <a:lnTo>
                    <a:pt x="54" y="0"/>
                  </a:lnTo>
                  <a:lnTo>
                    <a:pt x="73" y="13"/>
                  </a:lnTo>
                  <a:lnTo>
                    <a:pt x="108" y="13"/>
                  </a:lnTo>
                  <a:close/>
                </a:path>
              </a:pathLst>
            </a:custGeom>
            <a:solidFill>
              <a:srgbClr val="CFCF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2" name="Freeform 258"/>
            <p:cNvSpPr>
              <a:spLocks/>
            </p:cNvSpPr>
            <p:nvPr/>
          </p:nvSpPr>
          <p:spPr bwMode="auto">
            <a:xfrm>
              <a:off x="1470" y="3210"/>
              <a:ext cx="137" cy="94"/>
            </a:xfrm>
            <a:custGeom>
              <a:avLst/>
              <a:gdLst>
                <a:gd name="T0" fmla="*/ 98 w 137"/>
                <a:gd name="T1" fmla="*/ 40 h 94"/>
                <a:gd name="T2" fmla="*/ 123 w 137"/>
                <a:gd name="T3" fmla="*/ 75 h 94"/>
                <a:gd name="T4" fmla="*/ 137 w 137"/>
                <a:gd name="T5" fmla="*/ 88 h 94"/>
                <a:gd name="T6" fmla="*/ 123 w 137"/>
                <a:gd name="T7" fmla="*/ 94 h 94"/>
                <a:gd name="T8" fmla="*/ 102 w 137"/>
                <a:gd name="T9" fmla="*/ 84 h 94"/>
                <a:gd name="T10" fmla="*/ 64 w 137"/>
                <a:gd name="T11" fmla="*/ 84 h 94"/>
                <a:gd name="T12" fmla="*/ 25 w 137"/>
                <a:gd name="T13" fmla="*/ 79 h 94"/>
                <a:gd name="T14" fmla="*/ 10 w 137"/>
                <a:gd name="T15" fmla="*/ 79 h 94"/>
                <a:gd name="T16" fmla="*/ 0 w 137"/>
                <a:gd name="T17" fmla="*/ 54 h 94"/>
                <a:gd name="T18" fmla="*/ 10 w 137"/>
                <a:gd name="T19" fmla="*/ 40 h 94"/>
                <a:gd name="T20" fmla="*/ 98 w 137"/>
                <a:gd name="T21" fmla="*/ 0 h 94"/>
                <a:gd name="T22" fmla="*/ 108 w 137"/>
                <a:gd name="T23" fmla="*/ 25 h 94"/>
                <a:gd name="T24" fmla="*/ 98 w 137"/>
                <a:gd name="T25" fmla="*/ 40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37" h="94">
                  <a:moveTo>
                    <a:pt x="98" y="40"/>
                  </a:moveTo>
                  <a:lnTo>
                    <a:pt x="123" y="75"/>
                  </a:lnTo>
                  <a:lnTo>
                    <a:pt x="137" y="88"/>
                  </a:lnTo>
                  <a:lnTo>
                    <a:pt x="123" y="94"/>
                  </a:lnTo>
                  <a:lnTo>
                    <a:pt x="102" y="84"/>
                  </a:lnTo>
                  <a:lnTo>
                    <a:pt x="64" y="84"/>
                  </a:lnTo>
                  <a:lnTo>
                    <a:pt x="25" y="79"/>
                  </a:lnTo>
                  <a:lnTo>
                    <a:pt x="10" y="79"/>
                  </a:lnTo>
                  <a:lnTo>
                    <a:pt x="0" y="54"/>
                  </a:lnTo>
                  <a:lnTo>
                    <a:pt x="10" y="40"/>
                  </a:lnTo>
                  <a:lnTo>
                    <a:pt x="98" y="0"/>
                  </a:lnTo>
                  <a:lnTo>
                    <a:pt x="108" y="25"/>
                  </a:lnTo>
                  <a:lnTo>
                    <a:pt x="98" y="40"/>
                  </a:lnTo>
                  <a:close/>
                </a:path>
              </a:pathLst>
            </a:custGeom>
            <a:solidFill>
              <a:srgbClr val="8D99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3" name="Freeform 259"/>
            <p:cNvSpPr>
              <a:spLocks/>
            </p:cNvSpPr>
            <p:nvPr/>
          </p:nvSpPr>
          <p:spPr bwMode="auto">
            <a:xfrm>
              <a:off x="1286" y="3289"/>
              <a:ext cx="48" cy="121"/>
            </a:xfrm>
            <a:custGeom>
              <a:avLst/>
              <a:gdLst>
                <a:gd name="T0" fmla="*/ 44 w 48"/>
                <a:gd name="T1" fmla="*/ 15 h 121"/>
                <a:gd name="T2" fmla="*/ 48 w 48"/>
                <a:gd name="T3" fmla="*/ 19 h 121"/>
                <a:gd name="T4" fmla="*/ 48 w 48"/>
                <a:gd name="T5" fmla="*/ 63 h 121"/>
                <a:gd name="T6" fmla="*/ 29 w 48"/>
                <a:gd name="T7" fmla="*/ 98 h 121"/>
                <a:gd name="T8" fmla="*/ 33 w 48"/>
                <a:gd name="T9" fmla="*/ 101 h 121"/>
                <a:gd name="T10" fmla="*/ 33 w 48"/>
                <a:gd name="T11" fmla="*/ 117 h 121"/>
                <a:gd name="T12" fmla="*/ 29 w 48"/>
                <a:gd name="T13" fmla="*/ 121 h 121"/>
                <a:gd name="T14" fmla="*/ 10 w 48"/>
                <a:gd name="T15" fmla="*/ 107 h 121"/>
                <a:gd name="T16" fmla="*/ 10 w 48"/>
                <a:gd name="T17" fmla="*/ 57 h 121"/>
                <a:gd name="T18" fmla="*/ 0 w 48"/>
                <a:gd name="T19" fmla="*/ 48 h 121"/>
                <a:gd name="T20" fmla="*/ 38 w 48"/>
                <a:gd name="T21" fmla="*/ 0 h 121"/>
                <a:gd name="T22" fmla="*/ 48 w 48"/>
                <a:gd name="T23" fmla="*/ 0 h 121"/>
                <a:gd name="T24" fmla="*/ 44 w 48"/>
                <a:gd name="T25" fmla="*/ 15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8" h="121">
                  <a:moveTo>
                    <a:pt x="44" y="15"/>
                  </a:moveTo>
                  <a:lnTo>
                    <a:pt x="48" y="19"/>
                  </a:lnTo>
                  <a:lnTo>
                    <a:pt x="48" y="63"/>
                  </a:lnTo>
                  <a:lnTo>
                    <a:pt x="29" y="98"/>
                  </a:lnTo>
                  <a:lnTo>
                    <a:pt x="33" y="101"/>
                  </a:lnTo>
                  <a:lnTo>
                    <a:pt x="33" y="117"/>
                  </a:lnTo>
                  <a:lnTo>
                    <a:pt x="29" y="121"/>
                  </a:lnTo>
                  <a:lnTo>
                    <a:pt x="10" y="107"/>
                  </a:lnTo>
                  <a:lnTo>
                    <a:pt x="10" y="57"/>
                  </a:lnTo>
                  <a:lnTo>
                    <a:pt x="0" y="48"/>
                  </a:lnTo>
                  <a:lnTo>
                    <a:pt x="38" y="0"/>
                  </a:lnTo>
                  <a:lnTo>
                    <a:pt x="48" y="0"/>
                  </a:lnTo>
                  <a:lnTo>
                    <a:pt x="44" y="15"/>
                  </a:lnTo>
                  <a:close/>
                </a:path>
              </a:pathLst>
            </a:custGeom>
            <a:solidFill>
              <a:srgbClr val="B3CC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4" name="Freeform 260"/>
            <p:cNvSpPr>
              <a:spLocks/>
            </p:cNvSpPr>
            <p:nvPr/>
          </p:nvSpPr>
          <p:spPr bwMode="auto">
            <a:xfrm>
              <a:off x="1489" y="3314"/>
              <a:ext cx="127" cy="73"/>
            </a:xfrm>
            <a:custGeom>
              <a:avLst/>
              <a:gdLst>
                <a:gd name="T0" fmla="*/ 60 w 127"/>
                <a:gd name="T1" fmla="*/ 3 h 73"/>
                <a:gd name="T2" fmla="*/ 60 w 127"/>
                <a:gd name="T3" fmla="*/ 9 h 73"/>
                <a:gd name="T4" fmla="*/ 89 w 127"/>
                <a:gd name="T5" fmla="*/ 9 h 73"/>
                <a:gd name="T6" fmla="*/ 95 w 127"/>
                <a:gd name="T7" fmla="*/ 3 h 73"/>
                <a:gd name="T8" fmla="*/ 114 w 127"/>
                <a:gd name="T9" fmla="*/ 13 h 73"/>
                <a:gd name="T10" fmla="*/ 118 w 127"/>
                <a:gd name="T11" fmla="*/ 9 h 73"/>
                <a:gd name="T12" fmla="*/ 127 w 127"/>
                <a:gd name="T13" fmla="*/ 42 h 73"/>
                <a:gd name="T14" fmla="*/ 98 w 127"/>
                <a:gd name="T15" fmla="*/ 51 h 73"/>
                <a:gd name="T16" fmla="*/ 70 w 127"/>
                <a:gd name="T17" fmla="*/ 67 h 73"/>
                <a:gd name="T18" fmla="*/ 64 w 127"/>
                <a:gd name="T19" fmla="*/ 67 h 73"/>
                <a:gd name="T20" fmla="*/ 60 w 127"/>
                <a:gd name="T21" fmla="*/ 63 h 73"/>
                <a:gd name="T22" fmla="*/ 50 w 127"/>
                <a:gd name="T23" fmla="*/ 73 h 73"/>
                <a:gd name="T24" fmla="*/ 16 w 127"/>
                <a:gd name="T25" fmla="*/ 67 h 73"/>
                <a:gd name="T26" fmla="*/ 0 w 127"/>
                <a:gd name="T27" fmla="*/ 42 h 73"/>
                <a:gd name="T28" fmla="*/ 10 w 127"/>
                <a:gd name="T29" fmla="*/ 13 h 73"/>
                <a:gd name="T30" fmla="*/ 35 w 127"/>
                <a:gd name="T31" fmla="*/ 0 h 73"/>
                <a:gd name="T32" fmla="*/ 45 w 127"/>
                <a:gd name="T33" fmla="*/ 3 h 73"/>
                <a:gd name="T34" fmla="*/ 60 w 127"/>
                <a:gd name="T35" fmla="*/ 3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7" h="73">
                  <a:moveTo>
                    <a:pt x="60" y="3"/>
                  </a:moveTo>
                  <a:lnTo>
                    <a:pt x="60" y="9"/>
                  </a:lnTo>
                  <a:lnTo>
                    <a:pt x="89" y="9"/>
                  </a:lnTo>
                  <a:lnTo>
                    <a:pt x="95" y="3"/>
                  </a:lnTo>
                  <a:lnTo>
                    <a:pt x="114" y="13"/>
                  </a:lnTo>
                  <a:lnTo>
                    <a:pt x="118" y="9"/>
                  </a:lnTo>
                  <a:lnTo>
                    <a:pt x="127" y="42"/>
                  </a:lnTo>
                  <a:lnTo>
                    <a:pt x="98" y="51"/>
                  </a:lnTo>
                  <a:lnTo>
                    <a:pt x="70" y="67"/>
                  </a:lnTo>
                  <a:lnTo>
                    <a:pt x="64" y="67"/>
                  </a:lnTo>
                  <a:lnTo>
                    <a:pt x="60" y="63"/>
                  </a:lnTo>
                  <a:lnTo>
                    <a:pt x="50" y="73"/>
                  </a:lnTo>
                  <a:lnTo>
                    <a:pt x="16" y="67"/>
                  </a:lnTo>
                  <a:lnTo>
                    <a:pt x="0" y="42"/>
                  </a:lnTo>
                  <a:lnTo>
                    <a:pt x="10" y="13"/>
                  </a:lnTo>
                  <a:lnTo>
                    <a:pt x="35" y="0"/>
                  </a:lnTo>
                  <a:lnTo>
                    <a:pt x="45" y="3"/>
                  </a:lnTo>
                  <a:lnTo>
                    <a:pt x="60" y="3"/>
                  </a:lnTo>
                  <a:close/>
                </a:path>
              </a:pathLst>
            </a:custGeom>
            <a:solidFill>
              <a:srgbClr val="CC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5" name="Freeform 261"/>
            <p:cNvSpPr>
              <a:spLocks/>
            </p:cNvSpPr>
            <p:nvPr/>
          </p:nvSpPr>
          <p:spPr bwMode="auto">
            <a:xfrm>
              <a:off x="1524" y="3342"/>
              <a:ext cx="177" cy="89"/>
            </a:xfrm>
            <a:custGeom>
              <a:avLst/>
              <a:gdLst>
                <a:gd name="T0" fmla="*/ 132 w 177"/>
                <a:gd name="T1" fmla="*/ 4 h 89"/>
                <a:gd name="T2" fmla="*/ 171 w 177"/>
                <a:gd name="T3" fmla="*/ 54 h 89"/>
                <a:gd name="T4" fmla="*/ 171 w 177"/>
                <a:gd name="T5" fmla="*/ 64 h 89"/>
                <a:gd name="T6" fmla="*/ 177 w 177"/>
                <a:gd name="T7" fmla="*/ 68 h 89"/>
                <a:gd name="T8" fmla="*/ 161 w 177"/>
                <a:gd name="T9" fmla="*/ 83 h 89"/>
                <a:gd name="T10" fmla="*/ 161 w 177"/>
                <a:gd name="T11" fmla="*/ 89 h 89"/>
                <a:gd name="T12" fmla="*/ 142 w 177"/>
                <a:gd name="T13" fmla="*/ 77 h 89"/>
                <a:gd name="T14" fmla="*/ 123 w 177"/>
                <a:gd name="T15" fmla="*/ 58 h 89"/>
                <a:gd name="T16" fmla="*/ 10 w 177"/>
                <a:gd name="T17" fmla="*/ 73 h 89"/>
                <a:gd name="T18" fmla="*/ 4 w 177"/>
                <a:gd name="T19" fmla="*/ 68 h 89"/>
                <a:gd name="T20" fmla="*/ 0 w 177"/>
                <a:gd name="T21" fmla="*/ 68 h 89"/>
                <a:gd name="T22" fmla="*/ 19 w 177"/>
                <a:gd name="T23" fmla="*/ 54 h 89"/>
                <a:gd name="T24" fmla="*/ 54 w 177"/>
                <a:gd name="T25" fmla="*/ 54 h 89"/>
                <a:gd name="T26" fmla="*/ 73 w 177"/>
                <a:gd name="T27" fmla="*/ 45 h 89"/>
                <a:gd name="T28" fmla="*/ 83 w 177"/>
                <a:gd name="T29" fmla="*/ 35 h 89"/>
                <a:gd name="T30" fmla="*/ 83 w 177"/>
                <a:gd name="T31" fmla="*/ 39 h 89"/>
                <a:gd name="T32" fmla="*/ 98 w 177"/>
                <a:gd name="T33" fmla="*/ 39 h 89"/>
                <a:gd name="T34" fmla="*/ 117 w 177"/>
                <a:gd name="T35" fmla="*/ 14 h 89"/>
                <a:gd name="T36" fmla="*/ 108 w 177"/>
                <a:gd name="T37" fmla="*/ 0 h 89"/>
                <a:gd name="T38" fmla="*/ 123 w 177"/>
                <a:gd name="T39" fmla="*/ 4 h 89"/>
                <a:gd name="T40" fmla="*/ 132 w 177"/>
                <a:gd name="T41" fmla="*/ 4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77" h="89">
                  <a:moveTo>
                    <a:pt x="132" y="4"/>
                  </a:moveTo>
                  <a:lnTo>
                    <a:pt x="171" y="54"/>
                  </a:lnTo>
                  <a:lnTo>
                    <a:pt x="171" y="64"/>
                  </a:lnTo>
                  <a:lnTo>
                    <a:pt x="177" y="68"/>
                  </a:lnTo>
                  <a:lnTo>
                    <a:pt x="161" y="83"/>
                  </a:lnTo>
                  <a:lnTo>
                    <a:pt x="161" y="89"/>
                  </a:lnTo>
                  <a:lnTo>
                    <a:pt x="142" y="77"/>
                  </a:lnTo>
                  <a:lnTo>
                    <a:pt x="123" y="58"/>
                  </a:lnTo>
                  <a:lnTo>
                    <a:pt x="10" y="73"/>
                  </a:lnTo>
                  <a:lnTo>
                    <a:pt x="4" y="68"/>
                  </a:lnTo>
                  <a:lnTo>
                    <a:pt x="0" y="68"/>
                  </a:lnTo>
                  <a:lnTo>
                    <a:pt x="19" y="54"/>
                  </a:lnTo>
                  <a:lnTo>
                    <a:pt x="54" y="54"/>
                  </a:lnTo>
                  <a:lnTo>
                    <a:pt x="73" y="45"/>
                  </a:lnTo>
                  <a:lnTo>
                    <a:pt x="83" y="35"/>
                  </a:lnTo>
                  <a:lnTo>
                    <a:pt x="83" y="39"/>
                  </a:lnTo>
                  <a:lnTo>
                    <a:pt x="98" y="39"/>
                  </a:lnTo>
                  <a:lnTo>
                    <a:pt x="117" y="14"/>
                  </a:lnTo>
                  <a:lnTo>
                    <a:pt x="108" y="0"/>
                  </a:lnTo>
                  <a:lnTo>
                    <a:pt x="123" y="4"/>
                  </a:lnTo>
                  <a:lnTo>
                    <a:pt x="132" y="4"/>
                  </a:lnTo>
                  <a:close/>
                </a:path>
              </a:pathLst>
            </a:custGeom>
            <a:solidFill>
              <a:srgbClr val="8099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6" name="Freeform 262"/>
            <p:cNvSpPr>
              <a:spLocks/>
            </p:cNvSpPr>
            <p:nvPr/>
          </p:nvSpPr>
          <p:spPr bwMode="auto">
            <a:xfrm>
              <a:off x="1353" y="3346"/>
              <a:ext cx="25" cy="31"/>
            </a:xfrm>
            <a:custGeom>
              <a:avLst/>
              <a:gdLst>
                <a:gd name="T0" fmla="*/ 25 w 25"/>
                <a:gd name="T1" fmla="*/ 10 h 31"/>
                <a:gd name="T2" fmla="*/ 25 w 25"/>
                <a:gd name="T3" fmla="*/ 25 h 31"/>
                <a:gd name="T4" fmla="*/ 10 w 25"/>
                <a:gd name="T5" fmla="*/ 31 h 31"/>
                <a:gd name="T6" fmla="*/ 0 w 25"/>
                <a:gd name="T7" fmla="*/ 31 h 31"/>
                <a:gd name="T8" fmla="*/ 6 w 25"/>
                <a:gd name="T9" fmla="*/ 0 h 31"/>
                <a:gd name="T10" fmla="*/ 16 w 25"/>
                <a:gd name="T11" fmla="*/ 0 h 31"/>
                <a:gd name="T12" fmla="*/ 25 w 25"/>
                <a:gd name="T13" fmla="*/ 1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5" h="31">
                  <a:moveTo>
                    <a:pt x="25" y="10"/>
                  </a:moveTo>
                  <a:lnTo>
                    <a:pt x="25" y="25"/>
                  </a:lnTo>
                  <a:lnTo>
                    <a:pt x="10" y="31"/>
                  </a:lnTo>
                  <a:lnTo>
                    <a:pt x="0" y="31"/>
                  </a:lnTo>
                  <a:lnTo>
                    <a:pt x="6" y="0"/>
                  </a:lnTo>
                  <a:lnTo>
                    <a:pt x="16" y="0"/>
                  </a:lnTo>
                  <a:lnTo>
                    <a:pt x="25" y="10"/>
                  </a:lnTo>
                  <a:close/>
                </a:path>
              </a:pathLst>
            </a:custGeom>
            <a:solidFill>
              <a:srgbClr val="66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7" name="Freeform 263"/>
            <p:cNvSpPr>
              <a:spLocks/>
            </p:cNvSpPr>
            <p:nvPr/>
          </p:nvSpPr>
          <p:spPr bwMode="auto">
            <a:xfrm>
              <a:off x="1518" y="3425"/>
              <a:ext cx="148" cy="82"/>
            </a:xfrm>
            <a:custGeom>
              <a:avLst/>
              <a:gdLst>
                <a:gd name="T0" fmla="*/ 129 w 148"/>
                <a:gd name="T1" fmla="*/ 6 h 82"/>
                <a:gd name="T2" fmla="*/ 148 w 148"/>
                <a:gd name="T3" fmla="*/ 25 h 82"/>
                <a:gd name="T4" fmla="*/ 119 w 148"/>
                <a:gd name="T5" fmla="*/ 48 h 82"/>
                <a:gd name="T6" fmla="*/ 94 w 148"/>
                <a:gd name="T7" fmla="*/ 48 h 82"/>
                <a:gd name="T8" fmla="*/ 85 w 148"/>
                <a:gd name="T9" fmla="*/ 59 h 82"/>
                <a:gd name="T10" fmla="*/ 89 w 148"/>
                <a:gd name="T11" fmla="*/ 63 h 82"/>
                <a:gd name="T12" fmla="*/ 60 w 148"/>
                <a:gd name="T13" fmla="*/ 82 h 82"/>
                <a:gd name="T14" fmla="*/ 6 w 148"/>
                <a:gd name="T15" fmla="*/ 54 h 82"/>
                <a:gd name="T16" fmla="*/ 6 w 148"/>
                <a:gd name="T17" fmla="*/ 44 h 82"/>
                <a:gd name="T18" fmla="*/ 0 w 148"/>
                <a:gd name="T19" fmla="*/ 38 h 82"/>
                <a:gd name="T20" fmla="*/ 6 w 148"/>
                <a:gd name="T21" fmla="*/ 38 h 82"/>
                <a:gd name="T22" fmla="*/ 10 w 148"/>
                <a:gd name="T23" fmla="*/ 15 h 82"/>
                <a:gd name="T24" fmla="*/ 98 w 148"/>
                <a:gd name="T25" fmla="*/ 6 h 82"/>
                <a:gd name="T26" fmla="*/ 104 w 148"/>
                <a:gd name="T27" fmla="*/ 0 h 82"/>
                <a:gd name="T28" fmla="*/ 129 w 148"/>
                <a:gd name="T29" fmla="*/ 0 h 82"/>
                <a:gd name="T30" fmla="*/ 129 w 148"/>
                <a:gd name="T31" fmla="*/ 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8" h="82">
                  <a:moveTo>
                    <a:pt x="129" y="6"/>
                  </a:moveTo>
                  <a:lnTo>
                    <a:pt x="148" y="25"/>
                  </a:lnTo>
                  <a:lnTo>
                    <a:pt x="119" y="48"/>
                  </a:lnTo>
                  <a:lnTo>
                    <a:pt x="94" y="48"/>
                  </a:lnTo>
                  <a:lnTo>
                    <a:pt x="85" y="59"/>
                  </a:lnTo>
                  <a:lnTo>
                    <a:pt x="89" y="63"/>
                  </a:lnTo>
                  <a:lnTo>
                    <a:pt x="60" y="82"/>
                  </a:lnTo>
                  <a:lnTo>
                    <a:pt x="6" y="54"/>
                  </a:lnTo>
                  <a:lnTo>
                    <a:pt x="6" y="44"/>
                  </a:lnTo>
                  <a:lnTo>
                    <a:pt x="0" y="38"/>
                  </a:lnTo>
                  <a:lnTo>
                    <a:pt x="6" y="38"/>
                  </a:lnTo>
                  <a:lnTo>
                    <a:pt x="10" y="15"/>
                  </a:lnTo>
                  <a:lnTo>
                    <a:pt x="98" y="6"/>
                  </a:lnTo>
                  <a:lnTo>
                    <a:pt x="104" y="0"/>
                  </a:lnTo>
                  <a:lnTo>
                    <a:pt x="129" y="0"/>
                  </a:lnTo>
                  <a:lnTo>
                    <a:pt x="129" y="6"/>
                  </a:lnTo>
                  <a:close/>
                </a:path>
              </a:pathLst>
            </a:custGeom>
            <a:solidFill>
              <a:srgbClr val="CC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8" name="Freeform 264"/>
            <p:cNvSpPr>
              <a:spLocks/>
            </p:cNvSpPr>
            <p:nvPr/>
          </p:nvSpPr>
          <p:spPr bwMode="auto">
            <a:xfrm>
              <a:off x="1603" y="3450"/>
              <a:ext cx="101" cy="82"/>
            </a:xfrm>
            <a:custGeom>
              <a:avLst/>
              <a:gdLst>
                <a:gd name="T0" fmla="*/ 101 w 101"/>
                <a:gd name="T1" fmla="*/ 23 h 82"/>
                <a:gd name="T2" fmla="*/ 98 w 101"/>
                <a:gd name="T3" fmla="*/ 23 h 82"/>
                <a:gd name="T4" fmla="*/ 92 w 101"/>
                <a:gd name="T5" fmla="*/ 78 h 82"/>
                <a:gd name="T6" fmla="*/ 76 w 101"/>
                <a:gd name="T7" fmla="*/ 67 h 82"/>
                <a:gd name="T8" fmla="*/ 38 w 101"/>
                <a:gd name="T9" fmla="*/ 67 h 82"/>
                <a:gd name="T10" fmla="*/ 23 w 101"/>
                <a:gd name="T11" fmla="*/ 78 h 82"/>
                <a:gd name="T12" fmla="*/ 19 w 101"/>
                <a:gd name="T13" fmla="*/ 82 h 82"/>
                <a:gd name="T14" fmla="*/ 0 w 101"/>
                <a:gd name="T15" fmla="*/ 73 h 82"/>
                <a:gd name="T16" fmla="*/ 13 w 101"/>
                <a:gd name="T17" fmla="*/ 54 h 82"/>
                <a:gd name="T18" fmla="*/ 34 w 101"/>
                <a:gd name="T19" fmla="*/ 38 h 82"/>
                <a:gd name="T20" fmla="*/ 53 w 101"/>
                <a:gd name="T21" fmla="*/ 38 h 82"/>
                <a:gd name="T22" fmla="*/ 98 w 101"/>
                <a:gd name="T23" fmla="*/ 0 h 82"/>
                <a:gd name="T24" fmla="*/ 101 w 101"/>
                <a:gd name="T25" fmla="*/ 0 h 82"/>
                <a:gd name="T26" fmla="*/ 101 w 101"/>
                <a:gd name="T27" fmla="*/ 23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1" h="82">
                  <a:moveTo>
                    <a:pt x="101" y="23"/>
                  </a:moveTo>
                  <a:lnTo>
                    <a:pt x="98" y="23"/>
                  </a:lnTo>
                  <a:lnTo>
                    <a:pt x="92" y="78"/>
                  </a:lnTo>
                  <a:lnTo>
                    <a:pt x="76" y="67"/>
                  </a:lnTo>
                  <a:lnTo>
                    <a:pt x="38" y="67"/>
                  </a:lnTo>
                  <a:lnTo>
                    <a:pt x="23" y="78"/>
                  </a:lnTo>
                  <a:lnTo>
                    <a:pt x="19" y="82"/>
                  </a:lnTo>
                  <a:lnTo>
                    <a:pt x="0" y="73"/>
                  </a:lnTo>
                  <a:lnTo>
                    <a:pt x="13" y="54"/>
                  </a:lnTo>
                  <a:lnTo>
                    <a:pt x="34" y="38"/>
                  </a:lnTo>
                  <a:lnTo>
                    <a:pt x="53" y="38"/>
                  </a:lnTo>
                  <a:lnTo>
                    <a:pt x="98" y="0"/>
                  </a:lnTo>
                  <a:lnTo>
                    <a:pt x="101" y="0"/>
                  </a:lnTo>
                  <a:lnTo>
                    <a:pt x="101" y="23"/>
                  </a:lnTo>
                  <a:close/>
                </a:path>
              </a:pathLst>
            </a:custGeom>
            <a:solidFill>
              <a:srgbClr val="7399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9" name="Freeform 265"/>
            <p:cNvSpPr>
              <a:spLocks/>
            </p:cNvSpPr>
            <p:nvPr/>
          </p:nvSpPr>
          <p:spPr bwMode="auto">
            <a:xfrm>
              <a:off x="1612" y="3538"/>
              <a:ext cx="73" cy="29"/>
            </a:xfrm>
            <a:custGeom>
              <a:avLst/>
              <a:gdLst>
                <a:gd name="T0" fmla="*/ 73 w 73"/>
                <a:gd name="T1" fmla="*/ 19 h 29"/>
                <a:gd name="T2" fmla="*/ 25 w 73"/>
                <a:gd name="T3" fmla="*/ 23 h 29"/>
                <a:gd name="T4" fmla="*/ 20 w 73"/>
                <a:gd name="T5" fmla="*/ 29 h 29"/>
                <a:gd name="T6" fmla="*/ 0 w 73"/>
                <a:gd name="T7" fmla="*/ 29 h 29"/>
                <a:gd name="T8" fmla="*/ 0 w 73"/>
                <a:gd name="T9" fmla="*/ 23 h 29"/>
                <a:gd name="T10" fmla="*/ 29 w 73"/>
                <a:gd name="T11" fmla="*/ 13 h 29"/>
                <a:gd name="T12" fmla="*/ 39 w 73"/>
                <a:gd name="T13" fmla="*/ 0 h 29"/>
                <a:gd name="T14" fmla="*/ 54 w 73"/>
                <a:gd name="T15" fmla="*/ 0 h 29"/>
                <a:gd name="T16" fmla="*/ 73 w 73"/>
                <a:gd name="T17" fmla="*/ 1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3" h="29">
                  <a:moveTo>
                    <a:pt x="73" y="19"/>
                  </a:moveTo>
                  <a:lnTo>
                    <a:pt x="25" y="23"/>
                  </a:lnTo>
                  <a:lnTo>
                    <a:pt x="20" y="29"/>
                  </a:lnTo>
                  <a:lnTo>
                    <a:pt x="0" y="29"/>
                  </a:lnTo>
                  <a:lnTo>
                    <a:pt x="0" y="23"/>
                  </a:lnTo>
                  <a:lnTo>
                    <a:pt x="29" y="13"/>
                  </a:lnTo>
                  <a:lnTo>
                    <a:pt x="39" y="0"/>
                  </a:lnTo>
                  <a:lnTo>
                    <a:pt x="54" y="0"/>
                  </a:lnTo>
                  <a:lnTo>
                    <a:pt x="73" y="19"/>
                  </a:lnTo>
                  <a:close/>
                </a:path>
              </a:pathLst>
            </a:custGeom>
            <a:solidFill>
              <a:srgbClr val="B3BF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40" name="Freeform 266"/>
            <p:cNvSpPr>
              <a:spLocks/>
            </p:cNvSpPr>
            <p:nvPr/>
          </p:nvSpPr>
          <p:spPr bwMode="auto">
            <a:xfrm>
              <a:off x="1651" y="3576"/>
              <a:ext cx="44" cy="25"/>
            </a:xfrm>
            <a:custGeom>
              <a:avLst/>
              <a:gdLst>
                <a:gd name="T0" fmla="*/ 44 w 44"/>
                <a:gd name="T1" fmla="*/ 25 h 25"/>
                <a:gd name="T2" fmla="*/ 28 w 44"/>
                <a:gd name="T3" fmla="*/ 25 h 25"/>
                <a:gd name="T4" fmla="*/ 9 w 44"/>
                <a:gd name="T5" fmla="*/ 6 h 25"/>
                <a:gd name="T6" fmla="*/ 0 w 44"/>
                <a:gd name="T7" fmla="*/ 6 h 25"/>
                <a:gd name="T8" fmla="*/ 9 w 44"/>
                <a:gd name="T9" fmla="*/ 0 h 25"/>
                <a:gd name="T10" fmla="*/ 44 w 44"/>
                <a:gd name="T11" fmla="*/ 20 h 25"/>
                <a:gd name="T12" fmla="*/ 44 w 44"/>
                <a:gd name="T13" fmla="*/ 25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4" h="25">
                  <a:moveTo>
                    <a:pt x="44" y="25"/>
                  </a:moveTo>
                  <a:lnTo>
                    <a:pt x="28" y="25"/>
                  </a:lnTo>
                  <a:lnTo>
                    <a:pt x="9" y="6"/>
                  </a:lnTo>
                  <a:lnTo>
                    <a:pt x="0" y="6"/>
                  </a:lnTo>
                  <a:lnTo>
                    <a:pt x="9" y="0"/>
                  </a:lnTo>
                  <a:lnTo>
                    <a:pt x="44" y="20"/>
                  </a:lnTo>
                  <a:lnTo>
                    <a:pt x="44" y="25"/>
                  </a:lnTo>
                  <a:close/>
                </a:path>
              </a:pathLst>
            </a:custGeom>
            <a:solidFill>
              <a:srgbClr val="A0A9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41" name="Freeform 267"/>
            <p:cNvSpPr>
              <a:spLocks/>
            </p:cNvSpPr>
            <p:nvPr/>
          </p:nvSpPr>
          <p:spPr bwMode="auto">
            <a:xfrm>
              <a:off x="1607" y="3592"/>
              <a:ext cx="72" cy="48"/>
            </a:xfrm>
            <a:custGeom>
              <a:avLst/>
              <a:gdLst>
                <a:gd name="T0" fmla="*/ 72 w 72"/>
                <a:gd name="T1" fmla="*/ 29 h 48"/>
                <a:gd name="T2" fmla="*/ 44 w 72"/>
                <a:gd name="T3" fmla="*/ 48 h 48"/>
                <a:gd name="T4" fmla="*/ 34 w 72"/>
                <a:gd name="T5" fmla="*/ 48 h 48"/>
                <a:gd name="T6" fmla="*/ 0 w 72"/>
                <a:gd name="T7" fmla="*/ 9 h 48"/>
                <a:gd name="T8" fmla="*/ 9 w 72"/>
                <a:gd name="T9" fmla="*/ 0 h 48"/>
                <a:gd name="T10" fmla="*/ 44 w 72"/>
                <a:gd name="T11" fmla="*/ 9 h 48"/>
                <a:gd name="T12" fmla="*/ 72 w 72"/>
                <a:gd name="T13" fmla="*/ 29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48">
                  <a:moveTo>
                    <a:pt x="72" y="29"/>
                  </a:moveTo>
                  <a:lnTo>
                    <a:pt x="44" y="48"/>
                  </a:lnTo>
                  <a:lnTo>
                    <a:pt x="34" y="48"/>
                  </a:lnTo>
                  <a:lnTo>
                    <a:pt x="0" y="9"/>
                  </a:lnTo>
                  <a:lnTo>
                    <a:pt x="9" y="0"/>
                  </a:lnTo>
                  <a:lnTo>
                    <a:pt x="44" y="9"/>
                  </a:lnTo>
                  <a:lnTo>
                    <a:pt x="72" y="29"/>
                  </a:lnTo>
                  <a:close/>
                </a:path>
              </a:pathLst>
            </a:custGeom>
            <a:solidFill>
              <a:srgbClr val="8DB3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42" name="Freeform 268"/>
            <p:cNvSpPr>
              <a:spLocks/>
            </p:cNvSpPr>
            <p:nvPr/>
          </p:nvSpPr>
          <p:spPr bwMode="auto">
            <a:xfrm>
              <a:off x="1685" y="3630"/>
              <a:ext cx="29" cy="58"/>
            </a:xfrm>
            <a:custGeom>
              <a:avLst/>
              <a:gdLst>
                <a:gd name="T0" fmla="*/ 29 w 29"/>
                <a:gd name="T1" fmla="*/ 44 h 58"/>
                <a:gd name="T2" fmla="*/ 0 w 29"/>
                <a:gd name="T3" fmla="*/ 58 h 58"/>
                <a:gd name="T4" fmla="*/ 6 w 29"/>
                <a:gd name="T5" fmla="*/ 25 h 58"/>
                <a:gd name="T6" fmla="*/ 16 w 29"/>
                <a:gd name="T7" fmla="*/ 15 h 58"/>
                <a:gd name="T8" fmla="*/ 16 w 29"/>
                <a:gd name="T9" fmla="*/ 0 h 58"/>
                <a:gd name="T10" fmla="*/ 19 w 29"/>
                <a:gd name="T11" fmla="*/ 35 h 58"/>
                <a:gd name="T12" fmla="*/ 29 w 29"/>
                <a:gd name="T13" fmla="*/ 44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9" h="58">
                  <a:moveTo>
                    <a:pt x="29" y="44"/>
                  </a:moveTo>
                  <a:lnTo>
                    <a:pt x="0" y="58"/>
                  </a:lnTo>
                  <a:lnTo>
                    <a:pt x="6" y="25"/>
                  </a:lnTo>
                  <a:lnTo>
                    <a:pt x="16" y="15"/>
                  </a:lnTo>
                  <a:lnTo>
                    <a:pt x="16" y="0"/>
                  </a:lnTo>
                  <a:lnTo>
                    <a:pt x="19" y="35"/>
                  </a:lnTo>
                  <a:lnTo>
                    <a:pt x="29" y="44"/>
                  </a:lnTo>
                  <a:close/>
                </a:path>
              </a:pathLst>
            </a:custGeom>
            <a:solidFill>
              <a:srgbClr val="66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2436" name="TextovéPole 2435"/>
          <p:cNvSpPr txBox="1"/>
          <p:nvPr/>
        </p:nvSpPr>
        <p:spPr>
          <a:xfrm>
            <a:off x="1626918" y="103552"/>
            <a:ext cx="7421712" cy="369332"/>
          </a:xfrm>
          <a:prstGeom prst="rect">
            <a:avLst/>
          </a:prstGeom>
          <a:solidFill>
            <a:srgbClr val="00B050"/>
          </a:solidFill>
          <a:ln w="76200">
            <a:solidFill>
              <a:srgbClr val="92D05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Podaří se vám pojmenovat tyto druhy listnatých stromů podle listů a plodů?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37" name="Zaoblený obdélník 2436"/>
          <p:cNvSpPr/>
          <p:nvPr/>
        </p:nvSpPr>
        <p:spPr>
          <a:xfrm>
            <a:off x="6325909" y="617878"/>
            <a:ext cx="2731765" cy="412256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AutoNum type="arabicPlain"/>
            </a:pPr>
            <a:r>
              <a:rPr lang="cs-CZ" b="1" dirty="0" smtClean="0"/>
              <a:t>jírovec maďal + kaštany</a:t>
            </a:r>
          </a:p>
          <a:p>
            <a:pPr marL="342900" indent="-342900" algn="ctr">
              <a:buAutoNum type="arabicPlain"/>
            </a:pPr>
            <a:endParaRPr lang="cs-CZ" b="1" dirty="0" smtClean="0"/>
          </a:p>
          <a:p>
            <a:pPr marL="342900" indent="-342900" algn="ctr">
              <a:buAutoNum type="arabicPlain"/>
            </a:pPr>
            <a:r>
              <a:rPr lang="cs-CZ" b="1" dirty="0" smtClean="0"/>
              <a:t>    dub + žaludy</a:t>
            </a:r>
          </a:p>
          <a:p>
            <a:pPr marL="342900" indent="-342900" algn="ctr">
              <a:buAutoNum type="arabicPlain"/>
            </a:pPr>
            <a:endParaRPr lang="cs-CZ" b="1" dirty="0" smtClean="0"/>
          </a:p>
          <a:p>
            <a:pPr marL="342900" indent="-342900" algn="ctr">
              <a:buAutoNum type="arabicPlain"/>
            </a:pPr>
            <a:r>
              <a:rPr lang="cs-CZ" b="1" dirty="0" smtClean="0"/>
              <a:t>  buk + bukvice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  4     bříza + jehnědy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5      javor + nažky</a:t>
            </a:r>
            <a:endParaRPr lang="cs-CZ" b="1" dirty="0"/>
          </a:p>
        </p:txBody>
      </p:sp>
      <p:grpSp>
        <p:nvGrpSpPr>
          <p:cNvPr id="2143" name="Group 274"/>
          <p:cNvGrpSpPr>
            <a:grpSpLocks noChangeAspect="1"/>
          </p:cNvGrpSpPr>
          <p:nvPr/>
        </p:nvGrpSpPr>
        <p:grpSpPr bwMode="auto">
          <a:xfrm>
            <a:off x="3287131" y="485804"/>
            <a:ext cx="3060700" cy="3054859"/>
            <a:chOff x="988" y="272"/>
            <a:chExt cx="2096" cy="2092"/>
          </a:xfrm>
        </p:grpSpPr>
        <p:sp>
          <p:nvSpPr>
            <p:cNvPr id="2145" name="Freeform 275"/>
            <p:cNvSpPr>
              <a:spLocks noEditPoints="1"/>
            </p:cNvSpPr>
            <p:nvPr/>
          </p:nvSpPr>
          <p:spPr bwMode="auto">
            <a:xfrm>
              <a:off x="988" y="272"/>
              <a:ext cx="2096" cy="2092"/>
            </a:xfrm>
            <a:custGeom>
              <a:avLst/>
              <a:gdLst>
                <a:gd name="T0" fmla="*/ 721 w 2096"/>
                <a:gd name="T1" fmla="*/ 140 h 2092"/>
                <a:gd name="T2" fmla="*/ 789 w 2096"/>
                <a:gd name="T3" fmla="*/ 258 h 2092"/>
                <a:gd name="T4" fmla="*/ 894 w 2096"/>
                <a:gd name="T5" fmla="*/ 399 h 2092"/>
                <a:gd name="T6" fmla="*/ 1033 w 2096"/>
                <a:gd name="T7" fmla="*/ 571 h 2092"/>
                <a:gd name="T8" fmla="*/ 1300 w 2096"/>
                <a:gd name="T9" fmla="*/ 473 h 2092"/>
                <a:gd name="T10" fmla="*/ 1683 w 2096"/>
                <a:gd name="T11" fmla="*/ 267 h 2092"/>
                <a:gd name="T12" fmla="*/ 1629 w 2096"/>
                <a:gd name="T13" fmla="*/ 485 h 2092"/>
                <a:gd name="T14" fmla="*/ 1509 w 2096"/>
                <a:gd name="T15" fmla="*/ 892 h 2092"/>
                <a:gd name="T16" fmla="*/ 1469 w 2096"/>
                <a:gd name="T17" fmla="*/ 1020 h 2092"/>
                <a:gd name="T18" fmla="*/ 1674 w 2096"/>
                <a:gd name="T19" fmla="*/ 915 h 2092"/>
                <a:gd name="T20" fmla="*/ 2045 w 2096"/>
                <a:gd name="T21" fmla="*/ 1012 h 2092"/>
                <a:gd name="T22" fmla="*/ 1681 w 2096"/>
                <a:gd name="T23" fmla="*/ 1138 h 2092"/>
                <a:gd name="T24" fmla="*/ 1461 w 2096"/>
                <a:gd name="T25" fmla="*/ 1136 h 2092"/>
                <a:gd name="T26" fmla="*/ 1759 w 2096"/>
                <a:gd name="T27" fmla="*/ 1177 h 2092"/>
                <a:gd name="T28" fmla="*/ 2025 w 2096"/>
                <a:gd name="T29" fmla="*/ 1508 h 2092"/>
                <a:gd name="T30" fmla="*/ 2040 w 2096"/>
                <a:gd name="T31" fmla="*/ 1621 h 2092"/>
                <a:gd name="T32" fmla="*/ 1979 w 2096"/>
                <a:gd name="T33" fmla="*/ 1872 h 2092"/>
                <a:gd name="T34" fmla="*/ 1737 w 2096"/>
                <a:gd name="T35" fmla="*/ 1962 h 2092"/>
                <a:gd name="T36" fmla="*/ 1437 w 2096"/>
                <a:gd name="T37" fmla="*/ 1817 h 2092"/>
                <a:gd name="T38" fmla="*/ 1185 w 2096"/>
                <a:gd name="T39" fmla="*/ 1872 h 2092"/>
                <a:gd name="T40" fmla="*/ 849 w 2096"/>
                <a:gd name="T41" fmla="*/ 2056 h 2092"/>
                <a:gd name="T42" fmla="*/ 849 w 2096"/>
                <a:gd name="T43" fmla="*/ 1842 h 2092"/>
                <a:gd name="T44" fmla="*/ 919 w 2096"/>
                <a:gd name="T45" fmla="*/ 1573 h 2092"/>
                <a:gd name="T46" fmla="*/ 775 w 2096"/>
                <a:gd name="T47" fmla="*/ 1563 h 2092"/>
                <a:gd name="T48" fmla="*/ 586 w 2096"/>
                <a:gd name="T49" fmla="*/ 1680 h 2092"/>
                <a:gd name="T50" fmla="*/ 379 w 2096"/>
                <a:gd name="T51" fmla="*/ 1775 h 2092"/>
                <a:gd name="T52" fmla="*/ 212 w 2096"/>
                <a:gd name="T53" fmla="*/ 1755 h 2092"/>
                <a:gd name="T54" fmla="*/ 96 w 2096"/>
                <a:gd name="T55" fmla="*/ 1635 h 2092"/>
                <a:gd name="T56" fmla="*/ 49 w 2096"/>
                <a:gd name="T57" fmla="*/ 1411 h 2092"/>
                <a:gd name="T58" fmla="*/ 175 w 2096"/>
                <a:gd name="T59" fmla="*/ 1253 h 2092"/>
                <a:gd name="T60" fmla="*/ 362 w 2096"/>
                <a:gd name="T61" fmla="*/ 1112 h 2092"/>
                <a:gd name="T62" fmla="*/ 391 w 2096"/>
                <a:gd name="T63" fmla="*/ 918 h 2092"/>
                <a:gd name="T64" fmla="*/ 90 w 2096"/>
                <a:gd name="T65" fmla="*/ 1093 h 2092"/>
                <a:gd name="T66" fmla="*/ 375 w 2096"/>
                <a:gd name="T67" fmla="*/ 862 h 2092"/>
                <a:gd name="T68" fmla="*/ 686 w 2096"/>
                <a:gd name="T69" fmla="*/ 748 h 2092"/>
                <a:gd name="T70" fmla="*/ 930 w 2096"/>
                <a:gd name="T71" fmla="*/ 508 h 2092"/>
                <a:gd name="T72" fmla="*/ 800 w 2096"/>
                <a:gd name="T73" fmla="*/ 458 h 2092"/>
                <a:gd name="T74" fmla="*/ 757 w 2096"/>
                <a:gd name="T75" fmla="*/ 635 h 2092"/>
                <a:gd name="T76" fmla="*/ 627 w 2096"/>
                <a:gd name="T77" fmla="*/ 722 h 2092"/>
                <a:gd name="T78" fmla="*/ 449 w 2096"/>
                <a:gd name="T79" fmla="*/ 748 h 2092"/>
                <a:gd name="T80" fmla="*/ 239 w 2096"/>
                <a:gd name="T81" fmla="*/ 682 h 2092"/>
                <a:gd name="T82" fmla="*/ 87 w 2096"/>
                <a:gd name="T83" fmla="*/ 505 h 2092"/>
                <a:gd name="T84" fmla="*/ 69 w 2096"/>
                <a:gd name="T85" fmla="*/ 372 h 2092"/>
                <a:gd name="T86" fmla="*/ 87 w 2096"/>
                <a:gd name="T87" fmla="*/ 204 h 2092"/>
                <a:gd name="T88" fmla="*/ 235 w 2096"/>
                <a:gd name="T89" fmla="*/ 88 h 2092"/>
                <a:gd name="T90" fmla="*/ 359 w 2096"/>
                <a:gd name="T91" fmla="*/ 61 h 2092"/>
                <a:gd name="T92" fmla="*/ 1724 w 2096"/>
                <a:gd name="T93" fmla="*/ 1539 h 2092"/>
                <a:gd name="T94" fmla="*/ 1447 w 2096"/>
                <a:gd name="T95" fmla="*/ 1306 h 2092"/>
                <a:gd name="T96" fmla="*/ 1382 w 2096"/>
                <a:gd name="T97" fmla="*/ 1226 h 2092"/>
                <a:gd name="T98" fmla="*/ 645 w 2096"/>
                <a:gd name="T99" fmla="*/ 1129 h 2092"/>
                <a:gd name="T100" fmla="*/ 599 w 2096"/>
                <a:gd name="T101" fmla="*/ 1265 h 2092"/>
                <a:gd name="T102" fmla="*/ 529 w 2096"/>
                <a:gd name="T103" fmla="*/ 1238 h 2092"/>
                <a:gd name="T104" fmla="*/ 502 w 2096"/>
                <a:gd name="T105" fmla="*/ 943 h 2092"/>
                <a:gd name="T106" fmla="*/ 958 w 2096"/>
                <a:gd name="T107" fmla="*/ 789 h 2092"/>
                <a:gd name="T108" fmla="*/ 939 w 2096"/>
                <a:gd name="T109" fmla="*/ 917 h 2092"/>
                <a:gd name="T110" fmla="*/ 765 w 2096"/>
                <a:gd name="T111" fmla="*/ 853 h 2092"/>
                <a:gd name="T112" fmla="*/ 884 w 2096"/>
                <a:gd name="T113" fmla="*/ 799 h 2092"/>
                <a:gd name="T114" fmla="*/ 1545 w 2096"/>
                <a:gd name="T115" fmla="*/ 726 h 2092"/>
                <a:gd name="T116" fmla="*/ 1342 w 2096"/>
                <a:gd name="T117" fmla="*/ 1002 h 2092"/>
                <a:gd name="T118" fmla="*/ 1211 w 2096"/>
                <a:gd name="T119" fmla="*/ 773 h 2092"/>
                <a:gd name="T120" fmla="*/ 1024 w 2096"/>
                <a:gd name="T121" fmla="*/ 697 h 2092"/>
                <a:gd name="T122" fmla="*/ 1247 w 2096"/>
                <a:gd name="T123" fmla="*/ 598 h 2092"/>
                <a:gd name="T124" fmla="*/ 1561 w 2096"/>
                <a:gd name="T125" fmla="*/ 449 h 20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096" h="2092">
                  <a:moveTo>
                    <a:pt x="457" y="33"/>
                  </a:moveTo>
                  <a:lnTo>
                    <a:pt x="483" y="52"/>
                  </a:lnTo>
                  <a:lnTo>
                    <a:pt x="490" y="58"/>
                  </a:lnTo>
                  <a:lnTo>
                    <a:pt x="500" y="63"/>
                  </a:lnTo>
                  <a:lnTo>
                    <a:pt x="550" y="65"/>
                  </a:lnTo>
                  <a:lnTo>
                    <a:pt x="563" y="49"/>
                  </a:lnTo>
                  <a:lnTo>
                    <a:pt x="577" y="50"/>
                  </a:lnTo>
                  <a:lnTo>
                    <a:pt x="645" y="123"/>
                  </a:lnTo>
                  <a:lnTo>
                    <a:pt x="684" y="141"/>
                  </a:lnTo>
                  <a:lnTo>
                    <a:pt x="706" y="146"/>
                  </a:lnTo>
                  <a:lnTo>
                    <a:pt x="721" y="140"/>
                  </a:lnTo>
                  <a:lnTo>
                    <a:pt x="726" y="140"/>
                  </a:lnTo>
                  <a:lnTo>
                    <a:pt x="731" y="147"/>
                  </a:lnTo>
                  <a:lnTo>
                    <a:pt x="723" y="196"/>
                  </a:lnTo>
                  <a:lnTo>
                    <a:pt x="725" y="212"/>
                  </a:lnTo>
                  <a:lnTo>
                    <a:pt x="734" y="235"/>
                  </a:lnTo>
                  <a:lnTo>
                    <a:pt x="743" y="244"/>
                  </a:lnTo>
                  <a:lnTo>
                    <a:pt x="751" y="258"/>
                  </a:lnTo>
                  <a:lnTo>
                    <a:pt x="759" y="265"/>
                  </a:lnTo>
                  <a:lnTo>
                    <a:pt x="770" y="265"/>
                  </a:lnTo>
                  <a:lnTo>
                    <a:pt x="784" y="256"/>
                  </a:lnTo>
                  <a:lnTo>
                    <a:pt x="789" y="258"/>
                  </a:lnTo>
                  <a:lnTo>
                    <a:pt x="793" y="263"/>
                  </a:lnTo>
                  <a:lnTo>
                    <a:pt x="778" y="302"/>
                  </a:lnTo>
                  <a:lnTo>
                    <a:pt x="776" y="326"/>
                  </a:lnTo>
                  <a:lnTo>
                    <a:pt x="775" y="347"/>
                  </a:lnTo>
                  <a:lnTo>
                    <a:pt x="775" y="351"/>
                  </a:lnTo>
                  <a:lnTo>
                    <a:pt x="780" y="355"/>
                  </a:lnTo>
                  <a:lnTo>
                    <a:pt x="800" y="357"/>
                  </a:lnTo>
                  <a:lnTo>
                    <a:pt x="822" y="365"/>
                  </a:lnTo>
                  <a:lnTo>
                    <a:pt x="840" y="370"/>
                  </a:lnTo>
                  <a:lnTo>
                    <a:pt x="857" y="377"/>
                  </a:lnTo>
                  <a:lnTo>
                    <a:pt x="894" y="399"/>
                  </a:lnTo>
                  <a:lnTo>
                    <a:pt x="912" y="410"/>
                  </a:lnTo>
                  <a:lnTo>
                    <a:pt x="928" y="418"/>
                  </a:lnTo>
                  <a:lnTo>
                    <a:pt x="953" y="438"/>
                  </a:lnTo>
                  <a:lnTo>
                    <a:pt x="979" y="473"/>
                  </a:lnTo>
                  <a:lnTo>
                    <a:pt x="999" y="510"/>
                  </a:lnTo>
                  <a:lnTo>
                    <a:pt x="1003" y="527"/>
                  </a:lnTo>
                  <a:lnTo>
                    <a:pt x="1016" y="551"/>
                  </a:lnTo>
                  <a:lnTo>
                    <a:pt x="1020" y="558"/>
                  </a:lnTo>
                  <a:lnTo>
                    <a:pt x="1029" y="569"/>
                  </a:lnTo>
                  <a:lnTo>
                    <a:pt x="1030" y="571"/>
                  </a:lnTo>
                  <a:lnTo>
                    <a:pt x="1033" y="571"/>
                  </a:lnTo>
                  <a:lnTo>
                    <a:pt x="1037" y="576"/>
                  </a:lnTo>
                  <a:lnTo>
                    <a:pt x="1049" y="585"/>
                  </a:lnTo>
                  <a:lnTo>
                    <a:pt x="1079" y="585"/>
                  </a:lnTo>
                  <a:lnTo>
                    <a:pt x="1125" y="568"/>
                  </a:lnTo>
                  <a:lnTo>
                    <a:pt x="1145" y="554"/>
                  </a:lnTo>
                  <a:lnTo>
                    <a:pt x="1166" y="522"/>
                  </a:lnTo>
                  <a:lnTo>
                    <a:pt x="1193" y="509"/>
                  </a:lnTo>
                  <a:lnTo>
                    <a:pt x="1207" y="509"/>
                  </a:lnTo>
                  <a:lnTo>
                    <a:pt x="1216" y="513"/>
                  </a:lnTo>
                  <a:lnTo>
                    <a:pt x="1251" y="499"/>
                  </a:lnTo>
                  <a:lnTo>
                    <a:pt x="1300" y="473"/>
                  </a:lnTo>
                  <a:lnTo>
                    <a:pt x="1370" y="437"/>
                  </a:lnTo>
                  <a:lnTo>
                    <a:pt x="1406" y="419"/>
                  </a:lnTo>
                  <a:lnTo>
                    <a:pt x="1426" y="405"/>
                  </a:lnTo>
                  <a:lnTo>
                    <a:pt x="1473" y="376"/>
                  </a:lnTo>
                  <a:lnTo>
                    <a:pt x="1502" y="354"/>
                  </a:lnTo>
                  <a:lnTo>
                    <a:pt x="1528" y="333"/>
                  </a:lnTo>
                  <a:lnTo>
                    <a:pt x="1535" y="324"/>
                  </a:lnTo>
                  <a:lnTo>
                    <a:pt x="1574" y="290"/>
                  </a:lnTo>
                  <a:lnTo>
                    <a:pt x="1615" y="277"/>
                  </a:lnTo>
                  <a:lnTo>
                    <a:pt x="1664" y="269"/>
                  </a:lnTo>
                  <a:lnTo>
                    <a:pt x="1683" y="267"/>
                  </a:lnTo>
                  <a:lnTo>
                    <a:pt x="1711" y="264"/>
                  </a:lnTo>
                  <a:lnTo>
                    <a:pt x="1741" y="260"/>
                  </a:lnTo>
                  <a:lnTo>
                    <a:pt x="1751" y="267"/>
                  </a:lnTo>
                  <a:lnTo>
                    <a:pt x="1754" y="273"/>
                  </a:lnTo>
                  <a:lnTo>
                    <a:pt x="1751" y="286"/>
                  </a:lnTo>
                  <a:lnTo>
                    <a:pt x="1669" y="357"/>
                  </a:lnTo>
                  <a:lnTo>
                    <a:pt x="1637" y="378"/>
                  </a:lnTo>
                  <a:lnTo>
                    <a:pt x="1627" y="390"/>
                  </a:lnTo>
                  <a:lnTo>
                    <a:pt x="1625" y="412"/>
                  </a:lnTo>
                  <a:lnTo>
                    <a:pt x="1628" y="465"/>
                  </a:lnTo>
                  <a:lnTo>
                    <a:pt x="1629" y="485"/>
                  </a:lnTo>
                  <a:lnTo>
                    <a:pt x="1632" y="521"/>
                  </a:lnTo>
                  <a:lnTo>
                    <a:pt x="1628" y="553"/>
                  </a:lnTo>
                  <a:lnTo>
                    <a:pt x="1627" y="594"/>
                  </a:lnTo>
                  <a:lnTo>
                    <a:pt x="1611" y="673"/>
                  </a:lnTo>
                  <a:lnTo>
                    <a:pt x="1602" y="704"/>
                  </a:lnTo>
                  <a:lnTo>
                    <a:pt x="1596" y="714"/>
                  </a:lnTo>
                  <a:lnTo>
                    <a:pt x="1595" y="726"/>
                  </a:lnTo>
                  <a:lnTo>
                    <a:pt x="1582" y="757"/>
                  </a:lnTo>
                  <a:lnTo>
                    <a:pt x="1557" y="808"/>
                  </a:lnTo>
                  <a:lnTo>
                    <a:pt x="1538" y="843"/>
                  </a:lnTo>
                  <a:lnTo>
                    <a:pt x="1509" y="892"/>
                  </a:lnTo>
                  <a:lnTo>
                    <a:pt x="1489" y="926"/>
                  </a:lnTo>
                  <a:lnTo>
                    <a:pt x="1467" y="960"/>
                  </a:lnTo>
                  <a:lnTo>
                    <a:pt x="1433" y="1009"/>
                  </a:lnTo>
                  <a:lnTo>
                    <a:pt x="1425" y="1013"/>
                  </a:lnTo>
                  <a:lnTo>
                    <a:pt x="1407" y="1035"/>
                  </a:lnTo>
                  <a:lnTo>
                    <a:pt x="1405" y="1039"/>
                  </a:lnTo>
                  <a:lnTo>
                    <a:pt x="1406" y="1044"/>
                  </a:lnTo>
                  <a:lnTo>
                    <a:pt x="1414" y="1048"/>
                  </a:lnTo>
                  <a:lnTo>
                    <a:pt x="1429" y="1043"/>
                  </a:lnTo>
                  <a:lnTo>
                    <a:pt x="1456" y="1025"/>
                  </a:lnTo>
                  <a:lnTo>
                    <a:pt x="1469" y="1020"/>
                  </a:lnTo>
                  <a:lnTo>
                    <a:pt x="1484" y="1009"/>
                  </a:lnTo>
                  <a:lnTo>
                    <a:pt x="1523" y="989"/>
                  </a:lnTo>
                  <a:lnTo>
                    <a:pt x="1539" y="977"/>
                  </a:lnTo>
                  <a:lnTo>
                    <a:pt x="1548" y="976"/>
                  </a:lnTo>
                  <a:lnTo>
                    <a:pt x="1579" y="955"/>
                  </a:lnTo>
                  <a:lnTo>
                    <a:pt x="1586" y="954"/>
                  </a:lnTo>
                  <a:lnTo>
                    <a:pt x="1601" y="943"/>
                  </a:lnTo>
                  <a:lnTo>
                    <a:pt x="1618" y="931"/>
                  </a:lnTo>
                  <a:lnTo>
                    <a:pt x="1634" y="928"/>
                  </a:lnTo>
                  <a:lnTo>
                    <a:pt x="1655" y="918"/>
                  </a:lnTo>
                  <a:lnTo>
                    <a:pt x="1674" y="915"/>
                  </a:lnTo>
                  <a:lnTo>
                    <a:pt x="1683" y="909"/>
                  </a:lnTo>
                  <a:lnTo>
                    <a:pt x="1719" y="905"/>
                  </a:lnTo>
                  <a:lnTo>
                    <a:pt x="1771" y="905"/>
                  </a:lnTo>
                  <a:lnTo>
                    <a:pt x="1803" y="908"/>
                  </a:lnTo>
                  <a:lnTo>
                    <a:pt x="1818" y="912"/>
                  </a:lnTo>
                  <a:lnTo>
                    <a:pt x="1880" y="940"/>
                  </a:lnTo>
                  <a:lnTo>
                    <a:pt x="1907" y="959"/>
                  </a:lnTo>
                  <a:lnTo>
                    <a:pt x="1970" y="991"/>
                  </a:lnTo>
                  <a:lnTo>
                    <a:pt x="2000" y="1007"/>
                  </a:lnTo>
                  <a:lnTo>
                    <a:pt x="2021" y="1011"/>
                  </a:lnTo>
                  <a:lnTo>
                    <a:pt x="2045" y="1012"/>
                  </a:lnTo>
                  <a:lnTo>
                    <a:pt x="2046" y="1018"/>
                  </a:lnTo>
                  <a:lnTo>
                    <a:pt x="2046" y="1022"/>
                  </a:lnTo>
                  <a:lnTo>
                    <a:pt x="2041" y="1026"/>
                  </a:lnTo>
                  <a:lnTo>
                    <a:pt x="2021" y="1026"/>
                  </a:lnTo>
                  <a:lnTo>
                    <a:pt x="1979" y="1051"/>
                  </a:lnTo>
                  <a:lnTo>
                    <a:pt x="1879" y="1130"/>
                  </a:lnTo>
                  <a:lnTo>
                    <a:pt x="1845" y="1151"/>
                  </a:lnTo>
                  <a:lnTo>
                    <a:pt x="1814" y="1158"/>
                  </a:lnTo>
                  <a:lnTo>
                    <a:pt x="1755" y="1157"/>
                  </a:lnTo>
                  <a:lnTo>
                    <a:pt x="1707" y="1149"/>
                  </a:lnTo>
                  <a:lnTo>
                    <a:pt x="1681" y="1138"/>
                  </a:lnTo>
                  <a:lnTo>
                    <a:pt x="1638" y="1125"/>
                  </a:lnTo>
                  <a:lnTo>
                    <a:pt x="1596" y="1113"/>
                  </a:lnTo>
                  <a:lnTo>
                    <a:pt x="1557" y="1107"/>
                  </a:lnTo>
                  <a:lnTo>
                    <a:pt x="1507" y="1094"/>
                  </a:lnTo>
                  <a:lnTo>
                    <a:pt x="1430" y="1095"/>
                  </a:lnTo>
                  <a:lnTo>
                    <a:pt x="1420" y="1098"/>
                  </a:lnTo>
                  <a:lnTo>
                    <a:pt x="1419" y="1098"/>
                  </a:lnTo>
                  <a:lnTo>
                    <a:pt x="1416" y="1100"/>
                  </a:lnTo>
                  <a:lnTo>
                    <a:pt x="1416" y="1107"/>
                  </a:lnTo>
                  <a:lnTo>
                    <a:pt x="1448" y="1131"/>
                  </a:lnTo>
                  <a:lnTo>
                    <a:pt x="1461" y="1136"/>
                  </a:lnTo>
                  <a:lnTo>
                    <a:pt x="1463" y="1135"/>
                  </a:lnTo>
                  <a:lnTo>
                    <a:pt x="1484" y="1145"/>
                  </a:lnTo>
                  <a:lnTo>
                    <a:pt x="1524" y="1152"/>
                  </a:lnTo>
                  <a:lnTo>
                    <a:pt x="1538" y="1152"/>
                  </a:lnTo>
                  <a:lnTo>
                    <a:pt x="1567" y="1158"/>
                  </a:lnTo>
                  <a:lnTo>
                    <a:pt x="1605" y="1159"/>
                  </a:lnTo>
                  <a:lnTo>
                    <a:pt x="1620" y="1162"/>
                  </a:lnTo>
                  <a:lnTo>
                    <a:pt x="1678" y="1163"/>
                  </a:lnTo>
                  <a:lnTo>
                    <a:pt x="1715" y="1168"/>
                  </a:lnTo>
                  <a:lnTo>
                    <a:pt x="1732" y="1170"/>
                  </a:lnTo>
                  <a:lnTo>
                    <a:pt x="1759" y="1177"/>
                  </a:lnTo>
                  <a:lnTo>
                    <a:pt x="1782" y="1188"/>
                  </a:lnTo>
                  <a:lnTo>
                    <a:pt x="1790" y="1188"/>
                  </a:lnTo>
                  <a:lnTo>
                    <a:pt x="1852" y="1226"/>
                  </a:lnTo>
                  <a:lnTo>
                    <a:pt x="1891" y="1255"/>
                  </a:lnTo>
                  <a:lnTo>
                    <a:pt x="1906" y="1271"/>
                  </a:lnTo>
                  <a:lnTo>
                    <a:pt x="1973" y="1370"/>
                  </a:lnTo>
                  <a:lnTo>
                    <a:pt x="1991" y="1411"/>
                  </a:lnTo>
                  <a:lnTo>
                    <a:pt x="1991" y="1417"/>
                  </a:lnTo>
                  <a:lnTo>
                    <a:pt x="2005" y="1448"/>
                  </a:lnTo>
                  <a:lnTo>
                    <a:pt x="2008" y="1470"/>
                  </a:lnTo>
                  <a:lnTo>
                    <a:pt x="2025" y="1508"/>
                  </a:lnTo>
                  <a:lnTo>
                    <a:pt x="2032" y="1534"/>
                  </a:lnTo>
                  <a:lnTo>
                    <a:pt x="2047" y="1557"/>
                  </a:lnTo>
                  <a:lnTo>
                    <a:pt x="2057" y="1576"/>
                  </a:lnTo>
                  <a:lnTo>
                    <a:pt x="2078" y="1599"/>
                  </a:lnTo>
                  <a:lnTo>
                    <a:pt x="2089" y="1607"/>
                  </a:lnTo>
                  <a:lnTo>
                    <a:pt x="2093" y="1607"/>
                  </a:lnTo>
                  <a:lnTo>
                    <a:pt x="2096" y="1610"/>
                  </a:lnTo>
                  <a:lnTo>
                    <a:pt x="2096" y="1617"/>
                  </a:lnTo>
                  <a:lnTo>
                    <a:pt x="2091" y="1621"/>
                  </a:lnTo>
                  <a:lnTo>
                    <a:pt x="2069" y="1622"/>
                  </a:lnTo>
                  <a:lnTo>
                    <a:pt x="2040" y="1621"/>
                  </a:lnTo>
                  <a:lnTo>
                    <a:pt x="2025" y="1621"/>
                  </a:lnTo>
                  <a:lnTo>
                    <a:pt x="2010" y="1626"/>
                  </a:lnTo>
                  <a:lnTo>
                    <a:pt x="1984" y="1624"/>
                  </a:lnTo>
                  <a:lnTo>
                    <a:pt x="1982" y="1626"/>
                  </a:lnTo>
                  <a:lnTo>
                    <a:pt x="1997" y="1649"/>
                  </a:lnTo>
                  <a:lnTo>
                    <a:pt x="2006" y="1669"/>
                  </a:lnTo>
                  <a:lnTo>
                    <a:pt x="2009" y="1678"/>
                  </a:lnTo>
                  <a:lnTo>
                    <a:pt x="2019" y="1726"/>
                  </a:lnTo>
                  <a:lnTo>
                    <a:pt x="2017" y="1784"/>
                  </a:lnTo>
                  <a:lnTo>
                    <a:pt x="2000" y="1829"/>
                  </a:lnTo>
                  <a:lnTo>
                    <a:pt x="1979" y="1872"/>
                  </a:lnTo>
                  <a:lnTo>
                    <a:pt x="1960" y="1897"/>
                  </a:lnTo>
                  <a:lnTo>
                    <a:pt x="1947" y="1912"/>
                  </a:lnTo>
                  <a:lnTo>
                    <a:pt x="1936" y="1920"/>
                  </a:lnTo>
                  <a:lnTo>
                    <a:pt x="1915" y="1935"/>
                  </a:lnTo>
                  <a:lnTo>
                    <a:pt x="1887" y="1947"/>
                  </a:lnTo>
                  <a:lnTo>
                    <a:pt x="1852" y="1951"/>
                  </a:lnTo>
                  <a:lnTo>
                    <a:pt x="1848" y="1953"/>
                  </a:lnTo>
                  <a:lnTo>
                    <a:pt x="1791" y="1955"/>
                  </a:lnTo>
                  <a:lnTo>
                    <a:pt x="1778" y="1959"/>
                  </a:lnTo>
                  <a:lnTo>
                    <a:pt x="1759" y="1959"/>
                  </a:lnTo>
                  <a:lnTo>
                    <a:pt x="1737" y="1962"/>
                  </a:lnTo>
                  <a:lnTo>
                    <a:pt x="1674" y="1960"/>
                  </a:lnTo>
                  <a:lnTo>
                    <a:pt x="1657" y="1960"/>
                  </a:lnTo>
                  <a:lnTo>
                    <a:pt x="1629" y="1955"/>
                  </a:lnTo>
                  <a:lnTo>
                    <a:pt x="1583" y="1944"/>
                  </a:lnTo>
                  <a:lnTo>
                    <a:pt x="1545" y="1934"/>
                  </a:lnTo>
                  <a:lnTo>
                    <a:pt x="1507" y="1911"/>
                  </a:lnTo>
                  <a:lnTo>
                    <a:pt x="1475" y="1884"/>
                  </a:lnTo>
                  <a:lnTo>
                    <a:pt x="1452" y="1856"/>
                  </a:lnTo>
                  <a:lnTo>
                    <a:pt x="1442" y="1835"/>
                  </a:lnTo>
                  <a:lnTo>
                    <a:pt x="1438" y="1828"/>
                  </a:lnTo>
                  <a:lnTo>
                    <a:pt x="1437" y="1817"/>
                  </a:lnTo>
                  <a:lnTo>
                    <a:pt x="1394" y="1789"/>
                  </a:lnTo>
                  <a:lnTo>
                    <a:pt x="1348" y="1753"/>
                  </a:lnTo>
                  <a:lnTo>
                    <a:pt x="1324" y="1734"/>
                  </a:lnTo>
                  <a:lnTo>
                    <a:pt x="1323" y="1728"/>
                  </a:lnTo>
                  <a:lnTo>
                    <a:pt x="1289" y="1688"/>
                  </a:lnTo>
                  <a:lnTo>
                    <a:pt x="1260" y="1639"/>
                  </a:lnTo>
                  <a:lnTo>
                    <a:pt x="1257" y="1638"/>
                  </a:lnTo>
                  <a:lnTo>
                    <a:pt x="1246" y="1742"/>
                  </a:lnTo>
                  <a:lnTo>
                    <a:pt x="1236" y="1774"/>
                  </a:lnTo>
                  <a:lnTo>
                    <a:pt x="1207" y="1835"/>
                  </a:lnTo>
                  <a:lnTo>
                    <a:pt x="1185" y="1872"/>
                  </a:lnTo>
                  <a:lnTo>
                    <a:pt x="1130" y="1937"/>
                  </a:lnTo>
                  <a:lnTo>
                    <a:pt x="1081" y="1978"/>
                  </a:lnTo>
                  <a:lnTo>
                    <a:pt x="1044" y="2003"/>
                  </a:lnTo>
                  <a:lnTo>
                    <a:pt x="998" y="2027"/>
                  </a:lnTo>
                  <a:lnTo>
                    <a:pt x="953" y="2048"/>
                  </a:lnTo>
                  <a:lnTo>
                    <a:pt x="928" y="2061"/>
                  </a:lnTo>
                  <a:lnTo>
                    <a:pt x="889" y="2082"/>
                  </a:lnTo>
                  <a:lnTo>
                    <a:pt x="865" y="2092"/>
                  </a:lnTo>
                  <a:lnTo>
                    <a:pt x="845" y="2092"/>
                  </a:lnTo>
                  <a:lnTo>
                    <a:pt x="841" y="2085"/>
                  </a:lnTo>
                  <a:lnTo>
                    <a:pt x="849" y="2056"/>
                  </a:lnTo>
                  <a:lnTo>
                    <a:pt x="857" y="2038"/>
                  </a:lnTo>
                  <a:lnTo>
                    <a:pt x="861" y="2021"/>
                  </a:lnTo>
                  <a:lnTo>
                    <a:pt x="866" y="1960"/>
                  </a:lnTo>
                  <a:lnTo>
                    <a:pt x="866" y="1943"/>
                  </a:lnTo>
                  <a:lnTo>
                    <a:pt x="869" y="1934"/>
                  </a:lnTo>
                  <a:lnTo>
                    <a:pt x="860" y="1880"/>
                  </a:lnTo>
                  <a:lnTo>
                    <a:pt x="860" y="1874"/>
                  </a:lnTo>
                  <a:lnTo>
                    <a:pt x="856" y="1859"/>
                  </a:lnTo>
                  <a:lnTo>
                    <a:pt x="852" y="1855"/>
                  </a:lnTo>
                  <a:lnTo>
                    <a:pt x="852" y="1849"/>
                  </a:lnTo>
                  <a:lnTo>
                    <a:pt x="849" y="1842"/>
                  </a:lnTo>
                  <a:lnTo>
                    <a:pt x="852" y="1839"/>
                  </a:lnTo>
                  <a:lnTo>
                    <a:pt x="840" y="1784"/>
                  </a:lnTo>
                  <a:lnTo>
                    <a:pt x="841" y="1742"/>
                  </a:lnTo>
                  <a:lnTo>
                    <a:pt x="843" y="1726"/>
                  </a:lnTo>
                  <a:lnTo>
                    <a:pt x="853" y="1680"/>
                  </a:lnTo>
                  <a:lnTo>
                    <a:pt x="867" y="1651"/>
                  </a:lnTo>
                  <a:lnTo>
                    <a:pt x="867" y="1644"/>
                  </a:lnTo>
                  <a:lnTo>
                    <a:pt x="875" y="1634"/>
                  </a:lnTo>
                  <a:lnTo>
                    <a:pt x="889" y="1603"/>
                  </a:lnTo>
                  <a:lnTo>
                    <a:pt x="915" y="1575"/>
                  </a:lnTo>
                  <a:lnTo>
                    <a:pt x="919" y="1573"/>
                  </a:lnTo>
                  <a:lnTo>
                    <a:pt x="912" y="1569"/>
                  </a:lnTo>
                  <a:lnTo>
                    <a:pt x="884" y="1566"/>
                  </a:lnTo>
                  <a:lnTo>
                    <a:pt x="865" y="1560"/>
                  </a:lnTo>
                  <a:lnTo>
                    <a:pt x="833" y="1563"/>
                  </a:lnTo>
                  <a:lnTo>
                    <a:pt x="824" y="1569"/>
                  </a:lnTo>
                  <a:lnTo>
                    <a:pt x="800" y="1589"/>
                  </a:lnTo>
                  <a:lnTo>
                    <a:pt x="795" y="1589"/>
                  </a:lnTo>
                  <a:lnTo>
                    <a:pt x="791" y="1583"/>
                  </a:lnTo>
                  <a:lnTo>
                    <a:pt x="794" y="1562"/>
                  </a:lnTo>
                  <a:lnTo>
                    <a:pt x="791" y="1554"/>
                  </a:lnTo>
                  <a:lnTo>
                    <a:pt x="775" y="1563"/>
                  </a:lnTo>
                  <a:lnTo>
                    <a:pt x="739" y="1570"/>
                  </a:lnTo>
                  <a:lnTo>
                    <a:pt x="675" y="1573"/>
                  </a:lnTo>
                  <a:lnTo>
                    <a:pt x="658" y="1569"/>
                  </a:lnTo>
                  <a:lnTo>
                    <a:pt x="625" y="1565"/>
                  </a:lnTo>
                  <a:lnTo>
                    <a:pt x="618" y="1566"/>
                  </a:lnTo>
                  <a:lnTo>
                    <a:pt x="610" y="1581"/>
                  </a:lnTo>
                  <a:lnTo>
                    <a:pt x="594" y="1613"/>
                  </a:lnTo>
                  <a:lnTo>
                    <a:pt x="579" y="1639"/>
                  </a:lnTo>
                  <a:lnTo>
                    <a:pt x="579" y="1654"/>
                  </a:lnTo>
                  <a:lnTo>
                    <a:pt x="586" y="1675"/>
                  </a:lnTo>
                  <a:lnTo>
                    <a:pt x="586" y="1680"/>
                  </a:lnTo>
                  <a:lnTo>
                    <a:pt x="580" y="1685"/>
                  </a:lnTo>
                  <a:lnTo>
                    <a:pt x="570" y="1683"/>
                  </a:lnTo>
                  <a:lnTo>
                    <a:pt x="547" y="1687"/>
                  </a:lnTo>
                  <a:lnTo>
                    <a:pt x="531" y="1693"/>
                  </a:lnTo>
                  <a:lnTo>
                    <a:pt x="522" y="1705"/>
                  </a:lnTo>
                  <a:lnTo>
                    <a:pt x="519" y="1715"/>
                  </a:lnTo>
                  <a:lnTo>
                    <a:pt x="468" y="1753"/>
                  </a:lnTo>
                  <a:lnTo>
                    <a:pt x="436" y="1762"/>
                  </a:lnTo>
                  <a:lnTo>
                    <a:pt x="421" y="1762"/>
                  </a:lnTo>
                  <a:lnTo>
                    <a:pt x="398" y="1769"/>
                  </a:lnTo>
                  <a:lnTo>
                    <a:pt x="379" y="1775"/>
                  </a:lnTo>
                  <a:lnTo>
                    <a:pt x="368" y="1783"/>
                  </a:lnTo>
                  <a:lnTo>
                    <a:pt x="359" y="1796"/>
                  </a:lnTo>
                  <a:lnTo>
                    <a:pt x="357" y="1817"/>
                  </a:lnTo>
                  <a:lnTo>
                    <a:pt x="350" y="1824"/>
                  </a:lnTo>
                  <a:lnTo>
                    <a:pt x="337" y="1813"/>
                  </a:lnTo>
                  <a:lnTo>
                    <a:pt x="319" y="1787"/>
                  </a:lnTo>
                  <a:lnTo>
                    <a:pt x="305" y="1779"/>
                  </a:lnTo>
                  <a:lnTo>
                    <a:pt x="277" y="1778"/>
                  </a:lnTo>
                  <a:lnTo>
                    <a:pt x="256" y="1774"/>
                  </a:lnTo>
                  <a:lnTo>
                    <a:pt x="234" y="1767"/>
                  </a:lnTo>
                  <a:lnTo>
                    <a:pt x="212" y="1755"/>
                  </a:lnTo>
                  <a:lnTo>
                    <a:pt x="199" y="1739"/>
                  </a:lnTo>
                  <a:lnTo>
                    <a:pt x="181" y="1728"/>
                  </a:lnTo>
                  <a:lnTo>
                    <a:pt x="145" y="1731"/>
                  </a:lnTo>
                  <a:lnTo>
                    <a:pt x="126" y="1737"/>
                  </a:lnTo>
                  <a:lnTo>
                    <a:pt x="120" y="1739"/>
                  </a:lnTo>
                  <a:lnTo>
                    <a:pt x="114" y="1738"/>
                  </a:lnTo>
                  <a:lnTo>
                    <a:pt x="112" y="1734"/>
                  </a:lnTo>
                  <a:lnTo>
                    <a:pt x="117" y="1719"/>
                  </a:lnTo>
                  <a:lnTo>
                    <a:pt x="130" y="1684"/>
                  </a:lnTo>
                  <a:lnTo>
                    <a:pt x="128" y="1671"/>
                  </a:lnTo>
                  <a:lnTo>
                    <a:pt x="96" y="1635"/>
                  </a:lnTo>
                  <a:lnTo>
                    <a:pt x="77" y="1598"/>
                  </a:lnTo>
                  <a:lnTo>
                    <a:pt x="58" y="1551"/>
                  </a:lnTo>
                  <a:lnTo>
                    <a:pt x="44" y="1518"/>
                  </a:lnTo>
                  <a:lnTo>
                    <a:pt x="35" y="1511"/>
                  </a:lnTo>
                  <a:lnTo>
                    <a:pt x="21" y="1505"/>
                  </a:lnTo>
                  <a:lnTo>
                    <a:pt x="4" y="1505"/>
                  </a:lnTo>
                  <a:lnTo>
                    <a:pt x="0" y="1499"/>
                  </a:lnTo>
                  <a:lnTo>
                    <a:pt x="1" y="1494"/>
                  </a:lnTo>
                  <a:lnTo>
                    <a:pt x="29" y="1458"/>
                  </a:lnTo>
                  <a:lnTo>
                    <a:pt x="44" y="1429"/>
                  </a:lnTo>
                  <a:lnTo>
                    <a:pt x="49" y="1411"/>
                  </a:lnTo>
                  <a:lnTo>
                    <a:pt x="53" y="1393"/>
                  </a:lnTo>
                  <a:lnTo>
                    <a:pt x="58" y="1374"/>
                  </a:lnTo>
                  <a:lnTo>
                    <a:pt x="54" y="1354"/>
                  </a:lnTo>
                  <a:lnTo>
                    <a:pt x="45" y="1335"/>
                  </a:lnTo>
                  <a:lnTo>
                    <a:pt x="48" y="1327"/>
                  </a:lnTo>
                  <a:lnTo>
                    <a:pt x="58" y="1327"/>
                  </a:lnTo>
                  <a:lnTo>
                    <a:pt x="65" y="1330"/>
                  </a:lnTo>
                  <a:lnTo>
                    <a:pt x="84" y="1327"/>
                  </a:lnTo>
                  <a:lnTo>
                    <a:pt x="101" y="1313"/>
                  </a:lnTo>
                  <a:lnTo>
                    <a:pt x="128" y="1284"/>
                  </a:lnTo>
                  <a:lnTo>
                    <a:pt x="175" y="1253"/>
                  </a:lnTo>
                  <a:lnTo>
                    <a:pt x="226" y="1227"/>
                  </a:lnTo>
                  <a:lnTo>
                    <a:pt x="230" y="1225"/>
                  </a:lnTo>
                  <a:lnTo>
                    <a:pt x="217" y="1195"/>
                  </a:lnTo>
                  <a:lnTo>
                    <a:pt x="221" y="1188"/>
                  </a:lnTo>
                  <a:lnTo>
                    <a:pt x="231" y="1188"/>
                  </a:lnTo>
                  <a:lnTo>
                    <a:pt x="244" y="1195"/>
                  </a:lnTo>
                  <a:lnTo>
                    <a:pt x="258" y="1202"/>
                  </a:lnTo>
                  <a:lnTo>
                    <a:pt x="275" y="1204"/>
                  </a:lnTo>
                  <a:lnTo>
                    <a:pt x="331" y="1203"/>
                  </a:lnTo>
                  <a:lnTo>
                    <a:pt x="346" y="1157"/>
                  </a:lnTo>
                  <a:lnTo>
                    <a:pt x="362" y="1112"/>
                  </a:lnTo>
                  <a:lnTo>
                    <a:pt x="366" y="1108"/>
                  </a:lnTo>
                  <a:lnTo>
                    <a:pt x="366" y="1102"/>
                  </a:lnTo>
                  <a:lnTo>
                    <a:pt x="398" y="1031"/>
                  </a:lnTo>
                  <a:lnTo>
                    <a:pt x="409" y="1008"/>
                  </a:lnTo>
                  <a:lnTo>
                    <a:pt x="426" y="976"/>
                  </a:lnTo>
                  <a:lnTo>
                    <a:pt x="441" y="947"/>
                  </a:lnTo>
                  <a:lnTo>
                    <a:pt x="447" y="927"/>
                  </a:lnTo>
                  <a:lnTo>
                    <a:pt x="443" y="916"/>
                  </a:lnTo>
                  <a:lnTo>
                    <a:pt x="436" y="912"/>
                  </a:lnTo>
                  <a:lnTo>
                    <a:pt x="409" y="915"/>
                  </a:lnTo>
                  <a:lnTo>
                    <a:pt x="391" y="918"/>
                  </a:lnTo>
                  <a:lnTo>
                    <a:pt x="349" y="943"/>
                  </a:lnTo>
                  <a:lnTo>
                    <a:pt x="318" y="960"/>
                  </a:lnTo>
                  <a:lnTo>
                    <a:pt x="304" y="964"/>
                  </a:lnTo>
                  <a:lnTo>
                    <a:pt x="263" y="989"/>
                  </a:lnTo>
                  <a:lnTo>
                    <a:pt x="234" y="1013"/>
                  </a:lnTo>
                  <a:lnTo>
                    <a:pt x="198" y="1055"/>
                  </a:lnTo>
                  <a:lnTo>
                    <a:pt x="140" y="1108"/>
                  </a:lnTo>
                  <a:lnTo>
                    <a:pt x="113" y="1121"/>
                  </a:lnTo>
                  <a:lnTo>
                    <a:pt x="103" y="1117"/>
                  </a:lnTo>
                  <a:lnTo>
                    <a:pt x="95" y="1104"/>
                  </a:lnTo>
                  <a:lnTo>
                    <a:pt x="90" y="1093"/>
                  </a:lnTo>
                  <a:lnTo>
                    <a:pt x="90" y="1067"/>
                  </a:lnTo>
                  <a:lnTo>
                    <a:pt x="101" y="1030"/>
                  </a:lnTo>
                  <a:lnTo>
                    <a:pt x="118" y="1020"/>
                  </a:lnTo>
                  <a:lnTo>
                    <a:pt x="143" y="1012"/>
                  </a:lnTo>
                  <a:lnTo>
                    <a:pt x="175" y="989"/>
                  </a:lnTo>
                  <a:lnTo>
                    <a:pt x="248" y="923"/>
                  </a:lnTo>
                  <a:lnTo>
                    <a:pt x="287" y="894"/>
                  </a:lnTo>
                  <a:lnTo>
                    <a:pt x="312" y="881"/>
                  </a:lnTo>
                  <a:lnTo>
                    <a:pt x="326" y="879"/>
                  </a:lnTo>
                  <a:lnTo>
                    <a:pt x="362" y="863"/>
                  </a:lnTo>
                  <a:lnTo>
                    <a:pt x="375" y="862"/>
                  </a:lnTo>
                  <a:lnTo>
                    <a:pt x="398" y="854"/>
                  </a:lnTo>
                  <a:lnTo>
                    <a:pt x="404" y="854"/>
                  </a:lnTo>
                  <a:lnTo>
                    <a:pt x="441" y="845"/>
                  </a:lnTo>
                  <a:lnTo>
                    <a:pt x="461" y="841"/>
                  </a:lnTo>
                  <a:lnTo>
                    <a:pt x="463" y="839"/>
                  </a:lnTo>
                  <a:lnTo>
                    <a:pt x="495" y="834"/>
                  </a:lnTo>
                  <a:lnTo>
                    <a:pt x="512" y="827"/>
                  </a:lnTo>
                  <a:lnTo>
                    <a:pt x="539" y="817"/>
                  </a:lnTo>
                  <a:lnTo>
                    <a:pt x="554" y="809"/>
                  </a:lnTo>
                  <a:lnTo>
                    <a:pt x="633" y="776"/>
                  </a:lnTo>
                  <a:lnTo>
                    <a:pt x="686" y="748"/>
                  </a:lnTo>
                  <a:lnTo>
                    <a:pt x="702" y="743"/>
                  </a:lnTo>
                  <a:lnTo>
                    <a:pt x="740" y="727"/>
                  </a:lnTo>
                  <a:lnTo>
                    <a:pt x="761" y="716"/>
                  </a:lnTo>
                  <a:lnTo>
                    <a:pt x="789" y="703"/>
                  </a:lnTo>
                  <a:lnTo>
                    <a:pt x="799" y="694"/>
                  </a:lnTo>
                  <a:lnTo>
                    <a:pt x="815" y="687"/>
                  </a:lnTo>
                  <a:lnTo>
                    <a:pt x="913" y="618"/>
                  </a:lnTo>
                  <a:lnTo>
                    <a:pt x="931" y="598"/>
                  </a:lnTo>
                  <a:lnTo>
                    <a:pt x="943" y="580"/>
                  </a:lnTo>
                  <a:lnTo>
                    <a:pt x="943" y="553"/>
                  </a:lnTo>
                  <a:lnTo>
                    <a:pt x="930" y="508"/>
                  </a:lnTo>
                  <a:lnTo>
                    <a:pt x="913" y="476"/>
                  </a:lnTo>
                  <a:lnTo>
                    <a:pt x="901" y="459"/>
                  </a:lnTo>
                  <a:lnTo>
                    <a:pt x="870" y="436"/>
                  </a:lnTo>
                  <a:lnTo>
                    <a:pt x="829" y="417"/>
                  </a:lnTo>
                  <a:lnTo>
                    <a:pt x="807" y="406"/>
                  </a:lnTo>
                  <a:lnTo>
                    <a:pt x="793" y="404"/>
                  </a:lnTo>
                  <a:lnTo>
                    <a:pt x="789" y="400"/>
                  </a:lnTo>
                  <a:lnTo>
                    <a:pt x="788" y="400"/>
                  </a:lnTo>
                  <a:lnTo>
                    <a:pt x="788" y="406"/>
                  </a:lnTo>
                  <a:lnTo>
                    <a:pt x="795" y="419"/>
                  </a:lnTo>
                  <a:lnTo>
                    <a:pt x="800" y="458"/>
                  </a:lnTo>
                  <a:lnTo>
                    <a:pt x="798" y="465"/>
                  </a:lnTo>
                  <a:lnTo>
                    <a:pt x="798" y="476"/>
                  </a:lnTo>
                  <a:lnTo>
                    <a:pt x="795" y="489"/>
                  </a:lnTo>
                  <a:lnTo>
                    <a:pt x="789" y="503"/>
                  </a:lnTo>
                  <a:lnTo>
                    <a:pt x="784" y="518"/>
                  </a:lnTo>
                  <a:lnTo>
                    <a:pt x="774" y="537"/>
                  </a:lnTo>
                  <a:lnTo>
                    <a:pt x="758" y="561"/>
                  </a:lnTo>
                  <a:lnTo>
                    <a:pt x="753" y="587"/>
                  </a:lnTo>
                  <a:lnTo>
                    <a:pt x="751" y="613"/>
                  </a:lnTo>
                  <a:lnTo>
                    <a:pt x="758" y="623"/>
                  </a:lnTo>
                  <a:lnTo>
                    <a:pt x="757" y="635"/>
                  </a:lnTo>
                  <a:lnTo>
                    <a:pt x="754" y="637"/>
                  </a:lnTo>
                  <a:lnTo>
                    <a:pt x="734" y="640"/>
                  </a:lnTo>
                  <a:lnTo>
                    <a:pt x="715" y="649"/>
                  </a:lnTo>
                  <a:lnTo>
                    <a:pt x="679" y="672"/>
                  </a:lnTo>
                  <a:lnTo>
                    <a:pt x="653" y="701"/>
                  </a:lnTo>
                  <a:lnTo>
                    <a:pt x="653" y="712"/>
                  </a:lnTo>
                  <a:lnTo>
                    <a:pt x="661" y="725"/>
                  </a:lnTo>
                  <a:lnTo>
                    <a:pt x="659" y="729"/>
                  </a:lnTo>
                  <a:lnTo>
                    <a:pt x="657" y="731"/>
                  </a:lnTo>
                  <a:lnTo>
                    <a:pt x="630" y="725"/>
                  </a:lnTo>
                  <a:lnTo>
                    <a:pt x="627" y="722"/>
                  </a:lnTo>
                  <a:lnTo>
                    <a:pt x="593" y="718"/>
                  </a:lnTo>
                  <a:lnTo>
                    <a:pt x="570" y="723"/>
                  </a:lnTo>
                  <a:lnTo>
                    <a:pt x="535" y="743"/>
                  </a:lnTo>
                  <a:lnTo>
                    <a:pt x="527" y="758"/>
                  </a:lnTo>
                  <a:lnTo>
                    <a:pt x="526" y="790"/>
                  </a:lnTo>
                  <a:lnTo>
                    <a:pt x="518" y="794"/>
                  </a:lnTo>
                  <a:lnTo>
                    <a:pt x="508" y="785"/>
                  </a:lnTo>
                  <a:lnTo>
                    <a:pt x="507" y="777"/>
                  </a:lnTo>
                  <a:lnTo>
                    <a:pt x="475" y="754"/>
                  </a:lnTo>
                  <a:lnTo>
                    <a:pt x="462" y="753"/>
                  </a:lnTo>
                  <a:lnTo>
                    <a:pt x="449" y="748"/>
                  </a:lnTo>
                  <a:lnTo>
                    <a:pt x="364" y="749"/>
                  </a:lnTo>
                  <a:lnTo>
                    <a:pt x="349" y="762"/>
                  </a:lnTo>
                  <a:lnTo>
                    <a:pt x="332" y="787"/>
                  </a:lnTo>
                  <a:lnTo>
                    <a:pt x="325" y="787"/>
                  </a:lnTo>
                  <a:lnTo>
                    <a:pt x="325" y="767"/>
                  </a:lnTo>
                  <a:lnTo>
                    <a:pt x="327" y="753"/>
                  </a:lnTo>
                  <a:lnTo>
                    <a:pt x="322" y="731"/>
                  </a:lnTo>
                  <a:lnTo>
                    <a:pt x="290" y="707"/>
                  </a:lnTo>
                  <a:lnTo>
                    <a:pt x="269" y="694"/>
                  </a:lnTo>
                  <a:lnTo>
                    <a:pt x="258" y="689"/>
                  </a:lnTo>
                  <a:lnTo>
                    <a:pt x="239" y="682"/>
                  </a:lnTo>
                  <a:lnTo>
                    <a:pt x="212" y="691"/>
                  </a:lnTo>
                  <a:lnTo>
                    <a:pt x="185" y="714"/>
                  </a:lnTo>
                  <a:lnTo>
                    <a:pt x="180" y="712"/>
                  </a:lnTo>
                  <a:lnTo>
                    <a:pt x="175" y="707"/>
                  </a:lnTo>
                  <a:lnTo>
                    <a:pt x="184" y="668"/>
                  </a:lnTo>
                  <a:lnTo>
                    <a:pt x="184" y="641"/>
                  </a:lnTo>
                  <a:lnTo>
                    <a:pt x="169" y="625"/>
                  </a:lnTo>
                  <a:lnTo>
                    <a:pt x="154" y="594"/>
                  </a:lnTo>
                  <a:lnTo>
                    <a:pt x="136" y="542"/>
                  </a:lnTo>
                  <a:lnTo>
                    <a:pt x="104" y="513"/>
                  </a:lnTo>
                  <a:lnTo>
                    <a:pt x="87" y="505"/>
                  </a:lnTo>
                  <a:lnTo>
                    <a:pt x="80" y="508"/>
                  </a:lnTo>
                  <a:lnTo>
                    <a:pt x="69" y="506"/>
                  </a:lnTo>
                  <a:lnTo>
                    <a:pt x="65" y="496"/>
                  </a:lnTo>
                  <a:lnTo>
                    <a:pt x="85" y="483"/>
                  </a:lnTo>
                  <a:lnTo>
                    <a:pt x="100" y="458"/>
                  </a:lnTo>
                  <a:lnTo>
                    <a:pt x="109" y="423"/>
                  </a:lnTo>
                  <a:lnTo>
                    <a:pt x="107" y="399"/>
                  </a:lnTo>
                  <a:lnTo>
                    <a:pt x="103" y="389"/>
                  </a:lnTo>
                  <a:lnTo>
                    <a:pt x="89" y="376"/>
                  </a:lnTo>
                  <a:lnTo>
                    <a:pt x="75" y="377"/>
                  </a:lnTo>
                  <a:lnTo>
                    <a:pt x="69" y="372"/>
                  </a:lnTo>
                  <a:lnTo>
                    <a:pt x="69" y="360"/>
                  </a:lnTo>
                  <a:lnTo>
                    <a:pt x="82" y="351"/>
                  </a:lnTo>
                  <a:lnTo>
                    <a:pt x="95" y="327"/>
                  </a:lnTo>
                  <a:lnTo>
                    <a:pt x="108" y="313"/>
                  </a:lnTo>
                  <a:lnTo>
                    <a:pt x="123" y="286"/>
                  </a:lnTo>
                  <a:lnTo>
                    <a:pt x="126" y="256"/>
                  </a:lnTo>
                  <a:lnTo>
                    <a:pt x="120" y="235"/>
                  </a:lnTo>
                  <a:lnTo>
                    <a:pt x="101" y="221"/>
                  </a:lnTo>
                  <a:lnTo>
                    <a:pt x="89" y="219"/>
                  </a:lnTo>
                  <a:lnTo>
                    <a:pt x="86" y="213"/>
                  </a:lnTo>
                  <a:lnTo>
                    <a:pt x="87" y="204"/>
                  </a:lnTo>
                  <a:lnTo>
                    <a:pt x="90" y="201"/>
                  </a:lnTo>
                  <a:lnTo>
                    <a:pt x="99" y="201"/>
                  </a:lnTo>
                  <a:lnTo>
                    <a:pt x="104" y="205"/>
                  </a:lnTo>
                  <a:lnTo>
                    <a:pt x="132" y="205"/>
                  </a:lnTo>
                  <a:lnTo>
                    <a:pt x="152" y="200"/>
                  </a:lnTo>
                  <a:lnTo>
                    <a:pt x="180" y="169"/>
                  </a:lnTo>
                  <a:lnTo>
                    <a:pt x="204" y="150"/>
                  </a:lnTo>
                  <a:lnTo>
                    <a:pt x="235" y="114"/>
                  </a:lnTo>
                  <a:lnTo>
                    <a:pt x="237" y="104"/>
                  </a:lnTo>
                  <a:lnTo>
                    <a:pt x="235" y="97"/>
                  </a:lnTo>
                  <a:lnTo>
                    <a:pt x="235" y="88"/>
                  </a:lnTo>
                  <a:lnTo>
                    <a:pt x="227" y="79"/>
                  </a:lnTo>
                  <a:lnTo>
                    <a:pt x="227" y="67"/>
                  </a:lnTo>
                  <a:lnTo>
                    <a:pt x="235" y="63"/>
                  </a:lnTo>
                  <a:lnTo>
                    <a:pt x="243" y="67"/>
                  </a:lnTo>
                  <a:lnTo>
                    <a:pt x="249" y="72"/>
                  </a:lnTo>
                  <a:lnTo>
                    <a:pt x="261" y="73"/>
                  </a:lnTo>
                  <a:lnTo>
                    <a:pt x="268" y="78"/>
                  </a:lnTo>
                  <a:lnTo>
                    <a:pt x="307" y="79"/>
                  </a:lnTo>
                  <a:lnTo>
                    <a:pt x="327" y="79"/>
                  </a:lnTo>
                  <a:lnTo>
                    <a:pt x="346" y="71"/>
                  </a:lnTo>
                  <a:lnTo>
                    <a:pt x="359" y="61"/>
                  </a:lnTo>
                  <a:lnTo>
                    <a:pt x="376" y="55"/>
                  </a:lnTo>
                  <a:lnTo>
                    <a:pt x="391" y="43"/>
                  </a:lnTo>
                  <a:lnTo>
                    <a:pt x="403" y="36"/>
                  </a:lnTo>
                  <a:lnTo>
                    <a:pt x="407" y="31"/>
                  </a:lnTo>
                  <a:lnTo>
                    <a:pt x="409" y="28"/>
                  </a:lnTo>
                  <a:lnTo>
                    <a:pt x="409" y="19"/>
                  </a:lnTo>
                  <a:lnTo>
                    <a:pt x="419" y="0"/>
                  </a:lnTo>
                  <a:lnTo>
                    <a:pt x="432" y="4"/>
                  </a:lnTo>
                  <a:lnTo>
                    <a:pt x="457" y="33"/>
                  </a:lnTo>
                  <a:close/>
                  <a:moveTo>
                    <a:pt x="1720" y="1535"/>
                  </a:moveTo>
                  <a:lnTo>
                    <a:pt x="1724" y="1539"/>
                  </a:lnTo>
                  <a:lnTo>
                    <a:pt x="1702" y="1535"/>
                  </a:lnTo>
                  <a:lnTo>
                    <a:pt x="1679" y="1537"/>
                  </a:lnTo>
                  <a:lnTo>
                    <a:pt x="1677" y="1538"/>
                  </a:lnTo>
                  <a:lnTo>
                    <a:pt x="1673" y="1538"/>
                  </a:lnTo>
                  <a:lnTo>
                    <a:pt x="1667" y="1516"/>
                  </a:lnTo>
                  <a:lnTo>
                    <a:pt x="1656" y="1495"/>
                  </a:lnTo>
                  <a:lnTo>
                    <a:pt x="1720" y="1534"/>
                  </a:lnTo>
                  <a:lnTo>
                    <a:pt x="1720" y="1535"/>
                  </a:lnTo>
                  <a:close/>
                  <a:moveTo>
                    <a:pt x="1409" y="1241"/>
                  </a:moveTo>
                  <a:lnTo>
                    <a:pt x="1433" y="1271"/>
                  </a:lnTo>
                  <a:lnTo>
                    <a:pt x="1447" y="1306"/>
                  </a:lnTo>
                  <a:lnTo>
                    <a:pt x="1497" y="1363"/>
                  </a:lnTo>
                  <a:lnTo>
                    <a:pt x="1499" y="1366"/>
                  </a:lnTo>
                  <a:lnTo>
                    <a:pt x="1491" y="1365"/>
                  </a:lnTo>
                  <a:lnTo>
                    <a:pt x="1448" y="1333"/>
                  </a:lnTo>
                  <a:lnTo>
                    <a:pt x="1439" y="1330"/>
                  </a:lnTo>
                  <a:lnTo>
                    <a:pt x="1433" y="1325"/>
                  </a:lnTo>
                  <a:lnTo>
                    <a:pt x="1409" y="1304"/>
                  </a:lnTo>
                  <a:lnTo>
                    <a:pt x="1393" y="1295"/>
                  </a:lnTo>
                  <a:lnTo>
                    <a:pt x="1383" y="1276"/>
                  </a:lnTo>
                  <a:lnTo>
                    <a:pt x="1377" y="1252"/>
                  </a:lnTo>
                  <a:lnTo>
                    <a:pt x="1382" y="1226"/>
                  </a:lnTo>
                  <a:lnTo>
                    <a:pt x="1392" y="1230"/>
                  </a:lnTo>
                  <a:lnTo>
                    <a:pt x="1409" y="1241"/>
                  </a:lnTo>
                  <a:close/>
                  <a:moveTo>
                    <a:pt x="511" y="957"/>
                  </a:moveTo>
                  <a:lnTo>
                    <a:pt x="518" y="967"/>
                  </a:lnTo>
                  <a:lnTo>
                    <a:pt x="518" y="972"/>
                  </a:lnTo>
                  <a:lnTo>
                    <a:pt x="529" y="986"/>
                  </a:lnTo>
                  <a:lnTo>
                    <a:pt x="542" y="1008"/>
                  </a:lnTo>
                  <a:lnTo>
                    <a:pt x="548" y="1016"/>
                  </a:lnTo>
                  <a:lnTo>
                    <a:pt x="586" y="1068"/>
                  </a:lnTo>
                  <a:lnTo>
                    <a:pt x="625" y="1115"/>
                  </a:lnTo>
                  <a:lnTo>
                    <a:pt x="645" y="1129"/>
                  </a:lnTo>
                  <a:lnTo>
                    <a:pt x="659" y="1132"/>
                  </a:lnTo>
                  <a:lnTo>
                    <a:pt x="672" y="1136"/>
                  </a:lnTo>
                  <a:lnTo>
                    <a:pt x="661" y="1157"/>
                  </a:lnTo>
                  <a:lnTo>
                    <a:pt x="645" y="1165"/>
                  </a:lnTo>
                  <a:lnTo>
                    <a:pt x="618" y="1187"/>
                  </a:lnTo>
                  <a:lnTo>
                    <a:pt x="620" y="1198"/>
                  </a:lnTo>
                  <a:lnTo>
                    <a:pt x="643" y="1215"/>
                  </a:lnTo>
                  <a:lnTo>
                    <a:pt x="647" y="1227"/>
                  </a:lnTo>
                  <a:lnTo>
                    <a:pt x="647" y="1245"/>
                  </a:lnTo>
                  <a:lnTo>
                    <a:pt x="630" y="1248"/>
                  </a:lnTo>
                  <a:lnTo>
                    <a:pt x="599" y="1265"/>
                  </a:lnTo>
                  <a:lnTo>
                    <a:pt x="584" y="1293"/>
                  </a:lnTo>
                  <a:lnTo>
                    <a:pt x="565" y="1312"/>
                  </a:lnTo>
                  <a:lnTo>
                    <a:pt x="555" y="1297"/>
                  </a:lnTo>
                  <a:lnTo>
                    <a:pt x="547" y="1287"/>
                  </a:lnTo>
                  <a:lnTo>
                    <a:pt x="552" y="1272"/>
                  </a:lnTo>
                  <a:lnTo>
                    <a:pt x="558" y="1259"/>
                  </a:lnTo>
                  <a:lnTo>
                    <a:pt x="555" y="1239"/>
                  </a:lnTo>
                  <a:lnTo>
                    <a:pt x="552" y="1233"/>
                  </a:lnTo>
                  <a:lnTo>
                    <a:pt x="545" y="1229"/>
                  </a:lnTo>
                  <a:lnTo>
                    <a:pt x="540" y="1230"/>
                  </a:lnTo>
                  <a:lnTo>
                    <a:pt x="529" y="1238"/>
                  </a:lnTo>
                  <a:lnTo>
                    <a:pt x="512" y="1241"/>
                  </a:lnTo>
                  <a:lnTo>
                    <a:pt x="491" y="1236"/>
                  </a:lnTo>
                  <a:lnTo>
                    <a:pt x="476" y="1229"/>
                  </a:lnTo>
                  <a:lnTo>
                    <a:pt x="440" y="1215"/>
                  </a:lnTo>
                  <a:lnTo>
                    <a:pt x="389" y="1213"/>
                  </a:lnTo>
                  <a:lnTo>
                    <a:pt x="395" y="1181"/>
                  </a:lnTo>
                  <a:lnTo>
                    <a:pt x="440" y="1063"/>
                  </a:lnTo>
                  <a:lnTo>
                    <a:pt x="454" y="1022"/>
                  </a:lnTo>
                  <a:lnTo>
                    <a:pt x="476" y="981"/>
                  </a:lnTo>
                  <a:lnTo>
                    <a:pt x="489" y="962"/>
                  </a:lnTo>
                  <a:lnTo>
                    <a:pt x="502" y="943"/>
                  </a:lnTo>
                  <a:lnTo>
                    <a:pt x="507" y="945"/>
                  </a:lnTo>
                  <a:lnTo>
                    <a:pt x="511" y="957"/>
                  </a:lnTo>
                  <a:close/>
                  <a:moveTo>
                    <a:pt x="1031" y="931"/>
                  </a:moveTo>
                  <a:lnTo>
                    <a:pt x="1009" y="935"/>
                  </a:lnTo>
                  <a:lnTo>
                    <a:pt x="1005" y="939"/>
                  </a:lnTo>
                  <a:lnTo>
                    <a:pt x="1001" y="939"/>
                  </a:lnTo>
                  <a:lnTo>
                    <a:pt x="996" y="916"/>
                  </a:lnTo>
                  <a:lnTo>
                    <a:pt x="994" y="894"/>
                  </a:lnTo>
                  <a:lnTo>
                    <a:pt x="1026" y="926"/>
                  </a:lnTo>
                  <a:lnTo>
                    <a:pt x="1031" y="931"/>
                  </a:lnTo>
                  <a:close/>
                  <a:moveTo>
                    <a:pt x="958" y="789"/>
                  </a:moveTo>
                  <a:lnTo>
                    <a:pt x="928" y="735"/>
                  </a:lnTo>
                  <a:lnTo>
                    <a:pt x="928" y="729"/>
                  </a:lnTo>
                  <a:lnTo>
                    <a:pt x="941" y="721"/>
                  </a:lnTo>
                  <a:lnTo>
                    <a:pt x="953" y="716"/>
                  </a:lnTo>
                  <a:lnTo>
                    <a:pt x="957" y="716"/>
                  </a:lnTo>
                  <a:lnTo>
                    <a:pt x="958" y="789"/>
                  </a:lnTo>
                  <a:close/>
                  <a:moveTo>
                    <a:pt x="884" y="799"/>
                  </a:moveTo>
                  <a:lnTo>
                    <a:pt x="903" y="827"/>
                  </a:lnTo>
                  <a:lnTo>
                    <a:pt x="908" y="840"/>
                  </a:lnTo>
                  <a:lnTo>
                    <a:pt x="919" y="859"/>
                  </a:lnTo>
                  <a:lnTo>
                    <a:pt x="939" y="917"/>
                  </a:lnTo>
                  <a:lnTo>
                    <a:pt x="943" y="932"/>
                  </a:lnTo>
                  <a:lnTo>
                    <a:pt x="943" y="937"/>
                  </a:lnTo>
                  <a:lnTo>
                    <a:pt x="925" y="932"/>
                  </a:lnTo>
                  <a:lnTo>
                    <a:pt x="899" y="935"/>
                  </a:lnTo>
                  <a:lnTo>
                    <a:pt x="903" y="928"/>
                  </a:lnTo>
                  <a:lnTo>
                    <a:pt x="895" y="909"/>
                  </a:lnTo>
                  <a:lnTo>
                    <a:pt x="848" y="877"/>
                  </a:lnTo>
                  <a:lnTo>
                    <a:pt x="830" y="871"/>
                  </a:lnTo>
                  <a:lnTo>
                    <a:pt x="817" y="862"/>
                  </a:lnTo>
                  <a:lnTo>
                    <a:pt x="790" y="854"/>
                  </a:lnTo>
                  <a:lnTo>
                    <a:pt x="765" y="853"/>
                  </a:lnTo>
                  <a:lnTo>
                    <a:pt x="730" y="849"/>
                  </a:lnTo>
                  <a:lnTo>
                    <a:pt x="670" y="848"/>
                  </a:lnTo>
                  <a:lnTo>
                    <a:pt x="681" y="840"/>
                  </a:lnTo>
                  <a:lnTo>
                    <a:pt x="686" y="840"/>
                  </a:lnTo>
                  <a:lnTo>
                    <a:pt x="699" y="830"/>
                  </a:lnTo>
                  <a:lnTo>
                    <a:pt x="711" y="826"/>
                  </a:lnTo>
                  <a:lnTo>
                    <a:pt x="774" y="792"/>
                  </a:lnTo>
                  <a:lnTo>
                    <a:pt x="821" y="773"/>
                  </a:lnTo>
                  <a:lnTo>
                    <a:pt x="829" y="772"/>
                  </a:lnTo>
                  <a:lnTo>
                    <a:pt x="857" y="777"/>
                  </a:lnTo>
                  <a:lnTo>
                    <a:pt x="884" y="799"/>
                  </a:lnTo>
                  <a:close/>
                  <a:moveTo>
                    <a:pt x="1561" y="449"/>
                  </a:moveTo>
                  <a:lnTo>
                    <a:pt x="1571" y="483"/>
                  </a:lnTo>
                  <a:lnTo>
                    <a:pt x="1575" y="501"/>
                  </a:lnTo>
                  <a:lnTo>
                    <a:pt x="1575" y="521"/>
                  </a:lnTo>
                  <a:lnTo>
                    <a:pt x="1577" y="554"/>
                  </a:lnTo>
                  <a:lnTo>
                    <a:pt x="1575" y="580"/>
                  </a:lnTo>
                  <a:lnTo>
                    <a:pt x="1569" y="630"/>
                  </a:lnTo>
                  <a:lnTo>
                    <a:pt x="1566" y="632"/>
                  </a:lnTo>
                  <a:lnTo>
                    <a:pt x="1565" y="654"/>
                  </a:lnTo>
                  <a:lnTo>
                    <a:pt x="1557" y="678"/>
                  </a:lnTo>
                  <a:lnTo>
                    <a:pt x="1545" y="726"/>
                  </a:lnTo>
                  <a:lnTo>
                    <a:pt x="1537" y="750"/>
                  </a:lnTo>
                  <a:lnTo>
                    <a:pt x="1524" y="780"/>
                  </a:lnTo>
                  <a:lnTo>
                    <a:pt x="1493" y="837"/>
                  </a:lnTo>
                  <a:lnTo>
                    <a:pt x="1471" y="873"/>
                  </a:lnTo>
                  <a:lnTo>
                    <a:pt x="1443" y="918"/>
                  </a:lnTo>
                  <a:lnTo>
                    <a:pt x="1392" y="981"/>
                  </a:lnTo>
                  <a:lnTo>
                    <a:pt x="1382" y="989"/>
                  </a:lnTo>
                  <a:lnTo>
                    <a:pt x="1365" y="1003"/>
                  </a:lnTo>
                  <a:lnTo>
                    <a:pt x="1353" y="1008"/>
                  </a:lnTo>
                  <a:lnTo>
                    <a:pt x="1346" y="1008"/>
                  </a:lnTo>
                  <a:lnTo>
                    <a:pt x="1342" y="1002"/>
                  </a:lnTo>
                  <a:lnTo>
                    <a:pt x="1315" y="986"/>
                  </a:lnTo>
                  <a:lnTo>
                    <a:pt x="1309" y="981"/>
                  </a:lnTo>
                  <a:lnTo>
                    <a:pt x="1296" y="971"/>
                  </a:lnTo>
                  <a:lnTo>
                    <a:pt x="1284" y="949"/>
                  </a:lnTo>
                  <a:lnTo>
                    <a:pt x="1270" y="895"/>
                  </a:lnTo>
                  <a:lnTo>
                    <a:pt x="1257" y="857"/>
                  </a:lnTo>
                  <a:lnTo>
                    <a:pt x="1249" y="834"/>
                  </a:lnTo>
                  <a:lnTo>
                    <a:pt x="1233" y="803"/>
                  </a:lnTo>
                  <a:lnTo>
                    <a:pt x="1217" y="781"/>
                  </a:lnTo>
                  <a:lnTo>
                    <a:pt x="1215" y="776"/>
                  </a:lnTo>
                  <a:lnTo>
                    <a:pt x="1211" y="773"/>
                  </a:lnTo>
                  <a:lnTo>
                    <a:pt x="1177" y="741"/>
                  </a:lnTo>
                  <a:lnTo>
                    <a:pt x="1156" y="729"/>
                  </a:lnTo>
                  <a:lnTo>
                    <a:pt x="1148" y="722"/>
                  </a:lnTo>
                  <a:lnTo>
                    <a:pt x="1137" y="716"/>
                  </a:lnTo>
                  <a:lnTo>
                    <a:pt x="1115" y="711"/>
                  </a:lnTo>
                  <a:lnTo>
                    <a:pt x="1094" y="707"/>
                  </a:lnTo>
                  <a:lnTo>
                    <a:pt x="1093" y="707"/>
                  </a:lnTo>
                  <a:lnTo>
                    <a:pt x="1089" y="704"/>
                  </a:lnTo>
                  <a:lnTo>
                    <a:pt x="1084" y="705"/>
                  </a:lnTo>
                  <a:lnTo>
                    <a:pt x="1058" y="699"/>
                  </a:lnTo>
                  <a:lnTo>
                    <a:pt x="1024" y="697"/>
                  </a:lnTo>
                  <a:lnTo>
                    <a:pt x="1003" y="697"/>
                  </a:lnTo>
                  <a:lnTo>
                    <a:pt x="1002" y="695"/>
                  </a:lnTo>
                  <a:lnTo>
                    <a:pt x="1034" y="681"/>
                  </a:lnTo>
                  <a:lnTo>
                    <a:pt x="1092" y="659"/>
                  </a:lnTo>
                  <a:lnTo>
                    <a:pt x="1111" y="657"/>
                  </a:lnTo>
                  <a:lnTo>
                    <a:pt x="1170" y="623"/>
                  </a:lnTo>
                  <a:lnTo>
                    <a:pt x="1188" y="617"/>
                  </a:lnTo>
                  <a:lnTo>
                    <a:pt x="1206" y="619"/>
                  </a:lnTo>
                  <a:lnTo>
                    <a:pt x="1223" y="619"/>
                  </a:lnTo>
                  <a:lnTo>
                    <a:pt x="1234" y="614"/>
                  </a:lnTo>
                  <a:lnTo>
                    <a:pt x="1247" y="598"/>
                  </a:lnTo>
                  <a:lnTo>
                    <a:pt x="1253" y="583"/>
                  </a:lnTo>
                  <a:lnTo>
                    <a:pt x="1270" y="568"/>
                  </a:lnTo>
                  <a:lnTo>
                    <a:pt x="1287" y="563"/>
                  </a:lnTo>
                  <a:lnTo>
                    <a:pt x="1315" y="551"/>
                  </a:lnTo>
                  <a:lnTo>
                    <a:pt x="1389" y="525"/>
                  </a:lnTo>
                  <a:lnTo>
                    <a:pt x="1441" y="500"/>
                  </a:lnTo>
                  <a:lnTo>
                    <a:pt x="1502" y="465"/>
                  </a:lnTo>
                  <a:lnTo>
                    <a:pt x="1525" y="451"/>
                  </a:lnTo>
                  <a:lnTo>
                    <a:pt x="1545" y="435"/>
                  </a:lnTo>
                  <a:lnTo>
                    <a:pt x="1556" y="438"/>
                  </a:lnTo>
                  <a:lnTo>
                    <a:pt x="1561" y="44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46" name="Freeform 276"/>
            <p:cNvSpPr>
              <a:spLocks/>
            </p:cNvSpPr>
            <p:nvPr/>
          </p:nvSpPr>
          <p:spPr bwMode="auto">
            <a:xfrm>
              <a:off x="1079" y="290"/>
              <a:ext cx="694" cy="743"/>
            </a:xfrm>
            <a:custGeom>
              <a:avLst/>
              <a:gdLst>
                <a:gd name="T0" fmla="*/ 468 w 694"/>
                <a:gd name="T1" fmla="*/ 64 h 743"/>
                <a:gd name="T2" fmla="*/ 480 w 694"/>
                <a:gd name="T3" fmla="*/ 46 h 743"/>
                <a:gd name="T4" fmla="*/ 525 w 694"/>
                <a:gd name="T5" fmla="*/ 91 h 743"/>
                <a:gd name="T6" fmla="*/ 597 w 694"/>
                <a:gd name="T7" fmla="*/ 137 h 743"/>
                <a:gd name="T8" fmla="*/ 622 w 694"/>
                <a:gd name="T9" fmla="*/ 174 h 743"/>
                <a:gd name="T10" fmla="*/ 626 w 694"/>
                <a:gd name="T11" fmla="*/ 206 h 743"/>
                <a:gd name="T12" fmla="*/ 653 w 694"/>
                <a:gd name="T13" fmla="*/ 254 h 743"/>
                <a:gd name="T14" fmla="*/ 681 w 694"/>
                <a:gd name="T15" fmla="*/ 264 h 743"/>
                <a:gd name="T16" fmla="*/ 615 w 694"/>
                <a:gd name="T17" fmla="*/ 323 h 743"/>
                <a:gd name="T18" fmla="*/ 571 w 694"/>
                <a:gd name="T19" fmla="*/ 303 h 743"/>
                <a:gd name="T20" fmla="*/ 517 w 694"/>
                <a:gd name="T21" fmla="*/ 232 h 743"/>
                <a:gd name="T22" fmla="*/ 506 w 694"/>
                <a:gd name="T23" fmla="*/ 238 h 743"/>
                <a:gd name="T24" fmla="*/ 563 w 694"/>
                <a:gd name="T25" fmla="*/ 306 h 743"/>
                <a:gd name="T26" fmla="*/ 548 w 694"/>
                <a:gd name="T27" fmla="*/ 349 h 743"/>
                <a:gd name="T28" fmla="*/ 549 w 694"/>
                <a:gd name="T29" fmla="*/ 375 h 743"/>
                <a:gd name="T30" fmla="*/ 538 w 694"/>
                <a:gd name="T31" fmla="*/ 408 h 743"/>
                <a:gd name="T32" fmla="*/ 435 w 694"/>
                <a:gd name="T33" fmla="*/ 496 h 743"/>
                <a:gd name="T34" fmla="*/ 253 w 694"/>
                <a:gd name="T35" fmla="*/ 558 h 743"/>
                <a:gd name="T36" fmla="*/ 109 w 694"/>
                <a:gd name="T37" fmla="*/ 546 h 743"/>
                <a:gd name="T38" fmla="*/ 77 w 694"/>
                <a:gd name="T39" fmla="*/ 537 h 743"/>
                <a:gd name="T40" fmla="*/ 91 w 694"/>
                <a:gd name="T41" fmla="*/ 583 h 743"/>
                <a:gd name="T42" fmla="*/ 195 w 694"/>
                <a:gd name="T43" fmla="*/ 649 h 743"/>
                <a:gd name="T44" fmla="*/ 270 w 694"/>
                <a:gd name="T45" fmla="*/ 672 h 743"/>
                <a:gd name="T46" fmla="*/ 317 w 694"/>
                <a:gd name="T47" fmla="*/ 680 h 743"/>
                <a:gd name="T48" fmla="*/ 474 w 694"/>
                <a:gd name="T49" fmla="*/ 654 h 743"/>
                <a:gd name="T50" fmla="*/ 587 w 694"/>
                <a:gd name="T51" fmla="*/ 567 h 743"/>
                <a:gd name="T52" fmla="*/ 619 w 694"/>
                <a:gd name="T53" fmla="*/ 499 h 743"/>
                <a:gd name="T54" fmla="*/ 615 w 694"/>
                <a:gd name="T55" fmla="*/ 418 h 743"/>
                <a:gd name="T56" fmla="*/ 574 w 694"/>
                <a:gd name="T57" fmla="*/ 369 h 743"/>
                <a:gd name="T58" fmla="*/ 655 w 694"/>
                <a:gd name="T59" fmla="*/ 371 h 743"/>
                <a:gd name="T60" fmla="*/ 692 w 694"/>
                <a:gd name="T61" fmla="*/ 405 h 743"/>
                <a:gd name="T62" fmla="*/ 684 w 694"/>
                <a:gd name="T63" fmla="*/ 485 h 743"/>
                <a:gd name="T64" fmla="*/ 648 w 694"/>
                <a:gd name="T65" fmla="*/ 560 h 743"/>
                <a:gd name="T66" fmla="*/ 648 w 694"/>
                <a:gd name="T67" fmla="*/ 607 h 743"/>
                <a:gd name="T68" fmla="*/ 597 w 694"/>
                <a:gd name="T69" fmla="*/ 631 h 743"/>
                <a:gd name="T70" fmla="*/ 548 w 694"/>
                <a:gd name="T71" fmla="*/ 681 h 743"/>
                <a:gd name="T72" fmla="*/ 490 w 694"/>
                <a:gd name="T73" fmla="*/ 687 h 743"/>
                <a:gd name="T74" fmla="*/ 456 w 694"/>
                <a:gd name="T75" fmla="*/ 701 h 743"/>
                <a:gd name="T76" fmla="*/ 421 w 694"/>
                <a:gd name="T77" fmla="*/ 743 h 743"/>
                <a:gd name="T78" fmla="*/ 368 w 694"/>
                <a:gd name="T79" fmla="*/ 719 h 743"/>
                <a:gd name="T80" fmla="*/ 262 w 694"/>
                <a:gd name="T81" fmla="*/ 721 h 743"/>
                <a:gd name="T82" fmla="*/ 230 w 694"/>
                <a:gd name="T83" fmla="*/ 691 h 743"/>
                <a:gd name="T84" fmla="*/ 191 w 694"/>
                <a:gd name="T85" fmla="*/ 664 h 743"/>
                <a:gd name="T86" fmla="*/ 135 w 694"/>
                <a:gd name="T87" fmla="*/ 653 h 743"/>
                <a:gd name="T88" fmla="*/ 105 w 694"/>
                <a:gd name="T89" fmla="*/ 667 h 743"/>
                <a:gd name="T90" fmla="*/ 102 w 694"/>
                <a:gd name="T91" fmla="*/ 608 h 743"/>
                <a:gd name="T92" fmla="*/ 75 w 694"/>
                <a:gd name="T93" fmla="*/ 560 h 743"/>
                <a:gd name="T94" fmla="*/ 45 w 694"/>
                <a:gd name="T95" fmla="*/ 505 h 743"/>
                <a:gd name="T96" fmla="*/ 5 w 694"/>
                <a:gd name="T97" fmla="*/ 471 h 743"/>
                <a:gd name="T98" fmla="*/ 27 w 694"/>
                <a:gd name="T99" fmla="*/ 379 h 743"/>
                <a:gd name="T100" fmla="*/ 23 w 694"/>
                <a:gd name="T101" fmla="*/ 359 h 743"/>
                <a:gd name="T102" fmla="*/ 0 w 694"/>
                <a:gd name="T103" fmla="*/ 342 h 743"/>
                <a:gd name="T104" fmla="*/ 42 w 694"/>
                <a:gd name="T105" fmla="*/ 274 h 743"/>
                <a:gd name="T106" fmla="*/ 37 w 694"/>
                <a:gd name="T107" fmla="*/ 203 h 743"/>
                <a:gd name="T108" fmla="*/ 85 w 694"/>
                <a:gd name="T109" fmla="*/ 174 h 743"/>
                <a:gd name="T110" fmla="*/ 158 w 694"/>
                <a:gd name="T111" fmla="*/ 96 h 743"/>
                <a:gd name="T112" fmla="*/ 190 w 694"/>
                <a:gd name="T113" fmla="*/ 72 h 743"/>
                <a:gd name="T114" fmla="*/ 244 w 694"/>
                <a:gd name="T115" fmla="*/ 73 h 743"/>
                <a:gd name="T116" fmla="*/ 308 w 694"/>
                <a:gd name="T117" fmla="*/ 36 h 743"/>
                <a:gd name="T118" fmla="*/ 362 w 694"/>
                <a:gd name="T119" fmla="*/ 29 h 7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694" h="743">
                  <a:moveTo>
                    <a:pt x="400" y="55"/>
                  </a:moveTo>
                  <a:lnTo>
                    <a:pt x="464" y="65"/>
                  </a:lnTo>
                  <a:lnTo>
                    <a:pt x="468" y="64"/>
                  </a:lnTo>
                  <a:lnTo>
                    <a:pt x="476" y="57"/>
                  </a:lnTo>
                  <a:lnTo>
                    <a:pt x="476" y="50"/>
                  </a:lnTo>
                  <a:lnTo>
                    <a:pt x="480" y="46"/>
                  </a:lnTo>
                  <a:lnTo>
                    <a:pt x="489" y="50"/>
                  </a:lnTo>
                  <a:lnTo>
                    <a:pt x="520" y="89"/>
                  </a:lnTo>
                  <a:lnTo>
                    <a:pt x="525" y="91"/>
                  </a:lnTo>
                  <a:lnTo>
                    <a:pt x="539" y="108"/>
                  </a:lnTo>
                  <a:lnTo>
                    <a:pt x="566" y="127"/>
                  </a:lnTo>
                  <a:lnTo>
                    <a:pt x="597" y="137"/>
                  </a:lnTo>
                  <a:lnTo>
                    <a:pt x="611" y="140"/>
                  </a:lnTo>
                  <a:lnTo>
                    <a:pt x="626" y="138"/>
                  </a:lnTo>
                  <a:lnTo>
                    <a:pt x="622" y="174"/>
                  </a:lnTo>
                  <a:lnTo>
                    <a:pt x="620" y="190"/>
                  </a:lnTo>
                  <a:lnTo>
                    <a:pt x="621" y="201"/>
                  </a:lnTo>
                  <a:lnTo>
                    <a:pt x="626" y="206"/>
                  </a:lnTo>
                  <a:lnTo>
                    <a:pt x="630" y="218"/>
                  </a:lnTo>
                  <a:lnTo>
                    <a:pt x="634" y="221"/>
                  </a:lnTo>
                  <a:lnTo>
                    <a:pt x="653" y="254"/>
                  </a:lnTo>
                  <a:lnTo>
                    <a:pt x="666" y="261"/>
                  </a:lnTo>
                  <a:lnTo>
                    <a:pt x="680" y="264"/>
                  </a:lnTo>
                  <a:lnTo>
                    <a:pt x="681" y="264"/>
                  </a:lnTo>
                  <a:lnTo>
                    <a:pt x="674" y="314"/>
                  </a:lnTo>
                  <a:lnTo>
                    <a:pt x="674" y="332"/>
                  </a:lnTo>
                  <a:lnTo>
                    <a:pt x="615" y="323"/>
                  </a:lnTo>
                  <a:lnTo>
                    <a:pt x="583" y="319"/>
                  </a:lnTo>
                  <a:lnTo>
                    <a:pt x="580" y="310"/>
                  </a:lnTo>
                  <a:lnTo>
                    <a:pt x="571" y="303"/>
                  </a:lnTo>
                  <a:lnTo>
                    <a:pt x="563" y="279"/>
                  </a:lnTo>
                  <a:lnTo>
                    <a:pt x="540" y="249"/>
                  </a:lnTo>
                  <a:lnTo>
                    <a:pt x="517" y="232"/>
                  </a:lnTo>
                  <a:lnTo>
                    <a:pt x="507" y="232"/>
                  </a:lnTo>
                  <a:lnTo>
                    <a:pt x="504" y="235"/>
                  </a:lnTo>
                  <a:lnTo>
                    <a:pt x="506" y="238"/>
                  </a:lnTo>
                  <a:lnTo>
                    <a:pt x="527" y="252"/>
                  </a:lnTo>
                  <a:lnTo>
                    <a:pt x="553" y="283"/>
                  </a:lnTo>
                  <a:lnTo>
                    <a:pt x="563" y="306"/>
                  </a:lnTo>
                  <a:lnTo>
                    <a:pt x="564" y="316"/>
                  </a:lnTo>
                  <a:lnTo>
                    <a:pt x="548" y="335"/>
                  </a:lnTo>
                  <a:lnTo>
                    <a:pt x="548" y="349"/>
                  </a:lnTo>
                  <a:lnTo>
                    <a:pt x="556" y="369"/>
                  </a:lnTo>
                  <a:lnTo>
                    <a:pt x="557" y="371"/>
                  </a:lnTo>
                  <a:lnTo>
                    <a:pt x="549" y="375"/>
                  </a:lnTo>
                  <a:lnTo>
                    <a:pt x="545" y="390"/>
                  </a:lnTo>
                  <a:lnTo>
                    <a:pt x="538" y="401"/>
                  </a:lnTo>
                  <a:lnTo>
                    <a:pt x="538" y="408"/>
                  </a:lnTo>
                  <a:lnTo>
                    <a:pt x="499" y="450"/>
                  </a:lnTo>
                  <a:lnTo>
                    <a:pt x="459" y="481"/>
                  </a:lnTo>
                  <a:lnTo>
                    <a:pt x="435" y="496"/>
                  </a:lnTo>
                  <a:lnTo>
                    <a:pt x="388" y="522"/>
                  </a:lnTo>
                  <a:lnTo>
                    <a:pt x="322" y="544"/>
                  </a:lnTo>
                  <a:lnTo>
                    <a:pt x="253" y="558"/>
                  </a:lnTo>
                  <a:lnTo>
                    <a:pt x="216" y="558"/>
                  </a:lnTo>
                  <a:lnTo>
                    <a:pt x="166" y="556"/>
                  </a:lnTo>
                  <a:lnTo>
                    <a:pt x="109" y="546"/>
                  </a:lnTo>
                  <a:lnTo>
                    <a:pt x="90" y="536"/>
                  </a:lnTo>
                  <a:lnTo>
                    <a:pt x="85" y="532"/>
                  </a:lnTo>
                  <a:lnTo>
                    <a:pt x="77" y="537"/>
                  </a:lnTo>
                  <a:lnTo>
                    <a:pt x="73" y="543"/>
                  </a:lnTo>
                  <a:lnTo>
                    <a:pt x="81" y="569"/>
                  </a:lnTo>
                  <a:lnTo>
                    <a:pt x="91" y="583"/>
                  </a:lnTo>
                  <a:lnTo>
                    <a:pt x="136" y="618"/>
                  </a:lnTo>
                  <a:lnTo>
                    <a:pt x="182" y="640"/>
                  </a:lnTo>
                  <a:lnTo>
                    <a:pt x="195" y="649"/>
                  </a:lnTo>
                  <a:lnTo>
                    <a:pt x="230" y="663"/>
                  </a:lnTo>
                  <a:lnTo>
                    <a:pt x="260" y="671"/>
                  </a:lnTo>
                  <a:lnTo>
                    <a:pt x="270" y="672"/>
                  </a:lnTo>
                  <a:lnTo>
                    <a:pt x="290" y="676"/>
                  </a:lnTo>
                  <a:lnTo>
                    <a:pt x="303" y="677"/>
                  </a:lnTo>
                  <a:lnTo>
                    <a:pt x="317" y="680"/>
                  </a:lnTo>
                  <a:lnTo>
                    <a:pt x="399" y="673"/>
                  </a:lnTo>
                  <a:lnTo>
                    <a:pt x="448" y="662"/>
                  </a:lnTo>
                  <a:lnTo>
                    <a:pt x="474" y="654"/>
                  </a:lnTo>
                  <a:lnTo>
                    <a:pt x="480" y="654"/>
                  </a:lnTo>
                  <a:lnTo>
                    <a:pt x="544" y="611"/>
                  </a:lnTo>
                  <a:lnTo>
                    <a:pt x="587" y="567"/>
                  </a:lnTo>
                  <a:lnTo>
                    <a:pt x="592" y="555"/>
                  </a:lnTo>
                  <a:lnTo>
                    <a:pt x="600" y="546"/>
                  </a:lnTo>
                  <a:lnTo>
                    <a:pt x="619" y="499"/>
                  </a:lnTo>
                  <a:lnTo>
                    <a:pt x="624" y="478"/>
                  </a:lnTo>
                  <a:lnTo>
                    <a:pt x="622" y="441"/>
                  </a:lnTo>
                  <a:lnTo>
                    <a:pt x="615" y="418"/>
                  </a:lnTo>
                  <a:lnTo>
                    <a:pt x="607" y="404"/>
                  </a:lnTo>
                  <a:lnTo>
                    <a:pt x="572" y="375"/>
                  </a:lnTo>
                  <a:lnTo>
                    <a:pt x="574" y="369"/>
                  </a:lnTo>
                  <a:lnTo>
                    <a:pt x="625" y="368"/>
                  </a:lnTo>
                  <a:lnTo>
                    <a:pt x="630" y="371"/>
                  </a:lnTo>
                  <a:lnTo>
                    <a:pt x="655" y="371"/>
                  </a:lnTo>
                  <a:lnTo>
                    <a:pt x="684" y="381"/>
                  </a:lnTo>
                  <a:lnTo>
                    <a:pt x="687" y="391"/>
                  </a:lnTo>
                  <a:lnTo>
                    <a:pt x="692" y="405"/>
                  </a:lnTo>
                  <a:lnTo>
                    <a:pt x="694" y="441"/>
                  </a:lnTo>
                  <a:lnTo>
                    <a:pt x="692" y="462"/>
                  </a:lnTo>
                  <a:lnTo>
                    <a:pt x="684" y="485"/>
                  </a:lnTo>
                  <a:lnTo>
                    <a:pt x="683" y="492"/>
                  </a:lnTo>
                  <a:lnTo>
                    <a:pt x="657" y="532"/>
                  </a:lnTo>
                  <a:lnTo>
                    <a:pt x="648" y="560"/>
                  </a:lnTo>
                  <a:lnTo>
                    <a:pt x="647" y="577"/>
                  </a:lnTo>
                  <a:lnTo>
                    <a:pt x="643" y="589"/>
                  </a:lnTo>
                  <a:lnTo>
                    <a:pt x="648" y="607"/>
                  </a:lnTo>
                  <a:lnTo>
                    <a:pt x="615" y="622"/>
                  </a:lnTo>
                  <a:lnTo>
                    <a:pt x="606" y="627"/>
                  </a:lnTo>
                  <a:lnTo>
                    <a:pt x="597" y="631"/>
                  </a:lnTo>
                  <a:lnTo>
                    <a:pt x="579" y="643"/>
                  </a:lnTo>
                  <a:lnTo>
                    <a:pt x="556" y="664"/>
                  </a:lnTo>
                  <a:lnTo>
                    <a:pt x="548" y="681"/>
                  </a:lnTo>
                  <a:lnTo>
                    <a:pt x="547" y="691"/>
                  </a:lnTo>
                  <a:lnTo>
                    <a:pt x="519" y="687"/>
                  </a:lnTo>
                  <a:lnTo>
                    <a:pt x="490" y="687"/>
                  </a:lnTo>
                  <a:lnTo>
                    <a:pt x="470" y="694"/>
                  </a:lnTo>
                  <a:lnTo>
                    <a:pt x="462" y="701"/>
                  </a:lnTo>
                  <a:lnTo>
                    <a:pt x="456" y="701"/>
                  </a:lnTo>
                  <a:lnTo>
                    <a:pt x="436" y="713"/>
                  </a:lnTo>
                  <a:lnTo>
                    <a:pt x="424" y="728"/>
                  </a:lnTo>
                  <a:lnTo>
                    <a:pt x="421" y="743"/>
                  </a:lnTo>
                  <a:lnTo>
                    <a:pt x="392" y="723"/>
                  </a:lnTo>
                  <a:lnTo>
                    <a:pt x="381" y="719"/>
                  </a:lnTo>
                  <a:lnTo>
                    <a:pt x="368" y="719"/>
                  </a:lnTo>
                  <a:lnTo>
                    <a:pt x="356" y="715"/>
                  </a:lnTo>
                  <a:lnTo>
                    <a:pt x="282" y="717"/>
                  </a:lnTo>
                  <a:lnTo>
                    <a:pt x="262" y="721"/>
                  </a:lnTo>
                  <a:lnTo>
                    <a:pt x="249" y="731"/>
                  </a:lnTo>
                  <a:lnTo>
                    <a:pt x="246" y="718"/>
                  </a:lnTo>
                  <a:lnTo>
                    <a:pt x="230" y="691"/>
                  </a:lnTo>
                  <a:lnTo>
                    <a:pt x="217" y="683"/>
                  </a:lnTo>
                  <a:lnTo>
                    <a:pt x="199" y="673"/>
                  </a:lnTo>
                  <a:lnTo>
                    <a:pt x="191" y="664"/>
                  </a:lnTo>
                  <a:lnTo>
                    <a:pt x="168" y="660"/>
                  </a:lnTo>
                  <a:lnTo>
                    <a:pt x="153" y="653"/>
                  </a:lnTo>
                  <a:lnTo>
                    <a:pt x="135" y="653"/>
                  </a:lnTo>
                  <a:lnTo>
                    <a:pt x="129" y="655"/>
                  </a:lnTo>
                  <a:lnTo>
                    <a:pt x="122" y="655"/>
                  </a:lnTo>
                  <a:lnTo>
                    <a:pt x="105" y="667"/>
                  </a:lnTo>
                  <a:lnTo>
                    <a:pt x="105" y="650"/>
                  </a:lnTo>
                  <a:lnTo>
                    <a:pt x="109" y="618"/>
                  </a:lnTo>
                  <a:lnTo>
                    <a:pt x="102" y="608"/>
                  </a:lnTo>
                  <a:lnTo>
                    <a:pt x="94" y="603"/>
                  </a:lnTo>
                  <a:lnTo>
                    <a:pt x="84" y="583"/>
                  </a:lnTo>
                  <a:lnTo>
                    <a:pt x="75" y="560"/>
                  </a:lnTo>
                  <a:lnTo>
                    <a:pt x="66" y="545"/>
                  </a:lnTo>
                  <a:lnTo>
                    <a:pt x="58" y="522"/>
                  </a:lnTo>
                  <a:lnTo>
                    <a:pt x="45" y="505"/>
                  </a:lnTo>
                  <a:lnTo>
                    <a:pt x="9" y="476"/>
                  </a:lnTo>
                  <a:lnTo>
                    <a:pt x="5" y="476"/>
                  </a:lnTo>
                  <a:lnTo>
                    <a:pt x="5" y="471"/>
                  </a:lnTo>
                  <a:lnTo>
                    <a:pt x="22" y="441"/>
                  </a:lnTo>
                  <a:lnTo>
                    <a:pt x="31" y="396"/>
                  </a:lnTo>
                  <a:lnTo>
                    <a:pt x="27" y="379"/>
                  </a:lnTo>
                  <a:lnTo>
                    <a:pt x="27" y="369"/>
                  </a:lnTo>
                  <a:lnTo>
                    <a:pt x="23" y="365"/>
                  </a:lnTo>
                  <a:lnTo>
                    <a:pt x="23" y="359"/>
                  </a:lnTo>
                  <a:lnTo>
                    <a:pt x="6" y="346"/>
                  </a:lnTo>
                  <a:lnTo>
                    <a:pt x="3" y="344"/>
                  </a:lnTo>
                  <a:lnTo>
                    <a:pt x="0" y="342"/>
                  </a:lnTo>
                  <a:lnTo>
                    <a:pt x="4" y="335"/>
                  </a:lnTo>
                  <a:lnTo>
                    <a:pt x="22" y="313"/>
                  </a:lnTo>
                  <a:lnTo>
                    <a:pt x="42" y="274"/>
                  </a:lnTo>
                  <a:lnTo>
                    <a:pt x="48" y="249"/>
                  </a:lnTo>
                  <a:lnTo>
                    <a:pt x="45" y="221"/>
                  </a:lnTo>
                  <a:lnTo>
                    <a:pt x="37" y="203"/>
                  </a:lnTo>
                  <a:lnTo>
                    <a:pt x="37" y="201"/>
                  </a:lnTo>
                  <a:lnTo>
                    <a:pt x="66" y="196"/>
                  </a:lnTo>
                  <a:lnTo>
                    <a:pt x="85" y="174"/>
                  </a:lnTo>
                  <a:lnTo>
                    <a:pt x="87" y="170"/>
                  </a:lnTo>
                  <a:lnTo>
                    <a:pt x="148" y="115"/>
                  </a:lnTo>
                  <a:lnTo>
                    <a:pt x="158" y="96"/>
                  </a:lnTo>
                  <a:lnTo>
                    <a:pt x="161" y="81"/>
                  </a:lnTo>
                  <a:lnTo>
                    <a:pt x="157" y="65"/>
                  </a:lnTo>
                  <a:lnTo>
                    <a:pt x="190" y="72"/>
                  </a:lnTo>
                  <a:lnTo>
                    <a:pt x="214" y="72"/>
                  </a:lnTo>
                  <a:lnTo>
                    <a:pt x="231" y="77"/>
                  </a:lnTo>
                  <a:lnTo>
                    <a:pt x="244" y="73"/>
                  </a:lnTo>
                  <a:lnTo>
                    <a:pt x="268" y="59"/>
                  </a:lnTo>
                  <a:lnTo>
                    <a:pt x="280" y="55"/>
                  </a:lnTo>
                  <a:lnTo>
                    <a:pt x="308" y="36"/>
                  </a:lnTo>
                  <a:lnTo>
                    <a:pt x="326" y="23"/>
                  </a:lnTo>
                  <a:lnTo>
                    <a:pt x="335" y="0"/>
                  </a:lnTo>
                  <a:lnTo>
                    <a:pt x="362" y="29"/>
                  </a:lnTo>
                  <a:lnTo>
                    <a:pt x="400" y="55"/>
                  </a:lnTo>
                  <a:close/>
                </a:path>
              </a:pathLst>
            </a:custGeom>
            <a:solidFill>
              <a:srgbClr val="66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47" name="Freeform 277"/>
            <p:cNvSpPr>
              <a:spLocks noEditPoints="1"/>
            </p:cNvSpPr>
            <p:nvPr/>
          </p:nvSpPr>
          <p:spPr bwMode="auto">
            <a:xfrm>
              <a:off x="1164" y="376"/>
              <a:ext cx="510" cy="472"/>
            </a:xfrm>
            <a:custGeom>
              <a:avLst/>
              <a:gdLst>
                <a:gd name="T0" fmla="*/ 507 w 510"/>
                <a:gd name="T1" fmla="*/ 217 h 472"/>
                <a:gd name="T2" fmla="*/ 499 w 510"/>
                <a:gd name="T3" fmla="*/ 180 h 472"/>
                <a:gd name="T4" fmla="*/ 485 w 510"/>
                <a:gd name="T5" fmla="*/ 145 h 472"/>
                <a:gd name="T6" fmla="*/ 467 w 510"/>
                <a:gd name="T7" fmla="*/ 113 h 472"/>
                <a:gd name="T8" fmla="*/ 445 w 510"/>
                <a:gd name="T9" fmla="*/ 84 h 472"/>
                <a:gd name="T10" fmla="*/ 418 w 510"/>
                <a:gd name="T11" fmla="*/ 59 h 472"/>
                <a:gd name="T12" fmla="*/ 388 w 510"/>
                <a:gd name="T13" fmla="*/ 37 h 472"/>
                <a:gd name="T14" fmla="*/ 355 w 510"/>
                <a:gd name="T15" fmla="*/ 20 h 472"/>
                <a:gd name="T16" fmla="*/ 319 w 510"/>
                <a:gd name="T17" fmla="*/ 9 h 472"/>
                <a:gd name="T18" fmla="*/ 282 w 510"/>
                <a:gd name="T19" fmla="*/ 2 h 472"/>
                <a:gd name="T20" fmla="*/ 243 w 510"/>
                <a:gd name="T21" fmla="*/ 1 h 472"/>
                <a:gd name="T22" fmla="*/ 205 w 510"/>
                <a:gd name="T23" fmla="*/ 5 h 472"/>
                <a:gd name="T24" fmla="*/ 168 w 510"/>
                <a:gd name="T25" fmla="*/ 16 h 472"/>
                <a:gd name="T26" fmla="*/ 134 w 510"/>
                <a:gd name="T27" fmla="*/ 31 h 472"/>
                <a:gd name="T28" fmla="*/ 104 w 510"/>
                <a:gd name="T29" fmla="*/ 51 h 472"/>
                <a:gd name="T30" fmla="*/ 76 w 510"/>
                <a:gd name="T31" fmla="*/ 76 h 472"/>
                <a:gd name="T32" fmla="*/ 51 w 510"/>
                <a:gd name="T33" fmla="*/ 103 h 472"/>
                <a:gd name="T34" fmla="*/ 31 w 510"/>
                <a:gd name="T35" fmla="*/ 134 h 472"/>
                <a:gd name="T36" fmla="*/ 16 w 510"/>
                <a:gd name="T37" fmla="*/ 168 h 472"/>
                <a:gd name="T38" fmla="*/ 6 w 510"/>
                <a:gd name="T39" fmla="*/ 204 h 472"/>
                <a:gd name="T40" fmla="*/ 2 w 510"/>
                <a:gd name="T41" fmla="*/ 243 h 472"/>
                <a:gd name="T42" fmla="*/ 3 w 510"/>
                <a:gd name="T43" fmla="*/ 282 h 472"/>
                <a:gd name="T44" fmla="*/ 9 w 510"/>
                <a:gd name="T45" fmla="*/ 319 h 472"/>
                <a:gd name="T46" fmla="*/ 21 w 510"/>
                <a:gd name="T47" fmla="*/ 355 h 472"/>
                <a:gd name="T48" fmla="*/ 38 w 510"/>
                <a:gd name="T49" fmla="*/ 388 h 472"/>
                <a:gd name="T50" fmla="*/ 59 w 510"/>
                <a:gd name="T51" fmla="*/ 418 h 472"/>
                <a:gd name="T52" fmla="*/ 84 w 510"/>
                <a:gd name="T53" fmla="*/ 445 h 472"/>
                <a:gd name="T54" fmla="*/ 113 w 510"/>
                <a:gd name="T55" fmla="*/ 467 h 472"/>
                <a:gd name="T56" fmla="*/ 168 w 510"/>
                <a:gd name="T57" fmla="*/ 472 h 472"/>
                <a:gd name="T58" fmla="*/ 156 w 510"/>
                <a:gd name="T59" fmla="*/ 465 h 472"/>
                <a:gd name="T60" fmla="*/ 126 w 510"/>
                <a:gd name="T61" fmla="*/ 448 h 472"/>
                <a:gd name="T62" fmla="*/ 100 w 510"/>
                <a:gd name="T63" fmla="*/ 428 h 472"/>
                <a:gd name="T64" fmla="*/ 77 w 510"/>
                <a:gd name="T65" fmla="*/ 403 h 472"/>
                <a:gd name="T66" fmla="*/ 58 w 510"/>
                <a:gd name="T67" fmla="*/ 375 h 472"/>
                <a:gd name="T68" fmla="*/ 42 w 510"/>
                <a:gd name="T69" fmla="*/ 346 h 472"/>
                <a:gd name="T70" fmla="*/ 31 w 510"/>
                <a:gd name="T71" fmla="*/ 314 h 472"/>
                <a:gd name="T72" fmla="*/ 25 w 510"/>
                <a:gd name="T73" fmla="*/ 280 h 472"/>
                <a:gd name="T74" fmla="*/ 24 w 510"/>
                <a:gd name="T75" fmla="*/ 244 h 472"/>
                <a:gd name="T76" fmla="*/ 29 w 510"/>
                <a:gd name="T77" fmla="*/ 209 h 472"/>
                <a:gd name="T78" fmla="*/ 38 w 510"/>
                <a:gd name="T79" fmla="*/ 176 h 472"/>
                <a:gd name="T80" fmla="*/ 51 w 510"/>
                <a:gd name="T81" fmla="*/ 145 h 472"/>
                <a:gd name="T82" fmla="*/ 70 w 510"/>
                <a:gd name="T83" fmla="*/ 117 h 472"/>
                <a:gd name="T84" fmla="*/ 92 w 510"/>
                <a:gd name="T85" fmla="*/ 92 h 472"/>
                <a:gd name="T86" fmla="*/ 117 w 510"/>
                <a:gd name="T87" fmla="*/ 70 h 472"/>
                <a:gd name="T88" fmla="*/ 145 w 510"/>
                <a:gd name="T89" fmla="*/ 51 h 472"/>
                <a:gd name="T90" fmla="*/ 176 w 510"/>
                <a:gd name="T91" fmla="*/ 37 h 472"/>
                <a:gd name="T92" fmla="*/ 209 w 510"/>
                <a:gd name="T93" fmla="*/ 29 h 472"/>
                <a:gd name="T94" fmla="*/ 244 w 510"/>
                <a:gd name="T95" fmla="*/ 24 h 472"/>
                <a:gd name="T96" fmla="*/ 279 w 510"/>
                <a:gd name="T97" fmla="*/ 25 h 472"/>
                <a:gd name="T98" fmla="*/ 314 w 510"/>
                <a:gd name="T99" fmla="*/ 31 h 472"/>
                <a:gd name="T100" fmla="*/ 346 w 510"/>
                <a:gd name="T101" fmla="*/ 42 h 472"/>
                <a:gd name="T102" fmla="*/ 376 w 510"/>
                <a:gd name="T103" fmla="*/ 58 h 472"/>
                <a:gd name="T104" fmla="*/ 419 w 510"/>
                <a:gd name="T105" fmla="*/ 92 h 472"/>
                <a:gd name="T106" fmla="*/ 454 w 510"/>
                <a:gd name="T107" fmla="*/ 135 h 472"/>
                <a:gd name="T108" fmla="*/ 469 w 510"/>
                <a:gd name="T109" fmla="*/ 165 h 472"/>
                <a:gd name="T110" fmla="*/ 480 w 510"/>
                <a:gd name="T111" fmla="*/ 198 h 472"/>
                <a:gd name="T112" fmla="*/ 495 w 510"/>
                <a:gd name="T113" fmla="*/ 224 h 472"/>
                <a:gd name="T114" fmla="*/ 506 w 510"/>
                <a:gd name="T115" fmla="*/ 304 h 472"/>
                <a:gd name="T116" fmla="*/ 489 w 510"/>
                <a:gd name="T117" fmla="*/ 283 h 4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510" h="472">
                  <a:moveTo>
                    <a:pt x="510" y="235"/>
                  </a:moveTo>
                  <a:lnTo>
                    <a:pt x="510" y="230"/>
                  </a:lnTo>
                  <a:lnTo>
                    <a:pt x="507" y="217"/>
                  </a:lnTo>
                  <a:lnTo>
                    <a:pt x="505" y="204"/>
                  </a:lnTo>
                  <a:lnTo>
                    <a:pt x="503" y="192"/>
                  </a:lnTo>
                  <a:lnTo>
                    <a:pt x="499" y="180"/>
                  </a:lnTo>
                  <a:lnTo>
                    <a:pt x="496" y="168"/>
                  </a:lnTo>
                  <a:lnTo>
                    <a:pt x="490" y="156"/>
                  </a:lnTo>
                  <a:lnTo>
                    <a:pt x="485" y="145"/>
                  </a:lnTo>
                  <a:lnTo>
                    <a:pt x="480" y="134"/>
                  </a:lnTo>
                  <a:lnTo>
                    <a:pt x="473" y="123"/>
                  </a:lnTo>
                  <a:lnTo>
                    <a:pt x="467" y="113"/>
                  </a:lnTo>
                  <a:lnTo>
                    <a:pt x="460" y="103"/>
                  </a:lnTo>
                  <a:lnTo>
                    <a:pt x="452" y="94"/>
                  </a:lnTo>
                  <a:lnTo>
                    <a:pt x="445" y="84"/>
                  </a:lnTo>
                  <a:lnTo>
                    <a:pt x="436" y="76"/>
                  </a:lnTo>
                  <a:lnTo>
                    <a:pt x="427" y="67"/>
                  </a:lnTo>
                  <a:lnTo>
                    <a:pt x="418" y="59"/>
                  </a:lnTo>
                  <a:lnTo>
                    <a:pt x="409" y="51"/>
                  </a:lnTo>
                  <a:lnTo>
                    <a:pt x="398" y="44"/>
                  </a:lnTo>
                  <a:lnTo>
                    <a:pt x="388" y="37"/>
                  </a:lnTo>
                  <a:lnTo>
                    <a:pt x="378" y="31"/>
                  </a:lnTo>
                  <a:lnTo>
                    <a:pt x="366" y="26"/>
                  </a:lnTo>
                  <a:lnTo>
                    <a:pt x="355" y="20"/>
                  </a:lnTo>
                  <a:lnTo>
                    <a:pt x="344" y="16"/>
                  </a:lnTo>
                  <a:lnTo>
                    <a:pt x="332" y="12"/>
                  </a:lnTo>
                  <a:lnTo>
                    <a:pt x="319" y="9"/>
                  </a:lnTo>
                  <a:lnTo>
                    <a:pt x="308" y="5"/>
                  </a:lnTo>
                  <a:lnTo>
                    <a:pt x="295" y="3"/>
                  </a:lnTo>
                  <a:lnTo>
                    <a:pt x="282" y="2"/>
                  </a:lnTo>
                  <a:lnTo>
                    <a:pt x="269" y="1"/>
                  </a:lnTo>
                  <a:lnTo>
                    <a:pt x="256" y="0"/>
                  </a:lnTo>
                  <a:lnTo>
                    <a:pt x="243" y="1"/>
                  </a:lnTo>
                  <a:lnTo>
                    <a:pt x="230" y="2"/>
                  </a:lnTo>
                  <a:lnTo>
                    <a:pt x="217" y="3"/>
                  </a:lnTo>
                  <a:lnTo>
                    <a:pt x="205" y="5"/>
                  </a:lnTo>
                  <a:lnTo>
                    <a:pt x="192" y="9"/>
                  </a:lnTo>
                  <a:lnTo>
                    <a:pt x="180" y="12"/>
                  </a:lnTo>
                  <a:lnTo>
                    <a:pt x="168" y="16"/>
                  </a:lnTo>
                  <a:lnTo>
                    <a:pt x="157" y="20"/>
                  </a:lnTo>
                  <a:lnTo>
                    <a:pt x="145" y="26"/>
                  </a:lnTo>
                  <a:lnTo>
                    <a:pt x="134" y="31"/>
                  </a:lnTo>
                  <a:lnTo>
                    <a:pt x="124" y="37"/>
                  </a:lnTo>
                  <a:lnTo>
                    <a:pt x="113" y="44"/>
                  </a:lnTo>
                  <a:lnTo>
                    <a:pt x="104" y="51"/>
                  </a:lnTo>
                  <a:lnTo>
                    <a:pt x="94" y="59"/>
                  </a:lnTo>
                  <a:lnTo>
                    <a:pt x="84" y="67"/>
                  </a:lnTo>
                  <a:lnTo>
                    <a:pt x="76" y="76"/>
                  </a:lnTo>
                  <a:lnTo>
                    <a:pt x="67" y="84"/>
                  </a:lnTo>
                  <a:lnTo>
                    <a:pt x="59" y="94"/>
                  </a:lnTo>
                  <a:lnTo>
                    <a:pt x="51" y="103"/>
                  </a:lnTo>
                  <a:lnTo>
                    <a:pt x="44" y="113"/>
                  </a:lnTo>
                  <a:lnTo>
                    <a:pt x="38" y="123"/>
                  </a:lnTo>
                  <a:lnTo>
                    <a:pt x="31" y="134"/>
                  </a:lnTo>
                  <a:lnTo>
                    <a:pt x="26" y="145"/>
                  </a:lnTo>
                  <a:lnTo>
                    <a:pt x="21" y="156"/>
                  </a:lnTo>
                  <a:lnTo>
                    <a:pt x="16" y="168"/>
                  </a:lnTo>
                  <a:lnTo>
                    <a:pt x="12" y="180"/>
                  </a:lnTo>
                  <a:lnTo>
                    <a:pt x="9" y="192"/>
                  </a:lnTo>
                  <a:lnTo>
                    <a:pt x="6" y="204"/>
                  </a:lnTo>
                  <a:lnTo>
                    <a:pt x="4" y="217"/>
                  </a:lnTo>
                  <a:lnTo>
                    <a:pt x="3" y="230"/>
                  </a:lnTo>
                  <a:lnTo>
                    <a:pt x="2" y="243"/>
                  </a:lnTo>
                  <a:lnTo>
                    <a:pt x="0" y="255"/>
                  </a:lnTo>
                  <a:lnTo>
                    <a:pt x="2" y="269"/>
                  </a:lnTo>
                  <a:lnTo>
                    <a:pt x="3" y="282"/>
                  </a:lnTo>
                  <a:lnTo>
                    <a:pt x="4" y="295"/>
                  </a:lnTo>
                  <a:lnTo>
                    <a:pt x="6" y="307"/>
                  </a:lnTo>
                  <a:lnTo>
                    <a:pt x="9" y="319"/>
                  </a:lnTo>
                  <a:lnTo>
                    <a:pt x="12" y="332"/>
                  </a:lnTo>
                  <a:lnTo>
                    <a:pt x="16" y="344"/>
                  </a:lnTo>
                  <a:lnTo>
                    <a:pt x="21" y="355"/>
                  </a:lnTo>
                  <a:lnTo>
                    <a:pt x="26" y="366"/>
                  </a:lnTo>
                  <a:lnTo>
                    <a:pt x="31" y="378"/>
                  </a:lnTo>
                  <a:lnTo>
                    <a:pt x="38" y="388"/>
                  </a:lnTo>
                  <a:lnTo>
                    <a:pt x="44" y="398"/>
                  </a:lnTo>
                  <a:lnTo>
                    <a:pt x="51" y="408"/>
                  </a:lnTo>
                  <a:lnTo>
                    <a:pt x="59" y="418"/>
                  </a:lnTo>
                  <a:lnTo>
                    <a:pt x="67" y="428"/>
                  </a:lnTo>
                  <a:lnTo>
                    <a:pt x="76" y="436"/>
                  </a:lnTo>
                  <a:lnTo>
                    <a:pt x="84" y="445"/>
                  </a:lnTo>
                  <a:lnTo>
                    <a:pt x="94" y="452"/>
                  </a:lnTo>
                  <a:lnTo>
                    <a:pt x="104" y="459"/>
                  </a:lnTo>
                  <a:lnTo>
                    <a:pt x="113" y="467"/>
                  </a:lnTo>
                  <a:lnTo>
                    <a:pt x="121" y="472"/>
                  </a:lnTo>
                  <a:lnTo>
                    <a:pt x="131" y="472"/>
                  </a:lnTo>
                  <a:lnTo>
                    <a:pt x="168" y="472"/>
                  </a:lnTo>
                  <a:lnTo>
                    <a:pt x="172" y="471"/>
                  </a:lnTo>
                  <a:lnTo>
                    <a:pt x="165" y="469"/>
                  </a:lnTo>
                  <a:lnTo>
                    <a:pt x="156" y="465"/>
                  </a:lnTo>
                  <a:lnTo>
                    <a:pt x="145" y="459"/>
                  </a:lnTo>
                  <a:lnTo>
                    <a:pt x="135" y="454"/>
                  </a:lnTo>
                  <a:lnTo>
                    <a:pt x="126" y="448"/>
                  </a:lnTo>
                  <a:lnTo>
                    <a:pt x="117" y="441"/>
                  </a:lnTo>
                  <a:lnTo>
                    <a:pt x="109" y="435"/>
                  </a:lnTo>
                  <a:lnTo>
                    <a:pt x="100" y="428"/>
                  </a:lnTo>
                  <a:lnTo>
                    <a:pt x="92" y="419"/>
                  </a:lnTo>
                  <a:lnTo>
                    <a:pt x="84" y="412"/>
                  </a:lnTo>
                  <a:lnTo>
                    <a:pt x="77" y="403"/>
                  </a:lnTo>
                  <a:lnTo>
                    <a:pt x="70" y="395"/>
                  </a:lnTo>
                  <a:lnTo>
                    <a:pt x="63" y="385"/>
                  </a:lnTo>
                  <a:lnTo>
                    <a:pt x="58" y="375"/>
                  </a:lnTo>
                  <a:lnTo>
                    <a:pt x="51" y="366"/>
                  </a:lnTo>
                  <a:lnTo>
                    <a:pt x="47" y="356"/>
                  </a:lnTo>
                  <a:lnTo>
                    <a:pt x="42" y="346"/>
                  </a:lnTo>
                  <a:lnTo>
                    <a:pt x="38" y="335"/>
                  </a:lnTo>
                  <a:lnTo>
                    <a:pt x="34" y="324"/>
                  </a:lnTo>
                  <a:lnTo>
                    <a:pt x="31" y="314"/>
                  </a:lnTo>
                  <a:lnTo>
                    <a:pt x="29" y="302"/>
                  </a:lnTo>
                  <a:lnTo>
                    <a:pt x="27" y="290"/>
                  </a:lnTo>
                  <a:lnTo>
                    <a:pt x="25" y="280"/>
                  </a:lnTo>
                  <a:lnTo>
                    <a:pt x="24" y="267"/>
                  </a:lnTo>
                  <a:lnTo>
                    <a:pt x="24" y="255"/>
                  </a:lnTo>
                  <a:lnTo>
                    <a:pt x="24" y="244"/>
                  </a:lnTo>
                  <a:lnTo>
                    <a:pt x="25" y="232"/>
                  </a:lnTo>
                  <a:lnTo>
                    <a:pt x="27" y="220"/>
                  </a:lnTo>
                  <a:lnTo>
                    <a:pt x="29" y="209"/>
                  </a:lnTo>
                  <a:lnTo>
                    <a:pt x="31" y="198"/>
                  </a:lnTo>
                  <a:lnTo>
                    <a:pt x="34" y="186"/>
                  </a:lnTo>
                  <a:lnTo>
                    <a:pt x="38" y="176"/>
                  </a:lnTo>
                  <a:lnTo>
                    <a:pt x="42" y="165"/>
                  </a:lnTo>
                  <a:lnTo>
                    <a:pt x="47" y="155"/>
                  </a:lnTo>
                  <a:lnTo>
                    <a:pt x="51" y="145"/>
                  </a:lnTo>
                  <a:lnTo>
                    <a:pt x="58" y="135"/>
                  </a:lnTo>
                  <a:lnTo>
                    <a:pt x="63" y="126"/>
                  </a:lnTo>
                  <a:lnTo>
                    <a:pt x="70" y="117"/>
                  </a:lnTo>
                  <a:lnTo>
                    <a:pt x="77" y="109"/>
                  </a:lnTo>
                  <a:lnTo>
                    <a:pt x="84" y="100"/>
                  </a:lnTo>
                  <a:lnTo>
                    <a:pt x="92" y="92"/>
                  </a:lnTo>
                  <a:lnTo>
                    <a:pt x="100" y="84"/>
                  </a:lnTo>
                  <a:lnTo>
                    <a:pt x="109" y="77"/>
                  </a:lnTo>
                  <a:lnTo>
                    <a:pt x="117" y="70"/>
                  </a:lnTo>
                  <a:lnTo>
                    <a:pt x="126" y="63"/>
                  </a:lnTo>
                  <a:lnTo>
                    <a:pt x="135" y="58"/>
                  </a:lnTo>
                  <a:lnTo>
                    <a:pt x="145" y="51"/>
                  </a:lnTo>
                  <a:lnTo>
                    <a:pt x="156" y="47"/>
                  </a:lnTo>
                  <a:lnTo>
                    <a:pt x="165" y="42"/>
                  </a:lnTo>
                  <a:lnTo>
                    <a:pt x="176" y="37"/>
                  </a:lnTo>
                  <a:lnTo>
                    <a:pt x="186" y="34"/>
                  </a:lnTo>
                  <a:lnTo>
                    <a:pt x="198" y="31"/>
                  </a:lnTo>
                  <a:lnTo>
                    <a:pt x="209" y="29"/>
                  </a:lnTo>
                  <a:lnTo>
                    <a:pt x="220" y="27"/>
                  </a:lnTo>
                  <a:lnTo>
                    <a:pt x="232" y="25"/>
                  </a:lnTo>
                  <a:lnTo>
                    <a:pt x="244" y="24"/>
                  </a:lnTo>
                  <a:lnTo>
                    <a:pt x="256" y="24"/>
                  </a:lnTo>
                  <a:lnTo>
                    <a:pt x="267" y="24"/>
                  </a:lnTo>
                  <a:lnTo>
                    <a:pt x="279" y="25"/>
                  </a:lnTo>
                  <a:lnTo>
                    <a:pt x="291" y="27"/>
                  </a:lnTo>
                  <a:lnTo>
                    <a:pt x="302" y="29"/>
                  </a:lnTo>
                  <a:lnTo>
                    <a:pt x="314" y="31"/>
                  </a:lnTo>
                  <a:lnTo>
                    <a:pt x="325" y="34"/>
                  </a:lnTo>
                  <a:lnTo>
                    <a:pt x="335" y="37"/>
                  </a:lnTo>
                  <a:lnTo>
                    <a:pt x="346" y="42"/>
                  </a:lnTo>
                  <a:lnTo>
                    <a:pt x="357" y="47"/>
                  </a:lnTo>
                  <a:lnTo>
                    <a:pt x="366" y="51"/>
                  </a:lnTo>
                  <a:lnTo>
                    <a:pt x="376" y="58"/>
                  </a:lnTo>
                  <a:lnTo>
                    <a:pt x="385" y="63"/>
                  </a:lnTo>
                  <a:lnTo>
                    <a:pt x="403" y="77"/>
                  </a:lnTo>
                  <a:lnTo>
                    <a:pt x="419" y="92"/>
                  </a:lnTo>
                  <a:lnTo>
                    <a:pt x="434" y="109"/>
                  </a:lnTo>
                  <a:lnTo>
                    <a:pt x="448" y="126"/>
                  </a:lnTo>
                  <a:lnTo>
                    <a:pt x="454" y="135"/>
                  </a:lnTo>
                  <a:lnTo>
                    <a:pt x="460" y="145"/>
                  </a:lnTo>
                  <a:lnTo>
                    <a:pt x="465" y="155"/>
                  </a:lnTo>
                  <a:lnTo>
                    <a:pt x="469" y="165"/>
                  </a:lnTo>
                  <a:lnTo>
                    <a:pt x="473" y="176"/>
                  </a:lnTo>
                  <a:lnTo>
                    <a:pt x="477" y="186"/>
                  </a:lnTo>
                  <a:lnTo>
                    <a:pt x="480" y="198"/>
                  </a:lnTo>
                  <a:lnTo>
                    <a:pt x="482" y="203"/>
                  </a:lnTo>
                  <a:lnTo>
                    <a:pt x="486" y="217"/>
                  </a:lnTo>
                  <a:lnTo>
                    <a:pt x="495" y="224"/>
                  </a:lnTo>
                  <a:lnTo>
                    <a:pt x="498" y="233"/>
                  </a:lnTo>
                  <a:lnTo>
                    <a:pt x="510" y="235"/>
                  </a:lnTo>
                  <a:close/>
                  <a:moveTo>
                    <a:pt x="506" y="304"/>
                  </a:moveTo>
                  <a:lnTo>
                    <a:pt x="507" y="295"/>
                  </a:lnTo>
                  <a:lnTo>
                    <a:pt x="510" y="283"/>
                  </a:lnTo>
                  <a:lnTo>
                    <a:pt x="489" y="283"/>
                  </a:lnTo>
                  <a:lnTo>
                    <a:pt x="487" y="289"/>
                  </a:lnTo>
                  <a:lnTo>
                    <a:pt x="506" y="304"/>
                  </a:lnTo>
                  <a:close/>
                </a:path>
              </a:pathLst>
            </a:custGeom>
            <a:solidFill>
              <a:srgbClr val="6A9D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48" name="Freeform 278"/>
            <p:cNvSpPr>
              <a:spLocks noEditPoints="1"/>
            </p:cNvSpPr>
            <p:nvPr/>
          </p:nvSpPr>
          <p:spPr bwMode="auto">
            <a:xfrm>
              <a:off x="1188" y="400"/>
              <a:ext cx="458" cy="447"/>
            </a:xfrm>
            <a:custGeom>
              <a:avLst/>
              <a:gdLst>
                <a:gd name="T0" fmla="*/ 453 w 458"/>
                <a:gd name="T1" fmla="*/ 162 h 447"/>
                <a:gd name="T2" fmla="*/ 441 w 458"/>
                <a:gd name="T3" fmla="*/ 131 h 447"/>
                <a:gd name="T4" fmla="*/ 424 w 458"/>
                <a:gd name="T5" fmla="*/ 102 h 447"/>
                <a:gd name="T6" fmla="*/ 379 w 458"/>
                <a:gd name="T7" fmla="*/ 53 h 447"/>
                <a:gd name="T8" fmla="*/ 342 w 458"/>
                <a:gd name="T9" fmla="*/ 27 h 447"/>
                <a:gd name="T10" fmla="*/ 311 w 458"/>
                <a:gd name="T11" fmla="*/ 13 h 447"/>
                <a:gd name="T12" fmla="*/ 278 w 458"/>
                <a:gd name="T13" fmla="*/ 5 h 447"/>
                <a:gd name="T14" fmla="*/ 243 w 458"/>
                <a:gd name="T15" fmla="*/ 0 h 447"/>
                <a:gd name="T16" fmla="*/ 208 w 458"/>
                <a:gd name="T17" fmla="*/ 1 h 447"/>
                <a:gd name="T18" fmla="*/ 174 w 458"/>
                <a:gd name="T19" fmla="*/ 7 h 447"/>
                <a:gd name="T20" fmla="*/ 141 w 458"/>
                <a:gd name="T21" fmla="*/ 18 h 447"/>
                <a:gd name="T22" fmla="*/ 111 w 458"/>
                <a:gd name="T23" fmla="*/ 34 h 447"/>
                <a:gd name="T24" fmla="*/ 85 w 458"/>
                <a:gd name="T25" fmla="*/ 53 h 447"/>
                <a:gd name="T26" fmla="*/ 60 w 458"/>
                <a:gd name="T27" fmla="*/ 76 h 447"/>
                <a:gd name="T28" fmla="*/ 39 w 458"/>
                <a:gd name="T29" fmla="*/ 102 h 447"/>
                <a:gd name="T30" fmla="*/ 23 w 458"/>
                <a:gd name="T31" fmla="*/ 131 h 447"/>
                <a:gd name="T32" fmla="*/ 10 w 458"/>
                <a:gd name="T33" fmla="*/ 162 h 447"/>
                <a:gd name="T34" fmla="*/ 3 w 458"/>
                <a:gd name="T35" fmla="*/ 196 h 447"/>
                <a:gd name="T36" fmla="*/ 0 w 458"/>
                <a:gd name="T37" fmla="*/ 231 h 447"/>
                <a:gd name="T38" fmla="*/ 3 w 458"/>
                <a:gd name="T39" fmla="*/ 266 h 447"/>
                <a:gd name="T40" fmla="*/ 10 w 458"/>
                <a:gd name="T41" fmla="*/ 300 h 447"/>
                <a:gd name="T42" fmla="*/ 23 w 458"/>
                <a:gd name="T43" fmla="*/ 332 h 447"/>
                <a:gd name="T44" fmla="*/ 39 w 458"/>
                <a:gd name="T45" fmla="*/ 361 h 447"/>
                <a:gd name="T46" fmla="*/ 60 w 458"/>
                <a:gd name="T47" fmla="*/ 388 h 447"/>
                <a:gd name="T48" fmla="*/ 85 w 458"/>
                <a:gd name="T49" fmla="*/ 411 h 447"/>
                <a:gd name="T50" fmla="*/ 111 w 458"/>
                <a:gd name="T51" fmla="*/ 430 h 447"/>
                <a:gd name="T52" fmla="*/ 141 w 458"/>
                <a:gd name="T53" fmla="*/ 445 h 447"/>
                <a:gd name="T54" fmla="*/ 190 w 458"/>
                <a:gd name="T55" fmla="*/ 436 h 447"/>
                <a:gd name="T56" fmla="*/ 133 w 458"/>
                <a:gd name="T57" fmla="*/ 415 h 447"/>
                <a:gd name="T58" fmla="*/ 84 w 458"/>
                <a:gd name="T59" fmla="*/ 379 h 447"/>
                <a:gd name="T60" fmla="*/ 49 w 458"/>
                <a:gd name="T61" fmla="*/ 331 h 447"/>
                <a:gd name="T62" fmla="*/ 27 w 458"/>
                <a:gd name="T63" fmla="*/ 274 h 447"/>
                <a:gd name="T64" fmla="*/ 23 w 458"/>
                <a:gd name="T65" fmla="*/ 242 h 447"/>
                <a:gd name="T66" fmla="*/ 24 w 458"/>
                <a:gd name="T67" fmla="*/ 210 h 447"/>
                <a:gd name="T68" fmla="*/ 33 w 458"/>
                <a:gd name="T69" fmla="*/ 170 h 447"/>
                <a:gd name="T70" fmla="*/ 58 w 458"/>
                <a:gd name="T71" fmla="*/ 115 h 447"/>
                <a:gd name="T72" fmla="*/ 99 w 458"/>
                <a:gd name="T73" fmla="*/ 71 h 447"/>
                <a:gd name="T74" fmla="*/ 151 w 458"/>
                <a:gd name="T75" fmla="*/ 39 h 447"/>
                <a:gd name="T76" fmla="*/ 200 w 458"/>
                <a:gd name="T77" fmla="*/ 25 h 447"/>
                <a:gd name="T78" fmla="*/ 232 w 458"/>
                <a:gd name="T79" fmla="*/ 23 h 447"/>
                <a:gd name="T80" fmla="*/ 263 w 458"/>
                <a:gd name="T81" fmla="*/ 25 h 447"/>
                <a:gd name="T82" fmla="*/ 313 w 458"/>
                <a:gd name="T83" fmla="*/ 39 h 447"/>
                <a:gd name="T84" fmla="*/ 364 w 458"/>
                <a:gd name="T85" fmla="*/ 71 h 447"/>
                <a:gd name="T86" fmla="*/ 405 w 458"/>
                <a:gd name="T87" fmla="*/ 115 h 447"/>
                <a:gd name="T88" fmla="*/ 454 w 458"/>
                <a:gd name="T89" fmla="*/ 169 h 447"/>
                <a:gd name="T90" fmla="*/ 440 w 458"/>
                <a:gd name="T91" fmla="*/ 221 h 447"/>
                <a:gd name="T92" fmla="*/ 436 w 458"/>
                <a:gd name="T93" fmla="*/ 190 h 447"/>
                <a:gd name="T94" fmla="*/ 423 w 458"/>
                <a:gd name="T95" fmla="*/ 148 h 447"/>
                <a:gd name="T96" fmla="*/ 455 w 458"/>
                <a:gd name="T97" fmla="*/ 206 h 447"/>
                <a:gd name="T98" fmla="*/ 436 w 458"/>
                <a:gd name="T99" fmla="*/ 274 h 447"/>
                <a:gd name="T100" fmla="*/ 440 w 458"/>
                <a:gd name="T101" fmla="*/ 242 h 447"/>
                <a:gd name="T102" fmla="*/ 448 w 458"/>
                <a:gd name="T103" fmla="*/ 261 h 447"/>
                <a:gd name="T104" fmla="*/ 433 w 458"/>
                <a:gd name="T105" fmla="*/ 283 h 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458" h="447">
                  <a:moveTo>
                    <a:pt x="458" y="179"/>
                  </a:moveTo>
                  <a:lnTo>
                    <a:pt x="456" y="174"/>
                  </a:lnTo>
                  <a:lnTo>
                    <a:pt x="453" y="162"/>
                  </a:lnTo>
                  <a:lnTo>
                    <a:pt x="449" y="152"/>
                  </a:lnTo>
                  <a:lnTo>
                    <a:pt x="445" y="141"/>
                  </a:lnTo>
                  <a:lnTo>
                    <a:pt x="441" y="131"/>
                  </a:lnTo>
                  <a:lnTo>
                    <a:pt x="436" y="121"/>
                  </a:lnTo>
                  <a:lnTo>
                    <a:pt x="430" y="111"/>
                  </a:lnTo>
                  <a:lnTo>
                    <a:pt x="424" y="102"/>
                  </a:lnTo>
                  <a:lnTo>
                    <a:pt x="410" y="85"/>
                  </a:lnTo>
                  <a:lnTo>
                    <a:pt x="395" y="68"/>
                  </a:lnTo>
                  <a:lnTo>
                    <a:pt x="379" y="53"/>
                  </a:lnTo>
                  <a:lnTo>
                    <a:pt x="361" y="39"/>
                  </a:lnTo>
                  <a:lnTo>
                    <a:pt x="352" y="34"/>
                  </a:lnTo>
                  <a:lnTo>
                    <a:pt x="342" y="27"/>
                  </a:lnTo>
                  <a:lnTo>
                    <a:pt x="333" y="23"/>
                  </a:lnTo>
                  <a:lnTo>
                    <a:pt x="322" y="18"/>
                  </a:lnTo>
                  <a:lnTo>
                    <a:pt x="311" y="13"/>
                  </a:lnTo>
                  <a:lnTo>
                    <a:pt x="301" y="10"/>
                  </a:lnTo>
                  <a:lnTo>
                    <a:pt x="290" y="7"/>
                  </a:lnTo>
                  <a:lnTo>
                    <a:pt x="278" y="5"/>
                  </a:lnTo>
                  <a:lnTo>
                    <a:pt x="267" y="3"/>
                  </a:lnTo>
                  <a:lnTo>
                    <a:pt x="255" y="1"/>
                  </a:lnTo>
                  <a:lnTo>
                    <a:pt x="243" y="0"/>
                  </a:lnTo>
                  <a:lnTo>
                    <a:pt x="232" y="0"/>
                  </a:lnTo>
                  <a:lnTo>
                    <a:pt x="220" y="0"/>
                  </a:lnTo>
                  <a:lnTo>
                    <a:pt x="208" y="1"/>
                  </a:lnTo>
                  <a:lnTo>
                    <a:pt x="196" y="3"/>
                  </a:lnTo>
                  <a:lnTo>
                    <a:pt x="185" y="5"/>
                  </a:lnTo>
                  <a:lnTo>
                    <a:pt x="174" y="7"/>
                  </a:lnTo>
                  <a:lnTo>
                    <a:pt x="162" y="10"/>
                  </a:lnTo>
                  <a:lnTo>
                    <a:pt x="152" y="13"/>
                  </a:lnTo>
                  <a:lnTo>
                    <a:pt x="141" y="18"/>
                  </a:lnTo>
                  <a:lnTo>
                    <a:pt x="132" y="23"/>
                  </a:lnTo>
                  <a:lnTo>
                    <a:pt x="121" y="27"/>
                  </a:lnTo>
                  <a:lnTo>
                    <a:pt x="111" y="34"/>
                  </a:lnTo>
                  <a:lnTo>
                    <a:pt x="102" y="39"/>
                  </a:lnTo>
                  <a:lnTo>
                    <a:pt x="93" y="46"/>
                  </a:lnTo>
                  <a:lnTo>
                    <a:pt x="85" y="53"/>
                  </a:lnTo>
                  <a:lnTo>
                    <a:pt x="76" y="60"/>
                  </a:lnTo>
                  <a:lnTo>
                    <a:pt x="68" y="68"/>
                  </a:lnTo>
                  <a:lnTo>
                    <a:pt x="60" y="76"/>
                  </a:lnTo>
                  <a:lnTo>
                    <a:pt x="53" y="85"/>
                  </a:lnTo>
                  <a:lnTo>
                    <a:pt x="46" y="93"/>
                  </a:lnTo>
                  <a:lnTo>
                    <a:pt x="39" y="102"/>
                  </a:lnTo>
                  <a:lnTo>
                    <a:pt x="34" y="111"/>
                  </a:lnTo>
                  <a:lnTo>
                    <a:pt x="27" y="121"/>
                  </a:lnTo>
                  <a:lnTo>
                    <a:pt x="23" y="131"/>
                  </a:lnTo>
                  <a:lnTo>
                    <a:pt x="18" y="141"/>
                  </a:lnTo>
                  <a:lnTo>
                    <a:pt x="14" y="152"/>
                  </a:lnTo>
                  <a:lnTo>
                    <a:pt x="10" y="162"/>
                  </a:lnTo>
                  <a:lnTo>
                    <a:pt x="7" y="174"/>
                  </a:lnTo>
                  <a:lnTo>
                    <a:pt x="5" y="185"/>
                  </a:lnTo>
                  <a:lnTo>
                    <a:pt x="3" y="196"/>
                  </a:lnTo>
                  <a:lnTo>
                    <a:pt x="1" y="208"/>
                  </a:lnTo>
                  <a:lnTo>
                    <a:pt x="0" y="220"/>
                  </a:lnTo>
                  <a:lnTo>
                    <a:pt x="0" y="231"/>
                  </a:lnTo>
                  <a:lnTo>
                    <a:pt x="0" y="243"/>
                  </a:lnTo>
                  <a:lnTo>
                    <a:pt x="1" y="256"/>
                  </a:lnTo>
                  <a:lnTo>
                    <a:pt x="3" y="266"/>
                  </a:lnTo>
                  <a:lnTo>
                    <a:pt x="5" y="278"/>
                  </a:lnTo>
                  <a:lnTo>
                    <a:pt x="7" y="290"/>
                  </a:lnTo>
                  <a:lnTo>
                    <a:pt x="10" y="300"/>
                  </a:lnTo>
                  <a:lnTo>
                    <a:pt x="14" y="311"/>
                  </a:lnTo>
                  <a:lnTo>
                    <a:pt x="18" y="322"/>
                  </a:lnTo>
                  <a:lnTo>
                    <a:pt x="23" y="332"/>
                  </a:lnTo>
                  <a:lnTo>
                    <a:pt x="27" y="342"/>
                  </a:lnTo>
                  <a:lnTo>
                    <a:pt x="34" y="351"/>
                  </a:lnTo>
                  <a:lnTo>
                    <a:pt x="39" y="361"/>
                  </a:lnTo>
                  <a:lnTo>
                    <a:pt x="46" y="371"/>
                  </a:lnTo>
                  <a:lnTo>
                    <a:pt x="53" y="379"/>
                  </a:lnTo>
                  <a:lnTo>
                    <a:pt x="60" y="388"/>
                  </a:lnTo>
                  <a:lnTo>
                    <a:pt x="68" y="395"/>
                  </a:lnTo>
                  <a:lnTo>
                    <a:pt x="76" y="404"/>
                  </a:lnTo>
                  <a:lnTo>
                    <a:pt x="85" y="411"/>
                  </a:lnTo>
                  <a:lnTo>
                    <a:pt x="93" y="417"/>
                  </a:lnTo>
                  <a:lnTo>
                    <a:pt x="102" y="424"/>
                  </a:lnTo>
                  <a:lnTo>
                    <a:pt x="111" y="430"/>
                  </a:lnTo>
                  <a:lnTo>
                    <a:pt x="121" y="435"/>
                  </a:lnTo>
                  <a:lnTo>
                    <a:pt x="132" y="441"/>
                  </a:lnTo>
                  <a:lnTo>
                    <a:pt x="141" y="445"/>
                  </a:lnTo>
                  <a:lnTo>
                    <a:pt x="148" y="447"/>
                  </a:lnTo>
                  <a:lnTo>
                    <a:pt x="198" y="438"/>
                  </a:lnTo>
                  <a:lnTo>
                    <a:pt x="190" y="436"/>
                  </a:lnTo>
                  <a:lnTo>
                    <a:pt x="170" y="431"/>
                  </a:lnTo>
                  <a:lnTo>
                    <a:pt x="151" y="424"/>
                  </a:lnTo>
                  <a:lnTo>
                    <a:pt x="133" y="415"/>
                  </a:lnTo>
                  <a:lnTo>
                    <a:pt x="115" y="405"/>
                  </a:lnTo>
                  <a:lnTo>
                    <a:pt x="99" y="393"/>
                  </a:lnTo>
                  <a:lnTo>
                    <a:pt x="84" y="379"/>
                  </a:lnTo>
                  <a:lnTo>
                    <a:pt x="71" y="364"/>
                  </a:lnTo>
                  <a:lnTo>
                    <a:pt x="58" y="348"/>
                  </a:lnTo>
                  <a:lnTo>
                    <a:pt x="49" y="331"/>
                  </a:lnTo>
                  <a:lnTo>
                    <a:pt x="39" y="313"/>
                  </a:lnTo>
                  <a:lnTo>
                    <a:pt x="33" y="294"/>
                  </a:lnTo>
                  <a:lnTo>
                    <a:pt x="27" y="274"/>
                  </a:lnTo>
                  <a:lnTo>
                    <a:pt x="25" y="263"/>
                  </a:lnTo>
                  <a:lnTo>
                    <a:pt x="24" y="253"/>
                  </a:lnTo>
                  <a:lnTo>
                    <a:pt x="23" y="242"/>
                  </a:lnTo>
                  <a:lnTo>
                    <a:pt x="23" y="231"/>
                  </a:lnTo>
                  <a:lnTo>
                    <a:pt x="23" y="221"/>
                  </a:lnTo>
                  <a:lnTo>
                    <a:pt x="24" y="210"/>
                  </a:lnTo>
                  <a:lnTo>
                    <a:pt x="25" y="199"/>
                  </a:lnTo>
                  <a:lnTo>
                    <a:pt x="27" y="190"/>
                  </a:lnTo>
                  <a:lnTo>
                    <a:pt x="33" y="170"/>
                  </a:lnTo>
                  <a:lnTo>
                    <a:pt x="39" y="151"/>
                  </a:lnTo>
                  <a:lnTo>
                    <a:pt x="49" y="132"/>
                  </a:lnTo>
                  <a:lnTo>
                    <a:pt x="58" y="115"/>
                  </a:lnTo>
                  <a:lnTo>
                    <a:pt x="71" y="98"/>
                  </a:lnTo>
                  <a:lnTo>
                    <a:pt x="84" y="84"/>
                  </a:lnTo>
                  <a:lnTo>
                    <a:pt x="99" y="71"/>
                  </a:lnTo>
                  <a:lnTo>
                    <a:pt x="115" y="59"/>
                  </a:lnTo>
                  <a:lnTo>
                    <a:pt x="133" y="48"/>
                  </a:lnTo>
                  <a:lnTo>
                    <a:pt x="151" y="39"/>
                  </a:lnTo>
                  <a:lnTo>
                    <a:pt x="170" y="33"/>
                  </a:lnTo>
                  <a:lnTo>
                    <a:pt x="190" y="27"/>
                  </a:lnTo>
                  <a:lnTo>
                    <a:pt x="200" y="25"/>
                  </a:lnTo>
                  <a:lnTo>
                    <a:pt x="210" y="24"/>
                  </a:lnTo>
                  <a:lnTo>
                    <a:pt x="221" y="23"/>
                  </a:lnTo>
                  <a:lnTo>
                    <a:pt x="232" y="23"/>
                  </a:lnTo>
                  <a:lnTo>
                    <a:pt x="242" y="23"/>
                  </a:lnTo>
                  <a:lnTo>
                    <a:pt x="253" y="24"/>
                  </a:lnTo>
                  <a:lnTo>
                    <a:pt x="263" y="25"/>
                  </a:lnTo>
                  <a:lnTo>
                    <a:pt x="274" y="27"/>
                  </a:lnTo>
                  <a:lnTo>
                    <a:pt x="294" y="33"/>
                  </a:lnTo>
                  <a:lnTo>
                    <a:pt x="313" y="39"/>
                  </a:lnTo>
                  <a:lnTo>
                    <a:pt x="331" y="48"/>
                  </a:lnTo>
                  <a:lnTo>
                    <a:pt x="348" y="59"/>
                  </a:lnTo>
                  <a:lnTo>
                    <a:pt x="364" y="71"/>
                  </a:lnTo>
                  <a:lnTo>
                    <a:pt x="379" y="84"/>
                  </a:lnTo>
                  <a:lnTo>
                    <a:pt x="393" y="98"/>
                  </a:lnTo>
                  <a:lnTo>
                    <a:pt x="405" y="115"/>
                  </a:lnTo>
                  <a:lnTo>
                    <a:pt x="410" y="123"/>
                  </a:lnTo>
                  <a:lnTo>
                    <a:pt x="431" y="139"/>
                  </a:lnTo>
                  <a:lnTo>
                    <a:pt x="454" y="169"/>
                  </a:lnTo>
                  <a:lnTo>
                    <a:pt x="458" y="179"/>
                  </a:lnTo>
                  <a:close/>
                  <a:moveTo>
                    <a:pt x="440" y="223"/>
                  </a:moveTo>
                  <a:lnTo>
                    <a:pt x="440" y="221"/>
                  </a:lnTo>
                  <a:lnTo>
                    <a:pt x="439" y="210"/>
                  </a:lnTo>
                  <a:lnTo>
                    <a:pt x="438" y="199"/>
                  </a:lnTo>
                  <a:lnTo>
                    <a:pt x="436" y="190"/>
                  </a:lnTo>
                  <a:lnTo>
                    <a:pt x="431" y="170"/>
                  </a:lnTo>
                  <a:lnTo>
                    <a:pt x="424" y="151"/>
                  </a:lnTo>
                  <a:lnTo>
                    <a:pt x="423" y="148"/>
                  </a:lnTo>
                  <a:lnTo>
                    <a:pt x="444" y="173"/>
                  </a:lnTo>
                  <a:lnTo>
                    <a:pt x="454" y="196"/>
                  </a:lnTo>
                  <a:lnTo>
                    <a:pt x="455" y="206"/>
                  </a:lnTo>
                  <a:lnTo>
                    <a:pt x="440" y="223"/>
                  </a:lnTo>
                  <a:close/>
                  <a:moveTo>
                    <a:pt x="433" y="283"/>
                  </a:moveTo>
                  <a:lnTo>
                    <a:pt x="436" y="274"/>
                  </a:lnTo>
                  <a:lnTo>
                    <a:pt x="438" y="263"/>
                  </a:lnTo>
                  <a:lnTo>
                    <a:pt x="439" y="253"/>
                  </a:lnTo>
                  <a:lnTo>
                    <a:pt x="440" y="242"/>
                  </a:lnTo>
                  <a:lnTo>
                    <a:pt x="440" y="242"/>
                  </a:lnTo>
                  <a:lnTo>
                    <a:pt x="447" y="259"/>
                  </a:lnTo>
                  <a:lnTo>
                    <a:pt x="448" y="261"/>
                  </a:lnTo>
                  <a:lnTo>
                    <a:pt x="440" y="265"/>
                  </a:lnTo>
                  <a:lnTo>
                    <a:pt x="436" y="280"/>
                  </a:lnTo>
                  <a:lnTo>
                    <a:pt x="433" y="283"/>
                  </a:lnTo>
                  <a:close/>
                </a:path>
              </a:pathLst>
            </a:custGeom>
            <a:solidFill>
              <a:srgbClr val="6FA26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0" name="Freeform 279"/>
            <p:cNvSpPr>
              <a:spLocks/>
            </p:cNvSpPr>
            <p:nvPr/>
          </p:nvSpPr>
          <p:spPr bwMode="auto">
            <a:xfrm>
              <a:off x="1211" y="423"/>
              <a:ext cx="417" cy="415"/>
            </a:xfrm>
            <a:custGeom>
              <a:avLst/>
              <a:gdLst>
                <a:gd name="T0" fmla="*/ 416 w 417"/>
                <a:gd name="T1" fmla="*/ 187 h 415"/>
                <a:gd name="T2" fmla="*/ 408 w 417"/>
                <a:gd name="T3" fmla="*/ 147 h 415"/>
                <a:gd name="T4" fmla="*/ 395 w 417"/>
                <a:gd name="T5" fmla="*/ 119 h 415"/>
                <a:gd name="T6" fmla="*/ 375 w 417"/>
                <a:gd name="T7" fmla="*/ 99 h 415"/>
                <a:gd name="T8" fmla="*/ 382 w 417"/>
                <a:gd name="T9" fmla="*/ 92 h 415"/>
                <a:gd name="T10" fmla="*/ 341 w 417"/>
                <a:gd name="T11" fmla="*/ 48 h 415"/>
                <a:gd name="T12" fmla="*/ 290 w 417"/>
                <a:gd name="T13" fmla="*/ 16 h 415"/>
                <a:gd name="T14" fmla="*/ 240 w 417"/>
                <a:gd name="T15" fmla="*/ 2 h 415"/>
                <a:gd name="T16" fmla="*/ 209 w 417"/>
                <a:gd name="T17" fmla="*/ 0 h 415"/>
                <a:gd name="T18" fmla="*/ 177 w 417"/>
                <a:gd name="T19" fmla="*/ 2 h 415"/>
                <a:gd name="T20" fmla="*/ 128 w 417"/>
                <a:gd name="T21" fmla="*/ 16 h 415"/>
                <a:gd name="T22" fmla="*/ 76 w 417"/>
                <a:gd name="T23" fmla="*/ 48 h 415"/>
                <a:gd name="T24" fmla="*/ 35 w 417"/>
                <a:gd name="T25" fmla="*/ 92 h 415"/>
                <a:gd name="T26" fmla="*/ 10 w 417"/>
                <a:gd name="T27" fmla="*/ 147 h 415"/>
                <a:gd name="T28" fmla="*/ 1 w 417"/>
                <a:gd name="T29" fmla="*/ 187 h 415"/>
                <a:gd name="T30" fmla="*/ 0 w 417"/>
                <a:gd name="T31" fmla="*/ 219 h 415"/>
                <a:gd name="T32" fmla="*/ 4 w 417"/>
                <a:gd name="T33" fmla="*/ 251 h 415"/>
                <a:gd name="T34" fmla="*/ 26 w 417"/>
                <a:gd name="T35" fmla="*/ 308 h 415"/>
                <a:gd name="T36" fmla="*/ 61 w 417"/>
                <a:gd name="T37" fmla="*/ 356 h 415"/>
                <a:gd name="T38" fmla="*/ 110 w 417"/>
                <a:gd name="T39" fmla="*/ 392 h 415"/>
                <a:gd name="T40" fmla="*/ 167 w 417"/>
                <a:gd name="T41" fmla="*/ 413 h 415"/>
                <a:gd name="T42" fmla="*/ 256 w 417"/>
                <a:gd name="T43" fmla="*/ 389 h 415"/>
                <a:gd name="T44" fmla="*/ 228 w 417"/>
                <a:gd name="T45" fmla="*/ 393 h 415"/>
                <a:gd name="T46" fmla="*/ 171 w 417"/>
                <a:gd name="T47" fmla="*/ 390 h 415"/>
                <a:gd name="T48" fmla="*/ 120 w 417"/>
                <a:gd name="T49" fmla="*/ 372 h 415"/>
                <a:gd name="T50" fmla="*/ 78 w 417"/>
                <a:gd name="T51" fmla="*/ 340 h 415"/>
                <a:gd name="T52" fmla="*/ 46 w 417"/>
                <a:gd name="T53" fmla="*/ 297 h 415"/>
                <a:gd name="T54" fmla="*/ 27 w 417"/>
                <a:gd name="T55" fmla="*/ 246 h 415"/>
                <a:gd name="T56" fmla="*/ 25 w 417"/>
                <a:gd name="T57" fmla="*/ 189 h 415"/>
                <a:gd name="T58" fmla="*/ 37 w 417"/>
                <a:gd name="T59" fmla="*/ 136 h 415"/>
                <a:gd name="T60" fmla="*/ 66 w 417"/>
                <a:gd name="T61" fmla="*/ 90 h 415"/>
                <a:gd name="T62" fmla="*/ 105 w 417"/>
                <a:gd name="T63" fmla="*/ 55 h 415"/>
                <a:gd name="T64" fmla="*/ 153 w 417"/>
                <a:gd name="T65" fmla="*/ 32 h 415"/>
                <a:gd name="T66" fmla="*/ 209 w 417"/>
                <a:gd name="T67" fmla="*/ 23 h 415"/>
                <a:gd name="T68" fmla="*/ 264 w 417"/>
                <a:gd name="T69" fmla="*/ 32 h 415"/>
                <a:gd name="T70" fmla="*/ 313 w 417"/>
                <a:gd name="T71" fmla="*/ 55 h 415"/>
                <a:gd name="T72" fmla="*/ 352 w 417"/>
                <a:gd name="T73" fmla="*/ 90 h 415"/>
                <a:gd name="T74" fmla="*/ 380 w 417"/>
                <a:gd name="T75" fmla="*/ 136 h 415"/>
                <a:gd name="T76" fmla="*/ 393 w 417"/>
                <a:gd name="T77" fmla="*/ 189 h 415"/>
                <a:gd name="T78" fmla="*/ 416 w 417"/>
                <a:gd name="T79" fmla="*/ 216 h 415"/>
                <a:gd name="T80" fmla="*/ 416 w 417"/>
                <a:gd name="T81" fmla="*/ 230 h 415"/>
                <a:gd name="T82" fmla="*/ 410 w 417"/>
                <a:gd name="T83" fmla="*/ 260 h 415"/>
                <a:gd name="T84" fmla="*/ 367 w 417"/>
                <a:gd name="T85" fmla="*/ 317 h 415"/>
                <a:gd name="T86" fmla="*/ 363 w 417"/>
                <a:gd name="T87" fmla="*/ 312 h 415"/>
                <a:gd name="T88" fmla="*/ 386 w 417"/>
                <a:gd name="T89" fmla="*/ 264 h 415"/>
                <a:gd name="T90" fmla="*/ 395 w 417"/>
                <a:gd name="T91" fmla="*/ 208 h 415"/>
                <a:gd name="T92" fmla="*/ 417 w 417"/>
                <a:gd name="T93" fmla="*/ 200 h 4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417" h="415">
                  <a:moveTo>
                    <a:pt x="417" y="200"/>
                  </a:moveTo>
                  <a:lnTo>
                    <a:pt x="417" y="198"/>
                  </a:lnTo>
                  <a:lnTo>
                    <a:pt x="416" y="187"/>
                  </a:lnTo>
                  <a:lnTo>
                    <a:pt x="415" y="176"/>
                  </a:lnTo>
                  <a:lnTo>
                    <a:pt x="413" y="167"/>
                  </a:lnTo>
                  <a:lnTo>
                    <a:pt x="408" y="147"/>
                  </a:lnTo>
                  <a:lnTo>
                    <a:pt x="401" y="128"/>
                  </a:lnTo>
                  <a:lnTo>
                    <a:pt x="400" y="125"/>
                  </a:lnTo>
                  <a:lnTo>
                    <a:pt x="395" y="119"/>
                  </a:lnTo>
                  <a:lnTo>
                    <a:pt x="374" y="105"/>
                  </a:lnTo>
                  <a:lnTo>
                    <a:pt x="372" y="102"/>
                  </a:lnTo>
                  <a:lnTo>
                    <a:pt x="375" y="99"/>
                  </a:lnTo>
                  <a:lnTo>
                    <a:pt x="385" y="99"/>
                  </a:lnTo>
                  <a:lnTo>
                    <a:pt x="387" y="100"/>
                  </a:lnTo>
                  <a:lnTo>
                    <a:pt x="382" y="92"/>
                  </a:lnTo>
                  <a:lnTo>
                    <a:pt x="370" y="75"/>
                  </a:lnTo>
                  <a:lnTo>
                    <a:pt x="356" y="61"/>
                  </a:lnTo>
                  <a:lnTo>
                    <a:pt x="341" y="48"/>
                  </a:lnTo>
                  <a:lnTo>
                    <a:pt x="325" y="36"/>
                  </a:lnTo>
                  <a:lnTo>
                    <a:pt x="308" y="25"/>
                  </a:lnTo>
                  <a:lnTo>
                    <a:pt x="290" y="16"/>
                  </a:lnTo>
                  <a:lnTo>
                    <a:pt x="271" y="10"/>
                  </a:lnTo>
                  <a:lnTo>
                    <a:pt x="251" y="4"/>
                  </a:lnTo>
                  <a:lnTo>
                    <a:pt x="240" y="2"/>
                  </a:lnTo>
                  <a:lnTo>
                    <a:pt x="230" y="1"/>
                  </a:lnTo>
                  <a:lnTo>
                    <a:pt x="219" y="0"/>
                  </a:lnTo>
                  <a:lnTo>
                    <a:pt x="209" y="0"/>
                  </a:lnTo>
                  <a:lnTo>
                    <a:pt x="198" y="0"/>
                  </a:lnTo>
                  <a:lnTo>
                    <a:pt x="187" y="1"/>
                  </a:lnTo>
                  <a:lnTo>
                    <a:pt x="177" y="2"/>
                  </a:lnTo>
                  <a:lnTo>
                    <a:pt x="167" y="4"/>
                  </a:lnTo>
                  <a:lnTo>
                    <a:pt x="147" y="10"/>
                  </a:lnTo>
                  <a:lnTo>
                    <a:pt x="128" y="16"/>
                  </a:lnTo>
                  <a:lnTo>
                    <a:pt x="110" y="25"/>
                  </a:lnTo>
                  <a:lnTo>
                    <a:pt x="92" y="36"/>
                  </a:lnTo>
                  <a:lnTo>
                    <a:pt x="76" y="48"/>
                  </a:lnTo>
                  <a:lnTo>
                    <a:pt x="61" y="61"/>
                  </a:lnTo>
                  <a:lnTo>
                    <a:pt x="48" y="75"/>
                  </a:lnTo>
                  <a:lnTo>
                    <a:pt x="35" y="92"/>
                  </a:lnTo>
                  <a:lnTo>
                    <a:pt x="26" y="109"/>
                  </a:lnTo>
                  <a:lnTo>
                    <a:pt x="16" y="128"/>
                  </a:lnTo>
                  <a:lnTo>
                    <a:pt x="10" y="147"/>
                  </a:lnTo>
                  <a:lnTo>
                    <a:pt x="4" y="167"/>
                  </a:lnTo>
                  <a:lnTo>
                    <a:pt x="2" y="176"/>
                  </a:lnTo>
                  <a:lnTo>
                    <a:pt x="1" y="187"/>
                  </a:lnTo>
                  <a:lnTo>
                    <a:pt x="0" y="198"/>
                  </a:lnTo>
                  <a:lnTo>
                    <a:pt x="0" y="208"/>
                  </a:lnTo>
                  <a:lnTo>
                    <a:pt x="0" y="219"/>
                  </a:lnTo>
                  <a:lnTo>
                    <a:pt x="1" y="230"/>
                  </a:lnTo>
                  <a:lnTo>
                    <a:pt x="2" y="240"/>
                  </a:lnTo>
                  <a:lnTo>
                    <a:pt x="4" y="251"/>
                  </a:lnTo>
                  <a:lnTo>
                    <a:pt x="10" y="271"/>
                  </a:lnTo>
                  <a:lnTo>
                    <a:pt x="16" y="290"/>
                  </a:lnTo>
                  <a:lnTo>
                    <a:pt x="26" y="308"/>
                  </a:lnTo>
                  <a:lnTo>
                    <a:pt x="35" y="325"/>
                  </a:lnTo>
                  <a:lnTo>
                    <a:pt x="48" y="341"/>
                  </a:lnTo>
                  <a:lnTo>
                    <a:pt x="61" y="356"/>
                  </a:lnTo>
                  <a:lnTo>
                    <a:pt x="76" y="370"/>
                  </a:lnTo>
                  <a:lnTo>
                    <a:pt x="92" y="382"/>
                  </a:lnTo>
                  <a:lnTo>
                    <a:pt x="110" y="392"/>
                  </a:lnTo>
                  <a:lnTo>
                    <a:pt x="128" y="401"/>
                  </a:lnTo>
                  <a:lnTo>
                    <a:pt x="147" y="408"/>
                  </a:lnTo>
                  <a:lnTo>
                    <a:pt x="167" y="413"/>
                  </a:lnTo>
                  <a:lnTo>
                    <a:pt x="175" y="415"/>
                  </a:lnTo>
                  <a:lnTo>
                    <a:pt x="190" y="411"/>
                  </a:lnTo>
                  <a:lnTo>
                    <a:pt x="256" y="389"/>
                  </a:lnTo>
                  <a:lnTo>
                    <a:pt x="261" y="387"/>
                  </a:lnTo>
                  <a:lnTo>
                    <a:pt x="246" y="390"/>
                  </a:lnTo>
                  <a:lnTo>
                    <a:pt x="228" y="393"/>
                  </a:lnTo>
                  <a:lnTo>
                    <a:pt x="209" y="394"/>
                  </a:lnTo>
                  <a:lnTo>
                    <a:pt x="189" y="393"/>
                  </a:lnTo>
                  <a:lnTo>
                    <a:pt x="171" y="390"/>
                  </a:lnTo>
                  <a:lnTo>
                    <a:pt x="153" y="386"/>
                  </a:lnTo>
                  <a:lnTo>
                    <a:pt x="136" y="379"/>
                  </a:lnTo>
                  <a:lnTo>
                    <a:pt x="120" y="372"/>
                  </a:lnTo>
                  <a:lnTo>
                    <a:pt x="105" y="362"/>
                  </a:lnTo>
                  <a:lnTo>
                    <a:pt x="91" y="352"/>
                  </a:lnTo>
                  <a:lnTo>
                    <a:pt x="78" y="340"/>
                  </a:lnTo>
                  <a:lnTo>
                    <a:pt x="66" y="326"/>
                  </a:lnTo>
                  <a:lnTo>
                    <a:pt x="55" y="312"/>
                  </a:lnTo>
                  <a:lnTo>
                    <a:pt x="46" y="297"/>
                  </a:lnTo>
                  <a:lnTo>
                    <a:pt x="37" y="281"/>
                  </a:lnTo>
                  <a:lnTo>
                    <a:pt x="32" y="264"/>
                  </a:lnTo>
                  <a:lnTo>
                    <a:pt x="27" y="246"/>
                  </a:lnTo>
                  <a:lnTo>
                    <a:pt x="25" y="227"/>
                  </a:lnTo>
                  <a:lnTo>
                    <a:pt x="24" y="208"/>
                  </a:lnTo>
                  <a:lnTo>
                    <a:pt x="25" y="189"/>
                  </a:lnTo>
                  <a:lnTo>
                    <a:pt x="27" y="171"/>
                  </a:lnTo>
                  <a:lnTo>
                    <a:pt x="32" y="153"/>
                  </a:lnTo>
                  <a:lnTo>
                    <a:pt x="37" y="136"/>
                  </a:lnTo>
                  <a:lnTo>
                    <a:pt x="46" y="120"/>
                  </a:lnTo>
                  <a:lnTo>
                    <a:pt x="55" y="105"/>
                  </a:lnTo>
                  <a:lnTo>
                    <a:pt x="66" y="90"/>
                  </a:lnTo>
                  <a:lnTo>
                    <a:pt x="78" y="78"/>
                  </a:lnTo>
                  <a:lnTo>
                    <a:pt x="91" y="66"/>
                  </a:lnTo>
                  <a:lnTo>
                    <a:pt x="105" y="55"/>
                  </a:lnTo>
                  <a:lnTo>
                    <a:pt x="120" y="46"/>
                  </a:lnTo>
                  <a:lnTo>
                    <a:pt x="136" y="37"/>
                  </a:lnTo>
                  <a:lnTo>
                    <a:pt x="153" y="32"/>
                  </a:lnTo>
                  <a:lnTo>
                    <a:pt x="171" y="27"/>
                  </a:lnTo>
                  <a:lnTo>
                    <a:pt x="189" y="24"/>
                  </a:lnTo>
                  <a:lnTo>
                    <a:pt x="209" y="23"/>
                  </a:lnTo>
                  <a:lnTo>
                    <a:pt x="228" y="24"/>
                  </a:lnTo>
                  <a:lnTo>
                    <a:pt x="246" y="27"/>
                  </a:lnTo>
                  <a:lnTo>
                    <a:pt x="264" y="32"/>
                  </a:lnTo>
                  <a:lnTo>
                    <a:pt x="281" y="37"/>
                  </a:lnTo>
                  <a:lnTo>
                    <a:pt x="297" y="46"/>
                  </a:lnTo>
                  <a:lnTo>
                    <a:pt x="313" y="55"/>
                  </a:lnTo>
                  <a:lnTo>
                    <a:pt x="327" y="66"/>
                  </a:lnTo>
                  <a:lnTo>
                    <a:pt x="340" y="78"/>
                  </a:lnTo>
                  <a:lnTo>
                    <a:pt x="352" y="90"/>
                  </a:lnTo>
                  <a:lnTo>
                    <a:pt x="363" y="105"/>
                  </a:lnTo>
                  <a:lnTo>
                    <a:pt x="372" y="120"/>
                  </a:lnTo>
                  <a:lnTo>
                    <a:pt x="380" y="136"/>
                  </a:lnTo>
                  <a:lnTo>
                    <a:pt x="386" y="153"/>
                  </a:lnTo>
                  <a:lnTo>
                    <a:pt x="390" y="171"/>
                  </a:lnTo>
                  <a:lnTo>
                    <a:pt x="393" y="189"/>
                  </a:lnTo>
                  <a:lnTo>
                    <a:pt x="395" y="208"/>
                  </a:lnTo>
                  <a:lnTo>
                    <a:pt x="416" y="208"/>
                  </a:lnTo>
                  <a:lnTo>
                    <a:pt x="416" y="216"/>
                  </a:lnTo>
                  <a:lnTo>
                    <a:pt x="417" y="219"/>
                  </a:lnTo>
                  <a:lnTo>
                    <a:pt x="417" y="219"/>
                  </a:lnTo>
                  <a:lnTo>
                    <a:pt x="416" y="230"/>
                  </a:lnTo>
                  <a:lnTo>
                    <a:pt x="415" y="240"/>
                  </a:lnTo>
                  <a:lnTo>
                    <a:pt x="413" y="251"/>
                  </a:lnTo>
                  <a:lnTo>
                    <a:pt x="410" y="260"/>
                  </a:lnTo>
                  <a:lnTo>
                    <a:pt x="406" y="268"/>
                  </a:lnTo>
                  <a:lnTo>
                    <a:pt x="406" y="275"/>
                  </a:lnTo>
                  <a:lnTo>
                    <a:pt x="367" y="317"/>
                  </a:lnTo>
                  <a:lnTo>
                    <a:pt x="347" y="333"/>
                  </a:lnTo>
                  <a:lnTo>
                    <a:pt x="352" y="326"/>
                  </a:lnTo>
                  <a:lnTo>
                    <a:pt x="363" y="312"/>
                  </a:lnTo>
                  <a:lnTo>
                    <a:pt x="372" y="297"/>
                  </a:lnTo>
                  <a:lnTo>
                    <a:pt x="380" y="281"/>
                  </a:lnTo>
                  <a:lnTo>
                    <a:pt x="386" y="264"/>
                  </a:lnTo>
                  <a:lnTo>
                    <a:pt x="390" y="246"/>
                  </a:lnTo>
                  <a:lnTo>
                    <a:pt x="393" y="227"/>
                  </a:lnTo>
                  <a:lnTo>
                    <a:pt x="395" y="208"/>
                  </a:lnTo>
                  <a:lnTo>
                    <a:pt x="416" y="208"/>
                  </a:lnTo>
                  <a:lnTo>
                    <a:pt x="416" y="202"/>
                  </a:lnTo>
                  <a:lnTo>
                    <a:pt x="417" y="200"/>
                  </a:lnTo>
                  <a:close/>
                </a:path>
              </a:pathLst>
            </a:custGeom>
            <a:solidFill>
              <a:srgbClr val="73A6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1" name="Freeform 280"/>
            <p:cNvSpPr>
              <a:spLocks/>
            </p:cNvSpPr>
            <p:nvPr/>
          </p:nvSpPr>
          <p:spPr bwMode="auto">
            <a:xfrm>
              <a:off x="1235" y="446"/>
              <a:ext cx="371" cy="371"/>
            </a:xfrm>
            <a:custGeom>
              <a:avLst/>
              <a:gdLst>
                <a:gd name="T0" fmla="*/ 366 w 371"/>
                <a:gd name="T1" fmla="*/ 148 h 371"/>
                <a:gd name="T2" fmla="*/ 348 w 371"/>
                <a:gd name="T3" fmla="*/ 97 h 371"/>
                <a:gd name="T4" fmla="*/ 316 w 371"/>
                <a:gd name="T5" fmla="*/ 55 h 371"/>
                <a:gd name="T6" fmla="*/ 273 w 371"/>
                <a:gd name="T7" fmla="*/ 23 h 371"/>
                <a:gd name="T8" fmla="*/ 222 w 371"/>
                <a:gd name="T9" fmla="*/ 4 h 371"/>
                <a:gd name="T10" fmla="*/ 165 w 371"/>
                <a:gd name="T11" fmla="*/ 1 h 371"/>
                <a:gd name="T12" fmla="*/ 112 w 371"/>
                <a:gd name="T13" fmla="*/ 14 h 371"/>
                <a:gd name="T14" fmla="*/ 67 w 371"/>
                <a:gd name="T15" fmla="*/ 43 h 371"/>
                <a:gd name="T16" fmla="*/ 31 w 371"/>
                <a:gd name="T17" fmla="*/ 82 h 371"/>
                <a:gd name="T18" fmla="*/ 8 w 371"/>
                <a:gd name="T19" fmla="*/ 130 h 371"/>
                <a:gd name="T20" fmla="*/ 0 w 371"/>
                <a:gd name="T21" fmla="*/ 185 h 371"/>
                <a:gd name="T22" fmla="*/ 8 w 371"/>
                <a:gd name="T23" fmla="*/ 241 h 371"/>
                <a:gd name="T24" fmla="*/ 31 w 371"/>
                <a:gd name="T25" fmla="*/ 289 h 371"/>
                <a:gd name="T26" fmla="*/ 67 w 371"/>
                <a:gd name="T27" fmla="*/ 329 h 371"/>
                <a:gd name="T28" fmla="*/ 112 w 371"/>
                <a:gd name="T29" fmla="*/ 356 h 371"/>
                <a:gd name="T30" fmla="*/ 165 w 371"/>
                <a:gd name="T31" fmla="*/ 370 h 371"/>
                <a:gd name="T32" fmla="*/ 222 w 371"/>
                <a:gd name="T33" fmla="*/ 367 h 371"/>
                <a:gd name="T34" fmla="*/ 303 w 371"/>
                <a:gd name="T35" fmla="*/ 325 h 371"/>
                <a:gd name="T36" fmla="*/ 339 w 371"/>
                <a:gd name="T37" fmla="*/ 289 h 371"/>
                <a:gd name="T38" fmla="*/ 362 w 371"/>
                <a:gd name="T39" fmla="*/ 241 h 371"/>
                <a:gd name="T40" fmla="*/ 371 w 371"/>
                <a:gd name="T41" fmla="*/ 185 h 371"/>
                <a:gd name="T42" fmla="*/ 344 w 371"/>
                <a:gd name="T43" fmla="*/ 152 h 371"/>
                <a:gd name="T44" fmla="*/ 327 w 371"/>
                <a:gd name="T45" fmla="*/ 108 h 371"/>
                <a:gd name="T46" fmla="*/ 299 w 371"/>
                <a:gd name="T47" fmla="*/ 70 h 371"/>
                <a:gd name="T48" fmla="*/ 262 w 371"/>
                <a:gd name="T49" fmla="*/ 43 h 371"/>
                <a:gd name="T50" fmla="*/ 217 w 371"/>
                <a:gd name="T51" fmla="*/ 27 h 371"/>
                <a:gd name="T52" fmla="*/ 169 w 371"/>
                <a:gd name="T53" fmla="*/ 24 h 371"/>
                <a:gd name="T54" fmla="*/ 122 w 371"/>
                <a:gd name="T55" fmla="*/ 36 h 371"/>
                <a:gd name="T56" fmla="*/ 81 w 371"/>
                <a:gd name="T57" fmla="*/ 60 h 371"/>
                <a:gd name="T58" fmla="*/ 51 w 371"/>
                <a:gd name="T59" fmla="*/ 95 h 371"/>
                <a:gd name="T60" fmla="*/ 29 w 371"/>
                <a:gd name="T61" fmla="*/ 137 h 371"/>
                <a:gd name="T62" fmla="*/ 23 w 371"/>
                <a:gd name="T63" fmla="*/ 185 h 371"/>
                <a:gd name="T64" fmla="*/ 29 w 371"/>
                <a:gd name="T65" fmla="*/ 234 h 371"/>
                <a:gd name="T66" fmla="*/ 51 w 371"/>
                <a:gd name="T67" fmla="*/ 277 h 371"/>
                <a:gd name="T68" fmla="*/ 81 w 371"/>
                <a:gd name="T69" fmla="*/ 311 h 371"/>
                <a:gd name="T70" fmla="*/ 122 w 371"/>
                <a:gd name="T71" fmla="*/ 335 h 371"/>
                <a:gd name="T72" fmla="*/ 169 w 371"/>
                <a:gd name="T73" fmla="*/ 347 h 371"/>
                <a:gd name="T74" fmla="*/ 217 w 371"/>
                <a:gd name="T75" fmla="*/ 345 h 371"/>
                <a:gd name="T76" fmla="*/ 262 w 371"/>
                <a:gd name="T77" fmla="*/ 328 h 371"/>
                <a:gd name="T78" fmla="*/ 299 w 371"/>
                <a:gd name="T79" fmla="*/ 300 h 371"/>
                <a:gd name="T80" fmla="*/ 327 w 371"/>
                <a:gd name="T81" fmla="*/ 263 h 371"/>
                <a:gd name="T82" fmla="*/ 344 w 371"/>
                <a:gd name="T83" fmla="*/ 218 h 371"/>
                <a:gd name="T84" fmla="*/ 371 w 371"/>
                <a:gd name="T85" fmla="*/ 185 h 3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1" h="371">
                  <a:moveTo>
                    <a:pt x="371" y="185"/>
                  </a:moveTo>
                  <a:lnTo>
                    <a:pt x="369" y="166"/>
                  </a:lnTo>
                  <a:lnTo>
                    <a:pt x="366" y="148"/>
                  </a:lnTo>
                  <a:lnTo>
                    <a:pt x="362" y="130"/>
                  </a:lnTo>
                  <a:lnTo>
                    <a:pt x="356" y="113"/>
                  </a:lnTo>
                  <a:lnTo>
                    <a:pt x="348" y="97"/>
                  </a:lnTo>
                  <a:lnTo>
                    <a:pt x="339" y="82"/>
                  </a:lnTo>
                  <a:lnTo>
                    <a:pt x="328" y="67"/>
                  </a:lnTo>
                  <a:lnTo>
                    <a:pt x="316" y="55"/>
                  </a:lnTo>
                  <a:lnTo>
                    <a:pt x="303" y="43"/>
                  </a:lnTo>
                  <a:lnTo>
                    <a:pt x="289" y="32"/>
                  </a:lnTo>
                  <a:lnTo>
                    <a:pt x="273" y="23"/>
                  </a:lnTo>
                  <a:lnTo>
                    <a:pt x="257" y="14"/>
                  </a:lnTo>
                  <a:lnTo>
                    <a:pt x="240" y="9"/>
                  </a:lnTo>
                  <a:lnTo>
                    <a:pt x="222" y="4"/>
                  </a:lnTo>
                  <a:lnTo>
                    <a:pt x="204" y="1"/>
                  </a:lnTo>
                  <a:lnTo>
                    <a:pt x="185" y="0"/>
                  </a:lnTo>
                  <a:lnTo>
                    <a:pt x="165" y="1"/>
                  </a:lnTo>
                  <a:lnTo>
                    <a:pt x="147" y="4"/>
                  </a:lnTo>
                  <a:lnTo>
                    <a:pt x="129" y="9"/>
                  </a:lnTo>
                  <a:lnTo>
                    <a:pt x="112" y="14"/>
                  </a:lnTo>
                  <a:lnTo>
                    <a:pt x="96" y="23"/>
                  </a:lnTo>
                  <a:lnTo>
                    <a:pt x="81" y="32"/>
                  </a:lnTo>
                  <a:lnTo>
                    <a:pt x="67" y="43"/>
                  </a:lnTo>
                  <a:lnTo>
                    <a:pt x="54" y="55"/>
                  </a:lnTo>
                  <a:lnTo>
                    <a:pt x="42" y="67"/>
                  </a:lnTo>
                  <a:lnTo>
                    <a:pt x="31" y="82"/>
                  </a:lnTo>
                  <a:lnTo>
                    <a:pt x="22" y="97"/>
                  </a:lnTo>
                  <a:lnTo>
                    <a:pt x="13" y="113"/>
                  </a:lnTo>
                  <a:lnTo>
                    <a:pt x="8" y="130"/>
                  </a:lnTo>
                  <a:lnTo>
                    <a:pt x="3" y="148"/>
                  </a:lnTo>
                  <a:lnTo>
                    <a:pt x="1" y="166"/>
                  </a:lnTo>
                  <a:lnTo>
                    <a:pt x="0" y="185"/>
                  </a:lnTo>
                  <a:lnTo>
                    <a:pt x="1" y="204"/>
                  </a:lnTo>
                  <a:lnTo>
                    <a:pt x="3" y="223"/>
                  </a:lnTo>
                  <a:lnTo>
                    <a:pt x="8" y="241"/>
                  </a:lnTo>
                  <a:lnTo>
                    <a:pt x="13" y="258"/>
                  </a:lnTo>
                  <a:lnTo>
                    <a:pt x="22" y="274"/>
                  </a:lnTo>
                  <a:lnTo>
                    <a:pt x="31" y="289"/>
                  </a:lnTo>
                  <a:lnTo>
                    <a:pt x="42" y="303"/>
                  </a:lnTo>
                  <a:lnTo>
                    <a:pt x="54" y="317"/>
                  </a:lnTo>
                  <a:lnTo>
                    <a:pt x="67" y="329"/>
                  </a:lnTo>
                  <a:lnTo>
                    <a:pt x="81" y="339"/>
                  </a:lnTo>
                  <a:lnTo>
                    <a:pt x="96" y="349"/>
                  </a:lnTo>
                  <a:lnTo>
                    <a:pt x="112" y="356"/>
                  </a:lnTo>
                  <a:lnTo>
                    <a:pt x="129" y="363"/>
                  </a:lnTo>
                  <a:lnTo>
                    <a:pt x="147" y="367"/>
                  </a:lnTo>
                  <a:lnTo>
                    <a:pt x="165" y="370"/>
                  </a:lnTo>
                  <a:lnTo>
                    <a:pt x="185" y="371"/>
                  </a:lnTo>
                  <a:lnTo>
                    <a:pt x="204" y="370"/>
                  </a:lnTo>
                  <a:lnTo>
                    <a:pt x="222" y="367"/>
                  </a:lnTo>
                  <a:lnTo>
                    <a:pt x="237" y="364"/>
                  </a:lnTo>
                  <a:lnTo>
                    <a:pt x="279" y="340"/>
                  </a:lnTo>
                  <a:lnTo>
                    <a:pt x="303" y="325"/>
                  </a:lnTo>
                  <a:lnTo>
                    <a:pt x="323" y="310"/>
                  </a:lnTo>
                  <a:lnTo>
                    <a:pt x="328" y="303"/>
                  </a:lnTo>
                  <a:lnTo>
                    <a:pt x="339" y="289"/>
                  </a:lnTo>
                  <a:lnTo>
                    <a:pt x="348" y="274"/>
                  </a:lnTo>
                  <a:lnTo>
                    <a:pt x="356" y="258"/>
                  </a:lnTo>
                  <a:lnTo>
                    <a:pt x="362" y="241"/>
                  </a:lnTo>
                  <a:lnTo>
                    <a:pt x="366" y="223"/>
                  </a:lnTo>
                  <a:lnTo>
                    <a:pt x="369" y="204"/>
                  </a:lnTo>
                  <a:lnTo>
                    <a:pt x="371" y="185"/>
                  </a:lnTo>
                  <a:lnTo>
                    <a:pt x="347" y="185"/>
                  </a:lnTo>
                  <a:lnTo>
                    <a:pt x="346" y="169"/>
                  </a:lnTo>
                  <a:lnTo>
                    <a:pt x="344" y="152"/>
                  </a:lnTo>
                  <a:lnTo>
                    <a:pt x="340" y="137"/>
                  </a:lnTo>
                  <a:lnTo>
                    <a:pt x="334" y="123"/>
                  </a:lnTo>
                  <a:lnTo>
                    <a:pt x="327" y="108"/>
                  </a:lnTo>
                  <a:lnTo>
                    <a:pt x="320" y="95"/>
                  </a:lnTo>
                  <a:lnTo>
                    <a:pt x="310" y="82"/>
                  </a:lnTo>
                  <a:lnTo>
                    <a:pt x="299" y="70"/>
                  </a:lnTo>
                  <a:lnTo>
                    <a:pt x="288" y="60"/>
                  </a:lnTo>
                  <a:lnTo>
                    <a:pt x="276" y="51"/>
                  </a:lnTo>
                  <a:lnTo>
                    <a:pt x="262" y="43"/>
                  </a:lnTo>
                  <a:lnTo>
                    <a:pt x="248" y="36"/>
                  </a:lnTo>
                  <a:lnTo>
                    <a:pt x="233" y="30"/>
                  </a:lnTo>
                  <a:lnTo>
                    <a:pt x="217" y="27"/>
                  </a:lnTo>
                  <a:lnTo>
                    <a:pt x="202" y="24"/>
                  </a:lnTo>
                  <a:lnTo>
                    <a:pt x="185" y="24"/>
                  </a:lnTo>
                  <a:lnTo>
                    <a:pt x="169" y="24"/>
                  </a:lnTo>
                  <a:lnTo>
                    <a:pt x="152" y="27"/>
                  </a:lnTo>
                  <a:lnTo>
                    <a:pt x="137" y="30"/>
                  </a:lnTo>
                  <a:lnTo>
                    <a:pt x="122" y="36"/>
                  </a:lnTo>
                  <a:lnTo>
                    <a:pt x="107" y="43"/>
                  </a:lnTo>
                  <a:lnTo>
                    <a:pt x="94" y="51"/>
                  </a:lnTo>
                  <a:lnTo>
                    <a:pt x="81" y="60"/>
                  </a:lnTo>
                  <a:lnTo>
                    <a:pt x="70" y="70"/>
                  </a:lnTo>
                  <a:lnTo>
                    <a:pt x="59" y="82"/>
                  </a:lnTo>
                  <a:lnTo>
                    <a:pt x="51" y="95"/>
                  </a:lnTo>
                  <a:lnTo>
                    <a:pt x="42" y="108"/>
                  </a:lnTo>
                  <a:lnTo>
                    <a:pt x="36" y="123"/>
                  </a:lnTo>
                  <a:lnTo>
                    <a:pt x="29" y="137"/>
                  </a:lnTo>
                  <a:lnTo>
                    <a:pt x="26" y="152"/>
                  </a:lnTo>
                  <a:lnTo>
                    <a:pt x="23" y="169"/>
                  </a:lnTo>
                  <a:lnTo>
                    <a:pt x="23" y="185"/>
                  </a:lnTo>
                  <a:lnTo>
                    <a:pt x="23" y="202"/>
                  </a:lnTo>
                  <a:lnTo>
                    <a:pt x="26" y="218"/>
                  </a:lnTo>
                  <a:lnTo>
                    <a:pt x="29" y="234"/>
                  </a:lnTo>
                  <a:lnTo>
                    <a:pt x="36" y="249"/>
                  </a:lnTo>
                  <a:lnTo>
                    <a:pt x="42" y="263"/>
                  </a:lnTo>
                  <a:lnTo>
                    <a:pt x="51" y="277"/>
                  </a:lnTo>
                  <a:lnTo>
                    <a:pt x="59" y="288"/>
                  </a:lnTo>
                  <a:lnTo>
                    <a:pt x="70" y="300"/>
                  </a:lnTo>
                  <a:lnTo>
                    <a:pt x="81" y="311"/>
                  </a:lnTo>
                  <a:lnTo>
                    <a:pt x="94" y="320"/>
                  </a:lnTo>
                  <a:lnTo>
                    <a:pt x="107" y="328"/>
                  </a:lnTo>
                  <a:lnTo>
                    <a:pt x="122" y="335"/>
                  </a:lnTo>
                  <a:lnTo>
                    <a:pt x="137" y="340"/>
                  </a:lnTo>
                  <a:lnTo>
                    <a:pt x="152" y="345"/>
                  </a:lnTo>
                  <a:lnTo>
                    <a:pt x="169" y="347"/>
                  </a:lnTo>
                  <a:lnTo>
                    <a:pt x="185" y="348"/>
                  </a:lnTo>
                  <a:lnTo>
                    <a:pt x="202" y="347"/>
                  </a:lnTo>
                  <a:lnTo>
                    <a:pt x="217" y="345"/>
                  </a:lnTo>
                  <a:lnTo>
                    <a:pt x="233" y="340"/>
                  </a:lnTo>
                  <a:lnTo>
                    <a:pt x="248" y="335"/>
                  </a:lnTo>
                  <a:lnTo>
                    <a:pt x="262" y="328"/>
                  </a:lnTo>
                  <a:lnTo>
                    <a:pt x="276" y="320"/>
                  </a:lnTo>
                  <a:lnTo>
                    <a:pt x="288" y="311"/>
                  </a:lnTo>
                  <a:lnTo>
                    <a:pt x="299" y="300"/>
                  </a:lnTo>
                  <a:lnTo>
                    <a:pt x="310" y="288"/>
                  </a:lnTo>
                  <a:lnTo>
                    <a:pt x="320" y="277"/>
                  </a:lnTo>
                  <a:lnTo>
                    <a:pt x="327" y="263"/>
                  </a:lnTo>
                  <a:lnTo>
                    <a:pt x="334" y="249"/>
                  </a:lnTo>
                  <a:lnTo>
                    <a:pt x="340" y="234"/>
                  </a:lnTo>
                  <a:lnTo>
                    <a:pt x="344" y="218"/>
                  </a:lnTo>
                  <a:lnTo>
                    <a:pt x="346" y="202"/>
                  </a:lnTo>
                  <a:lnTo>
                    <a:pt x="347" y="185"/>
                  </a:lnTo>
                  <a:lnTo>
                    <a:pt x="371" y="185"/>
                  </a:lnTo>
                  <a:close/>
                </a:path>
              </a:pathLst>
            </a:custGeom>
            <a:solidFill>
              <a:srgbClr val="78AB7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2" name="Freeform 281"/>
            <p:cNvSpPr>
              <a:spLocks/>
            </p:cNvSpPr>
            <p:nvPr/>
          </p:nvSpPr>
          <p:spPr bwMode="auto">
            <a:xfrm>
              <a:off x="1258" y="470"/>
              <a:ext cx="324" cy="324"/>
            </a:xfrm>
            <a:custGeom>
              <a:avLst/>
              <a:gdLst>
                <a:gd name="T0" fmla="*/ 321 w 324"/>
                <a:gd name="T1" fmla="*/ 128 h 324"/>
                <a:gd name="T2" fmla="*/ 304 w 324"/>
                <a:gd name="T3" fmla="*/ 84 h 324"/>
                <a:gd name="T4" fmla="*/ 276 w 324"/>
                <a:gd name="T5" fmla="*/ 46 h 324"/>
                <a:gd name="T6" fmla="*/ 239 w 324"/>
                <a:gd name="T7" fmla="*/ 19 h 324"/>
                <a:gd name="T8" fmla="*/ 194 w 324"/>
                <a:gd name="T9" fmla="*/ 3 h 324"/>
                <a:gd name="T10" fmla="*/ 146 w 324"/>
                <a:gd name="T11" fmla="*/ 0 h 324"/>
                <a:gd name="T12" fmla="*/ 99 w 324"/>
                <a:gd name="T13" fmla="*/ 12 h 324"/>
                <a:gd name="T14" fmla="*/ 58 w 324"/>
                <a:gd name="T15" fmla="*/ 36 h 324"/>
                <a:gd name="T16" fmla="*/ 28 w 324"/>
                <a:gd name="T17" fmla="*/ 71 h 324"/>
                <a:gd name="T18" fmla="*/ 6 w 324"/>
                <a:gd name="T19" fmla="*/ 113 h 324"/>
                <a:gd name="T20" fmla="*/ 0 w 324"/>
                <a:gd name="T21" fmla="*/ 161 h 324"/>
                <a:gd name="T22" fmla="*/ 6 w 324"/>
                <a:gd name="T23" fmla="*/ 210 h 324"/>
                <a:gd name="T24" fmla="*/ 28 w 324"/>
                <a:gd name="T25" fmla="*/ 253 h 324"/>
                <a:gd name="T26" fmla="*/ 58 w 324"/>
                <a:gd name="T27" fmla="*/ 287 h 324"/>
                <a:gd name="T28" fmla="*/ 99 w 324"/>
                <a:gd name="T29" fmla="*/ 311 h 324"/>
                <a:gd name="T30" fmla="*/ 146 w 324"/>
                <a:gd name="T31" fmla="*/ 323 h 324"/>
                <a:gd name="T32" fmla="*/ 194 w 324"/>
                <a:gd name="T33" fmla="*/ 321 h 324"/>
                <a:gd name="T34" fmla="*/ 239 w 324"/>
                <a:gd name="T35" fmla="*/ 304 h 324"/>
                <a:gd name="T36" fmla="*/ 276 w 324"/>
                <a:gd name="T37" fmla="*/ 276 h 324"/>
                <a:gd name="T38" fmla="*/ 304 w 324"/>
                <a:gd name="T39" fmla="*/ 239 h 324"/>
                <a:gd name="T40" fmla="*/ 321 w 324"/>
                <a:gd name="T41" fmla="*/ 194 h 324"/>
                <a:gd name="T42" fmla="*/ 301 w 324"/>
                <a:gd name="T43" fmla="*/ 161 h 324"/>
                <a:gd name="T44" fmla="*/ 294 w 324"/>
                <a:gd name="T45" fmla="*/ 120 h 324"/>
                <a:gd name="T46" fmla="*/ 277 w 324"/>
                <a:gd name="T47" fmla="*/ 84 h 324"/>
                <a:gd name="T48" fmla="*/ 250 w 324"/>
                <a:gd name="T49" fmla="*/ 54 h 324"/>
                <a:gd name="T50" fmla="*/ 216 w 324"/>
                <a:gd name="T51" fmla="*/ 34 h 324"/>
                <a:gd name="T52" fmla="*/ 176 w 324"/>
                <a:gd name="T53" fmla="*/ 23 h 324"/>
                <a:gd name="T54" fmla="*/ 134 w 324"/>
                <a:gd name="T55" fmla="*/ 25 h 324"/>
                <a:gd name="T56" fmla="*/ 96 w 324"/>
                <a:gd name="T57" fmla="*/ 39 h 324"/>
                <a:gd name="T58" fmla="*/ 64 w 324"/>
                <a:gd name="T59" fmla="*/ 64 h 324"/>
                <a:gd name="T60" fmla="*/ 39 w 324"/>
                <a:gd name="T61" fmla="*/ 95 h 324"/>
                <a:gd name="T62" fmla="*/ 25 w 324"/>
                <a:gd name="T63" fmla="*/ 134 h 324"/>
                <a:gd name="T64" fmla="*/ 23 w 324"/>
                <a:gd name="T65" fmla="*/ 176 h 324"/>
                <a:gd name="T66" fmla="*/ 34 w 324"/>
                <a:gd name="T67" fmla="*/ 216 h 324"/>
                <a:gd name="T68" fmla="*/ 54 w 324"/>
                <a:gd name="T69" fmla="*/ 250 h 324"/>
                <a:gd name="T70" fmla="*/ 84 w 324"/>
                <a:gd name="T71" fmla="*/ 277 h 324"/>
                <a:gd name="T72" fmla="*/ 120 w 324"/>
                <a:gd name="T73" fmla="*/ 294 h 324"/>
                <a:gd name="T74" fmla="*/ 162 w 324"/>
                <a:gd name="T75" fmla="*/ 301 h 324"/>
                <a:gd name="T76" fmla="*/ 203 w 324"/>
                <a:gd name="T77" fmla="*/ 294 h 324"/>
                <a:gd name="T78" fmla="*/ 239 w 324"/>
                <a:gd name="T79" fmla="*/ 277 h 324"/>
                <a:gd name="T80" fmla="*/ 269 w 324"/>
                <a:gd name="T81" fmla="*/ 250 h 324"/>
                <a:gd name="T82" fmla="*/ 290 w 324"/>
                <a:gd name="T83" fmla="*/ 216 h 324"/>
                <a:gd name="T84" fmla="*/ 300 w 324"/>
                <a:gd name="T85" fmla="*/ 176 h 3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24" h="324">
                  <a:moveTo>
                    <a:pt x="324" y="161"/>
                  </a:moveTo>
                  <a:lnTo>
                    <a:pt x="323" y="145"/>
                  </a:lnTo>
                  <a:lnTo>
                    <a:pt x="321" y="128"/>
                  </a:lnTo>
                  <a:lnTo>
                    <a:pt x="317" y="113"/>
                  </a:lnTo>
                  <a:lnTo>
                    <a:pt x="311" y="99"/>
                  </a:lnTo>
                  <a:lnTo>
                    <a:pt x="304" y="84"/>
                  </a:lnTo>
                  <a:lnTo>
                    <a:pt x="297" y="71"/>
                  </a:lnTo>
                  <a:lnTo>
                    <a:pt x="287" y="58"/>
                  </a:lnTo>
                  <a:lnTo>
                    <a:pt x="276" y="46"/>
                  </a:lnTo>
                  <a:lnTo>
                    <a:pt x="265" y="36"/>
                  </a:lnTo>
                  <a:lnTo>
                    <a:pt x="253" y="27"/>
                  </a:lnTo>
                  <a:lnTo>
                    <a:pt x="239" y="19"/>
                  </a:lnTo>
                  <a:lnTo>
                    <a:pt x="225" y="12"/>
                  </a:lnTo>
                  <a:lnTo>
                    <a:pt x="210" y="6"/>
                  </a:lnTo>
                  <a:lnTo>
                    <a:pt x="194" y="3"/>
                  </a:lnTo>
                  <a:lnTo>
                    <a:pt x="179" y="0"/>
                  </a:lnTo>
                  <a:lnTo>
                    <a:pt x="162" y="0"/>
                  </a:lnTo>
                  <a:lnTo>
                    <a:pt x="146" y="0"/>
                  </a:lnTo>
                  <a:lnTo>
                    <a:pt x="129" y="3"/>
                  </a:lnTo>
                  <a:lnTo>
                    <a:pt x="114" y="6"/>
                  </a:lnTo>
                  <a:lnTo>
                    <a:pt x="99" y="12"/>
                  </a:lnTo>
                  <a:lnTo>
                    <a:pt x="84" y="19"/>
                  </a:lnTo>
                  <a:lnTo>
                    <a:pt x="71" y="27"/>
                  </a:lnTo>
                  <a:lnTo>
                    <a:pt x="58" y="36"/>
                  </a:lnTo>
                  <a:lnTo>
                    <a:pt x="47" y="46"/>
                  </a:lnTo>
                  <a:lnTo>
                    <a:pt x="36" y="58"/>
                  </a:lnTo>
                  <a:lnTo>
                    <a:pt x="28" y="71"/>
                  </a:lnTo>
                  <a:lnTo>
                    <a:pt x="19" y="84"/>
                  </a:lnTo>
                  <a:lnTo>
                    <a:pt x="13" y="99"/>
                  </a:lnTo>
                  <a:lnTo>
                    <a:pt x="6" y="113"/>
                  </a:lnTo>
                  <a:lnTo>
                    <a:pt x="3" y="128"/>
                  </a:lnTo>
                  <a:lnTo>
                    <a:pt x="0" y="145"/>
                  </a:lnTo>
                  <a:lnTo>
                    <a:pt x="0" y="161"/>
                  </a:lnTo>
                  <a:lnTo>
                    <a:pt x="0" y="178"/>
                  </a:lnTo>
                  <a:lnTo>
                    <a:pt x="3" y="194"/>
                  </a:lnTo>
                  <a:lnTo>
                    <a:pt x="6" y="210"/>
                  </a:lnTo>
                  <a:lnTo>
                    <a:pt x="13" y="225"/>
                  </a:lnTo>
                  <a:lnTo>
                    <a:pt x="19" y="239"/>
                  </a:lnTo>
                  <a:lnTo>
                    <a:pt x="28" y="253"/>
                  </a:lnTo>
                  <a:lnTo>
                    <a:pt x="36" y="264"/>
                  </a:lnTo>
                  <a:lnTo>
                    <a:pt x="47" y="276"/>
                  </a:lnTo>
                  <a:lnTo>
                    <a:pt x="58" y="287"/>
                  </a:lnTo>
                  <a:lnTo>
                    <a:pt x="71" y="296"/>
                  </a:lnTo>
                  <a:lnTo>
                    <a:pt x="84" y="304"/>
                  </a:lnTo>
                  <a:lnTo>
                    <a:pt x="99" y="311"/>
                  </a:lnTo>
                  <a:lnTo>
                    <a:pt x="114" y="316"/>
                  </a:lnTo>
                  <a:lnTo>
                    <a:pt x="129" y="321"/>
                  </a:lnTo>
                  <a:lnTo>
                    <a:pt x="146" y="323"/>
                  </a:lnTo>
                  <a:lnTo>
                    <a:pt x="162" y="324"/>
                  </a:lnTo>
                  <a:lnTo>
                    <a:pt x="179" y="323"/>
                  </a:lnTo>
                  <a:lnTo>
                    <a:pt x="194" y="321"/>
                  </a:lnTo>
                  <a:lnTo>
                    <a:pt x="210" y="316"/>
                  </a:lnTo>
                  <a:lnTo>
                    <a:pt x="225" y="311"/>
                  </a:lnTo>
                  <a:lnTo>
                    <a:pt x="239" y="304"/>
                  </a:lnTo>
                  <a:lnTo>
                    <a:pt x="253" y="296"/>
                  </a:lnTo>
                  <a:lnTo>
                    <a:pt x="265" y="287"/>
                  </a:lnTo>
                  <a:lnTo>
                    <a:pt x="276" y="276"/>
                  </a:lnTo>
                  <a:lnTo>
                    <a:pt x="287" y="264"/>
                  </a:lnTo>
                  <a:lnTo>
                    <a:pt x="297" y="253"/>
                  </a:lnTo>
                  <a:lnTo>
                    <a:pt x="304" y="239"/>
                  </a:lnTo>
                  <a:lnTo>
                    <a:pt x="311" y="225"/>
                  </a:lnTo>
                  <a:lnTo>
                    <a:pt x="317" y="210"/>
                  </a:lnTo>
                  <a:lnTo>
                    <a:pt x="321" y="194"/>
                  </a:lnTo>
                  <a:lnTo>
                    <a:pt x="323" y="178"/>
                  </a:lnTo>
                  <a:lnTo>
                    <a:pt x="324" y="161"/>
                  </a:lnTo>
                  <a:lnTo>
                    <a:pt x="301" y="161"/>
                  </a:lnTo>
                  <a:lnTo>
                    <a:pt x="300" y="147"/>
                  </a:lnTo>
                  <a:lnTo>
                    <a:pt x="298" y="134"/>
                  </a:lnTo>
                  <a:lnTo>
                    <a:pt x="294" y="120"/>
                  </a:lnTo>
                  <a:lnTo>
                    <a:pt x="290" y="107"/>
                  </a:lnTo>
                  <a:lnTo>
                    <a:pt x="284" y="95"/>
                  </a:lnTo>
                  <a:lnTo>
                    <a:pt x="277" y="84"/>
                  </a:lnTo>
                  <a:lnTo>
                    <a:pt x="269" y="73"/>
                  </a:lnTo>
                  <a:lnTo>
                    <a:pt x="260" y="64"/>
                  </a:lnTo>
                  <a:lnTo>
                    <a:pt x="250" y="54"/>
                  </a:lnTo>
                  <a:lnTo>
                    <a:pt x="239" y="46"/>
                  </a:lnTo>
                  <a:lnTo>
                    <a:pt x="228" y="39"/>
                  </a:lnTo>
                  <a:lnTo>
                    <a:pt x="216" y="34"/>
                  </a:lnTo>
                  <a:lnTo>
                    <a:pt x="203" y="28"/>
                  </a:lnTo>
                  <a:lnTo>
                    <a:pt x="190" y="25"/>
                  </a:lnTo>
                  <a:lnTo>
                    <a:pt x="176" y="23"/>
                  </a:lnTo>
                  <a:lnTo>
                    <a:pt x="162" y="22"/>
                  </a:lnTo>
                  <a:lnTo>
                    <a:pt x="148" y="23"/>
                  </a:lnTo>
                  <a:lnTo>
                    <a:pt x="134" y="25"/>
                  </a:lnTo>
                  <a:lnTo>
                    <a:pt x="120" y="28"/>
                  </a:lnTo>
                  <a:lnTo>
                    <a:pt x="107" y="34"/>
                  </a:lnTo>
                  <a:lnTo>
                    <a:pt x="96" y="39"/>
                  </a:lnTo>
                  <a:lnTo>
                    <a:pt x="84" y="46"/>
                  </a:lnTo>
                  <a:lnTo>
                    <a:pt x="73" y="54"/>
                  </a:lnTo>
                  <a:lnTo>
                    <a:pt x="64" y="64"/>
                  </a:lnTo>
                  <a:lnTo>
                    <a:pt x="54" y="73"/>
                  </a:lnTo>
                  <a:lnTo>
                    <a:pt x="47" y="84"/>
                  </a:lnTo>
                  <a:lnTo>
                    <a:pt x="39" y="95"/>
                  </a:lnTo>
                  <a:lnTo>
                    <a:pt x="34" y="107"/>
                  </a:lnTo>
                  <a:lnTo>
                    <a:pt x="29" y="120"/>
                  </a:lnTo>
                  <a:lnTo>
                    <a:pt x="25" y="134"/>
                  </a:lnTo>
                  <a:lnTo>
                    <a:pt x="23" y="147"/>
                  </a:lnTo>
                  <a:lnTo>
                    <a:pt x="22" y="161"/>
                  </a:lnTo>
                  <a:lnTo>
                    <a:pt x="23" y="176"/>
                  </a:lnTo>
                  <a:lnTo>
                    <a:pt x="25" y="190"/>
                  </a:lnTo>
                  <a:lnTo>
                    <a:pt x="29" y="203"/>
                  </a:lnTo>
                  <a:lnTo>
                    <a:pt x="34" y="216"/>
                  </a:lnTo>
                  <a:lnTo>
                    <a:pt x="39" y="228"/>
                  </a:lnTo>
                  <a:lnTo>
                    <a:pt x="47" y="239"/>
                  </a:lnTo>
                  <a:lnTo>
                    <a:pt x="54" y="250"/>
                  </a:lnTo>
                  <a:lnTo>
                    <a:pt x="64" y="260"/>
                  </a:lnTo>
                  <a:lnTo>
                    <a:pt x="73" y="269"/>
                  </a:lnTo>
                  <a:lnTo>
                    <a:pt x="84" y="277"/>
                  </a:lnTo>
                  <a:lnTo>
                    <a:pt x="96" y="284"/>
                  </a:lnTo>
                  <a:lnTo>
                    <a:pt x="107" y="290"/>
                  </a:lnTo>
                  <a:lnTo>
                    <a:pt x="120" y="294"/>
                  </a:lnTo>
                  <a:lnTo>
                    <a:pt x="134" y="297"/>
                  </a:lnTo>
                  <a:lnTo>
                    <a:pt x="148" y="299"/>
                  </a:lnTo>
                  <a:lnTo>
                    <a:pt x="162" y="301"/>
                  </a:lnTo>
                  <a:lnTo>
                    <a:pt x="176" y="299"/>
                  </a:lnTo>
                  <a:lnTo>
                    <a:pt x="190" y="297"/>
                  </a:lnTo>
                  <a:lnTo>
                    <a:pt x="203" y="294"/>
                  </a:lnTo>
                  <a:lnTo>
                    <a:pt x="216" y="290"/>
                  </a:lnTo>
                  <a:lnTo>
                    <a:pt x="228" y="284"/>
                  </a:lnTo>
                  <a:lnTo>
                    <a:pt x="239" y="277"/>
                  </a:lnTo>
                  <a:lnTo>
                    <a:pt x="250" y="269"/>
                  </a:lnTo>
                  <a:lnTo>
                    <a:pt x="260" y="260"/>
                  </a:lnTo>
                  <a:lnTo>
                    <a:pt x="269" y="250"/>
                  </a:lnTo>
                  <a:lnTo>
                    <a:pt x="277" y="239"/>
                  </a:lnTo>
                  <a:lnTo>
                    <a:pt x="284" y="228"/>
                  </a:lnTo>
                  <a:lnTo>
                    <a:pt x="290" y="216"/>
                  </a:lnTo>
                  <a:lnTo>
                    <a:pt x="294" y="203"/>
                  </a:lnTo>
                  <a:lnTo>
                    <a:pt x="298" y="190"/>
                  </a:lnTo>
                  <a:lnTo>
                    <a:pt x="300" y="176"/>
                  </a:lnTo>
                  <a:lnTo>
                    <a:pt x="301" y="161"/>
                  </a:lnTo>
                  <a:lnTo>
                    <a:pt x="324" y="161"/>
                  </a:lnTo>
                  <a:close/>
                </a:path>
              </a:pathLst>
            </a:custGeom>
            <a:solidFill>
              <a:srgbClr val="7DB0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3" name="Freeform 282"/>
            <p:cNvSpPr>
              <a:spLocks/>
            </p:cNvSpPr>
            <p:nvPr/>
          </p:nvSpPr>
          <p:spPr bwMode="auto">
            <a:xfrm>
              <a:off x="1280" y="492"/>
              <a:ext cx="279" cy="279"/>
            </a:xfrm>
            <a:custGeom>
              <a:avLst/>
              <a:gdLst>
                <a:gd name="T0" fmla="*/ 276 w 279"/>
                <a:gd name="T1" fmla="*/ 112 h 279"/>
                <a:gd name="T2" fmla="*/ 262 w 279"/>
                <a:gd name="T3" fmla="*/ 73 h 279"/>
                <a:gd name="T4" fmla="*/ 238 w 279"/>
                <a:gd name="T5" fmla="*/ 42 h 279"/>
                <a:gd name="T6" fmla="*/ 206 w 279"/>
                <a:gd name="T7" fmla="*/ 17 h 279"/>
                <a:gd name="T8" fmla="*/ 168 w 279"/>
                <a:gd name="T9" fmla="*/ 3 h 279"/>
                <a:gd name="T10" fmla="*/ 126 w 279"/>
                <a:gd name="T11" fmla="*/ 1 h 279"/>
                <a:gd name="T12" fmla="*/ 85 w 279"/>
                <a:gd name="T13" fmla="*/ 12 h 279"/>
                <a:gd name="T14" fmla="*/ 51 w 279"/>
                <a:gd name="T15" fmla="*/ 32 h 279"/>
                <a:gd name="T16" fmla="*/ 25 w 279"/>
                <a:gd name="T17" fmla="*/ 62 h 279"/>
                <a:gd name="T18" fmla="*/ 7 w 279"/>
                <a:gd name="T19" fmla="*/ 98 h 279"/>
                <a:gd name="T20" fmla="*/ 0 w 279"/>
                <a:gd name="T21" fmla="*/ 139 h 279"/>
                <a:gd name="T22" fmla="*/ 7 w 279"/>
                <a:gd name="T23" fmla="*/ 181 h 279"/>
                <a:gd name="T24" fmla="*/ 25 w 279"/>
                <a:gd name="T25" fmla="*/ 217 h 279"/>
                <a:gd name="T26" fmla="*/ 51 w 279"/>
                <a:gd name="T27" fmla="*/ 247 h 279"/>
                <a:gd name="T28" fmla="*/ 85 w 279"/>
                <a:gd name="T29" fmla="*/ 268 h 279"/>
                <a:gd name="T30" fmla="*/ 126 w 279"/>
                <a:gd name="T31" fmla="*/ 277 h 279"/>
                <a:gd name="T32" fmla="*/ 168 w 279"/>
                <a:gd name="T33" fmla="*/ 275 h 279"/>
                <a:gd name="T34" fmla="*/ 206 w 279"/>
                <a:gd name="T35" fmla="*/ 262 h 279"/>
                <a:gd name="T36" fmla="*/ 238 w 279"/>
                <a:gd name="T37" fmla="*/ 238 h 279"/>
                <a:gd name="T38" fmla="*/ 262 w 279"/>
                <a:gd name="T39" fmla="*/ 206 h 279"/>
                <a:gd name="T40" fmla="*/ 276 w 279"/>
                <a:gd name="T41" fmla="*/ 168 h 279"/>
                <a:gd name="T42" fmla="*/ 255 w 279"/>
                <a:gd name="T43" fmla="*/ 139 h 279"/>
                <a:gd name="T44" fmla="*/ 250 w 279"/>
                <a:gd name="T45" fmla="*/ 105 h 279"/>
                <a:gd name="T46" fmla="*/ 236 w 279"/>
                <a:gd name="T47" fmla="*/ 74 h 279"/>
                <a:gd name="T48" fmla="*/ 214 w 279"/>
                <a:gd name="T49" fmla="*/ 50 h 279"/>
                <a:gd name="T50" fmla="*/ 185 w 279"/>
                <a:gd name="T51" fmla="*/ 33 h 279"/>
                <a:gd name="T52" fmla="*/ 151 w 279"/>
                <a:gd name="T53" fmla="*/ 24 h 279"/>
                <a:gd name="T54" fmla="*/ 116 w 279"/>
                <a:gd name="T55" fmla="*/ 26 h 279"/>
                <a:gd name="T56" fmla="*/ 84 w 279"/>
                <a:gd name="T57" fmla="*/ 37 h 279"/>
                <a:gd name="T58" fmla="*/ 58 w 279"/>
                <a:gd name="T59" fmla="*/ 57 h 279"/>
                <a:gd name="T60" fmla="*/ 37 w 279"/>
                <a:gd name="T61" fmla="*/ 84 h 279"/>
                <a:gd name="T62" fmla="*/ 26 w 279"/>
                <a:gd name="T63" fmla="*/ 116 h 279"/>
                <a:gd name="T64" fmla="*/ 25 w 279"/>
                <a:gd name="T65" fmla="*/ 151 h 279"/>
                <a:gd name="T66" fmla="*/ 33 w 279"/>
                <a:gd name="T67" fmla="*/ 185 h 279"/>
                <a:gd name="T68" fmla="*/ 50 w 279"/>
                <a:gd name="T69" fmla="*/ 214 h 279"/>
                <a:gd name="T70" fmla="*/ 75 w 279"/>
                <a:gd name="T71" fmla="*/ 236 h 279"/>
                <a:gd name="T72" fmla="*/ 106 w 279"/>
                <a:gd name="T73" fmla="*/ 250 h 279"/>
                <a:gd name="T74" fmla="*/ 140 w 279"/>
                <a:gd name="T75" fmla="*/ 255 h 279"/>
                <a:gd name="T76" fmla="*/ 175 w 279"/>
                <a:gd name="T77" fmla="*/ 250 h 279"/>
                <a:gd name="T78" fmla="*/ 204 w 279"/>
                <a:gd name="T79" fmla="*/ 236 h 279"/>
                <a:gd name="T80" fmla="*/ 229 w 279"/>
                <a:gd name="T81" fmla="*/ 214 h 279"/>
                <a:gd name="T82" fmla="*/ 247 w 279"/>
                <a:gd name="T83" fmla="*/ 185 h 279"/>
                <a:gd name="T84" fmla="*/ 255 w 279"/>
                <a:gd name="T85" fmla="*/ 151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79" h="279">
                  <a:moveTo>
                    <a:pt x="279" y="139"/>
                  </a:moveTo>
                  <a:lnTo>
                    <a:pt x="278" y="125"/>
                  </a:lnTo>
                  <a:lnTo>
                    <a:pt x="276" y="112"/>
                  </a:lnTo>
                  <a:lnTo>
                    <a:pt x="272" y="98"/>
                  </a:lnTo>
                  <a:lnTo>
                    <a:pt x="268" y="85"/>
                  </a:lnTo>
                  <a:lnTo>
                    <a:pt x="262" y="73"/>
                  </a:lnTo>
                  <a:lnTo>
                    <a:pt x="255" y="62"/>
                  </a:lnTo>
                  <a:lnTo>
                    <a:pt x="247" y="51"/>
                  </a:lnTo>
                  <a:lnTo>
                    <a:pt x="238" y="42"/>
                  </a:lnTo>
                  <a:lnTo>
                    <a:pt x="228" y="32"/>
                  </a:lnTo>
                  <a:lnTo>
                    <a:pt x="217" y="24"/>
                  </a:lnTo>
                  <a:lnTo>
                    <a:pt x="206" y="17"/>
                  </a:lnTo>
                  <a:lnTo>
                    <a:pt x="194" y="12"/>
                  </a:lnTo>
                  <a:lnTo>
                    <a:pt x="181" y="6"/>
                  </a:lnTo>
                  <a:lnTo>
                    <a:pt x="168" y="3"/>
                  </a:lnTo>
                  <a:lnTo>
                    <a:pt x="154" y="1"/>
                  </a:lnTo>
                  <a:lnTo>
                    <a:pt x="140" y="0"/>
                  </a:lnTo>
                  <a:lnTo>
                    <a:pt x="126" y="1"/>
                  </a:lnTo>
                  <a:lnTo>
                    <a:pt x="112" y="3"/>
                  </a:lnTo>
                  <a:lnTo>
                    <a:pt x="98" y="6"/>
                  </a:lnTo>
                  <a:lnTo>
                    <a:pt x="85" y="12"/>
                  </a:lnTo>
                  <a:lnTo>
                    <a:pt x="74" y="17"/>
                  </a:lnTo>
                  <a:lnTo>
                    <a:pt x="62" y="24"/>
                  </a:lnTo>
                  <a:lnTo>
                    <a:pt x="51" y="32"/>
                  </a:lnTo>
                  <a:lnTo>
                    <a:pt x="42" y="42"/>
                  </a:lnTo>
                  <a:lnTo>
                    <a:pt x="32" y="51"/>
                  </a:lnTo>
                  <a:lnTo>
                    <a:pt x="25" y="62"/>
                  </a:lnTo>
                  <a:lnTo>
                    <a:pt x="17" y="73"/>
                  </a:lnTo>
                  <a:lnTo>
                    <a:pt x="12" y="85"/>
                  </a:lnTo>
                  <a:lnTo>
                    <a:pt x="7" y="98"/>
                  </a:lnTo>
                  <a:lnTo>
                    <a:pt x="3" y="112"/>
                  </a:lnTo>
                  <a:lnTo>
                    <a:pt x="1" y="125"/>
                  </a:lnTo>
                  <a:lnTo>
                    <a:pt x="0" y="139"/>
                  </a:lnTo>
                  <a:lnTo>
                    <a:pt x="1" y="154"/>
                  </a:lnTo>
                  <a:lnTo>
                    <a:pt x="3" y="168"/>
                  </a:lnTo>
                  <a:lnTo>
                    <a:pt x="7" y="181"/>
                  </a:lnTo>
                  <a:lnTo>
                    <a:pt x="12" y="194"/>
                  </a:lnTo>
                  <a:lnTo>
                    <a:pt x="17" y="206"/>
                  </a:lnTo>
                  <a:lnTo>
                    <a:pt x="25" y="217"/>
                  </a:lnTo>
                  <a:lnTo>
                    <a:pt x="32" y="228"/>
                  </a:lnTo>
                  <a:lnTo>
                    <a:pt x="42" y="238"/>
                  </a:lnTo>
                  <a:lnTo>
                    <a:pt x="51" y="247"/>
                  </a:lnTo>
                  <a:lnTo>
                    <a:pt x="62" y="255"/>
                  </a:lnTo>
                  <a:lnTo>
                    <a:pt x="74" y="262"/>
                  </a:lnTo>
                  <a:lnTo>
                    <a:pt x="85" y="268"/>
                  </a:lnTo>
                  <a:lnTo>
                    <a:pt x="98" y="272"/>
                  </a:lnTo>
                  <a:lnTo>
                    <a:pt x="112" y="275"/>
                  </a:lnTo>
                  <a:lnTo>
                    <a:pt x="126" y="277"/>
                  </a:lnTo>
                  <a:lnTo>
                    <a:pt x="140" y="279"/>
                  </a:lnTo>
                  <a:lnTo>
                    <a:pt x="154" y="277"/>
                  </a:lnTo>
                  <a:lnTo>
                    <a:pt x="168" y="275"/>
                  </a:lnTo>
                  <a:lnTo>
                    <a:pt x="181" y="272"/>
                  </a:lnTo>
                  <a:lnTo>
                    <a:pt x="194" y="268"/>
                  </a:lnTo>
                  <a:lnTo>
                    <a:pt x="206" y="262"/>
                  </a:lnTo>
                  <a:lnTo>
                    <a:pt x="217" y="255"/>
                  </a:lnTo>
                  <a:lnTo>
                    <a:pt x="228" y="247"/>
                  </a:lnTo>
                  <a:lnTo>
                    <a:pt x="238" y="238"/>
                  </a:lnTo>
                  <a:lnTo>
                    <a:pt x="247" y="228"/>
                  </a:lnTo>
                  <a:lnTo>
                    <a:pt x="255" y="217"/>
                  </a:lnTo>
                  <a:lnTo>
                    <a:pt x="262" y="206"/>
                  </a:lnTo>
                  <a:lnTo>
                    <a:pt x="268" y="194"/>
                  </a:lnTo>
                  <a:lnTo>
                    <a:pt x="272" y="181"/>
                  </a:lnTo>
                  <a:lnTo>
                    <a:pt x="276" y="168"/>
                  </a:lnTo>
                  <a:lnTo>
                    <a:pt x="278" y="154"/>
                  </a:lnTo>
                  <a:lnTo>
                    <a:pt x="279" y="139"/>
                  </a:lnTo>
                  <a:lnTo>
                    <a:pt x="255" y="139"/>
                  </a:lnTo>
                  <a:lnTo>
                    <a:pt x="255" y="128"/>
                  </a:lnTo>
                  <a:lnTo>
                    <a:pt x="253" y="116"/>
                  </a:lnTo>
                  <a:lnTo>
                    <a:pt x="250" y="105"/>
                  </a:lnTo>
                  <a:lnTo>
                    <a:pt x="247" y="95"/>
                  </a:lnTo>
                  <a:lnTo>
                    <a:pt x="242" y="84"/>
                  </a:lnTo>
                  <a:lnTo>
                    <a:pt x="236" y="74"/>
                  </a:lnTo>
                  <a:lnTo>
                    <a:pt x="229" y="66"/>
                  </a:lnTo>
                  <a:lnTo>
                    <a:pt x="221" y="57"/>
                  </a:lnTo>
                  <a:lnTo>
                    <a:pt x="214" y="50"/>
                  </a:lnTo>
                  <a:lnTo>
                    <a:pt x="204" y="44"/>
                  </a:lnTo>
                  <a:lnTo>
                    <a:pt x="195" y="37"/>
                  </a:lnTo>
                  <a:lnTo>
                    <a:pt x="185" y="33"/>
                  </a:lnTo>
                  <a:lnTo>
                    <a:pt x="175" y="29"/>
                  </a:lnTo>
                  <a:lnTo>
                    <a:pt x="163" y="26"/>
                  </a:lnTo>
                  <a:lnTo>
                    <a:pt x="151" y="24"/>
                  </a:lnTo>
                  <a:lnTo>
                    <a:pt x="140" y="23"/>
                  </a:lnTo>
                  <a:lnTo>
                    <a:pt x="128" y="24"/>
                  </a:lnTo>
                  <a:lnTo>
                    <a:pt x="116" y="26"/>
                  </a:lnTo>
                  <a:lnTo>
                    <a:pt x="106" y="29"/>
                  </a:lnTo>
                  <a:lnTo>
                    <a:pt x="95" y="33"/>
                  </a:lnTo>
                  <a:lnTo>
                    <a:pt x="84" y="37"/>
                  </a:lnTo>
                  <a:lnTo>
                    <a:pt x="75" y="44"/>
                  </a:lnTo>
                  <a:lnTo>
                    <a:pt x="66" y="50"/>
                  </a:lnTo>
                  <a:lnTo>
                    <a:pt x="58" y="57"/>
                  </a:lnTo>
                  <a:lnTo>
                    <a:pt x="50" y="66"/>
                  </a:lnTo>
                  <a:lnTo>
                    <a:pt x="44" y="74"/>
                  </a:lnTo>
                  <a:lnTo>
                    <a:pt x="37" y="84"/>
                  </a:lnTo>
                  <a:lnTo>
                    <a:pt x="33" y="95"/>
                  </a:lnTo>
                  <a:lnTo>
                    <a:pt x="29" y="105"/>
                  </a:lnTo>
                  <a:lnTo>
                    <a:pt x="26" y="116"/>
                  </a:lnTo>
                  <a:lnTo>
                    <a:pt x="25" y="128"/>
                  </a:lnTo>
                  <a:lnTo>
                    <a:pt x="24" y="139"/>
                  </a:lnTo>
                  <a:lnTo>
                    <a:pt x="25" y="151"/>
                  </a:lnTo>
                  <a:lnTo>
                    <a:pt x="26" y="163"/>
                  </a:lnTo>
                  <a:lnTo>
                    <a:pt x="29" y="174"/>
                  </a:lnTo>
                  <a:lnTo>
                    <a:pt x="33" y="185"/>
                  </a:lnTo>
                  <a:lnTo>
                    <a:pt x="37" y="195"/>
                  </a:lnTo>
                  <a:lnTo>
                    <a:pt x="44" y="204"/>
                  </a:lnTo>
                  <a:lnTo>
                    <a:pt x="50" y="214"/>
                  </a:lnTo>
                  <a:lnTo>
                    <a:pt x="58" y="221"/>
                  </a:lnTo>
                  <a:lnTo>
                    <a:pt x="66" y="229"/>
                  </a:lnTo>
                  <a:lnTo>
                    <a:pt x="75" y="236"/>
                  </a:lnTo>
                  <a:lnTo>
                    <a:pt x="84" y="241"/>
                  </a:lnTo>
                  <a:lnTo>
                    <a:pt x="95" y="247"/>
                  </a:lnTo>
                  <a:lnTo>
                    <a:pt x="106" y="250"/>
                  </a:lnTo>
                  <a:lnTo>
                    <a:pt x="116" y="253"/>
                  </a:lnTo>
                  <a:lnTo>
                    <a:pt x="128" y="255"/>
                  </a:lnTo>
                  <a:lnTo>
                    <a:pt x="140" y="255"/>
                  </a:lnTo>
                  <a:lnTo>
                    <a:pt x="151" y="255"/>
                  </a:lnTo>
                  <a:lnTo>
                    <a:pt x="163" y="253"/>
                  </a:lnTo>
                  <a:lnTo>
                    <a:pt x="175" y="250"/>
                  </a:lnTo>
                  <a:lnTo>
                    <a:pt x="185" y="247"/>
                  </a:lnTo>
                  <a:lnTo>
                    <a:pt x="195" y="241"/>
                  </a:lnTo>
                  <a:lnTo>
                    <a:pt x="204" y="236"/>
                  </a:lnTo>
                  <a:lnTo>
                    <a:pt x="214" y="229"/>
                  </a:lnTo>
                  <a:lnTo>
                    <a:pt x="221" y="221"/>
                  </a:lnTo>
                  <a:lnTo>
                    <a:pt x="229" y="214"/>
                  </a:lnTo>
                  <a:lnTo>
                    <a:pt x="236" y="204"/>
                  </a:lnTo>
                  <a:lnTo>
                    <a:pt x="242" y="195"/>
                  </a:lnTo>
                  <a:lnTo>
                    <a:pt x="247" y="185"/>
                  </a:lnTo>
                  <a:lnTo>
                    <a:pt x="250" y="174"/>
                  </a:lnTo>
                  <a:lnTo>
                    <a:pt x="253" y="163"/>
                  </a:lnTo>
                  <a:lnTo>
                    <a:pt x="255" y="151"/>
                  </a:lnTo>
                  <a:lnTo>
                    <a:pt x="255" y="139"/>
                  </a:lnTo>
                  <a:lnTo>
                    <a:pt x="279" y="139"/>
                  </a:lnTo>
                  <a:close/>
                </a:path>
              </a:pathLst>
            </a:custGeom>
            <a:solidFill>
              <a:srgbClr val="81B48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4" name="Freeform 283"/>
            <p:cNvSpPr>
              <a:spLocks/>
            </p:cNvSpPr>
            <p:nvPr/>
          </p:nvSpPr>
          <p:spPr bwMode="auto">
            <a:xfrm>
              <a:off x="1304" y="515"/>
              <a:ext cx="231" cy="232"/>
            </a:xfrm>
            <a:custGeom>
              <a:avLst/>
              <a:gdLst>
                <a:gd name="T0" fmla="*/ 229 w 231"/>
                <a:gd name="T1" fmla="*/ 93 h 232"/>
                <a:gd name="T2" fmla="*/ 218 w 231"/>
                <a:gd name="T3" fmla="*/ 61 h 232"/>
                <a:gd name="T4" fmla="*/ 197 w 231"/>
                <a:gd name="T5" fmla="*/ 34 h 232"/>
                <a:gd name="T6" fmla="*/ 171 w 231"/>
                <a:gd name="T7" fmla="*/ 14 h 232"/>
                <a:gd name="T8" fmla="*/ 139 w 231"/>
                <a:gd name="T9" fmla="*/ 3 h 232"/>
                <a:gd name="T10" fmla="*/ 104 w 231"/>
                <a:gd name="T11" fmla="*/ 1 h 232"/>
                <a:gd name="T12" fmla="*/ 71 w 231"/>
                <a:gd name="T13" fmla="*/ 10 h 232"/>
                <a:gd name="T14" fmla="*/ 42 w 231"/>
                <a:gd name="T15" fmla="*/ 27 h 232"/>
                <a:gd name="T16" fmla="*/ 20 w 231"/>
                <a:gd name="T17" fmla="*/ 51 h 232"/>
                <a:gd name="T18" fmla="*/ 5 w 231"/>
                <a:gd name="T19" fmla="*/ 82 h 232"/>
                <a:gd name="T20" fmla="*/ 0 w 231"/>
                <a:gd name="T21" fmla="*/ 116 h 232"/>
                <a:gd name="T22" fmla="*/ 5 w 231"/>
                <a:gd name="T23" fmla="*/ 151 h 232"/>
                <a:gd name="T24" fmla="*/ 20 w 231"/>
                <a:gd name="T25" fmla="*/ 181 h 232"/>
                <a:gd name="T26" fmla="*/ 42 w 231"/>
                <a:gd name="T27" fmla="*/ 206 h 232"/>
                <a:gd name="T28" fmla="*/ 71 w 231"/>
                <a:gd name="T29" fmla="*/ 224 h 232"/>
                <a:gd name="T30" fmla="*/ 104 w 231"/>
                <a:gd name="T31" fmla="*/ 232 h 232"/>
                <a:gd name="T32" fmla="*/ 139 w 231"/>
                <a:gd name="T33" fmla="*/ 230 h 232"/>
                <a:gd name="T34" fmla="*/ 171 w 231"/>
                <a:gd name="T35" fmla="*/ 218 h 232"/>
                <a:gd name="T36" fmla="*/ 197 w 231"/>
                <a:gd name="T37" fmla="*/ 198 h 232"/>
                <a:gd name="T38" fmla="*/ 218 w 231"/>
                <a:gd name="T39" fmla="*/ 172 h 232"/>
                <a:gd name="T40" fmla="*/ 229 w 231"/>
                <a:gd name="T41" fmla="*/ 140 h 232"/>
                <a:gd name="T42" fmla="*/ 208 w 231"/>
                <a:gd name="T43" fmla="*/ 116 h 232"/>
                <a:gd name="T44" fmla="*/ 205 w 231"/>
                <a:gd name="T45" fmla="*/ 89 h 232"/>
                <a:gd name="T46" fmla="*/ 193 w 231"/>
                <a:gd name="T47" fmla="*/ 64 h 232"/>
                <a:gd name="T48" fmla="*/ 175 w 231"/>
                <a:gd name="T49" fmla="*/ 45 h 232"/>
                <a:gd name="T50" fmla="*/ 152 w 231"/>
                <a:gd name="T51" fmla="*/ 31 h 232"/>
                <a:gd name="T52" fmla="*/ 125 w 231"/>
                <a:gd name="T53" fmla="*/ 24 h 232"/>
                <a:gd name="T54" fmla="*/ 97 w 231"/>
                <a:gd name="T55" fmla="*/ 26 h 232"/>
                <a:gd name="T56" fmla="*/ 72 w 231"/>
                <a:gd name="T57" fmla="*/ 36 h 232"/>
                <a:gd name="T58" fmla="*/ 51 w 231"/>
                <a:gd name="T59" fmla="*/ 51 h 232"/>
                <a:gd name="T60" fmla="*/ 35 w 231"/>
                <a:gd name="T61" fmla="*/ 73 h 232"/>
                <a:gd name="T62" fmla="*/ 25 w 231"/>
                <a:gd name="T63" fmla="*/ 98 h 232"/>
                <a:gd name="T64" fmla="*/ 23 w 231"/>
                <a:gd name="T65" fmla="*/ 126 h 232"/>
                <a:gd name="T66" fmla="*/ 30 w 231"/>
                <a:gd name="T67" fmla="*/ 152 h 232"/>
                <a:gd name="T68" fmla="*/ 44 w 231"/>
                <a:gd name="T69" fmla="*/ 176 h 232"/>
                <a:gd name="T70" fmla="*/ 63 w 231"/>
                <a:gd name="T71" fmla="*/ 194 h 232"/>
                <a:gd name="T72" fmla="*/ 88 w 231"/>
                <a:gd name="T73" fmla="*/ 206 h 232"/>
                <a:gd name="T74" fmla="*/ 116 w 231"/>
                <a:gd name="T75" fmla="*/ 209 h 232"/>
                <a:gd name="T76" fmla="*/ 143 w 231"/>
                <a:gd name="T77" fmla="*/ 206 h 232"/>
                <a:gd name="T78" fmla="*/ 168 w 231"/>
                <a:gd name="T79" fmla="*/ 194 h 232"/>
                <a:gd name="T80" fmla="*/ 188 w 231"/>
                <a:gd name="T81" fmla="*/ 176 h 232"/>
                <a:gd name="T82" fmla="*/ 202 w 231"/>
                <a:gd name="T83" fmla="*/ 152 h 232"/>
                <a:gd name="T84" fmla="*/ 208 w 231"/>
                <a:gd name="T85" fmla="*/ 126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31" h="232">
                  <a:moveTo>
                    <a:pt x="231" y="116"/>
                  </a:moveTo>
                  <a:lnTo>
                    <a:pt x="231" y="105"/>
                  </a:lnTo>
                  <a:lnTo>
                    <a:pt x="229" y="93"/>
                  </a:lnTo>
                  <a:lnTo>
                    <a:pt x="226" y="82"/>
                  </a:lnTo>
                  <a:lnTo>
                    <a:pt x="223" y="72"/>
                  </a:lnTo>
                  <a:lnTo>
                    <a:pt x="218" y="61"/>
                  </a:lnTo>
                  <a:lnTo>
                    <a:pt x="212" y="51"/>
                  </a:lnTo>
                  <a:lnTo>
                    <a:pt x="205" y="43"/>
                  </a:lnTo>
                  <a:lnTo>
                    <a:pt x="197" y="34"/>
                  </a:lnTo>
                  <a:lnTo>
                    <a:pt x="190" y="27"/>
                  </a:lnTo>
                  <a:lnTo>
                    <a:pt x="180" y="21"/>
                  </a:lnTo>
                  <a:lnTo>
                    <a:pt x="171" y="14"/>
                  </a:lnTo>
                  <a:lnTo>
                    <a:pt x="161" y="10"/>
                  </a:lnTo>
                  <a:lnTo>
                    <a:pt x="151" y="6"/>
                  </a:lnTo>
                  <a:lnTo>
                    <a:pt x="139" y="3"/>
                  </a:lnTo>
                  <a:lnTo>
                    <a:pt x="127" y="1"/>
                  </a:lnTo>
                  <a:lnTo>
                    <a:pt x="116" y="0"/>
                  </a:lnTo>
                  <a:lnTo>
                    <a:pt x="104" y="1"/>
                  </a:lnTo>
                  <a:lnTo>
                    <a:pt x="92" y="3"/>
                  </a:lnTo>
                  <a:lnTo>
                    <a:pt x="82" y="6"/>
                  </a:lnTo>
                  <a:lnTo>
                    <a:pt x="71" y="10"/>
                  </a:lnTo>
                  <a:lnTo>
                    <a:pt x="60" y="14"/>
                  </a:lnTo>
                  <a:lnTo>
                    <a:pt x="51" y="21"/>
                  </a:lnTo>
                  <a:lnTo>
                    <a:pt x="42" y="27"/>
                  </a:lnTo>
                  <a:lnTo>
                    <a:pt x="34" y="34"/>
                  </a:lnTo>
                  <a:lnTo>
                    <a:pt x="26" y="43"/>
                  </a:lnTo>
                  <a:lnTo>
                    <a:pt x="20" y="51"/>
                  </a:lnTo>
                  <a:lnTo>
                    <a:pt x="13" y="61"/>
                  </a:lnTo>
                  <a:lnTo>
                    <a:pt x="9" y="72"/>
                  </a:lnTo>
                  <a:lnTo>
                    <a:pt x="5" y="82"/>
                  </a:lnTo>
                  <a:lnTo>
                    <a:pt x="2" y="93"/>
                  </a:lnTo>
                  <a:lnTo>
                    <a:pt x="1" y="105"/>
                  </a:lnTo>
                  <a:lnTo>
                    <a:pt x="0" y="116"/>
                  </a:lnTo>
                  <a:lnTo>
                    <a:pt x="1" y="128"/>
                  </a:lnTo>
                  <a:lnTo>
                    <a:pt x="2" y="140"/>
                  </a:lnTo>
                  <a:lnTo>
                    <a:pt x="5" y="151"/>
                  </a:lnTo>
                  <a:lnTo>
                    <a:pt x="9" y="162"/>
                  </a:lnTo>
                  <a:lnTo>
                    <a:pt x="13" y="172"/>
                  </a:lnTo>
                  <a:lnTo>
                    <a:pt x="20" y="181"/>
                  </a:lnTo>
                  <a:lnTo>
                    <a:pt x="26" y="191"/>
                  </a:lnTo>
                  <a:lnTo>
                    <a:pt x="34" y="198"/>
                  </a:lnTo>
                  <a:lnTo>
                    <a:pt x="42" y="206"/>
                  </a:lnTo>
                  <a:lnTo>
                    <a:pt x="51" y="213"/>
                  </a:lnTo>
                  <a:lnTo>
                    <a:pt x="60" y="218"/>
                  </a:lnTo>
                  <a:lnTo>
                    <a:pt x="71" y="224"/>
                  </a:lnTo>
                  <a:lnTo>
                    <a:pt x="82" y="227"/>
                  </a:lnTo>
                  <a:lnTo>
                    <a:pt x="92" y="230"/>
                  </a:lnTo>
                  <a:lnTo>
                    <a:pt x="104" y="232"/>
                  </a:lnTo>
                  <a:lnTo>
                    <a:pt x="116" y="232"/>
                  </a:lnTo>
                  <a:lnTo>
                    <a:pt x="127" y="232"/>
                  </a:lnTo>
                  <a:lnTo>
                    <a:pt x="139" y="230"/>
                  </a:lnTo>
                  <a:lnTo>
                    <a:pt x="151" y="227"/>
                  </a:lnTo>
                  <a:lnTo>
                    <a:pt x="161" y="224"/>
                  </a:lnTo>
                  <a:lnTo>
                    <a:pt x="171" y="218"/>
                  </a:lnTo>
                  <a:lnTo>
                    <a:pt x="180" y="213"/>
                  </a:lnTo>
                  <a:lnTo>
                    <a:pt x="190" y="206"/>
                  </a:lnTo>
                  <a:lnTo>
                    <a:pt x="197" y="198"/>
                  </a:lnTo>
                  <a:lnTo>
                    <a:pt x="205" y="191"/>
                  </a:lnTo>
                  <a:lnTo>
                    <a:pt x="212" y="181"/>
                  </a:lnTo>
                  <a:lnTo>
                    <a:pt x="218" y="172"/>
                  </a:lnTo>
                  <a:lnTo>
                    <a:pt x="223" y="162"/>
                  </a:lnTo>
                  <a:lnTo>
                    <a:pt x="226" y="151"/>
                  </a:lnTo>
                  <a:lnTo>
                    <a:pt x="229" y="140"/>
                  </a:lnTo>
                  <a:lnTo>
                    <a:pt x="231" y="128"/>
                  </a:lnTo>
                  <a:lnTo>
                    <a:pt x="231" y="116"/>
                  </a:lnTo>
                  <a:lnTo>
                    <a:pt x="208" y="116"/>
                  </a:lnTo>
                  <a:lnTo>
                    <a:pt x="208" y="107"/>
                  </a:lnTo>
                  <a:lnTo>
                    <a:pt x="207" y="98"/>
                  </a:lnTo>
                  <a:lnTo>
                    <a:pt x="205" y="89"/>
                  </a:lnTo>
                  <a:lnTo>
                    <a:pt x="202" y="80"/>
                  </a:lnTo>
                  <a:lnTo>
                    <a:pt x="197" y="73"/>
                  </a:lnTo>
                  <a:lnTo>
                    <a:pt x="193" y="64"/>
                  </a:lnTo>
                  <a:lnTo>
                    <a:pt x="188" y="58"/>
                  </a:lnTo>
                  <a:lnTo>
                    <a:pt x="181" y="51"/>
                  </a:lnTo>
                  <a:lnTo>
                    <a:pt x="175" y="45"/>
                  </a:lnTo>
                  <a:lnTo>
                    <a:pt x="168" y="40"/>
                  </a:lnTo>
                  <a:lnTo>
                    <a:pt x="160" y="36"/>
                  </a:lnTo>
                  <a:lnTo>
                    <a:pt x="152" y="31"/>
                  </a:lnTo>
                  <a:lnTo>
                    <a:pt x="143" y="28"/>
                  </a:lnTo>
                  <a:lnTo>
                    <a:pt x="135" y="26"/>
                  </a:lnTo>
                  <a:lnTo>
                    <a:pt x="125" y="24"/>
                  </a:lnTo>
                  <a:lnTo>
                    <a:pt x="116" y="24"/>
                  </a:lnTo>
                  <a:lnTo>
                    <a:pt x="106" y="24"/>
                  </a:lnTo>
                  <a:lnTo>
                    <a:pt x="97" y="26"/>
                  </a:lnTo>
                  <a:lnTo>
                    <a:pt x="88" y="28"/>
                  </a:lnTo>
                  <a:lnTo>
                    <a:pt x="79" y="31"/>
                  </a:lnTo>
                  <a:lnTo>
                    <a:pt x="72" y="36"/>
                  </a:lnTo>
                  <a:lnTo>
                    <a:pt x="63" y="40"/>
                  </a:lnTo>
                  <a:lnTo>
                    <a:pt x="57" y="45"/>
                  </a:lnTo>
                  <a:lnTo>
                    <a:pt x="51" y="51"/>
                  </a:lnTo>
                  <a:lnTo>
                    <a:pt x="44" y="58"/>
                  </a:lnTo>
                  <a:lnTo>
                    <a:pt x="39" y="64"/>
                  </a:lnTo>
                  <a:lnTo>
                    <a:pt x="35" y="73"/>
                  </a:lnTo>
                  <a:lnTo>
                    <a:pt x="30" y="80"/>
                  </a:lnTo>
                  <a:lnTo>
                    <a:pt x="27" y="89"/>
                  </a:lnTo>
                  <a:lnTo>
                    <a:pt x="25" y="98"/>
                  </a:lnTo>
                  <a:lnTo>
                    <a:pt x="23" y="107"/>
                  </a:lnTo>
                  <a:lnTo>
                    <a:pt x="23" y="116"/>
                  </a:lnTo>
                  <a:lnTo>
                    <a:pt x="23" y="126"/>
                  </a:lnTo>
                  <a:lnTo>
                    <a:pt x="25" y="135"/>
                  </a:lnTo>
                  <a:lnTo>
                    <a:pt x="27" y="144"/>
                  </a:lnTo>
                  <a:lnTo>
                    <a:pt x="30" y="152"/>
                  </a:lnTo>
                  <a:lnTo>
                    <a:pt x="35" y="161"/>
                  </a:lnTo>
                  <a:lnTo>
                    <a:pt x="39" y="168"/>
                  </a:lnTo>
                  <a:lnTo>
                    <a:pt x="44" y="176"/>
                  </a:lnTo>
                  <a:lnTo>
                    <a:pt x="51" y="182"/>
                  </a:lnTo>
                  <a:lnTo>
                    <a:pt x="57" y="189"/>
                  </a:lnTo>
                  <a:lnTo>
                    <a:pt x="63" y="194"/>
                  </a:lnTo>
                  <a:lnTo>
                    <a:pt x="72" y="198"/>
                  </a:lnTo>
                  <a:lnTo>
                    <a:pt x="79" y="202"/>
                  </a:lnTo>
                  <a:lnTo>
                    <a:pt x="88" y="206"/>
                  </a:lnTo>
                  <a:lnTo>
                    <a:pt x="97" y="208"/>
                  </a:lnTo>
                  <a:lnTo>
                    <a:pt x="106" y="209"/>
                  </a:lnTo>
                  <a:lnTo>
                    <a:pt x="116" y="209"/>
                  </a:lnTo>
                  <a:lnTo>
                    <a:pt x="125" y="209"/>
                  </a:lnTo>
                  <a:lnTo>
                    <a:pt x="135" y="208"/>
                  </a:lnTo>
                  <a:lnTo>
                    <a:pt x="143" y="206"/>
                  </a:lnTo>
                  <a:lnTo>
                    <a:pt x="152" y="202"/>
                  </a:lnTo>
                  <a:lnTo>
                    <a:pt x="160" y="198"/>
                  </a:lnTo>
                  <a:lnTo>
                    <a:pt x="168" y="194"/>
                  </a:lnTo>
                  <a:lnTo>
                    <a:pt x="175" y="189"/>
                  </a:lnTo>
                  <a:lnTo>
                    <a:pt x="181" y="182"/>
                  </a:lnTo>
                  <a:lnTo>
                    <a:pt x="188" y="176"/>
                  </a:lnTo>
                  <a:lnTo>
                    <a:pt x="193" y="168"/>
                  </a:lnTo>
                  <a:lnTo>
                    <a:pt x="197" y="161"/>
                  </a:lnTo>
                  <a:lnTo>
                    <a:pt x="202" y="152"/>
                  </a:lnTo>
                  <a:lnTo>
                    <a:pt x="205" y="144"/>
                  </a:lnTo>
                  <a:lnTo>
                    <a:pt x="207" y="135"/>
                  </a:lnTo>
                  <a:lnTo>
                    <a:pt x="208" y="126"/>
                  </a:lnTo>
                  <a:lnTo>
                    <a:pt x="208" y="116"/>
                  </a:lnTo>
                  <a:lnTo>
                    <a:pt x="231" y="116"/>
                  </a:lnTo>
                  <a:close/>
                </a:path>
              </a:pathLst>
            </a:custGeom>
            <a:solidFill>
              <a:srgbClr val="86B9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5" name="Freeform 284"/>
            <p:cNvSpPr>
              <a:spLocks/>
            </p:cNvSpPr>
            <p:nvPr/>
          </p:nvSpPr>
          <p:spPr bwMode="auto">
            <a:xfrm>
              <a:off x="1327" y="539"/>
              <a:ext cx="185" cy="185"/>
            </a:xfrm>
            <a:custGeom>
              <a:avLst/>
              <a:gdLst>
                <a:gd name="T0" fmla="*/ 184 w 185"/>
                <a:gd name="T1" fmla="*/ 74 h 185"/>
                <a:gd name="T2" fmla="*/ 174 w 185"/>
                <a:gd name="T3" fmla="*/ 49 h 185"/>
                <a:gd name="T4" fmla="*/ 158 w 185"/>
                <a:gd name="T5" fmla="*/ 27 h 185"/>
                <a:gd name="T6" fmla="*/ 137 w 185"/>
                <a:gd name="T7" fmla="*/ 12 h 185"/>
                <a:gd name="T8" fmla="*/ 112 w 185"/>
                <a:gd name="T9" fmla="*/ 2 h 185"/>
                <a:gd name="T10" fmla="*/ 83 w 185"/>
                <a:gd name="T11" fmla="*/ 0 h 185"/>
                <a:gd name="T12" fmla="*/ 56 w 185"/>
                <a:gd name="T13" fmla="*/ 7 h 185"/>
                <a:gd name="T14" fmla="*/ 34 w 185"/>
                <a:gd name="T15" fmla="*/ 21 h 185"/>
                <a:gd name="T16" fmla="*/ 16 w 185"/>
                <a:gd name="T17" fmla="*/ 40 h 185"/>
                <a:gd name="T18" fmla="*/ 4 w 185"/>
                <a:gd name="T19" fmla="*/ 65 h 185"/>
                <a:gd name="T20" fmla="*/ 0 w 185"/>
                <a:gd name="T21" fmla="*/ 92 h 185"/>
                <a:gd name="T22" fmla="*/ 4 w 185"/>
                <a:gd name="T23" fmla="*/ 120 h 185"/>
                <a:gd name="T24" fmla="*/ 16 w 185"/>
                <a:gd name="T25" fmla="*/ 144 h 185"/>
                <a:gd name="T26" fmla="*/ 34 w 185"/>
                <a:gd name="T27" fmla="*/ 165 h 185"/>
                <a:gd name="T28" fmla="*/ 56 w 185"/>
                <a:gd name="T29" fmla="*/ 178 h 185"/>
                <a:gd name="T30" fmla="*/ 83 w 185"/>
                <a:gd name="T31" fmla="*/ 185 h 185"/>
                <a:gd name="T32" fmla="*/ 112 w 185"/>
                <a:gd name="T33" fmla="*/ 184 h 185"/>
                <a:gd name="T34" fmla="*/ 137 w 185"/>
                <a:gd name="T35" fmla="*/ 174 h 185"/>
                <a:gd name="T36" fmla="*/ 158 w 185"/>
                <a:gd name="T37" fmla="*/ 158 h 185"/>
                <a:gd name="T38" fmla="*/ 174 w 185"/>
                <a:gd name="T39" fmla="*/ 137 h 185"/>
                <a:gd name="T40" fmla="*/ 184 w 185"/>
                <a:gd name="T41" fmla="*/ 111 h 185"/>
                <a:gd name="T42" fmla="*/ 163 w 185"/>
                <a:gd name="T43" fmla="*/ 92 h 185"/>
                <a:gd name="T44" fmla="*/ 159 w 185"/>
                <a:gd name="T45" fmla="*/ 72 h 185"/>
                <a:gd name="T46" fmla="*/ 150 w 185"/>
                <a:gd name="T47" fmla="*/ 54 h 185"/>
                <a:gd name="T48" fmla="*/ 137 w 185"/>
                <a:gd name="T49" fmla="*/ 39 h 185"/>
                <a:gd name="T50" fmla="*/ 120 w 185"/>
                <a:gd name="T51" fmla="*/ 29 h 185"/>
                <a:gd name="T52" fmla="*/ 100 w 185"/>
                <a:gd name="T53" fmla="*/ 23 h 185"/>
                <a:gd name="T54" fmla="*/ 79 w 185"/>
                <a:gd name="T55" fmla="*/ 24 h 185"/>
                <a:gd name="T56" fmla="*/ 60 w 185"/>
                <a:gd name="T57" fmla="*/ 32 h 185"/>
                <a:gd name="T58" fmla="*/ 44 w 185"/>
                <a:gd name="T59" fmla="*/ 43 h 185"/>
                <a:gd name="T60" fmla="*/ 32 w 185"/>
                <a:gd name="T61" fmla="*/ 59 h 185"/>
                <a:gd name="T62" fmla="*/ 25 w 185"/>
                <a:gd name="T63" fmla="*/ 78 h 185"/>
                <a:gd name="T64" fmla="*/ 23 w 185"/>
                <a:gd name="T65" fmla="*/ 100 h 185"/>
                <a:gd name="T66" fmla="*/ 29 w 185"/>
                <a:gd name="T67" fmla="*/ 120 h 185"/>
                <a:gd name="T68" fmla="*/ 39 w 185"/>
                <a:gd name="T69" fmla="*/ 137 h 185"/>
                <a:gd name="T70" fmla="*/ 54 w 185"/>
                <a:gd name="T71" fmla="*/ 150 h 185"/>
                <a:gd name="T72" fmla="*/ 72 w 185"/>
                <a:gd name="T73" fmla="*/ 159 h 185"/>
                <a:gd name="T74" fmla="*/ 93 w 185"/>
                <a:gd name="T75" fmla="*/ 162 h 185"/>
                <a:gd name="T76" fmla="*/ 114 w 185"/>
                <a:gd name="T77" fmla="*/ 159 h 185"/>
                <a:gd name="T78" fmla="*/ 132 w 185"/>
                <a:gd name="T79" fmla="*/ 150 h 185"/>
                <a:gd name="T80" fmla="*/ 147 w 185"/>
                <a:gd name="T81" fmla="*/ 137 h 185"/>
                <a:gd name="T82" fmla="*/ 156 w 185"/>
                <a:gd name="T83" fmla="*/ 120 h 185"/>
                <a:gd name="T84" fmla="*/ 162 w 185"/>
                <a:gd name="T85" fmla="*/ 100 h 1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85" h="185">
                  <a:moveTo>
                    <a:pt x="185" y="92"/>
                  </a:moveTo>
                  <a:lnTo>
                    <a:pt x="185" y="83"/>
                  </a:lnTo>
                  <a:lnTo>
                    <a:pt x="184" y="74"/>
                  </a:lnTo>
                  <a:lnTo>
                    <a:pt x="182" y="65"/>
                  </a:lnTo>
                  <a:lnTo>
                    <a:pt x="179" y="56"/>
                  </a:lnTo>
                  <a:lnTo>
                    <a:pt x="174" y="49"/>
                  </a:lnTo>
                  <a:lnTo>
                    <a:pt x="170" y="40"/>
                  </a:lnTo>
                  <a:lnTo>
                    <a:pt x="165" y="34"/>
                  </a:lnTo>
                  <a:lnTo>
                    <a:pt x="158" y="27"/>
                  </a:lnTo>
                  <a:lnTo>
                    <a:pt x="152" y="21"/>
                  </a:lnTo>
                  <a:lnTo>
                    <a:pt x="145" y="16"/>
                  </a:lnTo>
                  <a:lnTo>
                    <a:pt x="137" y="12"/>
                  </a:lnTo>
                  <a:lnTo>
                    <a:pt x="129" y="7"/>
                  </a:lnTo>
                  <a:lnTo>
                    <a:pt x="120" y="4"/>
                  </a:lnTo>
                  <a:lnTo>
                    <a:pt x="112" y="2"/>
                  </a:lnTo>
                  <a:lnTo>
                    <a:pt x="102" y="0"/>
                  </a:lnTo>
                  <a:lnTo>
                    <a:pt x="93" y="0"/>
                  </a:lnTo>
                  <a:lnTo>
                    <a:pt x="83" y="0"/>
                  </a:lnTo>
                  <a:lnTo>
                    <a:pt x="74" y="2"/>
                  </a:lnTo>
                  <a:lnTo>
                    <a:pt x="65" y="4"/>
                  </a:lnTo>
                  <a:lnTo>
                    <a:pt x="56" y="7"/>
                  </a:lnTo>
                  <a:lnTo>
                    <a:pt x="49" y="12"/>
                  </a:lnTo>
                  <a:lnTo>
                    <a:pt x="40" y="16"/>
                  </a:lnTo>
                  <a:lnTo>
                    <a:pt x="34" y="21"/>
                  </a:lnTo>
                  <a:lnTo>
                    <a:pt x="28" y="27"/>
                  </a:lnTo>
                  <a:lnTo>
                    <a:pt x="21" y="34"/>
                  </a:lnTo>
                  <a:lnTo>
                    <a:pt x="16" y="40"/>
                  </a:lnTo>
                  <a:lnTo>
                    <a:pt x="12" y="49"/>
                  </a:lnTo>
                  <a:lnTo>
                    <a:pt x="7" y="56"/>
                  </a:lnTo>
                  <a:lnTo>
                    <a:pt x="4" y="65"/>
                  </a:lnTo>
                  <a:lnTo>
                    <a:pt x="2" y="74"/>
                  </a:lnTo>
                  <a:lnTo>
                    <a:pt x="0" y="83"/>
                  </a:lnTo>
                  <a:lnTo>
                    <a:pt x="0" y="92"/>
                  </a:lnTo>
                  <a:lnTo>
                    <a:pt x="0" y="102"/>
                  </a:lnTo>
                  <a:lnTo>
                    <a:pt x="2" y="111"/>
                  </a:lnTo>
                  <a:lnTo>
                    <a:pt x="4" y="120"/>
                  </a:lnTo>
                  <a:lnTo>
                    <a:pt x="7" y="128"/>
                  </a:lnTo>
                  <a:lnTo>
                    <a:pt x="12" y="137"/>
                  </a:lnTo>
                  <a:lnTo>
                    <a:pt x="16" y="144"/>
                  </a:lnTo>
                  <a:lnTo>
                    <a:pt x="21" y="152"/>
                  </a:lnTo>
                  <a:lnTo>
                    <a:pt x="28" y="158"/>
                  </a:lnTo>
                  <a:lnTo>
                    <a:pt x="34" y="165"/>
                  </a:lnTo>
                  <a:lnTo>
                    <a:pt x="40" y="170"/>
                  </a:lnTo>
                  <a:lnTo>
                    <a:pt x="49" y="174"/>
                  </a:lnTo>
                  <a:lnTo>
                    <a:pt x="56" y="178"/>
                  </a:lnTo>
                  <a:lnTo>
                    <a:pt x="65" y="182"/>
                  </a:lnTo>
                  <a:lnTo>
                    <a:pt x="74" y="184"/>
                  </a:lnTo>
                  <a:lnTo>
                    <a:pt x="83" y="185"/>
                  </a:lnTo>
                  <a:lnTo>
                    <a:pt x="93" y="185"/>
                  </a:lnTo>
                  <a:lnTo>
                    <a:pt x="102" y="185"/>
                  </a:lnTo>
                  <a:lnTo>
                    <a:pt x="112" y="184"/>
                  </a:lnTo>
                  <a:lnTo>
                    <a:pt x="120" y="182"/>
                  </a:lnTo>
                  <a:lnTo>
                    <a:pt x="129" y="178"/>
                  </a:lnTo>
                  <a:lnTo>
                    <a:pt x="137" y="174"/>
                  </a:lnTo>
                  <a:lnTo>
                    <a:pt x="145" y="170"/>
                  </a:lnTo>
                  <a:lnTo>
                    <a:pt x="152" y="165"/>
                  </a:lnTo>
                  <a:lnTo>
                    <a:pt x="158" y="158"/>
                  </a:lnTo>
                  <a:lnTo>
                    <a:pt x="165" y="152"/>
                  </a:lnTo>
                  <a:lnTo>
                    <a:pt x="170" y="144"/>
                  </a:lnTo>
                  <a:lnTo>
                    <a:pt x="174" y="137"/>
                  </a:lnTo>
                  <a:lnTo>
                    <a:pt x="179" y="128"/>
                  </a:lnTo>
                  <a:lnTo>
                    <a:pt x="182" y="120"/>
                  </a:lnTo>
                  <a:lnTo>
                    <a:pt x="184" y="111"/>
                  </a:lnTo>
                  <a:lnTo>
                    <a:pt x="185" y="102"/>
                  </a:lnTo>
                  <a:lnTo>
                    <a:pt x="185" y="92"/>
                  </a:lnTo>
                  <a:lnTo>
                    <a:pt x="163" y="92"/>
                  </a:lnTo>
                  <a:lnTo>
                    <a:pt x="162" y="86"/>
                  </a:lnTo>
                  <a:lnTo>
                    <a:pt x="161" y="78"/>
                  </a:lnTo>
                  <a:lnTo>
                    <a:pt x="159" y="72"/>
                  </a:lnTo>
                  <a:lnTo>
                    <a:pt x="156" y="66"/>
                  </a:lnTo>
                  <a:lnTo>
                    <a:pt x="154" y="59"/>
                  </a:lnTo>
                  <a:lnTo>
                    <a:pt x="150" y="54"/>
                  </a:lnTo>
                  <a:lnTo>
                    <a:pt x="147" y="49"/>
                  </a:lnTo>
                  <a:lnTo>
                    <a:pt x="141" y="43"/>
                  </a:lnTo>
                  <a:lnTo>
                    <a:pt x="137" y="39"/>
                  </a:lnTo>
                  <a:lnTo>
                    <a:pt x="132" y="35"/>
                  </a:lnTo>
                  <a:lnTo>
                    <a:pt x="125" y="32"/>
                  </a:lnTo>
                  <a:lnTo>
                    <a:pt x="120" y="29"/>
                  </a:lnTo>
                  <a:lnTo>
                    <a:pt x="114" y="26"/>
                  </a:lnTo>
                  <a:lnTo>
                    <a:pt x="106" y="24"/>
                  </a:lnTo>
                  <a:lnTo>
                    <a:pt x="100" y="23"/>
                  </a:lnTo>
                  <a:lnTo>
                    <a:pt x="93" y="23"/>
                  </a:lnTo>
                  <a:lnTo>
                    <a:pt x="86" y="23"/>
                  </a:lnTo>
                  <a:lnTo>
                    <a:pt x="79" y="24"/>
                  </a:lnTo>
                  <a:lnTo>
                    <a:pt x="72" y="26"/>
                  </a:lnTo>
                  <a:lnTo>
                    <a:pt x="66" y="29"/>
                  </a:lnTo>
                  <a:lnTo>
                    <a:pt x="60" y="32"/>
                  </a:lnTo>
                  <a:lnTo>
                    <a:pt x="54" y="35"/>
                  </a:lnTo>
                  <a:lnTo>
                    <a:pt x="49" y="39"/>
                  </a:lnTo>
                  <a:lnTo>
                    <a:pt x="44" y="43"/>
                  </a:lnTo>
                  <a:lnTo>
                    <a:pt x="39" y="49"/>
                  </a:lnTo>
                  <a:lnTo>
                    <a:pt x="35" y="54"/>
                  </a:lnTo>
                  <a:lnTo>
                    <a:pt x="32" y="59"/>
                  </a:lnTo>
                  <a:lnTo>
                    <a:pt x="29" y="66"/>
                  </a:lnTo>
                  <a:lnTo>
                    <a:pt x="27" y="72"/>
                  </a:lnTo>
                  <a:lnTo>
                    <a:pt x="25" y="78"/>
                  </a:lnTo>
                  <a:lnTo>
                    <a:pt x="23" y="86"/>
                  </a:lnTo>
                  <a:lnTo>
                    <a:pt x="23" y="92"/>
                  </a:lnTo>
                  <a:lnTo>
                    <a:pt x="23" y="100"/>
                  </a:lnTo>
                  <a:lnTo>
                    <a:pt x="25" y="106"/>
                  </a:lnTo>
                  <a:lnTo>
                    <a:pt x="27" y="114"/>
                  </a:lnTo>
                  <a:lnTo>
                    <a:pt x="29" y="120"/>
                  </a:lnTo>
                  <a:lnTo>
                    <a:pt x="32" y="125"/>
                  </a:lnTo>
                  <a:lnTo>
                    <a:pt x="35" y="132"/>
                  </a:lnTo>
                  <a:lnTo>
                    <a:pt x="39" y="137"/>
                  </a:lnTo>
                  <a:lnTo>
                    <a:pt x="44" y="141"/>
                  </a:lnTo>
                  <a:lnTo>
                    <a:pt x="49" y="147"/>
                  </a:lnTo>
                  <a:lnTo>
                    <a:pt x="54" y="150"/>
                  </a:lnTo>
                  <a:lnTo>
                    <a:pt x="60" y="154"/>
                  </a:lnTo>
                  <a:lnTo>
                    <a:pt x="66" y="157"/>
                  </a:lnTo>
                  <a:lnTo>
                    <a:pt x="72" y="159"/>
                  </a:lnTo>
                  <a:lnTo>
                    <a:pt x="79" y="160"/>
                  </a:lnTo>
                  <a:lnTo>
                    <a:pt x="86" y="161"/>
                  </a:lnTo>
                  <a:lnTo>
                    <a:pt x="93" y="162"/>
                  </a:lnTo>
                  <a:lnTo>
                    <a:pt x="100" y="161"/>
                  </a:lnTo>
                  <a:lnTo>
                    <a:pt x="106" y="160"/>
                  </a:lnTo>
                  <a:lnTo>
                    <a:pt x="114" y="159"/>
                  </a:lnTo>
                  <a:lnTo>
                    <a:pt x="120" y="157"/>
                  </a:lnTo>
                  <a:lnTo>
                    <a:pt x="125" y="154"/>
                  </a:lnTo>
                  <a:lnTo>
                    <a:pt x="132" y="150"/>
                  </a:lnTo>
                  <a:lnTo>
                    <a:pt x="137" y="147"/>
                  </a:lnTo>
                  <a:lnTo>
                    <a:pt x="141" y="141"/>
                  </a:lnTo>
                  <a:lnTo>
                    <a:pt x="147" y="137"/>
                  </a:lnTo>
                  <a:lnTo>
                    <a:pt x="150" y="132"/>
                  </a:lnTo>
                  <a:lnTo>
                    <a:pt x="154" y="125"/>
                  </a:lnTo>
                  <a:lnTo>
                    <a:pt x="156" y="120"/>
                  </a:lnTo>
                  <a:lnTo>
                    <a:pt x="159" y="114"/>
                  </a:lnTo>
                  <a:lnTo>
                    <a:pt x="161" y="106"/>
                  </a:lnTo>
                  <a:lnTo>
                    <a:pt x="162" y="100"/>
                  </a:lnTo>
                  <a:lnTo>
                    <a:pt x="163" y="92"/>
                  </a:lnTo>
                  <a:lnTo>
                    <a:pt x="185" y="92"/>
                  </a:lnTo>
                  <a:close/>
                </a:path>
              </a:pathLst>
            </a:custGeom>
            <a:solidFill>
              <a:srgbClr val="8BBE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6" name="Freeform 285"/>
            <p:cNvSpPr>
              <a:spLocks/>
            </p:cNvSpPr>
            <p:nvPr/>
          </p:nvSpPr>
          <p:spPr bwMode="auto">
            <a:xfrm>
              <a:off x="1350" y="562"/>
              <a:ext cx="140" cy="139"/>
            </a:xfrm>
            <a:custGeom>
              <a:avLst/>
              <a:gdLst>
                <a:gd name="T0" fmla="*/ 139 w 140"/>
                <a:gd name="T1" fmla="*/ 63 h 139"/>
                <a:gd name="T2" fmla="*/ 136 w 140"/>
                <a:gd name="T3" fmla="*/ 49 h 139"/>
                <a:gd name="T4" fmla="*/ 131 w 140"/>
                <a:gd name="T5" fmla="*/ 36 h 139"/>
                <a:gd name="T6" fmla="*/ 124 w 140"/>
                <a:gd name="T7" fmla="*/ 26 h 139"/>
                <a:gd name="T8" fmla="*/ 114 w 140"/>
                <a:gd name="T9" fmla="*/ 16 h 139"/>
                <a:gd name="T10" fmla="*/ 102 w 140"/>
                <a:gd name="T11" fmla="*/ 9 h 139"/>
                <a:gd name="T12" fmla="*/ 91 w 140"/>
                <a:gd name="T13" fmla="*/ 3 h 139"/>
                <a:gd name="T14" fmla="*/ 77 w 140"/>
                <a:gd name="T15" fmla="*/ 0 h 139"/>
                <a:gd name="T16" fmla="*/ 63 w 140"/>
                <a:gd name="T17" fmla="*/ 0 h 139"/>
                <a:gd name="T18" fmla="*/ 49 w 140"/>
                <a:gd name="T19" fmla="*/ 3 h 139"/>
                <a:gd name="T20" fmla="*/ 37 w 140"/>
                <a:gd name="T21" fmla="*/ 9 h 139"/>
                <a:gd name="T22" fmla="*/ 26 w 140"/>
                <a:gd name="T23" fmla="*/ 16 h 139"/>
                <a:gd name="T24" fmla="*/ 16 w 140"/>
                <a:gd name="T25" fmla="*/ 26 h 139"/>
                <a:gd name="T26" fmla="*/ 9 w 140"/>
                <a:gd name="T27" fmla="*/ 36 h 139"/>
                <a:gd name="T28" fmla="*/ 4 w 140"/>
                <a:gd name="T29" fmla="*/ 49 h 139"/>
                <a:gd name="T30" fmla="*/ 0 w 140"/>
                <a:gd name="T31" fmla="*/ 63 h 139"/>
                <a:gd name="T32" fmla="*/ 0 w 140"/>
                <a:gd name="T33" fmla="*/ 77 h 139"/>
                <a:gd name="T34" fmla="*/ 4 w 140"/>
                <a:gd name="T35" fmla="*/ 91 h 139"/>
                <a:gd name="T36" fmla="*/ 9 w 140"/>
                <a:gd name="T37" fmla="*/ 102 h 139"/>
                <a:gd name="T38" fmla="*/ 16 w 140"/>
                <a:gd name="T39" fmla="*/ 114 h 139"/>
                <a:gd name="T40" fmla="*/ 26 w 140"/>
                <a:gd name="T41" fmla="*/ 124 h 139"/>
                <a:gd name="T42" fmla="*/ 37 w 140"/>
                <a:gd name="T43" fmla="*/ 131 h 139"/>
                <a:gd name="T44" fmla="*/ 49 w 140"/>
                <a:gd name="T45" fmla="*/ 136 h 139"/>
                <a:gd name="T46" fmla="*/ 63 w 140"/>
                <a:gd name="T47" fmla="*/ 138 h 139"/>
                <a:gd name="T48" fmla="*/ 77 w 140"/>
                <a:gd name="T49" fmla="*/ 138 h 139"/>
                <a:gd name="T50" fmla="*/ 91 w 140"/>
                <a:gd name="T51" fmla="*/ 136 h 139"/>
                <a:gd name="T52" fmla="*/ 102 w 140"/>
                <a:gd name="T53" fmla="*/ 131 h 139"/>
                <a:gd name="T54" fmla="*/ 114 w 140"/>
                <a:gd name="T55" fmla="*/ 124 h 139"/>
                <a:gd name="T56" fmla="*/ 124 w 140"/>
                <a:gd name="T57" fmla="*/ 114 h 139"/>
                <a:gd name="T58" fmla="*/ 131 w 140"/>
                <a:gd name="T59" fmla="*/ 102 h 139"/>
                <a:gd name="T60" fmla="*/ 136 w 140"/>
                <a:gd name="T61" fmla="*/ 91 h 139"/>
                <a:gd name="T62" fmla="*/ 139 w 140"/>
                <a:gd name="T63" fmla="*/ 77 h 139"/>
                <a:gd name="T64" fmla="*/ 116 w 140"/>
                <a:gd name="T65" fmla="*/ 69 h 139"/>
                <a:gd name="T66" fmla="*/ 112 w 140"/>
                <a:gd name="T67" fmla="*/ 51 h 139"/>
                <a:gd name="T68" fmla="*/ 102 w 140"/>
                <a:gd name="T69" fmla="*/ 36 h 139"/>
                <a:gd name="T70" fmla="*/ 88 w 140"/>
                <a:gd name="T71" fmla="*/ 27 h 139"/>
                <a:gd name="T72" fmla="*/ 70 w 140"/>
                <a:gd name="T73" fmla="*/ 24 h 139"/>
                <a:gd name="T74" fmla="*/ 51 w 140"/>
                <a:gd name="T75" fmla="*/ 27 h 139"/>
                <a:gd name="T76" fmla="*/ 37 w 140"/>
                <a:gd name="T77" fmla="*/ 36 h 139"/>
                <a:gd name="T78" fmla="*/ 27 w 140"/>
                <a:gd name="T79" fmla="*/ 51 h 139"/>
                <a:gd name="T80" fmla="*/ 24 w 140"/>
                <a:gd name="T81" fmla="*/ 69 h 139"/>
                <a:gd name="T82" fmla="*/ 27 w 140"/>
                <a:gd name="T83" fmla="*/ 87 h 139"/>
                <a:gd name="T84" fmla="*/ 37 w 140"/>
                <a:gd name="T85" fmla="*/ 102 h 139"/>
                <a:gd name="T86" fmla="*/ 51 w 140"/>
                <a:gd name="T87" fmla="*/ 112 h 139"/>
                <a:gd name="T88" fmla="*/ 70 w 140"/>
                <a:gd name="T89" fmla="*/ 116 h 139"/>
                <a:gd name="T90" fmla="*/ 88 w 140"/>
                <a:gd name="T91" fmla="*/ 112 h 139"/>
                <a:gd name="T92" fmla="*/ 102 w 140"/>
                <a:gd name="T93" fmla="*/ 102 h 139"/>
                <a:gd name="T94" fmla="*/ 112 w 140"/>
                <a:gd name="T95" fmla="*/ 87 h 139"/>
                <a:gd name="T96" fmla="*/ 116 w 140"/>
                <a:gd name="T97" fmla="*/ 69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40" h="139">
                  <a:moveTo>
                    <a:pt x="140" y="69"/>
                  </a:moveTo>
                  <a:lnTo>
                    <a:pt x="139" y="63"/>
                  </a:lnTo>
                  <a:lnTo>
                    <a:pt x="138" y="55"/>
                  </a:lnTo>
                  <a:lnTo>
                    <a:pt x="136" y="49"/>
                  </a:lnTo>
                  <a:lnTo>
                    <a:pt x="133" y="43"/>
                  </a:lnTo>
                  <a:lnTo>
                    <a:pt x="131" y="36"/>
                  </a:lnTo>
                  <a:lnTo>
                    <a:pt x="127" y="31"/>
                  </a:lnTo>
                  <a:lnTo>
                    <a:pt x="124" y="26"/>
                  </a:lnTo>
                  <a:lnTo>
                    <a:pt x="118" y="20"/>
                  </a:lnTo>
                  <a:lnTo>
                    <a:pt x="114" y="16"/>
                  </a:lnTo>
                  <a:lnTo>
                    <a:pt x="109" y="12"/>
                  </a:lnTo>
                  <a:lnTo>
                    <a:pt x="102" y="9"/>
                  </a:lnTo>
                  <a:lnTo>
                    <a:pt x="97" y="6"/>
                  </a:lnTo>
                  <a:lnTo>
                    <a:pt x="91" y="3"/>
                  </a:lnTo>
                  <a:lnTo>
                    <a:pt x="83" y="1"/>
                  </a:lnTo>
                  <a:lnTo>
                    <a:pt x="77" y="0"/>
                  </a:lnTo>
                  <a:lnTo>
                    <a:pt x="70" y="0"/>
                  </a:lnTo>
                  <a:lnTo>
                    <a:pt x="63" y="0"/>
                  </a:lnTo>
                  <a:lnTo>
                    <a:pt x="56" y="1"/>
                  </a:lnTo>
                  <a:lnTo>
                    <a:pt x="49" y="3"/>
                  </a:lnTo>
                  <a:lnTo>
                    <a:pt x="43" y="6"/>
                  </a:lnTo>
                  <a:lnTo>
                    <a:pt x="37" y="9"/>
                  </a:lnTo>
                  <a:lnTo>
                    <a:pt x="31" y="12"/>
                  </a:lnTo>
                  <a:lnTo>
                    <a:pt x="26" y="16"/>
                  </a:lnTo>
                  <a:lnTo>
                    <a:pt x="21" y="20"/>
                  </a:lnTo>
                  <a:lnTo>
                    <a:pt x="16" y="26"/>
                  </a:lnTo>
                  <a:lnTo>
                    <a:pt x="12" y="31"/>
                  </a:lnTo>
                  <a:lnTo>
                    <a:pt x="9" y="36"/>
                  </a:lnTo>
                  <a:lnTo>
                    <a:pt x="6" y="43"/>
                  </a:lnTo>
                  <a:lnTo>
                    <a:pt x="4" y="49"/>
                  </a:lnTo>
                  <a:lnTo>
                    <a:pt x="2" y="55"/>
                  </a:lnTo>
                  <a:lnTo>
                    <a:pt x="0" y="63"/>
                  </a:lnTo>
                  <a:lnTo>
                    <a:pt x="0" y="69"/>
                  </a:lnTo>
                  <a:lnTo>
                    <a:pt x="0" y="77"/>
                  </a:lnTo>
                  <a:lnTo>
                    <a:pt x="2" y="83"/>
                  </a:lnTo>
                  <a:lnTo>
                    <a:pt x="4" y="91"/>
                  </a:lnTo>
                  <a:lnTo>
                    <a:pt x="6" y="97"/>
                  </a:lnTo>
                  <a:lnTo>
                    <a:pt x="9" y="102"/>
                  </a:lnTo>
                  <a:lnTo>
                    <a:pt x="12" y="109"/>
                  </a:lnTo>
                  <a:lnTo>
                    <a:pt x="16" y="114"/>
                  </a:lnTo>
                  <a:lnTo>
                    <a:pt x="21" y="118"/>
                  </a:lnTo>
                  <a:lnTo>
                    <a:pt x="26" y="124"/>
                  </a:lnTo>
                  <a:lnTo>
                    <a:pt x="31" y="127"/>
                  </a:lnTo>
                  <a:lnTo>
                    <a:pt x="37" y="131"/>
                  </a:lnTo>
                  <a:lnTo>
                    <a:pt x="43" y="134"/>
                  </a:lnTo>
                  <a:lnTo>
                    <a:pt x="49" y="136"/>
                  </a:lnTo>
                  <a:lnTo>
                    <a:pt x="56" y="137"/>
                  </a:lnTo>
                  <a:lnTo>
                    <a:pt x="63" y="138"/>
                  </a:lnTo>
                  <a:lnTo>
                    <a:pt x="70" y="139"/>
                  </a:lnTo>
                  <a:lnTo>
                    <a:pt x="77" y="138"/>
                  </a:lnTo>
                  <a:lnTo>
                    <a:pt x="83" y="137"/>
                  </a:lnTo>
                  <a:lnTo>
                    <a:pt x="91" y="136"/>
                  </a:lnTo>
                  <a:lnTo>
                    <a:pt x="97" y="134"/>
                  </a:lnTo>
                  <a:lnTo>
                    <a:pt x="102" y="131"/>
                  </a:lnTo>
                  <a:lnTo>
                    <a:pt x="109" y="127"/>
                  </a:lnTo>
                  <a:lnTo>
                    <a:pt x="114" y="124"/>
                  </a:lnTo>
                  <a:lnTo>
                    <a:pt x="118" y="118"/>
                  </a:lnTo>
                  <a:lnTo>
                    <a:pt x="124" y="114"/>
                  </a:lnTo>
                  <a:lnTo>
                    <a:pt x="127" y="109"/>
                  </a:lnTo>
                  <a:lnTo>
                    <a:pt x="131" y="102"/>
                  </a:lnTo>
                  <a:lnTo>
                    <a:pt x="133" y="97"/>
                  </a:lnTo>
                  <a:lnTo>
                    <a:pt x="136" y="91"/>
                  </a:lnTo>
                  <a:lnTo>
                    <a:pt x="138" y="83"/>
                  </a:lnTo>
                  <a:lnTo>
                    <a:pt x="139" y="77"/>
                  </a:lnTo>
                  <a:lnTo>
                    <a:pt x="140" y="69"/>
                  </a:lnTo>
                  <a:lnTo>
                    <a:pt x="116" y="69"/>
                  </a:lnTo>
                  <a:lnTo>
                    <a:pt x="115" y="60"/>
                  </a:lnTo>
                  <a:lnTo>
                    <a:pt x="112" y="51"/>
                  </a:lnTo>
                  <a:lnTo>
                    <a:pt x="108" y="44"/>
                  </a:lnTo>
                  <a:lnTo>
                    <a:pt x="102" y="36"/>
                  </a:lnTo>
                  <a:lnTo>
                    <a:pt x="96" y="31"/>
                  </a:lnTo>
                  <a:lnTo>
                    <a:pt x="88" y="27"/>
                  </a:lnTo>
                  <a:lnTo>
                    <a:pt x="79" y="25"/>
                  </a:lnTo>
                  <a:lnTo>
                    <a:pt x="70" y="24"/>
                  </a:lnTo>
                  <a:lnTo>
                    <a:pt x="60" y="25"/>
                  </a:lnTo>
                  <a:lnTo>
                    <a:pt x="51" y="27"/>
                  </a:lnTo>
                  <a:lnTo>
                    <a:pt x="44" y="31"/>
                  </a:lnTo>
                  <a:lnTo>
                    <a:pt x="37" y="36"/>
                  </a:lnTo>
                  <a:lnTo>
                    <a:pt x="31" y="44"/>
                  </a:lnTo>
                  <a:lnTo>
                    <a:pt x="27" y="51"/>
                  </a:lnTo>
                  <a:lnTo>
                    <a:pt x="24" y="60"/>
                  </a:lnTo>
                  <a:lnTo>
                    <a:pt x="24" y="69"/>
                  </a:lnTo>
                  <a:lnTo>
                    <a:pt x="24" y="79"/>
                  </a:lnTo>
                  <a:lnTo>
                    <a:pt x="27" y="87"/>
                  </a:lnTo>
                  <a:lnTo>
                    <a:pt x="31" y="96"/>
                  </a:lnTo>
                  <a:lnTo>
                    <a:pt x="37" y="102"/>
                  </a:lnTo>
                  <a:lnTo>
                    <a:pt x="44" y="108"/>
                  </a:lnTo>
                  <a:lnTo>
                    <a:pt x="51" y="112"/>
                  </a:lnTo>
                  <a:lnTo>
                    <a:pt x="60" y="115"/>
                  </a:lnTo>
                  <a:lnTo>
                    <a:pt x="70" y="116"/>
                  </a:lnTo>
                  <a:lnTo>
                    <a:pt x="79" y="115"/>
                  </a:lnTo>
                  <a:lnTo>
                    <a:pt x="88" y="112"/>
                  </a:lnTo>
                  <a:lnTo>
                    <a:pt x="96" y="108"/>
                  </a:lnTo>
                  <a:lnTo>
                    <a:pt x="102" y="102"/>
                  </a:lnTo>
                  <a:lnTo>
                    <a:pt x="108" y="96"/>
                  </a:lnTo>
                  <a:lnTo>
                    <a:pt x="112" y="87"/>
                  </a:lnTo>
                  <a:lnTo>
                    <a:pt x="115" y="79"/>
                  </a:lnTo>
                  <a:lnTo>
                    <a:pt x="116" y="69"/>
                  </a:lnTo>
                  <a:lnTo>
                    <a:pt x="140" y="69"/>
                  </a:lnTo>
                  <a:close/>
                </a:path>
              </a:pathLst>
            </a:custGeom>
            <a:solidFill>
              <a:srgbClr val="8FC2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7" name="Freeform 286"/>
            <p:cNvSpPr>
              <a:spLocks/>
            </p:cNvSpPr>
            <p:nvPr/>
          </p:nvSpPr>
          <p:spPr bwMode="auto">
            <a:xfrm>
              <a:off x="1374" y="586"/>
              <a:ext cx="92" cy="92"/>
            </a:xfrm>
            <a:custGeom>
              <a:avLst/>
              <a:gdLst>
                <a:gd name="T0" fmla="*/ 92 w 92"/>
                <a:gd name="T1" fmla="*/ 45 h 92"/>
                <a:gd name="T2" fmla="*/ 91 w 92"/>
                <a:gd name="T3" fmla="*/ 36 h 92"/>
                <a:gd name="T4" fmla="*/ 88 w 92"/>
                <a:gd name="T5" fmla="*/ 27 h 92"/>
                <a:gd name="T6" fmla="*/ 84 w 92"/>
                <a:gd name="T7" fmla="*/ 20 h 92"/>
                <a:gd name="T8" fmla="*/ 78 w 92"/>
                <a:gd name="T9" fmla="*/ 12 h 92"/>
                <a:gd name="T10" fmla="*/ 72 w 92"/>
                <a:gd name="T11" fmla="*/ 7 h 92"/>
                <a:gd name="T12" fmla="*/ 64 w 92"/>
                <a:gd name="T13" fmla="*/ 3 h 92"/>
                <a:gd name="T14" fmla="*/ 55 w 92"/>
                <a:gd name="T15" fmla="*/ 1 h 92"/>
                <a:gd name="T16" fmla="*/ 46 w 92"/>
                <a:gd name="T17" fmla="*/ 0 h 92"/>
                <a:gd name="T18" fmla="*/ 36 w 92"/>
                <a:gd name="T19" fmla="*/ 1 h 92"/>
                <a:gd name="T20" fmla="*/ 27 w 92"/>
                <a:gd name="T21" fmla="*/ 3 h 92"/>
                <a:gd name="T22" fmla="*/ 20 w 92"/>
                <a:gd name="T23" fmla="*/ 7 h 92"/>
                <a:gd name="T24" fmla="*/ 13 w 92"/>
                <a:gd name="T25" fmla="*/ 12 h 92"/>
                <a:gd name="T26" fmla="*/ 7 w 92"/>
                <a:gd name="T27" fmla="*/ 20 h 92"/>
                <a:gd name="T28" fmla="*/ 3 w 92"/>
                <a:gd name="T29" fmla="*/ 27 h 92"/>
                <a:gd name="T30" fmla="*/ 0 w 92"/>
                <a:gd name="T31" fmla="*/ 36 h 92"/>
                <a:gd name="T32" fmla="*/ 0 w 92"/>
                <a:gd name="T33" fmla="*/ 45 h 92"/>
                <a:gd name="T34" fmla="*/ 0 w 92"/>
                <a:gd name="T35" fmla="*/ 55 h 92"/>
                <a:gd name="T36" fmla="*/ 3 w 92"/>
                <a:gd name="T37" fmla="*/ 63 h 92"/>
                <a:gd name="T38" fmla="*/ 7 w 92"/>
                <a:gd name="T39" fmla="*/ 72 h 92"/>
                <a:gd name="T40" fmla="*/ 13 w 92"/>
                <a:gd name="T41" fmla="*/ 78 h 92"/>
                <a:gd name="T42" fmla="*/ 20 w 92"/>
                <a:gd name="T43" fmla="*/ 84 h 92"/>
                <a:gd name="T44" fmla="*/ 27 w 92"/>
                <a:gd name="T45" fmla="*/ 88 h 92"/>
                <a:gd name="T46" fmla="*/ 36 w 92"/>
                <a:gd name="T47" fmla="*/ 91 h 92"/>
                <a:gd name="T48" fmla="*/ 46 w 92"/>
                <a:gd name="T49" fmla="*/ 92 h 92"/>
                <a:gd name="T50" fmla="*/ 55 w 92"/>
                <a:gd name="T51" fmla="*/ 91 h 92"/>
                <a:gd name="T52" fmla="*/ 64 w 92"/>
                <a:gd name="T53" fmla="*/ 88 h 92"/>
                <a:gd name="T54" fmla="*/ 72 w 92"/>
                <a:gd name="T55" fmla="*/ 84 h 92"/>
                <a:gd name="T56" fmla="*/ 78 w 92"/>
                <a:gd name="T57" fmla="*/ 78 h 92"/>
                <a:gd name="T58" fmla="*/ 84 w 92"/>
                <a:gd name="T59" fmla="*/ 72 h 92"/>
                <a:gd name="T60" fmla="*/ 88 w 92"/>
                <a:gd name="T61" fmla="*/ 63 h 92"/>
                <a:gd name="T62" fmla="*/ 91 w 92"/>
                <a:gd name="T63" fmla="*/ 55 h 92"/>
                <a:gd name="T64" fmla="*/ 92 w 92"/>
                <a:gd name="T65" fmla="*/ 45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2" h="92">
                  <a:moveTo>
                    <a:pt x="92" y="45"/>
                  </a:moveTo>
                  <a:lnTo>
                    <a:pt x="91" y="36"/>
                  </a:lnTo>
                  <a:lnTo>
                    <a:pt x="88" y="27"/>
                  </a:lnTo>
                  <a:lnTo>
                    <a:pt x="84" y="20"/>
                  </a:lnTo>
                  <a:lnTo>
                    <a:pt x="78" y="12"/>
                  </a:lnTo>
                  <a:lnTo>
                    <a:pt x="72" y="7"/>
                  </a:lnTo>
                  <a:lnTo>
                    <a:pt x="64" y="3"/>
                  </a:lnTo>
                  <a:lnTo>
                    <a:pt x="55" y="1"/>
                  </a:lnTo>
                  <a:lnTo>
                    <a:pt x="46" y="0"/>
                  </a:lnTo>
                  <a:lnTo>
                    <a:pt x="36" y="1"/>
                  </a:lnTo>
                  <a:lnTo>
                    <a:pt x="27" y="3"/>
                  </a:lnTo>
                  <a:lnTo>
                    <a:pt x="20" y="7"/>
                  </a:lnTo>
                  <a:lnTo>
                    <a:pt x="13" y="12"/>
                  </a:lnTo>
                  <a:lnTo>
                    <a:pt x="7" y="20"/>
                  </a:lnTo>
                  <a:lnTo>
                    <a:pt x="3" y="27"/>
                  </a:lnTo>
                  <a:lnTo>
                    <a:pt x="0" y="36"/>
                  </a:lnTo>
                  <a:lnTo>
                    <a:pt x="0" y="45"/>
                  </a:lnTo>
                  <a:lnTo>
                    <a:pt x="0" y="55"/>
                  </a:lnTo>
                  <a:lnTo>
                    <a:pt x="3" y="63"/>
                  </a:lnTo>
                  <a:lnTo>
                    <a:pt x="7" y="72"/>
                  </a:lnTo>
                  <a:lnTo>
                    <a:pt x="13" y="78"/>
                  </a:lnTo>
                  <a:lnTo>
                    <a:pt x="20" y="84"/>
                  </a:lnTo>
                  <a:lnTo>
                    <a:pt x="27" y="88"/>
                  </a:lnTo>
                  <a:lnTo>
                    <a:pt x="36" y="91"/>
                  </a:lnTo>
                  <a:lnTo>
                    <a:pt x="46" y="92"/>
                  </a:lnTo>
                  <a:lnTo>
                    <a:pt x="55" y="91"/>
                  </a:lnTo>
                  <a:lnTo>
                    <a:pt x="64" y="88"/>
                  </a:lnTo>
                  <a:lnTo>
                    <a:pt x="72" y="84"/>
                  </a:lnTo>
                  <a:lnTo>
                    <a:pt x="78" y="78"/>
                  </a:lnTo>
                  <a:lnTo>
                    <a:pt x="84" y="72"/>
                  </a:lnTo>
                  <a:lnTo>
                    <a:pt x="88" y="63"/>
                  </a:lnTo>
                  <a:lnTo>
                    <a:pt x="91" y="55"/>
                  </a:lnTo>
                  <a:lnTo>
                    <a:pt x="92" y="45"/>
                  </a:lnTo>
                  <a:close/>
                </a:path>
              </a:pathLst>
            </a:custGeom>
            <a:solidFill>
              <a:srgbClr val="94C7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8" name="Freeform 287"/>
            <p:cNvSpPr>
              <a:spLocks/>
            </p:cNvSpPr>
            <p:nvPr/>
          </p:nvSpPr>
          <p:spPr bwMode="auto">
            <a:xfrm>
              <a:off x="1396" y="608"/>
              <a:ext cx="47" cy="47"/>
            </a:xfrm>
            <a:custGeom>
              <a:avLst/>
              <a:gdLst>
                <a:gd name="T0" fmla="*/ 47 w 47"/>
                <a:gd name="T1" fmla="*/ 23 h 47"/>
                <a:gd name="T2" fmla="*/ 47 w 47"/>
                <a:gd name="T3" fmla="*/ 19 h 47"/>
                <a:gd name="T4" fmla="*/ 45 w 47"/>
                <a:gd name="T5" fmla="*/ 15 h 47"/>
                <a:gd name="T6" fmla="*/ 43 w 47"/>
                <a:gd name="T7" fmla="*/ 11 h 47"/>
                <a:gd name="T8" fmla="*/ 41 w 47"/>
                <a:gd name="T9" fmla="*/ 7 h 47"/>
                <a:gd name="T10" fmla="*/ 36 w 47"/>
                <a:gd name="T11" fmla="*/ 4 h 47"/>
                <a:gd name="T12" fmla="*/ 33 w 47"/>
                <a:gd name="T13" fmla="*/ 2 h 47"/>
                <a:gd name="T14" fmla="*/ 29 w 47"/>
                <a:gd name="T15" fmla="*/ 1 h 47"/>
                <a:gd name="T16" fmla="*/ 24 w 47"/>
                <a:gd name="T17" fmla="*/ 0 h 47"/>
                <a:gd name="T18" fmla="*/ 19 w 47"/>
                <a:gd name="T19" fmla="*/ 1 h 47"/>
                <a:gd name="T20" fmla="*/ 15 w 47"/>
                <a:gd name="T21" fmla="*/ 2 h 47"/>
                <a:gd name="T22" fmla="*/ 11 w 47"/>
                <a:gd name="T23" fmla="*/ 4 h 47"/>
                <a:gd name="T24" fmla="*/ 8 w 47"/>
                <a:gd name="T25" fmla="*/ 7 h 47"/>
                <a:gd name="T26" fmla="*/ 4 w 47"/>
                <a:gd name="T27" fmla="*/ 11 h 47"/>
                <a:gd name="T28" fmla="*/ 2 w 47"/>
                <a:gd name="T29" fmla="*/ 15 h 47"/>
                <a:gd name="T30" fmla="*/ 1 w 47"/>
                <a:gd name="T31" fmla="*/ 19 h 47"/>
                <a:gd name="T32" fmla="*/ 0 w 47"/>
                <a:gd name="T33" fmla="*/ 23 h 47"/>
                <a:gd name="T34" fmla="*/ 1 w 47"/>
                <a:gd name="T35" fmla="*/ 29 h 47"/>
                <a:gd name="T36" fmla="*/ 2 w 47"/>
                <a:gd name="T37" fmla="*/ 33 h 47"/>
                <a:gd name="T38" fmla="*/ 4 w 47"/>
                <a:gd name="T39" fmla="*/ 36 h 47"/>
                <a:gd name="T40" fmla="*/ 8 w 47"/>
                <a:gd name="T41" fmla="*/ 40 h 47"/>
                <a:gd name="T42" fmla="*/ 11 w 47"/>
                <a:gd name="T43" fmla="*/ 42 h 47"/>
                <a:gd name="T44" fmla="*/ 15 w 47"/>
                <a:gd name="T45" fmla="*/ 45 h 47"/>
                <a:gd name="T46" fmla="*/ 19 w 47"/>
                <a:gd name="T47" fmla="*/ 47 h 47"/>
                <a:gd name="T48" fmla="*/ 24 w 47"/>
                <a:gd name="T49" fmla="*/ 47 h 47"/>
                <a:gd name="T50" fmla="*/ 29 w 47"/>
                <a:gd name="T51" fmla="*/ 47 h 47"/>
                <a:gd name="T52" fmla="*/ 33 w 47"/>
                <a:gd name="T53" fmla="*/ 45 h 47"/>
                <a:gd name="T54" fmla="*/ 36 w 47"/>
                <a:gd name="T55" fmla="*/ 42 h 47"/>
                <a:gd name="T56" fmla="*/ 41 w 47"/>
                <a:gd name="T57" fmla="*/ 40 h 47"/>
                <a:gd name="T58" fmla="*/ 43 w 47"/>
                <a:gd name="T59" fmla="*/ 36 h 47"/>
                <a:gd name="T60" fmla="*/ 45 w 47"/>
                <a:gd name="T61" fmla="*/ 33 h 47"/>
                <a:gd name="T62" fmla="*/ 47 w 47"/>
                <a:gd name="T63" fmla="*/ 29 h 47"/>
                <a:gd name="T64" fmla="*/ 47 w 47"/>
                <a:gd name="T65" fmla="*/ 23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7" h="47">
                  <a:moveTo>
                    <a:pt x="47" y="23"/>
                  </a:moveTo>
                  <a:lnTo>
                    <a:pt x="47" y="19"/>
                  </a:lnTo>
                  <a:lnTo>
                    <a:pt x="45" y="15"/>
                  </a:lnTo>
                  <a:lnTo>
                    <a:pt x="43" y="11"/>
                  </a:lnTo>
                  <a:lnTo>
                    <a:pt x="41" y="7"/>
                  </a:lnTo>
                  <a:lnTo>
                    <a:pt x="36" y="4"/>
                  </a:lnTo>
                  <a:lnTo>
                    <a:pt x="33" y="2"/>
                  </a:lnTo>
                  <a:lnTo>
                    <a:pt x="29" y="1"/>
                  </a:lnTo>
                  <a:lnTo>
                    <a:pt x="24" y="0"/>
                  </a:lnTo>
                  <a:lnTo>
                    <a:pt x="19" y="1"/>
                  </a:lnTo>
                  <a:lnTo>
                    <a:pt x="15" y="2"/>
                  </a:lnTo>
                  <a:lnTo>
                    <a:pt x="11" y="4"/>
                  </a:lnTo>
                  <a:lnTo>
                    <a:pt x="8" y="7"/>
                  </a:lnTo>
                  <a:lnTo>
                    <a:pt x="4" y="11"/>
                  </a:lnTo>
                  <a:lnTo>
                    <a:pt x="2" y="15"/>
                  </a:lnTo>
                  <a:lnTo>
                    <a:pt x="1" y="19"/>
                  </a:lnTo>
                  <a:lnTo>
                    <a:pt x="0" y="23"/>
                  </a:lnTo>
                  <a:lnTo>
                    <a:pt x="1" y="29"/>
                  </a:lnTo>
                  <a:lnTo>
                    <a:pt x="2" y="33"/>
                  </a:lnTo>
                  <a:lnTo>
                    <a:pt x="4" y="36"/>
                  </a:lnTo>
                  <a:lnTo>
                    <a:pt x="8" y="40"/>
                  </a:lnTo>
                  <a:lnTo>
                    <a:pt x="11" y="42"/>
                  </a:lnTo>
                  <a:lnTo>
                    <a:pt x="15" y="45"/>
                  </a:lnTo>
                  <a:lnTo>
                    <a:pt x="19" y="47"/>
                  </a:lnTo>
                  <a:lnTo>
                    <a:pt x="24" y="47"/>
                  </a:lnTo>
                  <a:lnTo>
                    <a:pt x="29" y="47"/>
                  </a:lnTo>
                  <a:lnTo>
                    <a:pt x="33" y="45"/>
                  </a:lnTo>
                  <a:lnTo>
                    <a:pt x="36" y="42"/>
                  </a:lnTo>
                  <a:lnTo>
                    <a:pt x="41" y="40"/>
                  </a:lnTo>
                  <a:lnTo>
                    <a:pt x="43" y="36"/>
                  </a:lnTo>
                  <a:lnTo>
                    <a:pt x="45" y="33"/>
                  </a:lnTo>
                  <a:lnTo>
                    <a:pt x="47" y="29"/>
                  </a:lnTo>
                  <a:lnTo>
                    <a:pt x="47" y="23"/>
                  </a:lnTo>
                  <a:close/>
                </a:path>
              </a:pathLst>
            </a:custGeom>
            <a:solidFill>
              <a:srgbClr val="99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9" name="Freeform 288"/>
            <p:cNvSpPr>
              <a:spLocks/>
            </p:cNvSpPr>
            <p:nvPr/>
          </p:nvSpPr>
          <p:spPr bwMode="auto">
            <a:xfrm>
              <a:off x="1338" y="373"/>
              <a:ext cx="45" cy="46"/>
            </a:xfrm>
            <a:custGeom>
              <a:avLst/>
              <a:gdLst>
                <a:gd name="T0" fmla="*/ 40 w 45"/>
                <a:gd name="T1" fmla="*/ 17 h 46"/>
                <a:gd name="T2" fmla="*/ 45 w 45"/>
                <a:gd name="T3" fmla="*/ 19 h 46"/>
                <a:gd name="T4" fmla="*/ 45 w 45"/>
                <a:gd name="T5" fmla="*/ 23 h 46"/>
                <a:gd name="T6" fmla="*/ 32 w 45"/>
                <a:gd name="T7" fmla="*/ 21 h 46"/>
                <a:gd name="T8" fmla="*/ 23 w 45"/>
                <a:gd name="T9" fmla="*/ 17 h 46"/>
                <a:gd name="T10" fmla="*/ 20 w 45"/>
                <a:gd name="T11" fmla="*/ 17 h 46"/>
                <a:gd name="T12" fmla="*/ 8 w 45"/>
                <a:gd name="T13" fmla="*/ 43 h 46"/>
                <a:gd name="T14" fmla="*/ 4 w 45"/>
                <a:gd name="T15" fmla="*/ 45 h 46"/>
                <a:gd name="T16" fmla="*/ 3 w 45"/>
                <a:gd name="T17" fmla="*/ 46 h 46"/>
                <a:gd name="T18" fmla="*/ 0 w 45"/>
                <a:gd name="T19" fmla="*/ 46 h 46"/>
                <a:gd name="T20" fmla="*/ 9 w 45"/>
                <a:gd name="T21" fmla="*/ 19 h 46"/>
                <a:gd name="T22" fmla="*/ 11 w 45"/>
                <a:gd name="T23" fmla="*/ 4 h 46"/>
                <a:gd name="T24" fmla="*/ 17 w 45"/>
                <a:gd name="T25" fmla="*/ 0 h 46"/>
                <a:gd name="T26" fmla="*/ 29 w 45"/>
                <a:gd name="T27" fmla="*/ 8 h 46"/>
                <a:gd name="T28" fmla="*/ 40 w 45"/>
                <a:gd name="T29" fmla="*/ 17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" h="46">
                  <a:moveTo>
                    <a:pt x="40" y="17"/>
                  </a:moveTo>
                  <a:lnTo>
                    <a:pt x="45" y="19"/>
                  </a:lnTo>
                  <a:lnTo>
                    <a:pt x="45" y="23"/>
                  </a:lnTo>
                  <a:lnTo>
                    <a:pt x="32" y="21"/>
                  </a:lnTo>
                  <a:lnTo>
                    <a:pt x="23" y="17"/>
                  </a:lnTo>
                  <a:lnTo>
                    <a:pt x="20" y="17"/>
                  </a:lnTo>
                  <a:lnTo>
                    <a:pt x="8" y="43"/>
                  </a:lnTo>
                  <a:lnTo>
                    <a:pt x="4" y="45"/>
                  </a:lnTo>
                  <a:lnTo>
                    <a:pt x="3" y="46"/>
                  </a:lnTo>
                  <a:lnTo>
                    <a:pt x="0" y="46"/>
                  </a:lnTo>
                  <a:lnTo>
                    <a:pt x="9" y="19"/>
                  </a:lnTo>
                  <a:lnTo>
                    <a:pt x="11" y="4"/>
                  </a:lnTo>
                  <a:lnTo>
                    <a:pt x="17" y="0"/>
                  </a:lnTo>
                  <a:lnTo>
                    <a:pt x="29" y="8"/>
                  </a:lnTo>
                  <a:lnTo>
                    <a:pt x="40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60" name="Freeform 289"/>
            <p:cNvSpPr>
              <a:spLocks/>
            </p:cNvSpPr>
            <p:nvPr/>
          </p:nvSpPr>
          <p:spPr bwMode="auto">
            <a:xfrm>
              <a:off x="1431" y="392"/>
              <a:ext cx="79" cy="71"/>
            </a:xfrm>
            <a:custGeom>
              <a:avLst/>
              <a:gdLst>
                <a:gd name="T0" fmla="*/ 54 w 79"/>
                <a:gd name="T1" fmla="*/ 29 h 71"/>
                <a:gd name="T2" fmla="*/ 65 w 79"/>
                <a:gd name="T3" fmla="*/ 55 h 71"/>
                <a:gd name="T4" fmla="*/ 79 w 79"/>
                <a:gd name="T5" fmla="*/ 67 h 71"/>
                <a:gd name="T6" fmla="*/ 79 w 79"/>
                <a:gd name="T7" fmla="*/ 68 h 71"/>
                <a:gd name="T8" fmla="*/ 76 w 79"/>
                <a:gd name="T9" fmla="*/ 71 h 71"/>
                <a:gd name="T10" fmla="*/ 64 w 79"/>
                <a:gd name="T11" fmla="*/ 65 h 71"/>
                <a:gd name="T12" fmla="*/ 46 w 79"/>
                <a:gd name="T13" fmla="*/ 34 h 71"/>
                <a:gd name="T14" fmla="*/ 43 w 79"/>
                <a:gd name="T15" fmla="*/ 31 h 71"/>
                <a:gd name="T16" fmla="*/ 27 w 79"/>
                <a:gd name="T17" fmla="*/ 49 h 71"/>
                <a:gd name="T18" fmla="*/ 7 w 79"/>
                <a:gd name="T19" fmla="*/ 68 h 71"/>
                <a:gd name="T20" fmla="*/ 0 w 79"/>
                <a:gd name="T21" fmla="*/ 70 h 71"/>
                <a:gd name="T22" fmla="*/ 0 w 79"/>
                <a:gd name="T23" fmla="*/ 62 h 71"/>
                <a:gd name="T24" fmla="*/ 30 w 79"/>
                <a:gd name="T25" fmla="*/ 29 h 71"/>
                <a:gd name="T26" fmla="*/ 36 w 79"/>
                <a:gd name="T27" fmla="*/ 17 h 71"/>
                <a:gd name="T28" fmla="*/ 37 w 79"/>
                <a:gd name="T29" fmla="*/ 2 h 71"/>
                <a:gd name="T30" fmla="*/ 40 w 79"/>
                <a:gd name="T31" fmla="*/ 0 h 71"/>
                <a:gd name="T32" fmla="*/ 48 w 79"/>
                <a:gd name="T33" fmla="*/ 3 h 71"/>
                <a:gd name="T34" fmla="*/ 54 w 79"/>
                <a:gd name="T35" fmla="*/ 29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9" h="71">
                  <a:moveTo>
                    <a:pt x="54" y="29"/>
                  </a:moveTo>
                  <a:lnTo>
                    <a:pt x="65" y="55"/>
                  </a:lnTo>
                  <a:lnTo>
                    <a:pt x="79" y="67"/>
                  </a:lnTo>
                  <a:lnTo>
                    <a:pt x="79" y="68"/>
                  </a:lnTo>
                  <a:lnTo>
                    <a:pt x="76" y="71"/>
                  </a:lnTo>
                  <a:lnTo>
                    <a:pt x="64" y="65"/>
                  </a:lnTo>
                  <a:lnTo>
                    <a:pt x="46" y="34"/>
                  </a:lnTo>
                  <a:lnTo>
                    <a:pt x="43" y="31"/>
                  </a:lnTo>
                  <a:lnTo>
                    <a:pt x="27" y="49"/>
                  </a:lnTo>
                  <a:lnTo>
                    <a:pt x="7" y="68"/>
                  </a:lnTo>
                  <a:lnTo>
                    <a:pt x="0" y="70"/>
                  </a:lnTo>
                  <a:lnTo>
                    <a:pt x="0" y="62"/>
                  </a:lnTo>
                  <a:lnTo>
                    <a:pt x="30" y="29"/>
                  </a:lnTo>
                  <a:lnTo>
                    <a:pt x="36" y="17"/>
                  </a:lnTo>
                  <a:lnTo>
                    <a:pt x="37" y="2"/>
                  </a:lnTo>
                  <a:lnTo>
                    <a:pt x="40" y="0"/>
                  </a:lnTo>
                  <a:lnTo>
                    <a:pt x="48" y="3"/>
                  </a:lnTo>
                  <a:lnTo>
                    <a:pt x="54" y="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61" name="Freeform 290"/>
            <p:cNvSpPr>
              <a:spLocks/>
            </p:cNvSpPr>
            <p:nvPr/>
          </p:nvSpPr>
          <p:spPr bwMode="auto">
            <a:xfrm>
              <a:off x="1591" y="443"/>
              <a:ext cx="51" cy="75"/>
            </a:xfrm>
            <a:custGeom>
              <a:avLst/>
              <a:gdLst>
                <a:gd name="T0" fmla="*/ 46 w 51"/>
                <a:gd name="T1" fmla="*/ 7 h 75"/>
                <a:gd name="T2" fmla="*/ 42 w 51"/>
                <a:gd name="T3" fmla="*/ 15 h 75"/>
                <a:gd name="T4" fmla="*/ 44 w 51"/>
                <a:gd name="T5" fmla="*/ 42 h 75"/>
                <a:gd name="T6" fmla="*/ 50 w 51"/>
                <a:gd name="T7" fmla="*/ 61 h 75"/>
                <a:gd name="T8" fmla="*/ 51 w 51"/>
                <a:gd name="T9" fmla="*/ 73 h 75"/>
                <a:gd name="T10" fmla="*/ 50 w 51"/>
                <a:gd name="T11" fmla="*/ 75 h 75"/>
                <a:gd name="T12" fmla="*/ 44 w 51"/>
                <a:gd name="T13" fmla="*/ 66 h 75"/>
                <a:gd name="T14" fmla="*/ 40 w 51"/>
                <a:gd name="T15" fmla="*/ 50 h 75"/>
                <a:gd name="T16" fmla="*/ 33 w 51"/>
                <a:gd name="T17" fmla="*/ 30 h 75"/>
                <a:gd name="T18" fmla="*/ 28 w 51"/>
                <a:gd name="T19" fmla="*/ 24 h 75"/>
                <a:gd name="T20" fmla="*/ 0 w 51"/>
                <a:gd name="T21" fmla="*/ 30 h 75"/>
                <a:gd name="T22" fmla="*/ 1 w 51"/>
                <a:gd name="T23" fmla="*/ 25 h 75"/>
                <a:gd name="T24" fmla="*/ 24 w 51"/>
                <a:gd name="T25" fmla="*/ 14 h 75"/>
                <a:gd name="T26" fmla="*/ 37 w 51"/>
                <a:gd name="T27" fmla="*/ 0 h 75"/>
                <a:gd name="T28" fmla="*/ 44 w 51"/>
                <a:gd name="T29" fmla="*/ 1 h 75"/>
                <a:gd name="T30" fmla="*/ 46 w 51"/>
                <a:gd name="T31" fmla="*/ 7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1" h="75">
                  <a:moveTo>
                    <a:pt x="46" y="7"/>
                  </a:moveTo>
                  <a:lnTo>
                    <a:pt x="42" y="15"/>
                  </a:lnTo>
                  <a:lnTo>
                    <a:pt x="44" y="42"/>
                  </a:lnTo>
                  <a:lnTo>
                    <a:pt x="50" y="61"/>
                  </a:lnTo>
                  <a:lnTo>
                    <a:pt x="51" y="73"/>
                  </a:lnTo>
                  <a:lnTo>
                    <a:pt x="50" y="75"/>
                  </a:lnTo>
                  <a:lnTo>
                    <a:pt x="44" y="66"/>
                  </a:lnTo>
                  <a:lnTo>
                    <a:pt x="40" y="50"/>
                  </a:lnTo>
                  <a:lnTo>
                    <a:pt x="33" y="30"/>
                  </a:lnTo>
                  <a:lnTo>
                    <a:pt x="28" y="24"/>
                  </a:lnTo>
                  <a:lnTo>
                    <a:pt x="0" y="30"/>
                  </a:lnTo>
                  <a:lnTo>
                    <a:pt x="1" y="25"/>
                  </a:lnTo>
                  <a:lnTo>
                    <a:pt x="24" y="14"/>
                  </a:lnTo>
                  <a:lnTo>
                    <a:pt x="37" y="0"/>
                  </a:lnTo>
                  <a:lnTo>
                    <a:pt x="44" y="1"/>
                  </a:lnTo>
                  <a:lnTo>
                    <a:pt x="46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62" name="Freeform 291"/>
            <p:cNvSpPr>
              <a:spLocks/>
            </p:cNvSpPr>
            <p:nvPr/>
          </p:nvSpPr>
          <p:spPr bwMode="auto">
            <a:xfrm>
              <a:off x="1238" y="458"/>
              <a:ext cx="73" cy="101"/>
            </a:xfrm>
            <a:custGeom>
              <a:avLst/>
              <a:gdLst>
                <a:gd name="T0" fmla="*/ 54 w 73"/>
                <a:gd name="T1" fmla="*/ 15 h 101"/>
                <a:gd name="T2" fmla="*/ 72 w 73"/>
                <a:gd name="T3" fmla="*/ 22 h 101"/>
                <a:gd name="T4" fmla="*/ 73 w 73"/>
                <a:gd name="T5" fmla="*/ 23 h 101"/>
                <a:gd name="T6" fmla="*/ 73 w 73"/>
                <a:gd name="T7" fmla="*/ 27 h 101"/>
                <a:gd name="T8" fmla="*/ 58 w 73"/>
                <a:gd name="T9" fmla="*/ 27 h 101"/>
                <a:gd name="T10" fmla="*/ 19 w 73"/>
                <a:gd name="T11" fmla="*/ 18 h 101"/>
                <a:gd name="T12" fmla="*/ 17 w 73"/>
                <a:gd name="T13" fmla="*/ 21 h 101"/>
                <a:gd name="T14" fmla="*/ 14 w 73"/>
                <a:gd name="T15" fmla="*/ 61 h 101"/>
                <a:gd name="T16" fmla="*/ 9 w 73"/>
                <a:gd name="T17" fmla="*/ 93 h 101"/>
                <a:gd name="T18" fmla="*/ 4 w 73"/>
                <a:gd name="T19" fmla="*/ 100 h 101"/>
                <a:gd name="T20" fmla="*/ 3 w 73"/>
                <a:gd name="T21" fmla="*/ 101 h 101"/>
                <a:gd name="T22" fmla="*/ 0 w 73"/>
                <a:gd name="T23" fmla="*/ 101 h 101"/>
                <a:gd name="T24" fmla="*/ 8 w 73"/>
                <a:gd name="T25" fmla="*/ 49 h 101"/>
                <a:gd name="T26" fmla="*/ 8 w 73"/>
                <a:gd name="T27" fmla="*/ 23 h 101"/>
                <a:gd name="T28" fmla="*/ 4 w 73"/>
                <a:gd name="T29" fmla="*/ 11 h 101"/>
                <a:gd name="T30" fmla="*/ 8 w 73"/>
                <a:gd name="T31" fmla="*/ 0 h 101"/>
                <a:gd name="T32" fmla="*/ 32 w 73"/>
                <a:gd name="T33" fmla="*/ 11 h 101"/>
                <a:gd name="T34" fmla="*/ 54 w 73"/>
                <a:gd name="T35" fmla="*/ 15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3" h="101">
                  <a:moveTo>
                    <a:pt x="54" y="15"/>
                  </a:moveTo>
                  <a:lnTo>
                    <a:pt x="72" y="22"/>
                  </a:lnTo>
                  <a:lnTo>
                    <a:pt x="73" y="23"/>
                  </a:lnTo>
                  <a:lnTo>
                    <a:pt x="73" y="27"/>
                  </a:lnTo>
                  <a:lnTo>
                    <a:pt x="58" y="27"/>
                  </a:lnTo>
                  <a:lnTo>
                    <a:pt x="19" y="18"/>
                  </a:lnTo>
                  <a:lnTo>
                    <a:pt x="17" y="21"/>
                  </a:lnTo>
                  <a:lnTo>
                    <a:pt x="14" y="61"/>
                  </a:lnTo>
                  <a:lnTo>
                    <a:pt x="9" y="93"/>
                  </a:lnTo>
                  <a:lnTo>
                    <a:pt x="4" y="100"/>
                  </a:lnTo>
                  <a:lnTo>
                    <a:pt x="3" y="101"/>
                  </a:lnTo>
                  <a:lnTo>
                    <a:pt x="0" y="101"/>
                  </a:lnTo>
                  <a:lnTo>
                    <a:pt x="8" y="49"/>
                  </a:lnTo>
                  <a:lnTo>
                    <a:pt x="8" y="23"/>
                  </a:lnTo>
                  <a:lnTo>
                    <a:pt x="4" y="11"/>
                  </a:lnTo>
                  <a:lnTo>
                    <a:pt x="8" y="0"/>
                  </a:lnTo>
                  <a:lnTo>
                    <a:pt x="32" y="11"/>
                  </a:lnTo>
                  <a:lnTo>
                    <a:pt x="54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63" name="Freeform 292"/>
            <p:cNvSpPr>
              <a:spLocks/>
            </p:cNvSpPr>
            <p:nvPr/>
          </p:nvSpPr>
          <p:spPr bwMode="auto">
            <a:xfrm>
              <a:off x="1959" y="657"/>
              <a:ext cx="1092" cy="1416"/>
            </a:xfrm>
            <a:custGeom>
              <a:avLst/>
              <a:gdLst>
                <a:gd name="T0" fmla="*/ 644 w 1092"/>
                <a:gd name="T1" fmla="*/ 82 h 1416"/>
                <a:gd name="T2" fmla="*/ 610 w 1092"/>
                <a:gd name="T3" fmla="*/ 340 h 1416"/>
                <a:gd name="T4" fmla="*/ 493 w 1092"/>
                <a:gd name="T5" fmla="*/ 557 h 1416"/>
                <a:gd name="T6" fmla="*/ 437 w 1092"/>
                <a:gd name="T7" fmla="*/ 626 h 1416"/>
                <a:gd name="T8" fmla="*/ 430 w 1092"/>
                <a:gd name="T9" fmla="*/ 672 h 1416"/>
                <a:gd name="T10" fmla="*/ 514 w 1092"/>
                <a:gd name="T11" fmla="*/ 642 h 1416"/>
                <a:gd name="T12" fmla="*/ 671 w 1092"/>
                <a:gd name="T13" fmla="*/ 552 h 1416"/>
                <a:gd name="T14" fmla="*/ 809 w 1092"/>
                <a:gd name="T15" fmla="*/ 531 h 1416"/>
                <a:gd name="T16" fmla="*/ 937 w 1092"/>
                <a:gd name="T17" fmla="*/ 589 h 1416"/>
                <a:gd name="T18" fmla="*/ 1033 w 1092"/>
                <a:gd name="T19" fmla="*/ 633 h 1416"/>
                <a:gd name="T20" fmla="*/ 895 w 1092"/>
                <a:gd name="T21" fmla="*/ 738 h 1416"/>
                <a:gd name="T22" fmla="*/ 772 w 1092"/>
                <a:gd name="T23" fmla="*/ 757 h 1416"/>
                <a:gd name="T24" fmla="*/ 592 w 1092"/>
                <a:gd name="T25" fmla="*/ 708 h 1416"/>
                <a:gd name="T26" fmla="*/ 452 w 1092"/>
                <a:gd name="T27" fmla="*/ 698 h 1416"/>
                <a:gd name="T28" fmla="*/ 443 w 1092"/>
                <a:gd name="T29" fmla="*/ 735 h 1416"/>
                <a:gd name="T30" fmla="*/ 527 w 1092"/>
                <a:gd name="T31" fmla="*/ 773 h 1416"/>
                <a:gd name="T32" fmla="*/ 755 w 1092"/>
                <a:gd name="T33" fmla="*/ 802 h 1416"/>
                <a:gd name="T34" fmla="*/ 871 w 1092"/>
                <a:gd name="T35" fmla="*/ 852 h 1416"/>
                <a:gd name="T36" fmla="*/ 976 w 1092"/>
                <a:gd name="T37" fmla="*/ 970 h 1416"/>
                <a:gd name="T38" fmla="*/ 1029 w 1092"/>
                <a:gd name="T39" fmla="*/ 1120 h 1416"/>
                <a:gd name="T40" fmla="*/ 1085 w 1092"/>
                <a:gd name="T41" fmla="*/ 1210 h 1416"/>
                <a:gd name="T42" fmla="*/ 999 w 1092"/>
                <a:gd name="T43" fmla="*/ 1224 h 1416"/>
                <a:gd name="T44" fmla="*/ 917 w 1092"/>
                <a:gd name="T45" fmla="*/ 1190 h 1416"/>
                <a:gd name="T46" fmla="*/ 815 w 1092"/>
                <a:gd name="T47" fmla="*/ 1163 h 1416"/>
                <a:gd name="T48" fmla="*/ 667 w 1092"/>
                <a:gd name="T49" fmla="*/ 1077 h 1416"/>
                <a:gd name="T50" fmla="*/ 549 w 1092"/>
                <a:gd name="T51" fmla="*/ 977 h 1416"/>
                <a:gd name="T52" fmla="*/ 460 w 1092"/>
                <a:gd name="T53" fmla="*/ 862 h 1416"/>
                <a:gd name="T54" fmla="*/ 391 w 1092"/>
                <a:gd name="T55" fmla="*/ 822 h 1416"/>
                <a:gd name="T56" fmla="*/ 403 w 1092"/>
                <a:gd name="T57" fmla="*/ 895 h 1416"/>
                <a:gd name="T58" fmla="*/ 454 w 1092"/>
                <a:gd name="T59" fmla="*/ 953 h 1416"/>
                <a:gd name="T60" fmla="*/ 620 w 1092"/>
                <a:gd name="T61" fmla="*/ 1059 h 1416"/>
                <a:gd name="T62" fmla="*/ 685 w 1092"/>
                <a:gd name="T63" fmla="*/ 1134 h 1416"/>
                <a:gd name="T64" fmla="*/ 619 w 1092"/>
                <a:gd name="T65" fmla="*/ 1183 h 1416"/>
                <a:gd name="T66" fmla="*/ 510 w 1092"/>
                <a:gd name="T67" fmla="*/ 1278 h 1416"/>
                <a:gd name="T68" fmla="*/ 431 w 1092"/>
                <a:gd name="T69" fmla="*/ 1391 h 1416"/>
                <a:gd name="T70" fmla="*/ 326 w 1092"/>
                <a:gd name="T71" fmla="*/ 1290 h 1416"/>
                <a:gd name="T72" fmla="*/ 272 w 1092"/>
                <a:gd name="T73" fmla="*/ 1175 h 1416"/>
                <a:gd name="T74" fmla="*/ 262 w 1092"/>
                <a:gd name="T75" fmla="*/ 1090 h 1416"/>
                <a:gd name="T76" fmla="*/ 319 w 1092"/>
                <a:gd name="T77" fmla="*/ 1050 h 1416"/>
                <a:gd name="T78" fmla="*/ 342 w 1092"/>
                <a:gd name="T79" fmla="*/ 983 h 1416"/>
                <a:gd name="T80" fmla="*/ 367 w 1092"/>
                <a:gd name="T81" fmla="*/ 865 h 1416"/>
                <a:gd name="T82" fmla="*/ 398 w 1092"/>
                <a:gd name="T83" fmla="*/ 800 h 1416"/>
                <a:gd name="T84" fmla="*/ 368 w 1092"/>
                <a:gd name="T85" fmla="*/ 747 h 1416"/>
                <a:gd name="T86" fmla="*/ 311 w 1092"/>
                <a:gd name="T87" fmla="*/ 650 h 1416"/>
                <a:gd name="T88" fmla="*/ 245 w 1092"/>
                <a:gd name="T89" fmla="*/ 582 h 1416"/>
                <a:gd name="T90" fmla="*/ 194 w 1092"/>
                <a:gd name="T91" fmla="*/ 564 h 1416"/>
                <a:gd name="T92" fmla="*/ 83 w 1092"/>
                <a:gd name="T93" fmla="*/ 539 h 1416"/>
                <a:gd name="T94" fmla="*/ 22 w 1092"/>
                <a:gd name="T95" fmla="*/ 466 h 1416"/>
                <a:gd name="T96" fmla="*/ 43 w 1092"/>
                <a:gd name="T97" fmla="*/ 320 h 1416"/>
                <a:gd name="T98" fmla="*/ 185 w 1092"/>
                <a:gd name="T99" fmla="*/ 361 h 1416"/>
                <a:gd name="T100" fmla="*/ 260 w 1092"/>
                <a:gd name="T101" fmla="*/ 443 h 1416"/>
                <a:gd name="T102" fmla="*/ 315 w 1092"/>
                <a:gd name="T103" fmla="*/ 598 h 1416"/>
                <a:gd name="T104" fmla="*/ 379 w 1092"/>
                <a:gd name="T105" fmla="*/ 642 h 1416"/>
                <a:gd name="T106" fmla="*/ 426 w 1092"/>
                <a:gd name="T107" fmla="*/ 610 h 1416"/>
                <a:gd name="T108" fmla="*/ 538 w 1092"/>
                <a:gd name="T109" fmla="*/ 454 h 1416"/>
                <a:gd name="T110" fmla="*/ 608 w 1092"/>
                <a:gd name="T111" fmla="*/ 257 h 1416"/>
                <a:gd name="T112" fmla="*/ 616 w 1092"/>
                <a:gd name="T113" fmla="*/ 102 h 1416"/>
                <a:gd name="T114" fmla="*/ 595 w 1092"/>
                <a:gd name="T115" fmla="*/ 37 h 1416"/>
                <a:gd name="T116" fmla="*/ 644 w 1092"/>
                <a:gd name="T117" fmla="*/ 0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92" h="1416">
                  <a:moveTo>
                    <a:pt x="644" y="0"/>
                  </a:moveTo>
                  <a:lnTo>
                    <a:pt x="640" y="9"/>
                  </a:lnTo>
                  <a:lnTo>
                    <a:pt x="639" y="22"/>
                  </a:lnTo>
                  <a:lnTo>
                    <a:pt x="639" y="36"/>
                  </a:lnTo>
                  <a:lnTo>
                    <a:pt x="640" y="52"/>
                  </a:lnTo>
                  <a:lnTo>
                    <a:pt x="642" y="67"/>
                  </a:lnTo>
                  <a:lnTo>
                    <a:pt x="644" y="82"/>
                  </a:lnTo>
                  <a:lnTo>
                    <a:pt x="646" y="95"/>
                  </a:lnTo>
                  <a:lnTo>
                    <a:pt x="647" y="106"/>
                  </a:lnTo>
                  <a:lnTo>
                    <a:pt x="638" y="245"/>
                  </a:lnTo>
                  <a:lnTo>
                    <a:pt x="632" y="269"/>
                  </a:lnTo>
                  <a:lnTo>
                    <a:pt x="625" y="293"/>
                  </a:lnTo>
                  <a:lnTo>
                    <a:pt x="618" y="317"/>
                  </a:lnTo>
                  <a:lnTo>
                    <a:pt x="610" y="340"/>
                  </a:lnTo>
                  <a:lnTo>
                    <a:pt x="601" y="362"/>
                  </a:lnTo>
                  <a:lnTo>
                    <a:pt x="591" y="386"/>
                  </a:lnTo>
                  <a:lnTo>
                    <a:pt x="581" y="408"/>
                  </a:lnTo>
                  <a:lnTo>
                    <a:pt x="569" y="429"/>
                  </a:lnTo>
                  <a:lnTo>
                    <a:pt x="546" y="473"/>
                  </a:lnTo>
                  <a:lnTo>
                    <a:pt x="519" y="515"/>
                  </a:lnTo>
                  <a:lnTo>
                    <a:pt x="493" y="557"/>
                  </a:lnTo>
                  <a:lnTo>
                    <a:pt x="466" y="598"/>
                  </a:lnTo>
                  <a:lnTo>
                    <a:pt x="463" y="598"/>
                  </a:lnTo>
                  <a:lnTo>
                    <a:pt x="460" y="600"/>
                  </a:lnTo>
                  <a:lnTo>
                    <a:pt x="456" y="603"/>
                  </a:lnTo>
                  <a:lnTo>
                    <a:pt x="452" y="607"/>
                  </a:lnTo>
                  <a:lnTo>
                    <a:pt x="445" y="615"/>
                  </a:lnTo>
                  <a:lnTo>
                    <a:pt x="437" y="626"/>
                  </a:lnTo>
                  <a:lnTo>
                    <a:pt x="430" y="638"/>
                  </a:lnTo>
                  <a:lnTo>
                    <a:pt x="423" y="649"/>
                  </a:lnTo>
                  <a:lnTo>
                    <a:pt x="420" y="659"/>
                  </a:lnTo>
                  <a:lnTo>
                    <a:pt x="418" y="667"/>
                  </a:lnTo>
                  <a:lnTo>
                    <a:pt x="421" y="670"/>
                  </a:lnTo>
                  <a:lnTo>
                    <a:pt x="426" y="671"/>
                  </a:lnTo>
                  <a:lnTo>
                    <a:pt x="430" y="672"/>
                  </a:lnTo>
                  <a:lnTo>
                    <a:pt x="434" y="672"/>
                  </a:lnTo>
                  <a:lnTo>
                    <a:pt x="446" y="671"/>
                  </a:lnTo>
                  <a:lnTo>
                    <a:pt x="458" y="667"/>
                  </a:lnTo>
                  <a:lnTo>
                    <a:pt x="470" y="663"/>
                  </a:lnTo>
                  <a:lnTo>
                    <a:pt x="485" y="657"/>
                  </a:lnTo>
                  <a:lnTo>
                    <a:pt x="499" y="649"/>
                  </a:lnTo>
                  <a:lnTo>
                    <a:pt x="514" y="642"/>
                  </a:lnTo>
                  <a:lnTo>
                    <a:pt x="544" y="624"/>
                  </a:lnTo>
                  <a:lnTo>
                    <a:pt x="571" y="607"/>
                  </a:lnTo>
                  <a:lnTo>
                    <a:pt x="595" y="592"/>
                  </a:lnTo>
                  <a:lnTo>
                    <a:pt x="612" y="581"/>
                  </a:lnTo>
                  <a:lnTo>
                    <a:pt x="632" y="570"/>
                  </a:lnTo>
                  <a:lnTo>
                    <a:pt x="651" y="560"/>
                  </a:lnTo>
                  <a:lnTo>
                    <a:pt x="671" y="552"/>
                  </a:lnTo>
                  <a:lnTo>
                    <a:pt x="691" y="544"/>
                  </a:lnTo>
                  <a:lnTo>
                    <a:pt x="710" y="538"/>
                  </a:lnTo>
                  <a:lnTo>
                    <a:pt x="731" y="533"/>
                  </a:lnTo>
                  <a:lnTo>
                    <a:pt x="750" y="531"/>
                  </a:lnTo>
                  <a:lnTo>
                    <a:pt x="770" y="529"/>
                  </a:lnTo>
                  <a:lnTo>
                    <a:pt x="789" y="530"/>
                  </a:lnTo>
                  <a:lnTo>
                    <a:pt x="809" y="531"/>
                  </a:lnTo>
                  <a:lnTo>
                    <a:pt x="828" y="536"/>
                  </a:lnTo>
                  <a:lnTo>
                    <a:pt x="848" y="541"/>
                  </a:lnTo>
                  <a:lnTo>
                    <a:pt x="867" y="548"/>
                  </a:lnTo>
                  <a:lnTo>
                    <a:pt x="887" y="557"/>
                  </a:lnTo>
                  <a:lnTo>
                    <a:pt x="906" y="569"/>
                  </a:lnTo>
                  <a:lnTo>
                    <a:pt x="925" y="581"/>
                  </a:lnTo>
                  <a:lnTo>
                    <a:pt x="937" y="589"/>
                  </a:lnTo>
                  <a:lnTo>
                    <a:pt x="950" y="595"/>
                  </a:lnTo>
                  <a:lnTo>
                    <a:pt x="965" y="601"/>
                  </a:lnTo>
                  <a:lnTo>
                    <a:pt x="979" y="608"/>
                  </a:lnTo>
                  <a:lnTo>
                    <a:pt x="994" y="614"/>
                  </a:lnTo>
                  <a:lnTo>
                    <a:pt x="1008" y="620"/>
                  </a:lnTo>
                  <a:lnTo>
                    <a:pt x="1022" y="627"/>
                  </a:lnTo>
                  <a:lnTo>
                    <a:pt x="1033" y="633"/>
                  </a:lnTo>
                  <a:lnTo>
                    <a:pt x="1013" y="648"/>
                  </a:lnTo>
                  <a:lnTo>
                    <a:pt x="994" y="664"/>
                  </a:lnTo>
                  <a:lnTo>
                    <a:pt x="975" y="679"/>
                  </a:lnTo>
                  <a:lnTo>
                    <a:pt x="955" y="694"/>
                  </a:lnTo>
                  <a:lnTo>
                    <a:pt x="935" y="709"/>
                  </a:lnTo>
                  <a:lnTo>
                    <a:pt x="916" y="724"/>
                  </a:lnTo>
                  <a:lnTo>
                    <a:pt x="895" y="738"/>
                  </a:lnTo>
                  <a:lnTo>
                    <a:pt x="875" y="750"/>
                  </a:lnTo>
                  <a:lnTo>
                    <a:pt x="858" y="755"/>
                  </a:lnTo>
                  <a:lnTo>
                    <a:pt x="840" y="758"/>
                  </a:lnTo>
                  <a:lnTo>
                    <a:pt x="823" y="759"/>
                  </a:lnTo>
                  <a:lnTo>
                    <a:pt x="806" y="759"/>
                  </a:lnTo>
                  <a:lnTo>
                    <a:pt x="789" y="758"/>
                  </a:lnTo>
                  <a:lnTo>
                    <a:pt x="772" y="757"/>
                  </a:lnTo>
                  <a:lnTo>
                    <a:pt x="755" y="753"/>
                  </a:lnTo>
                  <a:lnTo>
                    <a:pt x="738" y="750"/>
                  </a:lnTo>
                  <a:lnTo>
                    <a:pt x="712" y="741"/>
                  </a:lnTo>
                  <a:lnTo>
                    <a:pt x="670" y="728"/>
                  </a:lnTo>
                  <a:lnTo>
                    <a:pt x="646" y="722"/>
                  </a:lnTo>
                  <a:lnTo>
                    <a:pt x="619" y="714"/>
                  </a:lnTo>
                  <a:lnTo>
                    <a:pt x="592" y="708"/>
                  </a:lnTo>
                  <a:lnTo>
                    <a:pt x="565" y="702"/>
                  </a:lnTo>
                  <a:lnTo>
                    <a:pt x="538" y="698"/>
                  </a:lnTo>
                  <a:lnTo>
                    <a:pt x="513" y="695"/>
                  </a:lnTo>
                  <a:lnTo>
                    <a:pt x="489" y="694"/>
                  </a:lnTo>
                  <a:lnTo>
                    <a:pt x="469" y="695"/>
                  </a:lnTo>
                  <a:lnTo>
                    <a:pt x="460" y="697"/>
                  </a:lnTo>
                  <a:lnTo>
                    <a:pt x="452" y="698"/>
                  </a:lnTo>
                  <a:lnTo>
                    <a:pt x="445" y="701"/>
                  </a:lnTo>
                  <a:lnTo>
                    <a:pt x="439" y="705"/>
                  </a:lnTo>
                  <a:lnTo>
                    <a:pt x="435" y="709"/>
                  </a:lnTo>
                  <a:lnTo>
                    <a:pt x="432" y="714"/>
                  </a:lnTo>
                  <a:lnTo>
                    <a:pt x="431" y="721"/>
                  </a:lnTo>
                  <a:lnTo>
                    <a:pt x="431" y="727"/>
                  </a:lnTo>
                  <a:lnTo>
                    <a:pt x="443" y="735"/>
                  </a:lnTo>
                  <a:lnTo>
                    <a:pt x="454" y="742"/>
                  </a:lnTo>
                  <a:lnTo>
                    <a:pt x="466" y="749"/>
                  </a:lnTo>
                  <a:lnTo>
                    <a:pt x="478" y="755"/>
                  </a:lnTo>
                  <a:lnTo>
                    <a:pt x="489" y="760"/>
                  </a:lnTo>
                  <a:lnTo>
                    <a:pt x="502" y="764"/>
                  </a:lnTo>
                  <a:lnTo>
                    <a:pt x="514" y="768"/>
                  </a:lnTo>
                  <a:lnTo>
                    <a:pt x="527" y="773"/>
                  </a:lnTo>
                  <a:lnTo>
                    <a:pt x="551" y="778"/>
                  </a:lnTo>
                  <a:lnTo>
                    <a:pt x="575" y="782"/>
                  </a:lnTo>
                  <a:lnTo>
                    <a:pt x="601" y="785"/>
                  </a:lnTo>
                  <a:lnTo>
                    <a:pt x="627" y="787"/>
                  </a:lnTo>
                  <a:lnTo>
                    <a:pt x="678" y="792"/>
                  </a:lnTo>
                  <a:lnTo>
                    <a:pt x="730" y="798"/>
                  </a:lnTo>
                  <a:lnTo>
                    <a:pt x="755" y="802"/>
                  </a:lnTo>
                  <a:lnTo>
                    <a:pt x="781" y="809"/>
                  </a:lnTo>
                  <a:lnTo>
                    <a:pt x="793" y="812"/>
                  </a:lnTo>
                  <a:lnTo>
                    <a:pt x="806" y="816"/>
                  </a:lnTo>
                  <a:lnTo>
                    <a:pt x="819" y="822"/>
                  </a:lnTo>
                  <a:lnTo>
                    <a:pt x="832" y="827"/>
                  </a:lnTo>
                  <a:lnTo>
                    <a:pt x="852" y="840"/>
                  </a:lnTo>
                  <a:lnTo>
                    <a:pt x="871" y="852"/>
                  </a:lnTo>
                  <a:lnTo>
                    <a:pt x="889" y="867"/>
                  </a:lnTo>
                  <a:lnTo>
                    <a:pt x="906" y="882"/>
                  </a:lnTo>
                  <a:lnTo>
                    <a:pt x="922" y="898"/>
                  </a:lnTo>
                  <a:lnTo>
                    <a:pt x="937" y="915"/>
                  </a:lnTo>
                  <a:lnTo>
                    <a:pt x="951" y="933"/>
                  </a:lnTo>
                  <a:lnTo>
                    <a:pt x="963" y="951"/>
                  </a:lnTo>
                  <a:lnTo>
                    <a:pt x="976" y="970"/>
                  </a:lnTo>
                  <a:lnTo>
                    <a:pt x="987" y="991"/>
                  </a:lnTo>
                  <a:lnTo>
                    <a:pt x="996" y="1011"/>
                  </a:lnTo>
                  <a:lnTo>
                    <a:pt x="1005" y="1032"/>
                  </a:lnTo>
                  <a:lnTo>
                    <a:pt x="1013" y="1053"/>
                  </a:lnTo>
                  <a:lnTo>
                    <a:pt x="1020" y="1075"/>
                  </a:lnTo>
                  <a:lnTo>
                    <a:pt x="1025" y="1097"/>
                  </a:lnTo>
                  <a:lnTo>
                    <a:pt x="1029" y="1120"/>
                  </a:lnTo>
                  <a:lnTo>
                    <a:pt x="1038" y="1131"/>
                  </a:lnTo>
                  <a:lnTo>
                    <a:pt x="1046" y="1143"/>
                  </a:lnTo>
                  <a:lnTo>
                    <a:pt x="1055" y="1155"/>
                  </a:lnTo>
                  <a:lnTo>
                    <a:pt x="1062" y="1169"/>
                  </a:lnTo>
                  <a:lnTo>
                    <a:pt x="1070" y="1183"/>
                  </a:lnTo>
                  <a:lnTo>
                    <a:pt x="1077" y="1197"/>
                  </a:lnTo>
                  <a:lnTo>
                    <a:pt x="1085" y="1210"/>
                  </a:lnTo>
                  <a:lnTo>
                    <a:pt x="1092" y="1222"/>
                  </a:lnTo>
                  <a:lnTo>
                    <a:pt x="1074" y="1223"/>
                  </a:lnTo>
                  <a:lnTo>
                    <a:pt x="1058" y="1224"/>
                  </a:lnTo>
                  <a:lnTo>
                    <a:pt x="1043" y="1225"/>
                  </a:lnTo>
                  <a:lnTo>
                    <a:pt x="1028" y="1227"/>
                  </a:lnTo>
                  <a:lnTo>
                    <a:pt x="1013" y="1225"/>
                  </a:lnTo>
                  <a:lnTo>
                    <a:pt x="999" y="1224"/>
                  </a:lnTo>
                  <a:lnTo>
                    <a:pt x="983" y="1221"/>
                  </a:lnTo>
                  <a:lnTo>
                    <a:pt x="966" y="1216"/>
                  </a:lnTo>
                  <a:lnTo>
                    <a:pt x="960" y="1211"/>
                  </a:lnTo>
                  <a:lnTo>
                    <a:pt x="952" y="1206"/>
                  </a:lnTo>
                  <a:lnTo>
                    <a:pt x="941" y="1201"/>
                  </a:lnTo>
                  <a:lnTo>
                    <a:pt x="929" y="1196"/>
                  </a:lnTo>
                  <a:lnTo>
                    <a:pt x="917" y="1190"/>
                  </a:lnTo>
                  <a:lnTo>
                    <a:pt x="906" y="1187"/>
                  </a:lnTo>
                  <a:lnTo>
                    <a:pt x="896" y="1183"/>
                  </a:lnTo>
                  <a:lnTo>
                    <a:pt x="889" y="1181"/>
                  </a:lnTo>
                  <a:lnTo>
                    <a:pt x="869" y="1178"/>
                  </a:lnTo>
                  <a:lnTo>
                    <a:pt x="850" y="1173"/>
                  </a:lnTo>
                  <a:lnTo>
                    <a:pt x="832" y="1168"/>
                  </a:lnTo>
                  <a:lnTo>
                    <a:pt x="815" y="1163"/>
                  </a:lnTo>
                  <a:lnTo>
                    <a:pt x="798" y="1157"/>
                  </a:lnTo>
                  <a:lnTo>
                    <a:pt x="783" y="1151"/>
                  </a:lnTo>
                  <a:lnTo>
                    <a:pt x="768" y="1144"/>
                  </a:lnTo>
                  <a:lnTo>
                    <a:pt x="754" y="1136"/>
                  </a:lnTo>
                  <a:lnTo>
                    <a:pt x="725" y="1119"/>
                  </a:lnTo>
                  <a:lnTo>
                    <a:pt x="697" y="1099"/>
                  </a:lnTo>
                  <a:lnTo>
                    <a:pt x="667" y="1077"/>
                  </a:lnTo>
                  <a:lnTo>
                    <a:pt x="635" y="1052"/>
                  </a:lnTo>
                  <a:lnTo>
                    <a:pt x="620" y="1039"/>
                  </a:lnTo>
                  <a:lnTo>
                    <a:pt x="606" y="1027"/>
                  </a:lnTo>
                  <a:lnTo>
                    <a:pt x="591" y="1014"/>
                  </a:lnTo>
                  <a:lnTo>
                    <a:pt x="578" y="1002"/>
                  </a:lnTo>
                  <a:lnTo>
                    <a:pt x="563" y="989"/>
                  </a:lnTo>
                  <a:lnTo>
                    <a:pt x="549" y="977"/>
                  </a:lnTo>
                  <a:lnTo>
                    <a:pt x="534" y="964"/>
                  </a:lnTo>
                  <a:lnTo>
                    <a:pt x="520" y="951"/>
                  </a:lnTo>
                  <a:lnTo>
                    <a:pt x="506" y="932"/>
                  </a:lnTo>
                  <a:lnTo>
                    <a:pt x="493" y="912"/>
                  </a:lnTo>
                  <a:lnTo>
                    <a:pt x="480" y="891"/>
                  </a:lnTo>
                  <a:lnTo>
                    <a:pt x="467" y="871"/>
                  </a:lnTo>
                  <a:lnTo>
                    <a:pt x="460" y="862"/>
                  </a:lnTo>
                  <a:lnTo>
                    <a:pt x="452" y="853"/>
                  </a:lnTo>
                  <a:lnTo>
                    <a:pt x="444" y="846"/>
                  </a:lnTo>
                  <a:lnTo>
                    <a:pt x="435" y="839"/>
                  </a:lnTo>
                  <a:lnTo>
                    <a:pt x="426" y="832"/>
                  </a:lnTo>
                  <a:lnTo>
                    <a:pt x="415" y="828"/>
                  </a:lnTo>
                  <a:lnTo>
                    <a:pt x="403" y="824"/>
                  </a:lnTo>
                  <a:lnTo>
                    <a:pt x="391" y="822"/>
                  </a:lnTo>
                  <a:lnTo>
                    <a:pt x="386" y="826"/>
                  </a:lnTo>
                  <a:lnTo>
                    <a:pt x="386" y="830"/>
                  </a:lnTo>
                  <a:lnTo>
                    <a:pt x="395" y="835"/>
                  </a:lnTo>
                  <a:lnTo>
                    <a:pt x="396" y="852"/>
                  </a:lnTo>
                  <a:lnTo>
                    <a:pt x="397" y="868"/>
                  </a:lnTo>
                  <a:lnTo>
                    <a:pt x="399" y="882"/>
                  </a:lnTo>
                  <a:lnTo>
                    <a:pt x="403" y="895"/>
                  </a:lnTo>
                  <a:lnTo>
                    <a:pt x="408" y="905"/>
                  </a:lnTo>
                  <a:lnTo>
                    <a:pt x="413" y="915"/>
                  </a:lnTo>
                  <a:lnTo>
                    <a:pt x="419" y="925"/>
                  </a:lnTo>
                  <a:lnTo>
                    <a:pt x="427" y="932"/>
                  </a:lnTo>
                  <a:lnTo>
                    <a:pt x="435" y="940"/>
                  </a:lnTo>
                  <a:lnTo>
                    <a:pt x="445" y="947"/>
                  </a:lnTo>
                  <a:lnTo>
                    <a:pt x="454" y="953"/>
                  </a:lnTo>
                  <a:lnTo>
                    <a:pt x="465" y="961"/>
                  </a:lnTo>
                  <a:lnTo>
                    <a:pt x="488" y="975"/>
                  </a:lnTo>
                  <a:lnTo>
                    <a:pt x="516" y="992"/>
                  </a:lnTo>
                  <a:lnTo>
                    <a:pt x="537" y="1003"/>
                  </a:lnTo>
                  <a:lnTo>
                    <a:pt x="563" y="1019"/>
                  </a:lnTo>
                  <a:lnTo>
                    <a:pt x="591" y="1037"/>
                  </a:lnTo>
                  <a:lnTo>
                    <a:pt x="620" y="1059"/>
                  </a:lnTo>
                  <a:lnTo>
                    <a:pt x="633" y="1070"/>
                  </a:lnTo>
                  <a:lnTo>
                    <a:pt x="646" y="1081"/>
                  </a:lnTo>
                  <a:lnTo>
                    <a:pt x="657" y="1093"/>
                  </a:lnTo>
                  <a:lnTo>
                    <a:pt x="668" y="1104"/>
                  </a:lnTo>
                  <a:lnTo>
                    <a:pt x="676" y="1117"/>
                  </a:lnTo>
                  <a:lnTo>
                    <a:pt x="683" y="1129"/>
                  </a:lnTo>
                  <a:lnTo>
                    <a:pt x="685" y="1134"/>
                  </a:lnTo>
                  <a:lnTo>
                    <a:pt x="686" y="1140"/>
                  </a:lnTo>
                  <a:lnTo>
                    <a:pt x="687" y="1146"/>
                  </a:lnTo>
                  <a:lnTo>
                    <a:pt x="688" y="1152"/>
                  </a:lnTo>
                  <a:lnTo>
                    <a:pt x="671" y="1157"/>
                  </a:lnTo>
                  <a:lnTo>
                    <a:pt x="653" y="1165"/>
                  </a:lnTo>
                  <a:lnTo>
                    <a:pt x="636" y="1173"/>
                  </a:lnTo>
                  <a:lnTo>
                    <a:pt x="619" y="1183"/>
                  </a:lnTo>
                  <a:lnTo>
                    <a:pt x="601" y="1194"/>
                  </a:lnTo>
                  <a:lnTo>
                    <a:pt x="585" y="1206"/>
                  </a:lnTo>
                  <a:lnTo>
                    <a:pt x="568" y="1219"/>
                  </a:lnTo>
                  <a:lnTo>
                    <a:pt x="552" y="1233"/>
                  </a:lnTo>
                  <a:lnTo>
                    <a:pt x="537" y="1247"/>
                  </a:lnTo>
                  <a:lnTo>
                    <a:pt x="522" y="1263"/>
                  </a:lnTo>
                  <a:lnTo>
                    <a:pt x="510" y="1278"/>
                  </a:lnTo>
                  <a:lnTo>
                    <a:pt x="497" y="1295"/>
                  </a:lnTo>
                  <a:lnTo>
                    <a:pt x="486" y="1310"/>
                  </a:lnTo>
                  <a:lnTo>
                    <a:pt x="477" y="1328"/>
                  </a:lnTo>
                  <a:lnTo>
                    <a:pt x="468" y="1345"/>
                  </a:lnTo>
                  <a:lnTo>
                    <a:pt x="462" y="1362"/>
                  </a:lnTo>
                  <a:lnTo>
                    <a:pt x="462" y="1416"/>
                  </a:lnTo>
                  <a:lnTo>
                    <a:pt x="431" y="1391"/>
                  </a:lnTo>
                  <a:lnTo>
                    <a:pt x="402" y="1368"/>
                  </a:lnTo>
                  <a:lnTo>
                    <a:pt x="387" y="1355"/>
                  </a:lnTo>
                  <a:lnTo>
                    <a:pt x="375" y="1343"/>
                  </a:lnTo>
                  <a:lnTo>
                    <a:pt x="362" y="1331"/>
                  </a:lnTo>
                  <a:lnTo>
                    <a:pt x="349" y="1318"/>
                  </a:lnTo>
                  <a:lnTo>
                    <a:pt x="337" y="1304"/>
                  </a:lnTo>
                  <a:lnTo>
                    <a:pt x="326" y="1290"/>
                  </a:lnTo>
                  <a:lnTo>
                    <a:pt x="315" y="1275"/>
                  </a:lnTo>
                  <a:lnTo>
                    <a:pt x="306" y="1261"/>
                  </a:lnTo>
                  <a:lnTo>
                    <a:pt x="297" y="1244"/>
                  </a:lnTo>
                  <a:lnTo>
                    <a:pt x="289" y="1227"/>
                  </a:lnTo>
                  <a:lnTo>
                    <a:pt x="282" y="1207"/>
                  </a:lnTo>
                  <a:lnTo>
                    <a:pt x="276" y="1188"/>
                  </a:lnTo>
                  <a:lnTo>
                    <a:pt x="272" y="1175"/>
                  </a:lnTo>
                  <a:lnTo>
                    <a:pt x="268" y="1164"/>
                  </a:lnTo>
                  <a:lnTo>
                    <a:pt x="265" y="1152"/>
                  </a:lnTo>
                  <a:lnTo>
                    <a:pt x="264" y="1140"/>
                  </a:lnTo>
                  <a:lnTo>
                    <a:pt x="263" y="1129"/>
                  </a:lnTo>
                  <a:lnTo>
                    <a:pt x="262" y="1116"/>
                  </a:lnTo>
                  <a:lnTo>
                    <a:pt x="262" y="1104"/>
                  </a:lnTo>
                  <a:lnTo>
                    <a:pt x="262" y="1090"/>
                  </a:lnTo>
                  <a:lnTo>
                    <a:pt x="276" y="1082"/>
                  </a:lnTo>
                  <a:lnTo>
                    <a:pt x="287" y="1076"/>
                  </a:lnTo>
                  <a:lnTo>
                    <a:pt x="299" y="1069"/>
                  </a:lnTo>
                  <a:lnTo>
                    <a:pt x="309" y="1062"/>
                  </a:lnTo>
                  <a:lnTo>
                    <a:pt x="313" y="1059"/>
                  </a:lnTo>
                  <a:lnTo>
                    <a:pt x="316" y="1054"/>
                  </a:lnTo>
                  <a:lnTo>
                    <a:pt x="319" y="1050"/>
                  </a:lnTo>
                  <a:lnTo>
                    <a:pt x="321" y="1045"/>
                  </a:lnTo>
                  <a:lnTo>
                    <a:pt x="324" y="1038"/>
                  </a:lnTo>
                  <a:lnTo>
                    <a:pt x="326" y="1032"/>
                  </a:lnTo>
                  <a:lnTo>
                    <a:pt x="327" y="1025"/>
                  </a:lnTo>
                  <a:lnTo>
                    <a:pt x="327" y="1017"/>
                  </a:lnTo>
                  <a:lnTo>
                    <a:pt x="334" y="1000"/>
                  </a:lnTo>
                  <a:lnTo>
                    <a:pt x="342" y="983"/>
                  </a:lnTo>
                  <a:lnTo>
                    <a:pt x="348" y="967"/>
                  </a:lnTo>
                  <a:lnTo>
                    <a:pt x="353" y="950"/>
                  </a:lnTo>
                  <a:lnTo>
                    <a:pt x="359" y="934"/>
                  </a:lnTo>
                  <a:lnTo>
                    <a:pt x="363" y="917"/>
                  </a:lnTo>
                  <a:lnTo>
                    <a:pt x="366" y="899"/>
                  </a:lnTo>
                  <a:lnTo>
                    <a:pt x="368" y="881"/>
                  </a:lnTo>
                  <a:lnTo>
                    <a:pt x="367" y="865"/>
                  </a:lnTo>
                  <a:lnTo>
                    <a:pt x="367" y="853"/>
                  </a:lnTo>
                  <a:lnTo>
                    <a:pt x="367" y="844"/>
                  </a:lnTo>
                  <a:lnTo>
                    <a:pt x="369" y="835"/>
                  </a:lnTo>
                  <a:lnTo>
                    <a:pt x="374" y="828"/>
                  </a:lnTo>
                  <a:lnTo>
                    <a:pt x="379" y="820"/>
                  </a:lnTo>
                  <a:lnTo>
                    <a:pt x="387" y="811"/>
                  </a:lnTo>
                  <a:lnTo>
                    <a:pt x="398" y="800"/>
                  </a:lnTo>
                  <a:lnTo>
                    <a:pt x="397" y="794"/>
                  </a:lnTo>
                  <a:lnTo>
                    <a:pt x="395" y="789"/>
                  </a:lnTo>
                  <a:lnTo>
                    <a:pt x="393" y="782"/>
                  </a:lnTo>
                  <a:lnTo>
                    <a:pt x="391" y="777"/>
                  </a:lnTo>
                  <a:lnTo>
                    <a:pt x="384" y="767"/>
                  </a:lnTo>
                  <a:lnTo>
                    <a:pt x="377" y="757"/>
                  </a:lnTo>
                  <a:lnTo>
                    <a:pt x="368" y="747"/>
                  </a:lnTo>
                  <a:lnTo>
                    <a:pt x="360" y="738"/>
                  </a:lnTo>
                  <a:lnTo>
                    <a:pt x="352" y="726"/>
                  </a:lnTo>
                  <a:lnTo>
                    <a:pt x="346" y="714"/>
                  </a:lnTo>
                  <a:lnTo>
                    <a:pt x="337" y="695"/>
                  </a:lnTo>
                  <a:lnTo>
                    <a:pt x="329" y="679"/>
                  </a:lnTo>
                  <a:lnTo>
                    <a:pt x="320" y="664"/>
                  </a:lnTo>
                  <a:lnTo>
                    <a:pt x="311" y="650"/>
                  </a:lnTo>
                  <a:lnTo>
                    <a:pt x="300" y="638"/>
                  </a:lnTo>
                  <a:lnTo>
                    <a:pt x="289" y="626"/>
                  </a:lnTo>
                  <a:lnTo>
                    <a:pt x="274" y="613"/>
                  </a:lnTo>
                  <a:lnTo>
                    <a:pt x="258" y="600"/>
                  </a:lnTo>
                  <a:lnTo>
                    <a:pt x="253" y="595"/>
                  </a:lnTo>
                  <a:lnTo>
                    <a:pt x="249" y="589"/>
                  </a:lnTo>
                  <a:lnTo>
                    <a:pt x="245" y="582"/>
                  </a:lnTo>
                  <a:lnTo>
                    <a:pt x="241" y="576"/>
                  </a:lnTo>
                  <a:lnTo>
                    <a:pt x="237" y="571"/>
                  </a:lnTo>
                  <a:lnTo>
                    <a:pt x="233" y="565"/>
                  </a:lnTo>
                  <a:lnTo>
                    <a:pt x="229" y="560"/>
                  </a:lnTo>
                  <a:lnTo>
                    <a:pt x="225" y="556"/>
                  </a:lnTo>
                  <a:lnTo>
                    <a:pt x="209" y="561"/>
                  </a:lnTo>
                  <a:lnTo>
                    <a:pt x="194" y="564"/>
                  </a:lnTo>
                  <a:lnTo>
                    <a:pt x="178" y="565"/>
                  </a:lnTo>
                  <a:lnTo>
                    <a:pt x="161" y="565"/>
                  </a:lnTo>
                  <a:lnTo>
                    <a:pt x="145" y="563"/>
                  </a:lnTo>
                  <a:lnTo>
                    <a:pt x="129" y="559"/>
                  </a:lnTo>
                  <a:lnTo>
                    <a:pt x="113" y="554"/>
                  </a:lnTo>
                  <a:lnTo>
                    <a:pt x="97" y="547"/>
                  </a:lnTo>
                  <a:lnTo>
                    <a:pt x="83" y="539"/>
                  </a:lnTo>
                  <a:lnTo>
                    <a:pt x="70" y="530"/>
                  </a:lnTo>
                  <a:lnTo>
                    <a:pt x="57" y="520"/>
                  </a:lnTo>
                  <a:lnTo>
                    <a:pt x="45" y="508"/>
                  </a:lnTo>
                  <a:lnTo>
                    <a:pt x="36" y="495"/>
                  </a:lnTo>
                  <a:lnTo>
                    <a:pt x="28" y="481"/>
                  </a:lnTo>
                  <a:lnTo>
                    <a:pt x="25" y="474"/>
                  </a:lnTo>
                  <a:lnTo>
                    <a:pt x="22" y="466"/>
                  </a:lnTo>
                  <a:lnTo>
                    <a:pt x="20" y="459"/>
                  </a:lnTo>
                  <a:lnTo>
                    <a:pt x="17" y="451"/>
                  </a:lnTo>
                  <a:lnTo>
                    <a:pt x="0" y="326"/>
                  </a:lnTo>
                  <a:lnTo>
                    <a:pt x="9" y="322"/>
                  </a:lnTo>
                  <a:lnTo>
                    <a:pt x="19" y="320"/>
                  </a:lnTo>
                  <a:lnTo>
                    <a:pt x="30" y="320"/>
                  </a:lnTo>
                  <a:lnTo>
                    <a:pt x="43" y="320"/>
                  </a:lnTo>
                  <a:lnTo>
                    <a:pt x="57" y="322"/>
                  </a:lnTo>
                  <a:lnTo>
                    <a:pt x="72" y="324"/>
                  </a:lnTo>
                  <a:lnTo>
                    <a:pt x="87" y="327"/>
                  </a:lnTo>
                  <a:lnTo>
                    <a:pt x="103" y="331"/>
                  </a:lnTo>
                  <a:lnTo>
                    <a:pt x="133" y="341"/>
                  </a:lnTo>
                  <a:lnTo>
                    <a:pt x="161" y="351"/>
                  </a:lnTo>
                  <a:lnTo>
                    <a:pt x="185" y="361"/>
                  </a:lnTo>
                  <a:lnTo>
                    <a:pt x="203" y="370"/>
                  </a:lnTo>
                  <a:lnTo>
                    <a:pt x="215" y="380"/>
                  </a:lnTo>
                  <a:lnTo>
                    <a:pt x="227" y="392"/>
                  </a:lnTo>
                  <a:lnTo>
                    <a:pt x="236" y="404"/>
                  </a:lnTo>
                  <a:lnTo>
                    <a:pt x="245" y="417"/>
                  </a:lnTo>
                  <a:lnTo>
                    <a:pt x="252" y="429"/>
                  </a:lnTo>
                  <a:lnTo>
                    <a:pt x="260" y="443"/>
                  </a:lnTo>
                  <a:lnTo>
                    <a:pt x="265" y="457"/>
                  </a:lnTo>
                  <a:lnTo>
                    <a:pt x="272" y="471"/>
                  </a:lnTo>
                  <a:lnTo>
                    <a:pt x="280" y="500"/>
                  </a:lnTo>
                  <a:lnTo>
                    <a:pt x="289" y="530"/>
                  </a:lnTo>
                  <a:lnTo>
                    <a:pt x="297" y="560"/>
                  </a:lnTo>
                  <a:lnTo>
                    <a:pt x="307" y="590"/>
                  </a:lnTo>
                  <a:lnTo>
                    <a:pt x="315" y="598"/>
                  </a:lnTo>
                  <a:lnTo>
                    <a:pt x="325" y="607"/>
                  </a:lnTo>
                  <a:lnTo>
                    <a:pt x="334" y="616"/>
                  </a:lnTo>
                  <a:lnTo>
                    <a:pt x="345" y="625"/>
                  </a:lnTo>
                  <a:lnTo>
                    <a:pt x="355" y="632"/>
                  </a:lnTo>
                  <a:lnTo>
                    <a:pt x="367" y="638"/>
                  </a:lnTo>
                  <a:lnTo>
                    <a:pt x="372" y="640"/>
                  </a:lnTo>
                  <a:lnTo>
                    <a:pt x="379" y="642"/>
                  </a:lnTo>
                  <a:lnTo>
                    <a:pt x="384" y="643"/>
                  </a:lnTo>
                  <a:lnTo>
                    <a:pt x="391" y="643"/>
                  </a:lnTo>
                  <a:lnTo>
                    <a:pt x="396" y="635"/>
                  </a:lnTo>
                  <a:lnTo>
                    <a:pt x="395" y="633"/>
                  </a:lnTo>
                  <a:lnTo>
                    <a:pt x="405" y="627"/>
                  </a:lnTo>
                  <a:lnTo>
                    <a:pt x="415" y="618"/>
                  </a:lnTo>
                  <a:lnTo>
                    <a:pt x="426" y="610"/>
                  </a:lnTo>
                  <a:lnTo>
                    <a:pt x="435" y="600"/>
                  </a:lnTo>
                  <a:lnTo>
                    <a:pt x="454" y="580"/>
                  </a:lnTo>
                  <a:lnTo>
                    <a:pt x="473" y="558"/>
                  </a:lnTo>
                  <a:lnTo>
                    <a:pt x="490" y="535"/>
                  </a:lnTo>
                  <a:lnTo>
                    <a:pt x="507" y="509"/>
                  </a:lnTo>
                  <a:lnTo>
                    <a:pt x="523" y="481"/>
                  </a:lnTo>
                  <a:lnTo>
                    <a:pt x="538" y="454"/>
                  </a:lnTo>
                  <a:lnTo>
                    <a:pt x="552" y="425"/>
                  </a:lnTo>
                  <a:lnTo>
                    <a:pt x="565" y="396"/>
                  </a:lnTo>
                  <a:lnTo>
                    <a:pt x="577" y="368"/>
                  </a:lnTo>
                  <a:lnTo>
                    <a:pt x="586" y="339"/>
                  </a:lnTo>
                  <a:lnTo>
                    <a:pt x="595" y="310"/>
                  </a:lnTo>
                  <a:lnTo>
                    <a:pt x="602" y="284"/>
                  </a:lnTo>
                  <a:lnTo>
                    <a:pt x="608" y="257"/>
                  </a:lnTo>
                  <a:lnTo>
                    <a:pt x="613" y="233"/>
                  </a:lnTo>
                  <a:lnTo>
                    <a:pt x="615" y="212"/>
                  </a:lnTo>
                  <a:lnTo>
                    <a:pt x="617" y="187"/>
                  </a:lnTo>
                  <a:lnTo>
                    <a:pt x="618" y="159"/>
                  </a:lnTo>
                  <a:lnTo>
                    <a:pt x="618" y="131"/>
                  </a:lnTo>
                  <a:lnTo>
                    <a:pt x="618" y="117"/>
                  </a:lnTo>
                  <a:lnTo>
                    <a:pt x="616" y="102"/>
                  </a:lnTo>
                  <a:lnTo>
                    <a:pt x="614" y="89"/>
                  </a:lnTo>
                  <a:lnTo>
                    <a:pt x="611" y="76"/>
                  </a:lnTo>
                  <a:lnTo>
                    <a:pt x="606" y="66"/>
                  </a:lnTo>
                  <a:lnTo>
                    <a:pt x="602" y="55"/>
                  </a:lnTo>
                  <a:lnTo>
                    <a:pt x="596" y="47"/>
                  </a:lnTo>
                  <a:lnTo>
                    <a:pt x="588" y="40"/>
                  </a:lnTo>
                  <a:lnTo>
                    <a:pt x="595" y="37"/>
                  </a:lnTo>
                  <a:lnTo>
                    <a:pt x="602" y="32"/>
                  </a:lnTo>
                  <a:lnTo>
                    <a:pt x="610" y="27"/>
                  </a:lnTo>
                  <a:lnTo>
                    <a:pt x="616" y="21"/>
                  </a:lnTo>
                  <a:lnTo>
                    <a:pt x="623" y="16"/>
                  </a:lnTo>
                  <a:lnTo>
                    <a:pt x="630" y="9"/>
                  </a:lnTo>
                  <a:lnTo>
                    <a:pt x="637" y="4"/>
                  </a:lnTo>
                  <a:lnTo>
                    <a:pt x="644" y="0"/>
                  </a:lnTo>
                  <a:close/>
                </a:path>
              </a:pathLst>
            </a:custGeom>
            <a:solidFill>
              <a:srgbClr val="D9BA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64" name="Freeform 293"/>
            <p:cNvSpPr>
              <a:spLocks/>
            </p:cNvSpPr>
            <p:nvPr/>
          </p:nvSpPr>
          <p:spPr bwMode="auto">
            <a:xfrm>
              <a:off x="1988" y="1008"/>
              <a:ext cx="211" cy="199"/>
            </a:xfrm>
            <a:custGeom>
              <a:avLst/>
              <a:gdLst>
                <a:gd name="T0" fmla="*/ 0 w 211"/>
                <a:gd name="T1" fmla="*/ 0 h 199"/>
                <a:gd name="T2" fmla="*/ 0 w 211"/>
                <a:gd name="T3" fmla="*/ 84 h 199"/>
                <a:gd name="T4" fmla="*/ 42 w 211"/>
                <a:gd name="T5" fmla="*/ 137 h 199"/>
                <a:gd name="T6" fmla="*/ 100 w 211"/>
                <a:gd name="T7" fmla="*/ 185 h 199"/>
                <a:gd name="T8" fmla="*/ 163 w 211"/>
                <a:gd name="T9" fmla="*/ 190 h 199"/>
                <a:gd name="T10" fmla="*/ 211 w 211"/>
                <a:gd name="T11" fmla="*/ 199 h 199"/>
                <a:gd name="T12" fmla="*/ 200 w 211"/>
                <a:gd name="T13" fmla="*/ 121 h 199"/>
                <a:gd name="T14" fmla="*/ 147 w 211"/>
                <a:gd name="T15" fmla="*/ 31 h 199"/>
                <a:gd name="T16" fmla="*/ 68 w 211"/>
                <a:gd name="T17" fmla="*/ 10 h 199"/>
                <a:gd name="T18" fmla="*/ 0 w 211"/>
                <a:gd name="T19" fmla="*/ 0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1" h="199">
                  <a:moveTo>
                    <a:pt x="0" y="0"/>
                  </a:moveTo>
                  <a:lnTo>
                    <a:pt x="0" y="84"/>
                  </a:lnTo>
                  <a:lnTo>
                    <a:pt x="42" y="137"/>
                  </a:lnTo>
                  <a:lnTo>
                    <a:pt x="100" y="185"/>
                  </a:lnTo>
                  <a:lnTo>
                    <a:pt x="163" y="190"/>
                  </a:lnTo>
                  <a:lnTo>
                    <a:pt x="211" y="199"/>
                  </a:lnTo>
                  <a:lnTo>
                    <a:pt x="200" y="121"/>
                  </a:lnTo>
                  <a:lnTo>
                    <a:pt x="147" y="31"/>
                  </a:lnTo>
                  <a:lnTo>
                    <a:pt x="68" y="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9BA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65" name="Freeform 294"/>
            <p:cNvSpPr>
              <a:spLocks/>
            </p:cNvSpPr>
            <p:nvPr/>
          </p:nvSpPr>
          <p:spPr bwMode="auto">
            <a:xfrm>
              <a:off x="1995" y="1014"/>
              <a:ext cx="192" cy="184"/>
            </a:xfrm>
            <a:custGeom>
              <a:avLst/>
              <a:gdLst>
                <a:gd name="T0" fmla="*/ 0 w 192"/>
                <a:gd name="T1" fmla="*/ 10 h 184"/>
                <a:gd name="T2" fmla="*/ 0 w 192"/>
                <a:gd name="T3" fmla="*/ 29 h 184"/>
                <a:gd name="T4" fmla="*/ 0 w 192"/>
                <a:gd name="T5" fmla="*/ 49 h 184"/>
                <a:gd name="T6" fmla="*/ 0 w 192"/>
                <a:gd name="T7" fmla="*/ 68 h 184"/>
                <a:gd name="T8" fmla="*/ 4 w 192"/>
                <a:gd name="T9" fmla="*/ 84 h 184"/>
                <a:gd name="T10" fmla="*/ 13 w 192"/>
                <a:gd name="T11" fmla="*/ 96 h 184"/>
                <a:gd name="T12" fmla="*/ 23 w 192"/>
                <a:gd name="T13" fmla="*/ 107 h 184"/>
                <a:gd name="T14" fmla="*/ 32 w 192"/>
                <a:gd name="T15" fmla="*/ 120 h 184"/>
                <a:gd name="T16" fmla="*/ 44 w 192"/>
                <a:gd name="T17" fmla="*/ 131 h 184"/>
                <a:gd name="T18" fmla="*/ 58 w 192"/>
                <a:gd name="T19" fmla="*/ 142 h 184"/>
                <a:gd name="T20" fmla="*/ 71 w 192"/>
                <a:gd name="T21" fmla="*/ 153 h 184"/>
                <a:gd name="T22" fmla="*/ 85 w 192"/>
                <a:gd name="T23" fmla="*/ 164 h 184"/>
                <a:gd name="T24" fmla="*/ 98 w 192"/>
                <a:gd name="T25" fmla="*/ 170 h 184"/>
                <a:gd name="T26" fmla="*/ 112 w 192"/>
                <a:gd name="T27" fmla="*/ 171 h 184"/>
                <a:gd name="T28" fmla="*/ 127 w 192"/>
                <a:gd name="T29" fmla="*/ 172 h 184"/>
                <a:gd name="T30" fmla="*/ 141 w 192"/>
                <a:gd name="T31" fmla="*/ 173 h 184"/>
                <a:gd name="T32" fmla="*/ 154 w 192"/>
                <a:gd name="T33" fmla="*/ 175 h 184"/>
                <a:gd name="T34" fmla="*/ 165 w 192"/>
                <a:gd name="T35" fmla="*/ 178 h 184"/>
                <a:gd name="T36" fmla="*/ 176 w 192"/>
                <a:gd name="T37" fmla="*/ 180 h 184"/>
                <a:gd name="T38" fmla="*/ 187 w 192"/>
                <a:gd name="T39" fmla="*/ 183 h 184"/>
                <a:gd name="T40" fmla="*/ 191 w 192"/>
                <a:gd name="T41" fmla="*/ 174 h 184"/>
                <a:gd name="T42" fmla="*/ 189 w 192"/>
                <a:gd name="T43" fmla="*/ 156 h 184"/>
                <a:gd name="T44" fmla="*/ 186 w 192"/>
                <a:gd name="T45" fmla="*/ 138 h 184"/>
                <a:gd name="T46" fmla="*/ 183 w 192"/>
                <a:gd name="T47" fmla="*/ 120 h 184"/>
                <a:gd name="T48" fmla="*/ 176 w 192"/>
                <a:gd name="T49" fmla="*/ 101 h 184"/>
                <a:gd name="T50" fmla="*/ 164 w 192"/>
                <a:gd name="T51" fmla="*/ 81 h 184"/>
                <a:gd name="T52" fmla="*/ 153 w 192"/>
                <a:gd name="T53" fmla="*/ 60 h 184"/>
                <a:gd name="T54" fmla="*/ 140 w 192"/>
                <a:gd name="T55" fmla="*/ 39 h 184"/>
                <a:gd name="T56" fmla="*/ 125 w 192"/>
                <a:gd name="T57" fmla="*/ 27 h 184"/>
                <a:gd name="T58" fmla="*/ 107 w 192"/>
                <a:gd name="T59" fmla="*/ 22 h 184"/>
                <a:gd name="T60" fmla="*/ 89 w 192"/>
                <a:gd name="T61" fmla="*/ 17 h 184"/>
                <a:gd name="T62" fmla="*/ 71 w 192"/>
                <a:gd name="T63" fmla="*/ 13 h 184"/>
                <a:gd name="T64" fmla="*/ 54 w 192"/>
                <a:gd name="T65" fmla="*/ 8 h 184"/>
                <a:gd name="T66" fmla="*/ 38 w 192"/>
                <a:gd name="T67" fmla="*/ 6 h 184"/>
                <a:gd name="T68" fmla="*/ 23 w 192"/>
                <a:gd name="T69" fmla="*/ 4 h 184"/>
                <a:gd name="T70" fmla="*/ 7 w 192"/>
                <a:gd name="T71" fmla="*/ 1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92" h="184">
                  <a:moveTo>
                    <a:pt x="0" y="0"/>
                  </a:moveTo>
                  <a:lnTo>
                    <a:pt x="0" y="10"/>
                  </a:lnTo>
                  <a:lnTo>
                    <a:pt x="0" y="19"/>
                  </a:lnTo>
                  <a:lnTo>
                    <a:pt x="0" y="29"/>
                  </a:lnTo>
                  <a:lnTo>
                    <a:pt x="0" y="39"/>
                  </a:lnTo>
                  <a:lnTo>
                    <a:pt x="0" y="49"/>
                  </a:lnTo>
                  <a:lnTo>
                    <a:pt x="0" y="58"/>
                  </a:lnTo>
                  <a:lnTo>
                    <a:pt x="0" y="68"/>
                  </a:lnTo>
                  <a:lnTo>
                    <a:pt x="0" y="78"/>
                  </a:lnTo>
                  <a:lnTo>
                    <a:pt x="4" y="84"/>
                  </a:lnTo>
                  <a:lnTo>
                    <a:pt x="9" y="89"/>
                  </a:lnTo>
                  <a:lnTo>
                    <a:pt x="13" y="96"/>
                  </a:lnTo>
                  <a:lnTo>
                    <a:pt x="19" y="102"/>
                  </a:lnTo>
                  <a:lnTo>
                    <a:pt x="23" y="107"/>
                  </a:lnTo>
                  <a:lnTo>
                    <a:pt x="28" y="114"/>
                  </a:lnTo>
                  <a:lnTo>
                    <a:pt x="32" y="120"/>
                  </a:lnTo>
                  <a:lnTo>
                    <a:pt x="38" y="125"/>
                  </a:lnTo>
                  <a:lnTo>
                    <a:pt x="44" y="131"/>
                  </a:lnTo>
                  <a:lnTo>
                    <a:pt x="51" y="136"/>
                  </a:lnTo>
                  <a:lnTo>
                    <a:pt x="58" y="142"/>
                  </a:lnTo>
                  <a:lnTo>
                    <a:pt x="64" y="148"/>
                  </a:lnTo>
                  <a:lnTo>
                    <a:pt x="71" y="153"/>
                  </a:lnTo>
                  <a:lnTo>
                    <a:pt x="77" y="158"/>
                  </a:lnTo>
                  <a:lnTo>
                    <a:pt x="85" y="164"/>
                  </a:lnTo>
                  <a:lnTo>
                    <a:pt x="91" y="169"/>
                  </a:lnTo>
                  <a:lnTo>
                    <a:pt x="98" y="170"/>
                  </a:lnTo>
                  <a:lnTo>
                    <a:pt x="105" y="170"/>
                  </a:lnTo>
                  <a:lnTo>
                    <a:pt x="112" y="171"/>
                  </a:lnTo>
                  <a:lnTo>
                    <a:pt x="120" y="171"/>
                  </a:lnTo>
                  <a:lnTo>
                    <a:pt x="127" y="172"/>
                  </a:lnTo>
                  <a:lnTo>
                    <a:pt x="135" y="173"/>
                  </a:lnTo>
                  <a:lnTo>
                    <a:pt x="141" y="173"/>
                  </a:lnTo>
                  <a:lnTo>
                    <a:pt x="148" y="174"/>
                  </a:lnTo>
                  <a:lnTo>
                    <a:pt x="154" y="175"/>
                  </a:lnTo>
                  <a:lnTo>
                    <a:pt x="160" y="176"/>
                  </a:lnTo>
                  <a:lnTo>
                    <a:pt x="165" y="178"/>
                  </a:lnTo>
                  <a:lnTo>
                    <a:pt x="171" y="179"/>
                  </a:lnTo>
                  <a:lnTo>
                    <a:pt x="176" y="180"/>
                  </a:lnTo>
                  <a:lnTo>
                    <a:pt x="181" y="181"/>
                  </a:lnTo>
                  <a:lnTo>
                    <a:pt x="187" y="183"/>
                  </a:lnTo>
                  <a:lnTo>
                    <a:pt x="192" y="184"/>
                  </a:lnTo>
                  <a:lnTo>
                    <a:pt x="191" y="174"/>
                  </a:lnTo>
                  <a:lnTo>
                    <a:pt x="190" y="166"/>
                  </a:lnTo>
                  <a:lnTo>
                    <a:pt x="189" y="156"/>
                  </a:lnTo>
                  <a:lnTo>
                    <a:pt x="188" y="148"/>
                  </a:lnTo>
                  <a:lnTo>
                    <a:pt x="186" y="138"/>
                  </a:lnTo>
                  <a:lnTo>
                    <a:pt x="184" y="130"/>
                  </a:lnTo>
                  <a:lnTo>
                    <a:pt x="183" y="120"/>
                  </a:lnTo>
                  <a:lnTo>
                    <a:pt x="182" y="112"/>
                  </a:lnTo>
                  <a:lnTo>
                    <a:pt x="176" y="101"/>
                  </a:lnTo>
                  <a:lnTo>
                    <a:pt x="171" y="90"/>
                  </a:lnTo>
                  <a:lnTo>
                    <a:pt x="164" y="81"/>
                  </a:lnTo>
                  <a:lnTo>
                    <a:pt x="158" y="70"/>
                  </a:lnTo>
                  <a:lnTo>
                    <a:pt x="153" y="60"/>
                  </a:lnTo>
                  <a:lnTo>
                    <a:pt x="146" y="50"/>
                  </a:lnTo>
                  <a:lnTo>
                    <a:pt x="140" y="39"/>
                  </a:lnTo>
                  <a:lnTo>
                    <a:pt x="135" y="29"/>
                  </a:lnTo>
                  <a:lnTo>
                    <a:pt x="125" y="27"/>
                  </a:lnTo>
                  <a:lnTo>
                    <a:pt x="116" y="24"/>
                  </a:lnTo>
                  <a:lnTo>
                    <a:pt x="107" y="22"/>
                  </a:lnTo>
                  <a:lnTo>
                    <a:pt x="98" y="19"/>
                  </a:lnTo>
                  <a:lnTo>
                    <a:pt x="89" y="17"/>
                  </a:lnTo>
                  <a:lnTo>
                    <a:pt x="80" y="15"/>
                  </a:lnTo>
                  <a:lnTo>
                    <a:pt x="71" y="13"/>
                  </a:lnTo>
                  <a:lnTo>
                    <a:pt x="62" y="10"/>
                  </a:lnTo>
                  <a:lnTo>
                    <a:pt x="54" y="8"/>
                  </a:lnTo>
                  <a:lnTo>
                    <a:pt x="46" y="7"/>
                  </a:lnTo>
                  <a:lnTo>
                    <a:pt x="38" y="6"/>
                  </a:lnTo>
                  <a:lnTo>
                    <a:pt x="30" y="5"/>
                  </a:lnTo>
                  <a:lnTo>
                    <a:pt x="23" y="4"/>
                  </a:lnTo>
                  <a:lnTo>
                    <a:pt x="14" y="3"/>
                  </a:lnTo>
                  <a:lnTo>
                    <a:pt x="7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CB6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66" name="Freeform 295"/>
            <p:cNvSpPr>
              <a:spLocks/>
            </p:cNvSpPr>
            <p:nvPr/>
          </p:nvSpPr>
          <p:spPr bwMode="auto">
            <a:xfrm>
              <a:off x="2001" y="1020"/>
              <a:ext cx="174" cy="167"/>
            </a:xfrm>
            <a:custGeom>
              <a:avLst/>
              <a:gdLst>
                <a:gd name="T0" fmla="*/ 0 w 174"/>
                <a:gd name="T1" fmla="*/ 10 h 167"/>
                <a:gd name="T2" fmla="*/ 0 w 174"/>
                <a:gd name="T3" fmla="*/ 27 h 167"/>
                <a:gd name="T4" fmla="*/ 0 w 174"/>
                <a:gd name="T5" fmla="*/ 45 h 167"/>
                <a:gd name="T6" fmla="*/ 0 w 174"/>
                <a:gd name="T7" fmla="*/ 62 h 167"/>
                <a:gd name="T8" fmla="*/ 4 w 174"/>
                <a:gd name="T9" fmla="*/ 76 h 167"/>
                <a:gd name="T10" fmla="*/ 13 w 174"/>
                <a:gd name="T11" fmla="*/ 88 h 167"/>
                <a:gd name="T12" fmla="*/ 21 w 174"/>
                <a:gd name="T13" fmla="*/ 98 h 167"/>
                <a:gd name="T14" fmla="*/ 30 w 174"/>
                <a:gd name="T15" fmla="*/ 109 h 167"/>
                <a:gd name="T16" fmla="*/ 40 w 174"/>
                <a:gd name="T17" fmla="*/ 119 h 167"/>
                <a:gd name="T18" fmla="*/ 53 w 174"/>
                <a:gd name="T19" fmla="*/ 129 h 167"/>
                <a:gd name="T20" fmla="*/ 65 w 174"/>
                <a:gd name="T21" fmla="*/ 140 h 167"/>
                <a:gd name="T22" fmla="*/ 76 w 174"/>
                <a:gd name="T23" fmla="*/ 149 h 167"/>
                <a:gd name="T24" fmla="*/ 89 w 174"/>
                <a:gd name="T25" fmla="*/ 154 h 167"/>
                <a:gd name="T26" fmla="*/ 102 w 174"/>
                <a:gd name="T27" fmla="*/ 156 h 167"/>
                <a:gd name="T28" fmla="*/ 116 w 174"/>
                <a:gd name="T29" fmla="*/ 157 h 167"/>
                <a:gd name="T30" fmla="*/ 129 w 174"/>
                <a:gd name="T31" fmla="*/ 158 h 167"/>
                <a:gd name="T32" fmla="*/ 140 w 174"/>
                <a:gd name="T33" fmla="*/ 160 h 167"/>
                <a:gd name="T34" fmla="*/ 150 w 174"/>
                <a:gd name="T35" fmla="*/ 162 h 167"/>
                <a:gd name="T36" fmla="*/ 159 w 174"/>
                <a:gd name="T37" fmla="*/ 164 h 167"/>
                <a:gd name="T38" fmla="*/ 170 w 174"/>
                <a:gd name="T39" fmla="*/ 166 h 167"/>
                <a:gd name="T40" fmla="*/ 173 w 174"/>
                <a:gd name="T41" fmla="*/ 159 h 167"/>
                <a:gd name="T42" fmla="*/ 171 w 174"/>
                <a:gd name="T43" fmla="*/ 143 h 167"/>
                <a:gd name="T44" fmla="*/ 169 w 174"/>
                <a:gd name="T45" fmla="*/ 126 h 167"/>
                <a:gd name="T46" fmla="*/ 167 w 174"/>
                <a:gd name="T47" fmla="*/ 110 h 167"/>
                <a:gd name="T48" fmla="*/ 160 w 174"/>
                <a:gd name="T49" fmla="*/ 92 h 167"/>
                <a:gd name="T50" fmla="*/ 150 w 174"/>
                <a:gd name="T51" fmla="*/ 74 h 167"/>
                <a:gd name="T52" fmla="*/ 138 w 174"/>
                <a:gd name="T53" fmla="*/ 55 h 167"/>
                <a:gd name="T54" fmla="*/ 127 w 174"/>
                <a:gd name="T55" fmla="*/ 37 h 167"/>
                <a:gd name="T56" fmla="*/ 114 w 174"/>
                <a:gd name="T57" fmla="*/ 25 h 167"/>
                <a:gd name="T58" fmla="*/ 98 w 174"/>
                <a:gd name="T59" fmla="*/ 21 h 167"/>
                <a:gd name="T60" fmla="*/ 81 w 174"/>
                <a:gd name="T61" fmla="*/ 16 h 167"/>
                <a:gd name="T62" fmla="*/ 65 w 174"/>
                <a:gd name="T63" fmla="*/ 12 h 167"/>
                <a:gd name="T64" fmla="*/ 49 w 174"/>
                <a:gd name="T65" fmla="*/ 9 h 167"/>
                <a:gd name="T66" fmla="*/ 35 w 174"/>
                <a:gd name="T67" fmla="*/ 7 h 167"/>
                <a:gd name="T68" fmla="*/ 21 w 174"/>
                <a:gd name="T69" fmla="*/ 5 h 167"/>
                <a:gd name="T70" fmla="*/ 6 w 174"/>
                <a:gd name="T71" fmla="*/ 1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74" h="167">
                  <a:moveTo>
                    <a:pt x="0" y="0"/>
                  </a:moveTo>
                  <a:lnTo>
                    <a:pt x="0" y="10"/>
                  </a:lnTo>
                  <a:lnTo>
                    <a:pt x="0" y="18"/>
                  </a:lnTo>
                  <a:lnTo>
                    <a:pt x="0" y="27"/>
                  </a:lnTo>
                  <a:lnTo>
                    <a:pt x="0" y="35"/>
                  </a:lnTo>
                  <a:lnTo>
                    <a:pt x="0" y="45"/>
                  </a:lnTo>
                  <a:lnTo>
                    <a:pt x="0" y="54"/>
                  </a:lnTo>
                  <a:lnTo>
                    <a:pt x="0" y="62"/>
                  </a:lnTo>
                  <a:lnTo>
                    <a:pt x="0" y="71"/>
                  </a:lnTo>
                  <a:lnTo>
                    <a:pt x="4" y="76"/>
                  </a:lnTo>
                  <a:lnTo>
                    <a:pt x="8" y="82"/>
                  </a:lnTo>
                  <a:lnTo>
                    <a:pt x="13" y="88"/>
                  </a:lnTo>
                  <a:lnTo>
                    <a:pt x="17" y="93"/>
                  </a:lnTo>
                  <a:lnTo>
                    <a:pt x="21" y="98"/>
                  </a:lnTo>
                  <a:lnTo>
                    <a:pt x="25" y="103"/>
                  </a:lnTo>
                  <a:lnTo>
                    <a:pt x="30" y="109"/>
                  </a:lnTo>
                  <a:lnTo>
                    <a:pt x="35" y="115"/>
                  </a:lnTo>
                  <a:lnTo>
                    <a:pt x="40" y="119"/>
                  </a:lnTo>
                  <a:lnTo>
                    <a:pt x="47" y="125"/>
                  </a:lnTo>
                  <a:lnTo>
                    <a:pt x="53" y="129"/>
                  </a:lnTo>
                  <a:lnTo>
                    <a:pt x="58" y="134"/>
                  </a:lnTo>
                  <a:lnTo>
                    <a:pt x="65" y="140"/>
                  </a:lnTo>
                  <a:lnTo>
                    <a:pt x="70" y="144"/>
                  </a:lnTo>
                  <a:lnTo>
                    <a:pt x="76" y="149"/>
                  </a:lnTo>
                  <a:lnTo>
                    <a:pt x="83" y="154"/>
                  </a:lnTo>
                  <a:lnTo>
                    <a:pt x="89" y="154"/>
                  </a:lnTo>
                  <a:lnTo>
                    <a:pt x="96" y="156"/>
                  </a:lnTo>
                  <a:lnTo>
                    <a:pt x="102" y="156"/>
                  </a:lnTo>
                  <a:lnTo>
                    <a:pt x="109" y="157"/>
                  </a:lnTo>
                  <a:lnTo>
                    <a:pt x="116" y="157"/>
                  </a:lnTo>
                  <a:lnTo>
                    <a:pt x="122" y="158"/>
                  </a:lnTo>
                  <a:lnTo>
                    <a:pt x="129" y="158"/>
                  </a:lnTo>
                  <a:lnTo>
                    <a:pt x="135" y="159"/>
                  </a:lnTo>
                  <a:lnTo>
                    <a:pt x="140" y="160"/>
                  </a:lnTo>
                  <a:lnTo>
                    <a:pt x="146" y="161"/>
                  </a:lnTo>
                  <a:lnTo>
                    <a:pt x="150" y="162"/>
                  </a:lnTo>
                  <a:lnTo>
                    <a:pt x="155" y="163"/>
                  </a:lnTo>
                  <a:lnTo>
                    <a:pt x="159" y="164"/>
                  </a:lnTo>
                  <a:lnTo>
                    <a:pt x="165" y="165"/>
                  </a:lnTo>
                  <a:lnTo>
                    <a:pt x="170" y="166"/>
                  </a:lnTo>
                  <a:lnTo>
                    <a:pt x="174" y="167"/>
                  </a:lnTo>
                  <a:lnTo>
                    <a:pt x="173" y="159"/>
                  </a:lnTo>
                  <a:lnTo>
                    <a:pt x="172" y="151"/>
                  </a:lnTo>
                  <a:lnTo>
                    <a:pt x="171" y="143"/>
                  </a:lnTo>
                  <a:lnTo>
                    <a:pt x="170" y="134"/>
                  </a:lnTo>
                  <a:lnTo>
                    <a:pt x="169" y="126"/>
                  </a:lnTo>
                  <a:lnTo>
                    <a:pt x="168" y="118"/>
                  </a:lnTo>
                  <a:lnTo>
                    <a:pt x="167" y="110"/>
                  </a:lnTo>
                  <a:lnTo>
                    <a:pt x="166" y="101"/>
                  </a:lnTo>
                  <a:lnTo>
                    <a:pt x="160" y="92"/>
                  </a:lnTo>
                  <a:lnTo>
                    <a:pt x="155" y="83"/>
                  </a:lnTo>
                  <a:lnTo>
                    <a:pt x="150" y="74"/>
                  </a:lnTo>
                  <a:lnTo>
                    <a:pt x="143" y="64"/>
                  </a:lnTo>
                  <a:lnTo>
                    <a:pt x="138" y="55"/>
                  </a:lnTo>
                  <a:lnTo>
                    <a:pt x="133" y="46"/>
                  </a:lnTo>
                  <a:lnTo>
                    <a:pt x="127" y="37"/>
                  </a:lnTo>
                  <a:lnTo>
                    <a:pt x="122" y="27"/>
                  </a:lnTo>
                  <a:lnTo>
                    <a:pt x="114" y="25"/>
                  </a:lnTo>
                  <a:lnTo>
                    <a:pt x="105" y="23"/>
                  </a:lnTo>
                  <a:lnTo>
                    <a:pt x="98" y="21"/>
                  </a:lnTo>
                  <a:lnTo>
                    <a:pt x="89" y="18"/>
                  </a:lnTo>
                  <a:lnTo>
                    <a:pt x="81" y="16"/>
                  </a:lnTo>
                  <a:lnTo>
                    <a:pt x="73" y="14"/>
                  </a:lnTo>
                  <a:lnTo>
                    <a:pt x="65" y="12"/>
                  </a:lnTo>
                  <a:lnTo>
                    <a:pt x="56" y="10"/>
                  </a:lnTo>
                  <a:lnTo>
                    <a:pt x="49" y="9"/>
                  </a:lnTo>
                  <a:lnTo>
                    <a:pt x="42" y="8"/>
                  </a:lnTo>
                  <a:lnTo>
                    <a:pt x="35" y="7"/>
                  </a:lnTo>
                  <a:lnTo>
                    <a:pt x="28" y="6"/>
                  </a:lnTo>
                  <a:lnTo>
                    <a:pt x="21" y="5"/>
                  </a:lnTo>
                  <a:lnTo>
                    <a:pt x="14" y="2"/>
                  </a:lnTo>
                  <a:lnTo>
                    <a:pt x="6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EB28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69" name="Freeform 296"/>
            <p:cNvSpPr>
              <a:spLocks/>
            </p:cNvSpPr>
            <p:nvPr/>
          </p:nvSpPr>
          <p:spPr bwMode="auto">
            <a:xfrm>
              <a:off x="2007" y="1028"/>
              <a:ext cx="158" cy="149"/>
            </a:xfrm>
            <a:custGeom>
              <a:avLst/>
              <a:gdLst>
                <a:gd name="T0" fmla="*/ 0 w 158"/>
                <a:gd name="T1" fmla="*/ 7 h 149"/>
                <a:gd name="T2" fmla="*/ 0 w 158"/>
                <a:gd name="T3" fmla="*/ 23 h 149"/>
                <a:gd name="T4" fmla="*/ 0 w 158"/>
                <a:gd name="T5" fmla="*/ 39 h 149"/>
                <a:gd name="T6" fmla="*/ 0 w 158"/>
                <a:gd name="T7" fmla="*/ 54 h 149"/>
                <a:gd name="T8" fmla="*/ 3 w 158"/>
                <a:gd name="T9" fmla="*/ 67 h 149"/>
                <a:gd name="T10" fmla="*/ 12 w 158"/>
                <a:gd name="T11" fmla="*/ 77 h 149"/>
                <a:gd name="T12" fmla="*/ 19 w 158"/>
                <a:gd name="T13" fmla="*/ 87 h 149"/>
                <a:gd name="T14" fmla="*/ 27 w 158"/>
                <a:gd name="T15" fmla="*/ 97 h 149"/>
                <a:gd name="T16" fmla="*/ 36 w 158"/>
                <a:gd name="T17" fmla="*/ 106 h 149"/>
                <a:gd name="T18" fmla="*/ 47 w 158"/>
                <a:gd name="T19" fmla="*/ 115 h 149"/>
                <a:gd name="T20" fmla="*/ 59 w 158"/>
                <a:gd name="T21" fmla="*/ 124 h 149"/>
                <a:gd name="T22" fmla="*/ 69 w 158"/>
                <a:gd name="T23" fmla="*/ 133 h 149"/>
                <a:gd name="T24" fmla="*/ 80 w 158"/>
                <a:gd name="T25" fmla="*/ 138 h 149"/>
                <a:gd name="T26" fmla="*/ 92 w 158"/>
                <a:gd name="T27" fmla="*/ 138 h 149"/>
                <a:gd name="T28" fmla="*/ 104 w 158"/>
                <a:gd name="T29" fmla="*/ 139 h 149"/>
                <a:gd name="T30" fmla="*/ 116 w 158"/>
                <a:gd name="T31" fmla="*/ 140 h 149"/>
                <a:gd name="T32" fmla="*/ 126 w 158"/>
                <a:gd name="T33" fmla="*/ 142 h 149"/>
                <a:gd name="T34" fmla="*/ 135 w 158"/>
                <a:gd name="T35" fmla="*/ 144 h 149"/>
                <a:gd name="T36" fmla="*/ 144 w 158"/>
                <a:gd name="T37" fmla="*/ 145 h 149"/>
                <a:gd name="T38" fmla="*/ 152 w 158"/>
                <a:gd name="T39" fmla="*/ 148 h 149"/>
                <a:gd name="T40" fmla="*/ 157 w 158"/>
                <a:gd name="T41" fmla="*/ 141 h 149"/>
                <a:gd name="T42" fmla="*/ 154 w 158"/>
                <a:gd name="T43" fmla="*/ 126 h 149"/>
                <a:gd name="T44" fmla="*/ 152 w 158"/>
                <a:gd name="T45" fmla="*/ 112 h 149"/>
                <a:gd name="T46" fmla="*/ 150 w 158"/>
                <a:gd name="T47" fmla="*/ 98 h 149"/>
                <a:gd name="T48" fmla="*/ 144 w 158"/>
                <a:gd name="T49" fmla="*/ 82 h 149"/>
                <a:gd name="T50" fmla="*/ 134 w 158"/>
                <a:gd name="T51" fmla="*/ 65 h 149"/>
                <a:gd name="T52" fmla="*/ 125 w 158"/>
                <a:gd name="T53" fmla="*/ 48 h 149"/>
                <a:gd name="T54" fmla="*/ 115 w 158"/>
                <a:gd name="T55" fmla="*/ 32 h 149"/>
                <a:gd name="T56" fmla="*/ 102 w 158"/>
                <a:gd name="T57" fmla="*/ 21 h 149"/>
                <a:gd name="T58" fmla="*/ 87 w 158"/>
                <a:gd name="T59" fmla="*/ 17 h 149"/>
                <a:gd name="T60" fmla="*/ 73 w 158"/>
                <a:gd name="T61" fmla="*/ 14 h 149"/>
                <a:gd name="T62" fmla="*/ 59 w 158"/>
                <a:gd name="T63" fmla="*/ 9 h 149"/>
                <a:gd name="T64" fmla="*/ 45 w 158"/>
                <a:gd name="T65" fmla="*/ 6 h 149"/>
                <a:gd name="T66" fmla="*/ 32 w 158"/>
                <a:gd name="T67" fmla="*/ 4 h 149"/>
                <a:gd name="T68" fmla="*/ 19 w 158"/>
                <a:gd name="T69" fmla="*/ 2 h 149"/>
                <a:gd name="T70" fmla="*/ 7 w 158"/>
                <a:gd name="T7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58" h="149">
                  <a:moveTo>
                    <a:pt x="0" y="0"/>
                  </a:moveTo>
                  <a:lnTo>
                    <a:pt x="0" y="7"/>
                  </a:lnTo>
                  <a:lnTo>
                    <a:pt x="0" y="15"/>
                  </a:lnTo>
                  <a:lnTo>
                    <a:pt x="0" y="23"/>
                  </a:lnTo>
                  <a:lnTo>
                    <a:pt x="0" y="31"/>
                  </a:lnTo>
                  <a:lnTo>
                    <a:pt x="0" y="39"/>
                  </a:lnTo>
                  <a:lnTo>
                    <a:pt x="0" y="47"/>
                  </a:lnTo>
                  <a:lnTo>
                    <a:pt x="0" y="54"/>
                  </a:lnTo>
                  <a:lnTo>
                    <a:pt x="0" y="63"/>
                  </a:lnTo>
                  <a:lnTo>
                    <a:pt x="3" y="67"/>
                  </a:lnTo>
                  <a:lnTo>
                    <a:pt x="8" y="72"/>
                  </a:lnTo>
                  <a:lnTo>
                    <a:pt x="12" y="77"/>
                  </a:lnTo>
                  <a:lnTo>
                    <a:pt x="15" y="82"/>
                  </a:lnTo>
                  <a:lnTo>
                    <a:pt x="19" y="87"/>
                  </a:lnTo>
                  <a:lnTo>
                    <a:pt x="24" y="92"/>
                  </a:lnTo>
                  <a:lnTo>
                    <a:pt x="27" y="97"/>
                  </a:lnTo>
                  <a:lnTo>
                    <a:pt x="31" y="102"/>
                  </a:lnTo>
                  <a:lnTo>
                    <a:pt x="36" y="106"/>
                  </a:lnTo>
                  <a:lnTo>
                    <a:pt x="42" y="110"/>
                  </a:lnTo>
                  <a:lnTo>
                    <a:pt x="47" y="115"/>
                  </a:lnTo>
                  <a:lnTo>
                    <a:pt x="52" y="119"/>
                  </a:lnTo>
                  <a:lnTo>
                    <a:pt x="59" y="124"/>
                  </a:lnTo>
                  <a:lnTo>
                    <a:pt x="64" y="128"/>
                  </a:lnTo>
                  <a:lnTo>
                    <a:pt x="69" y="133"/>
                  </a:lnTo>
                  <a:lnTo>
                    <a:pt x="75" y="137"/>
                  </a:lnTo>
                  <a:lnTo>
                    <a:pt x="80" y="138"/>
                  </a:lnTo>
                  <a:lnTo>
                    <a:pt x="86" y="138"/>
                  </a:lnTo>
                  <a:lnTo>
                    <a:pt x="92" y="138"/>
                  </a:lnTo>
                  <a:lnTo>
                    <a:pt x="98" y="139"/>
                  </a:lnTo>
                  <a:lnTo>
                    <a:pt x="104" y="139"/>
                  </a:lnTo>
                  <a:lnTo>
                    <a:pt x="110" y="140"/>
                  </a:lnTo>
                  <a:lnTo>
                    <a:pt x="116" y="140"/>
                  </a:lnTo>
                  <a:lnTo>
                    <a:pt x="121" y="141"/>
                  </a:lnTo>
                  <a:lnTo>
                    <a:pt x="126" y="142"/>
                  </a:lnTo>
                  <a:lnTo>
                    <a:pt x="131" y="143"/>
                  </a:lnTo>
                  <a:lnTo>
                    <a:pt x="135" y="144"/>
                  </a:lnTo>
                  <a:lnTo>
                    <a:pt x="140" y="144"/>
                  </a:lnTo>
                  <a:lnTo>
                    <a:pt x="144" y="145"/>
                  </a:lnTo>
                  <a:lnTo>
                    <a:pt x="148" y="146"/>
                  </a:lnTo>
                  <a:lnTo>
                    <a:pt x="152" y="148"/>
                  </a:lnTo>
                  <a:lnTo>
                    <a:pt x="158" y="149"/>
                  </a:lnTo>
                  <a:lnTo>
                    <a:pt x="157" y="141"/>
                  </a:lnTo>
                  <a:lnTo>
                    <a:pt x="155" y="134"/>
                  </a:lnTo>
                  <a:lnTo>
                    <a:pt x="154" y="126"/>
                  </a:lnTo>
                  <a:lnTo>
                    <a:pt x="153" y="119"/>
                  </a:lnTo>
                  <a:lnTo>
                    <a:pt x="152" y="112"/>
                  </a:lnTo>
                  <a:lnTo>
                    <a:pt x="151" y="105"/>
                  </a:lnTo>
                  <a:lnTo>
                    <a:pt x="150" y="98"/>
                  </a:lnTo>
                  <a:lnTo>
                    <a:pt x="149" y="90"/>
                  </a:lnTo>
                  <a:lnTo>
                    <a:pt x="144" y="82"/>
                  </a:lnTo>
                  <a:lnTo>
                    <a:pt x="140" y="73"/>
                  </a:lnTo>
                  <a:lnTo>
                    <a:pt x="134" y="65"/>
                  </a:lnTo>
                  <a:lnTo>
                    <a:pt x="130" y="56"/>
                  </a:lnTo>
                  <a:lnTo>
                    <a:pt x="125" y="48"/>
                  </a:lnTo>
                  <a:lnTo>
                    <a:pt x="119" y="40"/>
                  </a:lnTo>
                  <a:lnTo>
                    <a:pt x="115" y="32"/>
                  </a:lnTo>
                  <a:lnTo>
                    <a:pt x="110" y="23"/>
                  </a:lnTo>
                  <a:lnTo>
                    <a:pt x="102" y="21"/>
                  </a:lnTo>
                  <a:lnTo>
                    <a:pt x="95" y="19"/>
                  </a:lnTo>
                  <a:lnTo>
                    <a:pt x="87" y="17"/>
                  </a:lnTo>
                  <a:lnTo>
                    <a:pt x="80" y="15"/>
                  </a:lnTo>
                  <a:lnTo>
                    <a:pt x="73" y="14"/>
                  </a:lnTo>
                  <a:lnTo>
                    <a:pt x="65" y="11"/>
                  </a:lnTo>
                  <a:lnTo>
                    <a:pt x="59" y="9"/>
                  </a:lnTo>
                  <a:lnTo>
                    <a:pt x="51" y="7"/>
                  </a:lnTo>
                  <a:lnTo>
                    <a:pt x="45" y="6"/>
                  </a:lnTo>
                  <a:lnTo>
                    <a:pt x="39" y="5"/>
                  </a:lnTo>
                  <a:lnTo>
                    <a:pt x="32" y="4"/>
                  </a:lnTo>
                  <a:lnTo>
                    <a:pt x="26" y="3"/>
                  </a:lnTo>
                  <a:lnTo>
                    <a:pt x="19" y="2"/>
                  </a:lnTo>
                  <a:lnTo>
                    <a:pt x="13" y="1"/>
                  </a:ln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1AE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70" name="Freeform 297"/>
            <p:cNvSpPr>
              <a:spLocks/>
            </p:cNvSpPr>
            <p:nvPr/>
          </p:nvSpPr>
          <p:spPr bwMode="auto">
            <a:xfrm>
              <a:off x="2013" y="1034"/>
              <a:ext cx="140" cy="132"/>
            </a:xfrm>
            <a:custGeom>
              <a:avLst/>
              <a:gdLst>
                <a:gd name="T0" fmla="*/ 0 w 140"/>
                <a:gd name="T1" fmla="*/ 7 h 132"/>
                <a:gd name="T2" fmla="*/ 0 w 140"/>
                <a:gd name="T3" fmla="*/ 20 h 132"/>
                <a:gd name="T4" fmla="*/ 0 w 140"/>
                <a:gd name="T5" fmla="*/ 35 h 132"/>
                <a:gd name="T6" fmla="*/ 0 w 140"/>
                <a:gd name="T7" fmla="*/ 49 h 132"/>
                <a:gd name="T8" fmla="*/ 4 w 140"/>
                <a:gd name="T9" fmla="*/ 60 h 132"/>
                <a:gd name="T10" fmla="*/ 10 w 140"/>
                <a:gd name="T11" fmla="*/ 69 h 132"/>
                <a:gd name="T12" fmla="*/ 18 w 140"/>
                <a:gd name="T13" fmla="*/ 78 h 132"/>
                <a:gd name="T14" fmla="*/ 24 w 140"/>
                <a:gd name="T15" fmla="*/ 86 h 132"/>
                <a:gd name="T16" fmla="*/ 33 w 140"/>
                <a:gd name="T17" fmla="*/ 95 h 132"/>
                <a:gd name="T18" fmla="*/ 42 w 140"/>
                <a:gd name="T19" fmla="*/ 102 h 132"/>
                <a:gd name="T20" fmla="*/ 52 w 140"/>
                <a:gd name="T21" fmla="*/ 111 h 132"/>
                <a:gd name="T22" fmla="*/ 61 w 140"/>
                <a:gd name="T23" fmla="*/ 118 h 132"/>
                <a:gd name="T24" fmla="*/ 72 w 140"/>
                <a:gd name="T25" fmla="*/ 122 h 132"/>
                <a:gd name="T26" fmla="*/ 83 w 140"/>
                <a:gd name="T27" fmla="*/ 123 h 132"/>
                <a:gd name="T28" fmla="*/ 92 w 140"/>
                <a:gd name="T29" fmla="*/ 125 h 132"/>
                <a:gd name="T30" fmla="*/ 103 w 140"/>
                <a:gd name="T31" fmla="*/ 125 h 132"/>
                <a:gd name="T32" fmla="*/ 112 w 140"/>
                <a:gd name="T33" fmla="*/ 127 h 132"/>
                <a:gd name="T34" fmla="*/ 120 w 140"/>
                <a:gd name="T35" fmla="*/ 128 h 132"/>
                <a:gd name="T36" fmla="*/ 128 w 140"/>
                <a:gd name="T37" fmla="*/ 130 h 132"/>
                <a:gd name="T38" fmla="*/ 136 w 140"/>
                <a:gd name="T39" fmla="*/ 132 h 132"/>
                <a:gd name="T40" fmla="*/ 139 w 140"/>
                <a:gd name="T41" fmla="*/ 126 h 132"/>
                <a:gd name="T42" fmla="*/ 137 w 140"/>
                <a:gd name="T43" fmla="*/ 113 h 132"/>
                <a:gd name="T44" fmla="*/ 136 w 140"/>
                <a:gd name="T45" fmla="*/ 100 h 132"/>
                <a:gd name="T46" fmla="*/ 134 w 140"/>
                <a:gd name="T47" fmla="*/ 86 h 132"/>
                <a:gd name="T48" fmla="*/ 128 w 140"/>
                <a:gd name="T49" fmla="*/ 72 h 132"/>
                <a:gd name="T50" fmla="*/ 120 w 140"/>
                <a:gd name="T51" fmla="*/ 58 h 132"/>
                <a:gd name="T52" fmla="*/ 111 w 140"/>
                <a:gd name="T53" fmla="*/ 43 h 132"/>
                <a:gd name="T54" fmla="*/ 102 w 140"/>
                <a:gd name="T55" fmla="*/ 28 h 132"/>
                <a:gd name="T56" fmla="*/ 91 w 140"/>
                <a:gd name="T57" fmla="*/ 19 h 132"/>
                <a:gd name="T58" fmla="*/ 78 w 140"/>
                <a:gd name="T59" fmla="*/ 15 h 132"/>
                <a:gd name="T60" fmla="*/ 66 w 140"/>
                <a:gd name="T61" fmla="*/ 12 h 132"/>
                <a:gd name="T62" fmla="*/ 52 w 140"/>
                <a:gd name="T63" fmla="*/ 9 h 132"/>
                <a:gd name="T64" fmla="*/ 40 w 140"/>
                <a:gd name="T65" fmla="*/ 5 h 132"/>
                <a:gd name="T66" fmla="*/ 28 w 140"/>
                <a:gd name="T67" fmla="*/ 4 h 132"/>
                <a:gd name="T68" fmla="*/ 17 w 140"/>
                <a:gd name="T69" fmla="*/ 2 h 132"/>
                <a:gd name="T70" fmla="*/ 6 w 140"/>
                <a:gd name="T71" fmla="*/ 1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40" h="132">
                  <a:moveTo>
                    <a:pt x="0" y="0"/>
                  </a:moveTo>
                  <a:lnTo>
                    <a:pt x="0" y="7"/>
                  </a:lnTo>
                  <a:lnTo>
                    <a:pt x="0" y="14"/>
                  </a:lnTo>
                  <a:lnTo>
                    <a:pt x="0" y="20"/>
                  </a:lnTo>
                  <a:lnTo>
                    <a:pt x="0" y="28"/>
                  </a:lnTo>
                  <a:lnTo>
                    <a:pt x="0" y="35"/>
                  </a:lnTo>
                  <a:lnTo>
                    <a:pt x="0" y="42"/>
                  </a:lnTo>
                  <a:lnTo>
                    <a:pt x="0" y="49"/>
                  </a:lnTo>
                  <a:lnTo>
                    <a:pt x="0" y="55"/>
                  </a:lnTo>
                  <a:lnTo>
                    <a:pt x="4" y="60"/>
                  </a:lnTo>
                  <a:lnTo>
                    <a:pt x="7" y="64"/>
                  </a:lnTo>
                  <a:lnTo>
                    <a:pt x="10" y="69"/>
                  </a:lnTo>
                  <a:lnTo>
                    <a:pt x="14" y="74"/>
                  </a:lnTo>
                  <a:lnTo>
                    <a:pt x="18" y="78"/>
                  </a:lnTo>
                  <a:lnTo>
                    <a:pt x="21" y="82"/>
                  </a:lnTo>
                  <a:lnTo>
                    <a:pt x="24" y="86"/>
                  </a:lnTo>
                  <a:lnTo>
                    <a:pt x="28" y="91"/>
                  </a:lnTo>
                  <a:lnTo>
                    <a:pt x="33" y="95"/>
                  </a:lnTo>
                  <a:lnTo>
                    <a:pt x="38" y="98"/>
                  </a:lnTo>
                  <a:lnTo>
                    <a:pt x="42" y="102"/>
                  </a:lnTo>
                  <a:lnTo>
                    <a:pt x="47" y="106"/>
                  </a:lnTo>
                  <a:lnTo>
                    <a:pt x="52" y="111"/>
                  </a:lnTo>
                  <a:lnTo>
                    <a:pt x="57" y="114"/>
                  </a:lnTo>
                  <a:lnTo>
                    <a:pt x="61" y="118"/>
                  </a:lnTo>
                  <a:lnTo>
                    <a:pt x="67" y="122"/>
                  </a:lnTo>
                  <a:lnTo>
                    <a:pt x="72" y="122"/>
                  </a:lnTo>
                  <a:lnTo>
                    <a:pt x="77" y="122"/>
                  </a:lnTo>
                  <a:lnTo>
                    <a:pt x="83" y="123"/>
                  </a:lnTo>
                  <a:lnTo>
                    <a:pt x="87" y="123"/>
                  </a:lnTo>
                  <a:lnTo>
                    <a:pt x="92" y="125"/>
                  </a:lnTo>
                  <a:lnTo>
                    <a:pt x="97" y="125"/>
                  </a:lnTo>
                  <a:lnTo>
                    <a:pt x="103" y="125"/>
                  </a:lnTo>
                  <a:lnTo>
                    <a:pt x="108" y="126"/>
                  </a:lnTo>
                  <a:lnTo>
                    <a:pt x="112" y="127"/>
                  </a:lnTo>
                  <a:lnTo>
                    <a:pt x="117" y="128"/>
                  </a:lnTo>
                  <a:lnTo>
                    <a:pt x="120" y="128"/>
                  </a:lnTo>
                  <a:lnTo>
                    <a:pt x="124" y="129"/>
                  </a:lnTo>
                  <a:lnTo>
                    <a:pt x="128" y="130"/>
                  </a:lnTo>
                  <a:lnTo>
                    <a:pt x="131" y="131"/>
                  </a:lnTo>
                  <a:lnTo>
                    <a:pt x="136" y="132"/>
                  </a:lnTo>
                  <a:lnTo>
                    <a:pt x="140" y="132"/>
                  </a:lnTo>
                  <a:lnTo>
                    <a:pt x="139" y="126"/>
                  </a:lnTo>
                  <a:lnTo>
                    <a:pt x="138" y="119"/>
                  </a:lnTo>
                  <a:lnTo>
                    <a:pt x="137" y="113"/>
                  </a:lnTo>
                  <a:lnTo>
                    <a:pt x="136" y="106"/>
                  </a:lnTo>
                  <a:lnTo>
                    <a:pt x="136" y="100"/>
                  </a:lnTo>
                  <a:lnTo>
                    <a:pt x="135" y="94"/>
                  </a:lnTo>
                  <a:lnTo>
                    <a:pt x="134" y="86"/>
                  </a:lnTo>
                  <a:lnTo>
                    <a:pt x="132" y="80"/>
                  </a:lnTo>
                  <a:lnTo>
                    <a:pt x="128" y="72"/>
                  </a:lnTo>
                  <a:lnTo>
                    <a:pt x="124" y="65"/>
                  </a:lnTo>
                  <a:lnTo>
                    <a:pt x="120" y="58"/>
                  </a:lnTo>
                  <a:lnTo>
                    <a:pt x="115" y="50"/>
                  </a:lnTo>
                  <a:lnTo>
                    <a:pt x="111" y="43"/>
                  </a:lnTo>
                  <a:lnTo>
                    <a:pt x="107" y="35"/>
                  </a:lnTo>
                  <a:lnTo>
                    <a:pt x="102" y="28"/>
                  </a:lnTo>
                  <a:lnTo>
                    <a:pt x="97" y="20"/>
                  </a:lnTo>
                  <a:lnTo>
                    <a:pt x="91" y="19"/>
                  </a:lnTo>
                  <a:lnTo>
                    <a:pt x="85" y="17"/>
                  </a:lnTo>
                  <a:lnTo>
                    <a:pt x="78" y="15"/>
                  </a:lnTo>
                  <a:lnTo>
                    <a:pt x="72" y="14"/>
                  </a:lnTo>
                  <a:lnTo>
                    <a:pt x="66" y="12"/>
                  </a:lnTo>
                  <a:lnTo>
                    <a:pt x="58" y="11"/>
                  </a:lnTo>
                  <a:lnTo>
                    <a:pt x="52" y="9"/>
                  </a:lnTo>
                  <a:lnTo>
                    <a:pt x="45" y="7"/>
                  </a:lnTo>
                  <a:lnTo>
                    <a:pt x="40" y="5"/>
                  </a:lnTo>
                  <a:lnTo>
                    <a:pt x="34" y="5"/>
                  </a:lnTo>
                  <a:lnTo>
                    <a:pt x="28" y="4"/>
                  </a:lnTo>
                  <a:lnTo>
                    <a:pt x="23" y="3"/>
                  </a:lnTo>
                  <a:lnTo>
                    <a:pt x="17" y="2"/>
                  </a:lnTo>
                  <a:lnTo>
                    <a:pt x="11" y="1"/>
                  </a:lnTo>
                  <a:lnTo>
                    <a:pt x="6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3AA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71" name="Freeform 298"/>
            <p:cNvSpPr>
              <a:spLocks/>
            </p:cNvSpPr>
            <p:nvPr/>
          </p:nvSpPr>
          <p:spPr bwMode="auto">
            <a:xfrm>
              <a:off x="2019" y="1041"/>
              <a:ext cx="122" cy="115"/>
            </a:xfrm>
            <a:custGeom>
              <a:avLst/>
              <a:gdLst>
                <a:gd name="T0" fmla="*/ 0 w 122"/>
                <a:gd name="T1" fmla="*/ 0 h 115"/>
                <a:gd name="T2" fmla="*/ 0 w 122"/>
                <a:gd name="T3" fmla="*/ 48 h 115"/>
                <a:gd name="T4" fmla="*/ 24 w 122"/>
                <a:gd name="T5" fmla="*/ 78 h 115"/>
                <a:gd name="T6" fmla="*/ 58 w 122"/>
                <a:gd name="T7" fmla="*/ 106 h 115"/>
                <a:gd name="T8" fmla="*/ 95 w 122"/>
                <a:gd name="T9" fmla="*/ 109 h 115"/>
                <a:gd name="T10" fmla="*/ 122 w 122"/>
                <a:gd name="T11" fmla="*/ 115 h 115"/>
                <a:gd name="T12" fmla="*/ 116 w 122"/>
                <a:gd name="T13" fmla="*/ 70 h 115"/>
                <a:gd name="T14" fmla="*/ 86 w 122"/>
                <a:gd name="T15" fmla="*/ 18 h 115"/>
                <a:gd name="T16" fmla="*/ 40 w 122"/>
                <a:gd name="T17" fmla="*/ 6 h 115"/>
                <a:gd name="T18" fmla="*/ 0 w 122"/>
                <a:gd name="T19" fmla="*/ 0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2" h="115">
                  <a:moveTo>
                    <a:pt x="0" y="0"/>
                  </a:moveTo>
                  <a:lnTo>
                    <a:pt x="0" y="48"/>
                  </a:lnTo>
                  <a:lnTo>
                    <a:pt x="24" y="78"/>
                  </a:lnTo>
                  <a:lnTo>
                    <a:pt x="58" y="106"/>
                  </a:lnTo>
                  <a:lnTo>
                    <a:pt x="95" y="109"/>
                  </a:lnTo>
                  <a:lnTo>
                    <a:pt x="122" y="115"/>
                  </a:lnTo>
                  <a:lnTo>
                    <a:pt x="116" y="70"/>
                  </a:lnTo>
                  <a:lnTo>
                    <a:pt x="86" y="18"/>
                  </a:lnTo>
                  <a:lnTo>
                    <a:pt x="40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5A5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72" name="Freeform 299"/>
            <p:cNvSpPr>
              <a:spLocks/>
            </p:cNvSpPr>
            <p:nvPr/>
          </p:nvSpPr>
          <p:spPr bwMode="auto">
            <a:xfrm>
              <a:off x="2462" y="1213"/>
              <a:ext cx="464" cy="158"/>
            </a:xfrm>
            <a:custGeom>
              <a:avLst/>
              <a:gdLst>
                <a:gd name="T0" fmla="*/ 0 w 464"/>
                <a:gd name="T1" fmla="*/ 111 h 158"/>
                <a:gd name="T2" fmla="*/ 105 w 464"/>
                <a:gd name="T3" fmla="*/ 58 h 158"/>
                <a:gd name="T4" fmla="*/ 216 w 464"/>
                <a:gd name="T5" fmla="*/ 0 h 158"/>
                <a:gd name="T6" fmla="*/ 342 w 464"/>
                <a:gd name="T7" fmla="*/ 5 h 158"/>
                <a:gd name="T8" fmla="*/ 390 w 464"/>
                <a:gd name="T9" fmla="*/ 48 h 158"/>
                <a:gd name="T10" fmla="*/ 464 w 464"/>
                <a:gd name="T11" fmla="*/ 85 h 158"/>
                <a:gd name="T12" fmla="*/ 416 w 464"/>
                <a:gd name="T13" fmla="*/ 121 h 158"/>
                <a:gd name="T14" fmla="*/ 358 w 464"/>
                <a:gd name="T15" fmla="*/ 158 h 158"/>
                <a:gd name="T16" fmla="*/ 237 w 464"/>
                <a:gd name="T17" fmla="*/ 158 h 158"/>
                <a:gd name="T18" fmla="*/ 111 w 464"/>
                <a:gd name="T19" fmla="*/ 126 h 158"/>
                <a:gd name="T20" fmla="*/ 0 w 464"/>
                <a:gd name="T21" fmla="*/ 111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64" h="158">
                  <a:moveTo>
                    <a:pt x="0" y="111"/>
                  </a:moveTo>
                  <a:lnTo>
                    <a:pt x="105" y="58"/>
                  </a:lnTo>
                  <a:lnTo>
                    <a:pt x="216" y="0"/>
                  </a:lnTo>
                  <a:lnTo>
                    <a:pt x="342" y="5"/>
                  </a:lnTo>
                  <a:lnTo>
                    <a:pt x="390" y="48"/>
                  </a:lnTo>
                  <a:lnTo>
                    <a:pt x="464" y="85"/>
                  </a:lnTo>
                  <a:lnTo>
                    <a:pt x="416" y="121"/>
                  </a:lnTo>
                  <a:lnTo>
                    <a:pt x="358" y="158"/>
                  </a:lnTo>
                  <a:lnTo>
                    <a:pt x="237" y="158"/>
                  </a:lnTo>
                  <a:lnTo>
                    <a:pt x="111" y="126"/>
                  </a:lnTo>
                  <a:lnTo>
                    <a:pt x="0" y="111"/>
                  </a:lnTo>
                  <a:close/>
                </a:path>
              </a:pathLst>
            </a:custGeom>
            <a:solidFill>
              <a:srgbClr val="D9BA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73" name="Freeform 300"/>
            <p:cNvSpPr>
              <a:spLocks/>
            </p:cNvSpPr>
            <p:nvPr/>
          </p:nvSpPr>
          <p:spPr bwMode="auto">
            <a:xfrm>
              <a:off x="2485" y="1218"/>
              <a:ext cx="429" cy="147"/>
            </a:xfrm>
            <a:custGeom>
              <a:avLst/>
              <a:gdLst>
                <a:gd name="T0" fmla="*/ 11 w 429"/>
                <a:gd name="T1" fmla="*/ 97 h 147"/>
                <a:gd name="T2" fmla="*/ 36 w 429"/>
                <a:gd name="T3" fmla="*/ 85 h 147"/>
                <a:gd name="T4" fmla="*/ 60 w 429"/>
                <a:gd name="T5" fmla="*/ 72 h 147"/>
                <a:gd name="T6" fmla="*/ 85 w 429"/>
                <a:gd name="T7" fmla="*/ 61 h 147"/>
                <a:gd name="T8" fmla="*/ 110 w 429"/>
                <a:gd name="T9" fmla="*/ 48 h 147"/>
                <a:gd name="T10" fmla="*/ 136 w 429"/>
                <a:gd name="T11" fmla="*/ 34 h 147"/>
                <a:gd name="T12" fmla="*/ 161 w 429"/>
                <a:gd name="T13" fmla="*/ 20 h 147"/>
                <a:gd name="T14" fmla="*/ 187 w 429"/>
                <a:gd name="T15" fmla="*/ 8 h 147"/>
                <a:gd name="T16" fmla="*/ 214 w 429"/>
                <a:gd name="T17" fmla="*/ 1 h 147"/>
                <a:gd name="T18" fmla="*/ 244 w 429"/>
                <a:gd name="T19" fmla="*/ 2 h 147"/>
                <a:gd name="T20" fmla="*/ 273 w 429"/>
                <a:gd name="T21" fmla="*/ 3 h 147"/>
                <a:gd name="T22" fmla="*/ 302 w 429"/>
                <a:gd name="T23" fmla="*/ 4 h 147"/>
                <a:gd name="T24" fmla="*/ 323 w 429"/>
                <a:gd name="T25" fmla="*/ 11 h 147"/>
                <a:gd name="T26" fmla="*/ 333 w 429"/>
                <a:gd name="T27" fmla="*/ 20 h 147"/>
                <a:gd name="T28" fmla="*/ 344 w 429"/>
                <a:gd name="T29" fmla="*/ 30 h 147"/>
                <a:gd name="T30" fmla="*/ 356 w 429"/>
                <a:gd name="T31" fmla="*/ 39 h 147"/>
                <a:gd name="T32" fmla="*/ 369 w 429"/>
                <a:gd name="T33" fmla="*/ 49 h 147"/>
                <a:gd name="T34" fmla="*/ 386 w 429"/>
                <a:gd name="T35" fmla="*/ 57 h 147"/>
                <a:gd name="T36" fmla="*/ 403 w 429"/>
                <a:gd name="T37" fmla="*/ 66 h 147"/>
                <a:gd name="T38" fmla="*/ 420 w 429"/>
                <a:gd name="T39" fmla="*/ 74 h 147"/>
                <a:gd name="T40" fmla="*/ 424 w 429"/>
                <a:gd name="T41" fmla="*/ 83 h 147"/>
                <a:gd name="T42" fmla="*/ 413 w 429"/>
                <a:gd name="T43" fmla="*/ 91 h 147"/>
                <a:gd name="T44" fmla="*/ 401 w 429"/>
                <a:gd name="T45" fmla="*/ 100 h 147"/>
                <a:gd name="T46" fmla="*/ 391 w 429"/>
                <a:gd name="T47" fmla="*/ 109 h 147"/>
                <a:gd name="T48" fmla="*/ 379 w 429"/>
                <a:gd name="T49" fmla="*/ 117 h 147"/>
                <a:gd name="T50" fmla="*/ 365 w 429"/>
                <a:gd name="T51" fmla="*/ 126 h 147"/>
                <a:gd name="T52" fmla="*/ 351 w 429"/>
                <a:gd name="T53" fmla="*/ 134 h 147"/>
                <a:gd name="T54" fmla="*/ 339 w 429"/>
                <a:gd name="T55" fmla="*/ 143 h 147"/>
                <a:gd name="T56" fmla="*/ 317 w 429"/>
                <a:gd name="T57" fmla="*/ 147 h 147"/>
                <a:gd name="T58" fmla="*/ 290 w 429"/>
                <a:gd name="T59" fmla="*/ 147 h 147"/>
                <a:gd name="T60" fmla="*/ 261 w 429"/>
                <a:gd name="T61" fmla="*/ 147 h 147"/>
                <a:gd name="T62" fmla="*/ 233 w 429"/>
                <a:gd name="T63" fmla="*/ 147 h 147"/>
                <a:gd name="T64" fmla="*/ 205 w 429"/>
                <a:gd name="T65" fmla="*/ 144 h 147"/>
                <a:gd name="T66" fmla="*/ 175 w 429"/>
                <a:gd name="T67" fmla="*/ 136 h 147"/>
                <a:gd name="T68" fmla="*/ 146 w 429"/>
                <a:gd name="T69" fmla="*/ 129 h 147"/>
                <a:gd name="T70" fmla="*/ 116 w 429"/>
                <a:gd name="T71" fmla="*/ 121 h 147"/>
                <a:gd name="T72" fmla="*/ 89 w 429"/>
                <a:gd name="T73" fmla="*/ 116 h 147"/>
                <a:gd name="T74" fmla="*/ 63 w 429"/>
                <a:gd name="T75" fmla="*/ 113 h 147"/>
                <a:gd name="T76" fmla="*/ 38 w 429"/>
                <a:gd name="T77" fmla="*/ 109 h 147"/>
                <a:gd name="T78" fmla="*/ 12 w 429"/>
                <a:gd name="T79" fmla="*/ 105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29" h="147">
                  <a:moveTo>
                    <a:pt x="0" y="103"/>
                  </a:moveTo>
                  <a:lnTo>
                    <a:pt x="11" y="97"/>
                  </a:lnTo>
                  <a:lnTo>
                    <a:pt x="24" y="90"/>
                  </a:lnTo>
                  <a:lnTo>
                    <a:pt x="36" y="85"/>
                  </a:lnTo>
                  <a:lnTo>
                    <a:pt x="48" y="79"/>
                  </a:lnTo>
                  <a:lnTo>
                    <a:pt x="60" y="72"/>
                  </a:lnTo>
                  <a:lnTo>
                    <a:pt x="73" y="66"/>
                  </a:lnTo>
                  <a:lnTo>
                    <a:pt x="85" y="61"/>
                  </a:lnTo>
                  <a:lnTo>
                    <a:pt x="97" y="54"/>
                  </a:lnTo>
                  <a:lnTo>
                    <a:pt x="110" y="48"/>
                  </a:lnTo>
                  <a:lnTo>
                    <a:pt x="123" y="40"/>
                  </a:lnTo>
                  <a:lnTo>
                    <a:pt x="136" y="34"/>
                  </a:lnTo>
                  <a:lnTo>
                    <a:pt x="148" y="28"/>
                  </a:lnTo>
                  <a:lnTo>
                    <a:pt x="161" y="20"/>
                  </a:lnTo>
                  <a:lnTo>
                    <a:pt x="174" y="14"/>
                  </a:lnTo>
                  <a:lnTo>
                    <a:pt x="187" y="8"/>
                  </a:lnTo>
                  <a:lnTo>
                    <a:pt x="199" y="0"/>
                  </a:lnTo>
                  <a:lnTo>
                    <a:pt x="214" y="1"/>
                  </a:lnTo>
                  <a:lnTo>
                    <a:pt x="229" y="2"/>
                  </a:lnTo>
                  <a:lnTo>
                    <a:pt x="244" y="2"/>
                  </a:lnTo>
                  <a:lnTo>
                    <a:pt x="258" y="3"/>
                  </a:lnTo>
                  <a:lnTo>
                    <a:pt x="273" y="3"/>
                  </a:lnTo>
                  <a:lnTo>
                    <a:pt x="288" y="4"/>
                  </a:lnTo>
                  <a:lnTo>
                    <a:pt x="302" y="4"/>
                  </a:lnTo>
                  <a:lnTo>
                    <a:pt x="316" y="5"/>
                  </a:lnTo>
                  <a:lnTo>
                    <a:pt x="323" y="11"/>
                  </a:lnTo>
                  <a:lnTo>
                    <a:pt x="328" y="15"/>
                  </a:lnTo>
                  <a:lnTo>
                    <a:pt x="333" y="20"/>
                  </a:lnTo>
                  <a:lnTo>
                    <a:pt x="339" y="25"/>
                  </a:lnTo>
                  <a:lnTo>
                    <a:pt x="344" y="30"/>
                  </a:lnTo>
                  <a:lnTo>
                    <a:pt x="350" y="35"/>
                  </a:lnTo>
                  <a:lnTo>
                    <a:pt x="356" y="39"/>
                  </a:lnTo>
                  <a:lnTo>
                    <a:pt x="361" y="45"/>
                  </a:lnTo>
                  <a:lnTo>
                    <a:pt x="369" y="49"/>
                  </a:lnTo>
                  <a:lnTo>
                    <a:pt x="378" y="53"/>
                  </a:lnTo>
                  <a:lnTo>
                    <a:pt x="386" y="57"/>
                  </a:lnTo>
                  <a:lnTo>
                    <a:pt x="395" y="62"/>
                  </a:lnTo>
                  <a:lnTo>
                    <a:pt x="403" y="66"/>
                  </a:lnTo>
                  <a:lnTo>
                    <a:pt x="412" y="70"/>
                  </a:lnTo>
                  <a:lnTo>
                    <a:pt x="420" y="74"/>
                  </a:lnTo>
                  <a:lnTo>
                    <a:pt x="429" y="79"/>
                  </a:lnTo>
                  <a:lnTo>
                    <a:pt x="424" y="83"/>
                  </a:lnTo>
                  <a:lnTo>
                    <a:pt x="418" y="87"/>
                  </a:lnTo>
                  <a:lnTo>
                    <a:pt x="413" y="91"/>
                  </a:lnTo>
                  <a:lnTo>
                    <a:pt x="408" y="96"/>
                  </a:lnTo>
                  <a:lnTo>
                    <a:pt x="401" y="100"/>
                  </a:lnTo>
                  <a:lnTo>
                    <a:pt x="396" y="104"/>
                  </a:lnTo>
                  <a:lnTo>
                    <a:pt x="391" y="109"/>
                  </a:lnTo>
                  <a:lnTo>
                    <a:pt x="385" y="113"/>
                  </a:lnTo>
                  <a:lnTo>
                    <a:pt x="379" y="117"/>
                  </a:lnTo>
                  <a:lnTo>
                    <a:pt x="372" y="121"/>
                  </a:lnTo>
                  <a:lnTo>
                    <a:pt x="365" y="126"/>
                  </a:lnTo>
                  <a:lnTo>
                    <a:pt x="359" y="130"/>
                  </a:lnTo>
                  <a:lnTo>
                    <a:pt x="351" y="134"/>
                  </a:lnTo>
                  <a:lnTo>
                    <a:pt x="345" y="138"/>
                  </a:lnTo>
                  <a:lnTo>
                    <a:pt x="339" y="143"/>
                  </a:lnTo>
                  <a:lnTo>
                    <a:pt x="331" y="147"/>
                  </a:lnTo>
                  <a:lnTo>
                    <a:pt x="317" y="147"/>
                  </a:lnTo>
                  <a:lnTo>
                    <a:pt x="304" y="147"/>
                  </a:lnTo>
                  <a:lnTo>
                    <a:pt x="290" y="147"/>
                  </a:lnTo>
                  <a:lnTo>
                    <a:pt x="275" y="147"/>
                  </a:lnTo>
                  <a:lnTo>
                    <a:pt x="261" y="147"/>
                  </a:lnTo>
                  <a:lnTo>
                    <a:pt x="247" y="147"/>
                  </a:lnTo>
                  <a:lnTo>
                    <a:pt x="233" y="147"/>
                  </a:lnTo>
                  <a:lnTo>
                    <a:pt x="220" y="147"/>
                  </a:lnTo>
                  <a:lnTo>
                    <a:pt x="205" y="144"/>
                  </a:lnTo>
                  <a:lnTo>
                    <a:pt x="190" y="139"/>
                  </a:lnTo>
                  <a:lnTo>
                    <a:pt x="175" y="136"/>
                  </a:lnTo>
                  <a:lnTo>
                    <a:pt x="160" y="133"/>
                  </a:lnTo>
                  <a:lnTo>
                    <a:pt x="146" y="129"/>
                  </a:lnTo>
                  <a:lnTo>
                    <a:pt x="131" y="126"/>
                  </a:lnTo>
                  <a:lnTo>
                    <a:pt x="116" y="121"/>
                  </a:lnTo>
                  <a:lnTo>
                    <a:pt x="102" y="118"/>
                  </a:lnTo>
                  <a:lnTo>
                    <a:pt x="89" y="116"/>
                  </a:lnTo>
                  <a:lnTo>
                    <a:pt x="76" y="114"/>
                  </a:lnTo>
                  <a:lnTo>
                    <a:pt x="63" y="113"/>
                  </a:lnTo>
                  <a:lnTo>
                    <a:pt x="51" y="111"/>
                  </a:lnTo>
                  <a:lnTo>
                    <a:pt x="38" y="109"/>
                  </a:lnTo>
                  <a:lnTo>
                    <a:pt x="25" y="106"/>
                  </a:lnTo>
                  <a:lnTo>
                    <a:pt x="12" y="105"/>
                  </a:lnTo>
                  <a:lnTo>
                    <a:pt x="0" y="103"/>
                  </a:lnTo>
                  <a:close/>
                </a:path>
              </a:pathLst>
            </a:custGeom>
            <a:solidFill>
              <a:srgbClr val="DCB6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74" name="Freeform 301"/>
            <p:cNvSpPr>
              <a:spLocks/>
            </p:cNvSpPr>
            <p:nvPr/>
          </p:nvSpPr>
          <p:spPr bwMode="auto">
            <a:xfrm>
              <a:off x="2506" y="1223"/>
              <a:ext cx="396" cy="136"/>
            </a:xfrm>
            <a:custGeom>
              <a:avLst/>
              <a:gdLst>
                <a:gd name="T0" fmla="*/ 11 w 396"/>
                <a:gd name="T1" fmla="*/ 90 h 136"/>
                <a:gd name="T2" fmla="*/ 34 w 396"/>
                <a:gd name="T3" fmla="*/ 79 h 136"/>
                <a:gd name="T4" fmla="*/ 56 w 396"/>
                <a:gd name="T5" fmla="*/ 67 h 136"/>
                <a:gd name="T6" fmla="*/ 80 w 396"/>
                <a:gd name="T7" fmla="*/ 56 h 136"/>
                <a:gd name="T8" fmla="*/ 102 w 396"/>
                <a:gd name="T9" fmla="*/ 44 h 136"/>
                <a:gd name="T10" fmla="*/ 126 w 396"/>
                <a:gd name="T11" fmla="*/ 32 h 136"/>
                <a:gd name="T12" fmla="*/ 150 w 396"/>
                <a:gd name="T13" fmla="*/ 20 h 136"/>
                <a:gd name="T14" fmla="*/ 173 w 396"/>
                <a:gd name="T15" fmla="*/ 7 h 136"/>
                <a:gd name="T16" fmla="*/ 199 w 396"/>
                <a:gd name="T17" fmla="*/ 1 h 136"/>
                <a:gd name="T18" fmla="*/ 225 w 396"/>
                <a:gd name="T19" fmla="*/ 3 h 136"/>
                <a:gd name="T20" fmla="*/ 253 w 396"/>
                <a:gd name="T21" fmla="*/ 4 h 136"/>
                <a:gd name="T22" fmla="*/ 279 w 396"/>
                <a:gd name="T23" fmla="*/ 5 h 136"/>
                <a:gd name="T24" fmla="*/ 298 w 396"/>
                <a:gd name="T25" fmla="*/ 10 h 136"/>
                <a:gd name="T26" fmla="*/ 308 w 396"/>
                <a:gd name="T27" fmla="*/ 18 h 136"/>
                <a:gd name="T28" fmla="*/ 319 w 396"/>
                <a:gd name="T29" fmla="*/ 28 h 136"/>
                <a:gd name="T30" fmla="*/ 328 w 396"/>
                <a:gd name="T31" fmla="*/ 37 h 136"/>
                <a:gd name="T32" fmla="*/ 342 w 396"/>
                <a:gd name="T33" fmla="*/ 45 h 136"/>
                <a:gd name="T34" fmla="*/ 357 w 396"/>
                <a:gd name="T35" fmla="*/ 54 h 136"/>
                <a:gd name="T36" fmla="*/ 373 w 396"/>
                <a:gd name="T37" fmla="*/ 61 h 136"/>
                <a:gd name="T38" fmla="*/ 389 w 396"/>
                <a:gd name="T39" fmla="*/ 68 h 136"/>
                <a:gd name="T40" fmla="*/ 392 w 396"/>
                <a:gd name="T41" fmla="*/ 77 h 136"/>
                <a:gd name="T42" fmla="*/ 381 w 396"/>
                <a:gd name="T43" fmla="*/ 84 h 136"/>
                <a:gd name="T44" fmla="*/ 372 w 396"/>
                <a:gd name="T45" fmla="*/ 93 h 136"/>
                <a:gd name="T46" fmla="*/ 361 w 396"/>
                <a:gd name="T47" fmla="*/ 100 h 136"/>
                <a:gd name="T48" fmla="*/ 349 w 396"/>
                <a:gd name="T49" fmla="*/ 109 h 136"/>
                <a:gd name="T50" fmla="*/ 338 w 396"/>
                <a:gd name="T51" fmla="*/ 116 h 136"/>
                <a:gd name="T52" fmla="*/ 325 w 396"/>
                <a:gd name="T53" fmla="*/ 124 h 136"/>
                <a:gd name="T54" fmla="*/ 312 w 396"/>
                <a:gd name="T55" fmla="*/ 132 h 136"/>
                <a:gd name="T56" fmla="*/ 293 w 396"/>
                <a:gd name="T57" fmla="*/ 136 h 136"/>
                <a:gd name="T58" fmla="*/ 268 w 396"/>
                <a:gd name="T59" fmla="*/ 136 h 136"/>
                <a:gd name="T60" fmla="*/ 242 w 396"/>
                <a:gd name="T61" fmla="*/ 136 h 136"/>
                <a:gd name="T62" fmla="*/ 216 w 396"/>
                <a:gd name="T63" fmla="*/ 136 h 136"/>
                <a:gd name="T64" fmla="*/ 189 w 396"/>
                <a:gd name="T65" fmla="*/ 132 h 136"/>
                <a:gd name="T66" fmla="*/ 162 w 396"/>
                <a:gd name="T67" fmla="*/ 126 h 136"/>
                <a:gd name="T68" fmla="*/ 136 w 396"/>
                <a:gd name="T69" fmla="*/ 119 h 136"/>
                <a:gd name="T70" fmla="*/ 108 w 396"/>
                <a:gd name="T71" fmla="*/ 112 h 136"/>
                <a:gd name="T72" fmla="*/ 83 w 396"/>
                <a:gd name="T73" fmla="*/ 108 h 136"/>
                <a:gd name="T74" fmla="*/ 59 w 396"/>
                <a:gd name="T75" fmla="*/ 104 h 136"/>
                <a:gd name="T76" fmla="*/ 36 w 396"/>
                <a:gd name="T77" fmla="*/ 100 h 136"/>
                <a:gd name="T78" fmla="*/ 11 w 396"/>
                <a:gd name="T79" fmla="*/ 97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96" h="136">
                  <a:moveTo>
                    <a:pt x="0" y="95"/>
                  </a:moveTo>
                  <a:lnTo>
                    <a:pt x="11" y="90"/>
                  </a:lnTo>
                  <a:lnTo>
                    <a:pt x="23" y="84"/>
                  </a:lnTo>
                  <a:lnTo>
                    <a:pt x="34" y="79"/>
                  </a:lnTo>
                  <a:lnTo>
                    <a:pt x="45" y="73"/>
                  </a:lnTo>
                  <a:lnTo>
                    <a:pt x="56" y="67"/>
                  </a:lnTo>
                  <a:lnTo>
                    <a:pt x="68" y="62"/>
                  </a:lnTo>
                  <a:lnTo>
                    <a:pt x="80" y="56"/>
                  </a:lnTo>
                  <a:lnTo>
                    <a:pt x="90" y="50"/>
                  </a:lnTo>
                  <a:lnTo>
                    <a:pt x="102" y="44"/>
                  </a:lnTo>
                  <a:lnTo>
                    <a:pt x="114" y="38"/>
                  </a:lnTo>
                  <a:lnTo>
                    <a:pt x="126" y="32"/>
                  </a:lnTo>
                  <a:lnTo>
                    <a:pt x="138" y="26"/>
                  </a:lnTo>
                  <a:lnTo>
                    <a:pt x="150" y="20"/>
                  </a:lnTo>
                  <a:lnTo>
                    <a:pt x="161" y="13"/>
                  </a:lnTo>
                  <a:lnTo>
                    <a:pt x="173" y="7"/>
                  </a:lnTo>
                  <a:lnTo>
                    <a:pt x="185" y="0"/>
                  </a:lnTo>
                  <a:lnTo>
                    <a:pt x="199" y="1"/>
                  </a:lnTo>
                  <a:lnTo>
                    <a:pt x="212" y="1"/>
                  </a:lnTo>
                  <a:lnTo>
                    <a:pt x="225" y="3"/>
                  </a:lnTo>
                  <a:lnTo>
                    <a:pt x="239" y="3"/>
                  </a:lnTo>
                  <a:lnTo>
                    <a:pt x="253" y="4"/>
                  </a:lnTo>
                  <a:lnTo>
                    <a:pt x="266" y="5"/>
                  </a:lnTo>
                  <a:lnTo>
                    <a:pt x="279" y="5"/>
                  </a:lnTo>
                  <a:lnTo>
                    <a:pt x="293" y="6"/>
                  </a:lnTo>
                  <a:lnTo>
                    <a:pt x="298" y="10"/>
                  </a:lnTo>
                  <a:lnTo>
                    <a:pt x="303" y="14"/>
                  </a:lnTo>
                  <a:lnTo>
                    <a:pt x="308" y="18"/>
                  </a:lnTo>
                  <a:lnTo>
                    <a:pt x="313" y="24"/>
                  </a:lnTo>
                  <a:lnTo>
                    <a:pt x="319" y="28"/>
                  </a:lnTo>
                  <a:lnTo>
                    <a:pt x="324" y="32"/>
                  </a:lnTo>
                  <a:lnTo>
                    <a:pt x="328" y="37"/>
                  </a:lnTo>
                  <a:lnTo>
                    <a:pt x="334" y="42"/>
                  </a:lnTo>
                  <a:lnTo>
                    <a:pt x="342" y="45"/>
                  </a:lnTo>
                  <a:lnTo>
                    <a:pt x="349" y="49"/>
                  </a:lnTo>
                  <a:lnTo>
                    <a:pt x="357" y="54"/>
                  </a:lnTo>
                  <a:lnTo>
                    <a:pt x="365" y="57"/>
                  </a:lnTo>
                  <a:lnTo>
                    <a:pt x="373" y="61"/>
                  </a:lnTo>
                  <a:lnTo>
                    <a:pt x="381" y="65"/>
                  </a:lnTo>
                  <a:lnTo>
                    <a:pt x="389" y="68"/>
                  </a:lnTo>
                  <a:lnTo>
                    <a:pt x="396" y="73"/>
                  </a:lnTo>
                  <a:lnTo>
                    <a:pt x="392" y="77"/>
                  </a:lnTo>
                  <a:lnTo>
                    <a:pt x="387" y="81"/>
                  </a:lnTo>
                  <a:lnTo>
                    <a:pt x="381" y="84"/>
                  </a:lnTo>
                  <a:lnTo>
                    <a:pt x="376" y="89"/>
                  </a:lnTo>
                  <a:lnTo>
                    <a:pt x="372" y="93"/>
                  </a:lnTo>
                  <a:lnTo>
                    <a:pt x="366" y="96"/>
                  </a:lnTo>
                  <a:lnTo>
                    <a:pt x="361" y="100"/>
                  </a:lnTo>
                  <a:lnTo>
                    <a:pt x="356" y="105"/>
                  </a:lnTo>
                  <a:lnTo>
                    <a:pt x="349" y="109"/>
                  </a:lnTo>
                  <a:lnTo>
                    <a:pt x="344" y="112"/>
                  </a:lnTo>
                  <a:lnTo>
                    <a:pt x="338" y="116"/>
                  </a:lnTo>
                  <a:lnTo>
                    <a:pt x="331" y="121"/>
                  </a:lnTo>
                  <a:lnTo>
                    <a:pt x="325" y="124"/>
                  </a:lnTo>
                  <a:lnTo>
                    <a:pt x="319" y="128"/>
                  </a:lnTo>
                  <a:lnTo>
                    <a:pt x="312" y="132"/>
                  </a:lnTo>
                  <a:lnTo>
                    <a:pt x="307" y="136"/>
                  </a:lnTo>
                  <a:lnTo>
                    <a:pt x="293" y="136"/>
                  </a:lnTo>
                  <a:lnTo>
                    <a:pt x="280" y="136"/>
                  </a:lnTo>
                  <a:lnTo>
                    <a:pt x="268" y="136"/>
                  </a:lnTo>
                  <a:lnTo>
                    <a:pt x="255" y="136"/>
                  </a:lnTo>
                  <a:lnTo>
                    <a:pt x="242" y="136"/>
                  </a:lnTo>
                  <a:lnTo>
                    <a:pt x="229" y="136"/>
                  </a:lnTo>
                  <a:lnTo>
                    <a:pt x="216" y="136"/>
                  </a:lnTo>
                  <a:lnTo>
                    <a:pt x="203" y="136"/>
                  </a:lnTo>
                  <a:lnTo>
                    <a:pt x="189" y="132"/>
                  </a:lnTo>
                  <a:lnTo>
                    <a:pt x="176" y="129"/>
                  </a:lnTo>
                  <a:lnTo>
                    <a:pt x="162" y="126"/>
                  </a:lnTo>
                  <a:lnTo>
                    <a:pt x="149" y="123"/>
                  </a:lnTo>
                  <a:lnTo>
                    <a:pt x="136" y="119"/>
                  </a:lnTo>
                  <a:lnTo>
                    <a:pt x="122" y="115"/>
                  </a:lnTo>
                  <a:lnTo>
                    <a:pt x="108" y="112"/>
                  </a:lnTo>
                  <a:lnTo>
                    <a:pt x="94" y="109"/>
                  </a:lnTo>
                  <a:lnTo>
                    <a:pt x="83" y="108"/>
                  </a:lnTo>
                  <a:lnTo>
                    <a:pt x="71" y="106"/>
                  </a:lnTo>
                  <a:lnTo>
                    <a:pt x="59" y="104"/>
                  </a:lnTo>
                  <a:lnTo>
                    <a:pt x="48" y="102"/>
                  </a:lnTo>
                  <a:lnTo>
                    <a:pt x="36" y="100"/>
                  </a:lnTo>
                  <a:lnTo>
                    <a:pt x="24" y="99"/>
                  </a:lnTo>
                  <a:lnTo>
                    <a:pt x="11" y="97"/>
                  </a:lnTo>
                  <a:lnTo>
                    <a:pt x="0" y="95"/>
                  </a:lnTo>
                  <a:close/>
                </a:path>
              </a:pathLst>
            </a:custGeom>
            <a:solidFill>
              <a:srgbClr val="DEB28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75" name="Freeform 302"/>
            <p:cNvSpPr>
              <a:spLocks/>
            </p:cNvSpPr>
            <p:nvPr/>
          </p:nvSpPr>
          <p:spPr bwMode="auto">
            <a:xfrm>
              <a:off x="2528" y="1229"/>
              <a:ext cx="364" cy="124"/>
            </a:xfrm>
            <a:custGeom>
              <a:avLst/>
              <a:gdLst>
                <a:gd name="T0" fmla="*/ 11 w 364"/>
                <a:gd name="T1" fmla="*/ 82 h 124"/>
                <a:gd name="T2" fmla="*/ 31 w 364"/>
                <a:gd name="T3" fmla="*/ 71 h 124"/>
                <a:gd name="T4" fmla="*/ 52 w 364"/>
                <a:gd name="T5" fmla="*/ 61 h 124"/>
                <a:gd name="T6" fmla="*/ 72 w 364"/>
                <a:gd name="T7" fmla="*/ 51 h 124"/>
                <a:gd name="T8" fmla="*/ 94 w 364"/>
                <a:gd name="T9" fmla="*/ 40 h 124"/>
                <a:gd name="T10" fmla="*/ 115 w 364"/>
                <a:gd name="T11" fmla="*/ 28 h 124"/>
                <a:gd name="T12" fmla="*/ 137 w 364"/>
                <a:gd name="T13" fmla="*/ 17 h 124"/>
                <a:gd name="T14" fmla="*/ 158 w 364"/>
                <a:gd name="T15" fmla="*/ 6 h 124"/>
                <a:gd name="T16" fmla="*/ 182 w 364"/>
                <a:gd name="T17" fmla="*/ 1 h 124"/>
                <a:gd name="T18" fmla="*/ 206 w 364"/>
                <a:gd name="T19" fmla="*/ 2 h 124"/>
                <a:gd name="T20" fmla="*/ 231 w 364"/>
                <a:gd name="T21" fmla="*/ 3 h 124"/>
                <a:gd name="T22" fmla="*/ 256 w 364"/>
                <a:gd name="T23" fmla="*/ 4 h 124"/>
                <a:gd name="T24" fmla="*/ 273 w 364"/>
                <a:gd name="T25" fmla="*/ 8 h 124"/>
                <a:gd name="T26" fmla="*/ 282 w 364"/>
                <a:gd name="T27" fmla="*/ 17 h 124"/>
                <a:gd name="T28" fmla="*/ 291 w 364"/>
                <a:gd name="T29" fmla="*/ 25 h 124"/>
                <a:gd name="T30" fmla="*/ 301 w 364"/>
                <a:gd name="T31" fmla="*/ 33 h 124"/>
                <a:gd name="T32" fmla="*/ 313 w 364"/>
                <a:gd name="T33" fmla="*/ 41 h 124"/>
                <a:gd name="T34" fmla="*/ 327 w 364"/>
                <a:gd name="T35" fmla="*/ 48 h 124"/>
                <a:gd name="T36" fmla="*/ 341 w 364"/>
                <a:gd name="T37" fmla="*/ 55 h 124"/>
                <a:gd name="T38" fmla="*/ 356 w 364"/>
                <a:gd name="T39" fmla="*/ 62 h 124"/>
                <a:gd name="T40" fmla="*/ 358 w 364"/>
                <a:gd name="T41" fmla="*/ 70 h 124"/>
                <a:gd name="T42" fmla="*/ 350 w 364"/>
                <a:gd name="T43" fmla="*/ 77 h 124"/>
                <a:gd name="T44" fmla="*/ 340 w 364"/>
                <a:gd name="T45" fmla="*/ 84 h 124"/>
                <a:gd name="T46" fmla="*/ 331 w 364"/>
                <a:gd name="T47" fmla="*/ 91 h 124"/>
                <a:gd name="T48" fmla="*/ 320 w 364"/>
                <a:gd name="T49" fmla="*/ 99 h 124"/>
                <a:gd name="T50" fmla="*/ 309 w 364"/>
                <a:gd name="T51" fmla="*/ 106 h 124"/>
                <a:gd name="T52" fmla="*/ 298 w 364"/>
                <a:gd name="T53" fmla="*/ 113 h 124"/>
                <a:gd name="T54" fmla="*/ 286 w 364"/>
                <a:gd name="T55" fmla="*/ 120 h 124"/>
                <a:gd name="T56" fmla="*/ 269 w 364"/>
                <a:gd name="T57" fmla="*/ 124 h 124"/>
                <a:gd name="T58" fmla="*/ 246 w 364"/>
                <a:gd name="T59" fmla="*/ 124 h 124"/>
                <a:gd name="T60" fmla="*/ 221 w 364"/>
                <a:gd name="T61" fmla="*/ 124 h 124"/>
                <a:gd name="T62" fmla="*/ 198 w 364"/>
                <a:gd name="T63" fmla="*/ 124 h 124"/>
                <a:gd name="T64" fmla="*/ 173 w 364"/>
                <a:gd name="T65" fmla="*/ 121 h 124"/>
                <a:gd name="T66" fmla="*/ 149 w 364"/>
                <a:gd name="T67" fmla="*/ 115 h 124"/>
                <a:gd name="T68" fmla="*/ 124 w 364"/>
                <a:gd name="T69" fmla="*/ 108 h 124"/>
                <a:gd name="T70" fmla="*/ 99 w 364"/>
                <a:gd name="T71" fmla="*/ 102 h 124"/>
                <a:gd name="T72" fmla="*/ 76 w 364"/>
                <a:gd name="T73" fmla="*/ 98 h 124"/>
                <a:gd name="T74" fmla="*/ 54 w 364"/>
                <a:gd name="T75" fmla="*/ 94 h 124"/>
                <a:gd name="T76" fmla="*/ 33 w 364"/>
                <a:gd name="T77" fmla="*/ 91 h 124"/>
                <a:gd name="T78" fmla="*/ 11 w 364"/>
                <a:gd name="T79" fmla="*/ 88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64" h="124">
                  <a:moveTo>
                    <a:pt x="0" y="87"/>
                  </a:moveTo>
                  <a:lnTo>
                    <a:pt x="11" y="82"/>
                  </a:lnTo>
                  <a:lnTo>
                    <a:pt x="20" y="76"/>
                  </a:lnTo>
                  <a:lnTo>
                    <a:pt x="31" y="71"/>
                  </a:lnTo>
                  <a:lnTo>
                    <a:pt x="42" y="66"/>
                  </a:lnTo>
                  <a:lnTo>
                    <a:pt x="52" y="61"/>
                  </a:lnTo>
                  <a:lnTo>
                    <a:pt x="62" y="56"/>
                  </a:lnTo>
                  <a:lnTo>
                    <a:pt x="72" y="51"/>
                  </a:lnTo>
                  <a:lnTo>
                    <a:pt x="83" y="45"/>
                  </a:lnTo>
                  <a:lnTo>
                    <a:pt x="94" y="40"/>
                  </a:lnTo>
                  <a:lnTo>
                    <a:pt x="104" y="34"/>
                  </a:lnTo>
                  <a:lnTo>
                    <a:pt x="115" y="28"/>
                  </a:lnTo>
                  <a:lnTo>
                    <a:pt x="126" y="23"/>
                  </a:lnTo>
                  <a:lnTo>
                    <a:pt x="137" y="17"/>
                  </a:lnTo>
                  <a:lnTo>
                    <a:pt x="148" y="11"/>
                  </a:lnTo>
                  <a:lnTo>
                    <a:pt x="158" y="6"/>
                  </a:lnTo>
                  <a:lnTo>
                    <a:pt x="169" y="0"/>
                  </a:lnTo>
                  <a:lnTo>
                    <a:pt x="182" y="1"/>
                  </a:lnTo>
                  <a:lnTo>
                    <a:pt x="194" y="1"/>
                  </a:lnTo>
                  <a:lnTo>
                    <a:pt x="206" y="2"/>
                  </a:lnTo>
                  <a:lnTo>
                    <a:pt x="219" y="2"/>
                  </a:lnTo>
                  <a:lnTo>
                    <a:pt x="231" y="3"/>
                  </a:lnTo>
                  <a:lnTo>
                    <a:pt x="244" y="3"/>
                  </a:lnTo>
                  <a:lnTo>
                    <a:pt x="256" y="4"/>
                  </a:lnTo>
                  <a:lnTo>
                    <a:pt x="268" y="4"/>
                  </a:lnTo>
                  <a:lnTo>
                    <a:pt x="273" y="8"/>
                  </a:lnTo>
                  <a:lnTo>
                    <a:pt x="278" y="12"/>
                  </a:lnTo>
                  <a:lnTo>
                    <a:pt x="282" y="17"/>
                  </a:lnTo>
                  <a:lnTo>
                    <a:pt x="287" y="21"/>
                  </a:lnTo>
                  <a:lnTo>
                    <a:pt x="291" y="25"/>
                  </a:lnTo>
                  <a:lnTo>
                    <a:pt x="297" y="28"/>
                  </a:lnTo>
                  <a:lnTo>
                    <a:pt x="301" y="33"/>
                  </a:lnTo>
                  <a:lnTo>
                    <a:pt x="305" y="37"/>
                  </a:lnTo>
                  <a:lnTo>
                    <a:pt x="313" y="41"/>
                  </a:lnTo>
                  <a:lnTo>
                    <a:pt x="320" y="44"/>
                  </a:lnTo>
                  <a:lnTo>
                    <a:pt x="327" y="48"/>
                  </a:lnTo>
                  <a:lnTo>
                    <a:pt x="334" y="52"/>
                  </a:lnTo>
                  <a:lnTo>
                    <a:pt x="341" y="55"/>
                  </a:lnTo>
                  <a:lnTo>
                    <a:pt x="349" y="59"/>
                  </a:lnTo>
                  <a:lnTo>
                    <a:pt x="356" y="62"/>
                  </a:lnTo>
                  <a:lnTo>
                    <a:pt x="364" y="66"/>
                  </a:lnTo>
                  <a:lnTo>
                    <a:pt x="358" y="70"/>
                  </a:lnTo>
                  <a:lnTo>
                    <a:pt x="354" y="73"/>
                  </a:lnTo>
                  <a:lnTo>
                    <a:pt x="350" y="77"/>
                  </a:lnTo>
                  <a:lnTo>
                    <a:pt x="344" y="80"/>
                  </a:lnTo>
                  <a:lnTo>
                    <a:pt x="340" y="84"/>
                  </a:lnTo>
                  <a:lnTo>
                    <a:pt x="335" y="88"/>
                  </a:lnTo>
                  <a:lnTo>
                    <a:pt x="331" y="91"/>
                  </a:lnTo>
                  <a:lnTo>
                    <a:pt x="326" y="95"/>
                  </a:lnTo>
                  <a:lnTo>
                    <a:pt x="320" y="99"/>
                  </a:lnTo>
                  <a:lnTo>
                    <a:pt x="315" y="102"/>
                  </a:lnTo>
                  <a:lnTo>
                    <a:pt x="309" y="106"/>
                  </a:lnTo>
                  <a:lnTo>
                    <a:pt x="303" y="109"/>
                  </a:lnTo>
                  <a:lnTo>
                    <a:pt x="298" y="113"/>
                  </a:lnTo>
                  <a:lnTo>
                    <a:pt x="292" y="117"/>
                  </a:lnTo>
                  <a:lnTo>
                    <a:pt x="286" y="120"/>
                  </a:lnTo>
                  <a:lnTo>
                    <a:pt x="281" y="124"/>
                  </a:lnTo>
                  <a:lnTo>
                    <a:pt x="269" y="124"/>
                  </a:lnTo>
                  <a:lnTo>
                    <a:pt x="257" y="124"/>
                  </a:lnTo>
                  <a:lnTo>
                    <a:pt x="246" y="124"/>
                  </a:lnTo>
                  <a:lnTo>
                    <a:pt x="233" y="124"/>
                  </a:lnTo>
                  <a:lnTo>
                    <a:pt x="221" y="124"/>
                  </a:lnTo>
                  <a:lnTo>
                    <a:pt x="210" y="124"/>
                  </a:lnTo>
                  <a:lnTo>
                    <a:pt x="198" y="124"/>
                  </a:lnTo>
                  <a:lnTo>
                    <a:pt x="186" y="124"/>
                  </a:lnTo>
                  <a:lnTo>
                    <a:pt x="173" y="121"/>
                  </a:lnTo>
                  <a:lnTo>
                    <a:pt x="161" y="118"/>
                  </a:lnTo>
                  <a:lnTo>
                    <a:pt x="149" y="115"/>
                  </a:lnTo>
                  <a:lnTo>
                    <a:pt x="136" y="111"/>
                  </a:lnTo>
                  <a:lnTo>
                    <a:pt x="124" y="108"/>
                  </a:lnTo>
                  <a:lnTo>
                    <a:pt x="112" y="105"/>
                  </a:lnTo>
                  <a:lnTo>
                    <a:pt x="99" y="102"/>
                  </a:lnTo>
                  <a:lnTo>
                    <a:pt x="87" y="99"/>
                  </a:lnTo>
                  <a:lnTo>
                    <a:pt x="76" y="98"/>
                  </a:lnTo>
                  <a:lnTo>
                    <a:pt x="65" y="96"/>
                  </a:lnTo>
                  <a:lnTo>
                    <a:pt x="54" y="94"/>
                  </a:lnTo>
                  <a:lnTo>
                    <a:pt x="44" y="93"/>
                  </a:lnTo>
                  <a:lnTo>
                    <a:pt x="33" y="91"/>
                  </a:lnTo>
                  <a:lnTo>
                    <a:pt x="21" y="90"/>
                  </a:lnTo>
                  <a:lnTo>
                    <a:pt x="11" y="88"/>
                  </a:lnTo>
                  <a:lnTo>
                    <a:pt x="0" y="87"/>
                  </a:lnTo>
                  <a:close/>
                </a:path>
              </a:pathLst>
            </a:custGeom>
            <a:solidFill>
              <a:srgbClr val="E1AE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04" name="Freeform 303"/>
            <p:cNvSpPr>
              <a:spLocks/>
            </p:cNvSpPr>
            <p:nvPr/>
          </p:nvSpPr>
          <p:spPr bwMode="auto">
            <a:xfrm>
              <a:off x="2550" y="1234"/>
              <a:ext cx="330" cy="113"/>
            </a:xfrm>
            <a:custGeom>
              <a:avLst/>
              <a:gdLst>
                <a:gd name="T0" fmla="*/ 10 w 330"/>
                <a:gd name="T1" fmla="*/ 74 h 113"/>
                <a:gd name="T2" fmla="*/ 28 w 330"/>
                <a:gd name="T3" fmla="*/ 65 h 113"/>
                <a:gd name="T4" fmla="*/ 47 w 330"/>
                <a:gd name="T5" fmla="*/ 55 h 113"/>
                <a:gd name="T6" fmla="*/ 65 w 330"/>
                <a:gd name="T7" fmla="*/ 46 h 113"/>
                <a:gd name="T8" fmla="*/ 85 w 330"/>
                <a:gd name="T9" fmla="*/ 36 h 113"/>
                <a:gd name="T10" fmla="*/ 105 w 330"/>
                <a:gd name="T11" fmla="*/ 26 h 113"/>
                <a:gd name="T12" fmla="*/ 124 w 330"/>
                <a:gd name="T13" fmla="*/ 16 h 113"/>
                <a:gd name="T14" fmla="*/ 144 w 330"/>
                <a:gd name="T15" fmla="*/ 5 h 113"/>
                <a:gd name="T16" fmla="*/ 165 w 330"/>
                <a:gd name="T17" fmla="*/ 1 h 113"/>
                <a:gd name="T18" fmla="*/ 188 w 330"/>
                <a:gd name="T19" fmla="*/ 2 h 113"/>
                <a:gd name="T20" fmla="*/ 210 w 330"/>
                <a:gd name="T21" fmla="*/ 2 h 113"/>
                <a:gd name="T22" fmla="*/ 232 w 330"/>
                <a:gd name="T23" fmla="*/ 3 h 113"/>
                <a:gd name="T24" fmla="*/ 248 w 330"/>
                <a:gd name="T25" fmla="*/ 7 h 113"/>
                <a:gd name="T26" fmla="*/ 257 w 330"/>
                <a:gd name="T27" fmla="*/ 15 h 113"/>
                <a:gd name="T28" fmla="*/ 265 w 330"/>
                <a:gd name="T29" fmla="*/ 22 h 113"/>
                <a:gd name="T30" fmla="*/ 274 w 330"/>
                <a:gd name="T31" fmla="*/ 30 h 113"/>
                <a:gd name="T32" fmla="*/ 284 w 330"/>
                <a:gd name="T33" fmla="*/ 37 h 113"/>
                <a:gd name="T34" fmla="*/ 297 w 330"/>
                <a:gd name="T35" fmla="*/ 44 h 113"/>
                <a:gd name="T36" fmla="*/ 310 w 330"/>
                <a:gd name="T37" fmla="*/ 50 h 113"/>
                <a:gd name="T38" fmla="*/ 324 w 330"/>
                <a:gd name="T39" fmla="*/ 57 h 113"/>
                <a:gd name="T40" fmla="*/ 326 w 330"/>
                <a:gd name="T41" fmla="*/ 64 h 113"/>
                <a:gd name="T42" fmla="*/ 317 w 330"/>
                <a:gd name="T43" fmla="*/ 70 h 113"/>
                <a:gd name="T44" fmla="*/ 309 w 330"/>
                <a:gd name="T45" fmla="*/ 77 h 113"/>
                <a:gd name="T46" fmla="*/ 300 w 330"/>
                <a:gd name="T47" fmla="*/ 83 h 113"/>
                <a:gd name="T48" fmla="*/ 291 w 330"/>
                <a:gd name="T49" fmla="*/ 89 h 113"/>
                <a:gd name="T50" fmla="*/ 281 w 330"/>
                <a:gd name="T51" fmla="*/ 97 h 113"/>
                <a:gd name="T52" fmla="*/ 270 w 330"/>
                <a:gd name="T53" fmla="*/ 103 h 113"/>
                <a:gd name="T54" fmla="*/ 260 w 330"/>
                <a:gd name="T55" fmla="*/ 110 h 113"/>
                <a:gd name="T56" fmla="*/ 244 w 330"/>
                <a:gd name="T57" fmla="*/ 113 h 113"/>
                <a:gd name="T58" fmla="*/ 223 w 330"/>
                <a:gd name="T59" fmla="*/ 113 h 113"/>
                <a:gd name="T60" fmla="*/ 201 w 330"/>
                <a:gd name="T61" fmla="*/ 113 h 113"/>
                <a:gd name="T62" fmla="*/ 179 w 330"/>
                <a:gd name="T63" fmla="*/ 113 h 113"/>
                <a:gd name="T64" fmla="*/ 158 w 330"/>
                <a:gd name="T65" fmla="*/ 110 h 113"/>
                <a:gd name="T66" fmla="*/ 135 w 330"/>
                <a:gd name="T67" fmla="*/ 104 h 113"/>
                <a:gd name="T68" fmla="*/ 112 w 330"/>
                <a:gd name="T69" fmla="*/ 99 h 113"/>
                <a:gd name="T70" fmla="*/ 90 w 330"/>
                <a:gd name="T71" fmla="*/ 93 h 113"/>
                <a:gd name="T72" fmla="*/ 70 w 330"/>
                <a:gd name="T73" fmla="*/ 89 h 113"/>
                <a:gd name="T74" fmla="*/ 49 w 330"/>
                <a:gd name="T75" fmla="*/ 86 h 113"/>
                <a:gd name="T76" fmla="*/ 30 w 330"/>
                <a:gd name="T77" fmla="*/ 83 h 113"/>
                <a:gd name="T78" fmla="*/ 10 w 330"/>
                <a:gd name="T79" fmla="*/ 81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30" h="113">
                  <a:moveTo>
                    <a:pt x="0" y="79"/>
                  </a:moveTo>
                  <a:lnTo>
                    <a:pt x="10" y="74"/>
                  </a:lnTo>
                  <a:lnTo>
                    <a:pt x="19" y="69"/>
                  </a:lnTo>
                  <a:lnTo>
                    <a:pt x="28" y="65"/>
                  </a:lnTo>
                  <a:lnTo>
                    <a:pt x="38" y="61"/>
                  </a:lnTo>
                  <a:lnTo>
                    <a:pt x="47" y="55"/>
                  </a:lnTo>
                  <a:lnTo>
                    <a:pt x="57" y="51"/>
                  </a:lnTo>
                  <a:lnTo>
                    <a:pt x="65" y="46"/>
                  </a:lnTo>
                  <a:lnTo>
                    <a:pt x="75" y="41"/>
                  </a:lnTo>
                  <a:lnTo>
                    <a:pt x="85" y="36"/>
                  </a:lnTo>
                  <a:lnTo>
                    <a:pt x="95" y="31"/>
                  </a:lnTo>
                  <a:lnTo>
                    <a:pt x="105" y="26"/>
                  </a:lnTo>
                  <a:lnTo>
                    <a:pt x="114" y="21"/>
                  </a:lnTo>
                  <a:lnTo>
                    <a:pt x="124" y="16"/>
                  </a:lnTo>
                  <a:lnTo>
                    <a:pt x="134" y="11"/>
                  </a:lnTo>
                  <a:lnTo>
                    <a:pt x="144" y="5"/>
                  </a:lnTo>
                  <a:lnTo>
                    <a:pt x="153" y="0"/>
                  </a:lnTo>
                  <a:lnTo>
                    <a:pt x="165" y="1"/>
                  </a:lnTo>
                  <a:lnTo>
                    <a:pt x="176" y="1"/>
                  </a:lnTo>
                  <a:lnTo>
                    <a:pt x="188" y="2"/>
                  </a:lnTo>
                  <a:lnTo>
                    <a:pt x="199" y="2"/>
                  </a:lnTo>
                  <a:lnTo>
                    <a:pt x="210" y="2"/>
                  </a:lnTo>
                  <a:lnTo>
                    <a:pt x="222" y="3"/>
                  </a:lnTo>
                  <a:lnTo>
                    <a:pt x="232" y="3"/>
                  </a:lnTo>
                  <a:lnTo>
                    <a:pt x="244" y="4"/>
                  </a:lnTo>
                  <a:lnTo>
                    <a:pt x="248" y="7"/>
                  </a:lnTo>
                  <a:lnTo>
                    <a:pt x="252" y="12"/>
                  </a:lnTo>
                  <a:lnTo>
                    <a:pt x="257" y="15"/>
                  </a:lnTo>
                  <a:lnTo>
                    <a:pt x="261" y="19"/>
                  </a:lnTo>
                  <a:lnTo>
                    <a:pt x="265" y="22"/>
                  </a:lnTo>
                  <a:lnTo>
                    <a:pt x="269" y="27"/>
                  </a:lnTo>
                  <a:lnTo>
                    <a:pt x="274" y="30"/>
                  </a:lnTo>
                  <a:lnTo>
                    <a:pt x="278" y="34"/>
                  </a:lnTo>
                  <a:lnTo>
                    <a:pt x="284" y="37"/>
                  </a:lnTo>
                  <a:lnTo>
                    <a:pt x="291" y="40"/>
                  </a:lnTo>
                  <a:lnTo>
                    <a:pt x="297" y="44"/>
                  </a:lnTo>
                  <a:lnTo>
                    <a:pt x="303" y="47"/>
                  </a:lnTo>
                  <a:lnTo>
                    <a:pt x="310" y="50"/>
                  </a:lnTo>
                  <a:lnTo>
                    <a:pt x="316" y="53"/>
                  </a:lnTo>
                  <a:lnTo>
                    <a:pt x="324" y="57"/>
                  </a:lnTo>
                  <a:lnTo>
                    <a:pt x="330" y="61"/>
                  </a:lnTo>
                  <a:lnTo>
                    <a:pt x="326" y="64"/>
                  </a:lnTo>
                  <a:lnTo>
                    <a:pt x="321" y="67"/>
                  </a:lnTo>
                  <a:lnTo>
                    <a:pt x="317" y="70"/>
                  </a:lnTo>
                  <a:lnTo>
                    <a:pt x="313" y="73"/>
                  </a:lnTo>
                  <a:lnTo>
                    <a:pt x="309" y="77"/>
                  </a:lnTo>
                  <a:lnTo>
                    <a:pt x="304" y="80"/>
                  </a:lnTo>
                  <a:lnTo>
                    <a:pt x="300" y="83"/>
                  </a:lnTo>
                  <a:lnTo>
                    <a:pt x="296" y="86"/>
                  </a:lnTo>
                  <a:lnTo>
                    <a:pt x="291" y="89"/>
                  </a:lnTo>
                  <a:lnTo>
                    <a:pt x="285" y="93"/>
                  </a:lnTo>
                  <a:lnTo>
                    <a:pt x="281" y="97"/>
                  </a:lnTo>
                  <a:lnTo>
                    <a:pt x="276" y="100"/>
                  </a:lnTo>
                  <a:lnTo>
                    <a:pt x="270" y="103"/>
                  </a:lnTo>
                  <a:lnTo>
                    <a:pt x="265" y="106"/>
                  </a:lnTo>
                  <a:lnTo>
                    <a:pt x="260" y="110"/>
                  </a:lnTo>
                  <a:lnTo>
                    <a:pt x="254" y="113"/>
                  </a:lnTo>
                  <a:lnTo>
                    <a:pt x="244" y="113"/>
                  </a:lnTo>
                  <a:lnTo>
                    <a:pt x="233" y="113"/>
                  </a:lnTo>
                  <a:lnTo>
                    <a:pt x="223" y="113"/>
                  </a:lnTo>
                  <a:lnTo>
                    <a:pt x="212" y="113"/>
                  </a:lnTo>
                  <a:lnTo>
                    <a:pt x="201" y="113"/>
                  </a:lnTo>
                  <a:lnTo>
                    <a:pt x="191" y="113"/>
                  </a:lnTo>
                  <a:lnTo>
                    <a:pt x="179" y="113"/>
                  </a:lnTo>
                  <a:lnTo>
                    <a:pt x="168" y="113"/>
                  </a:lnTo>
                  <a:lnTo>
                    <a:pt x="158" y="110"/>
                  </a:lnTo>
                  <a:lnTo>
                    <a:pt x="146" y="107"/>
                  </a:lnTo>
                  <a:lnTo>
                    <a:pt x="135" y="104"/>
                  </a:lnTo>
                  <a:lnTo>
                    <a:pt x="124" y="101"/>
                  </a:lnTo>
                  <a:lnTo>
                    <a:pt x="112" y="99"/>
                  </a:lnTo>
                  <a:lnTo>
                    <a:pt x="101" y="96"/>
                  </a:lnTo>
                  <a:lnTo>
                    <a:pt x="90" y="93"/>
                  </a:lnTo>
                  <a:lnTo>
                    <a:pt x="79" y="90"/>
                  </a:lnTo>
                  <a:lnTo>
                    <a:pt x="70" y="89"/>
                  </a:lnTo>
                  <a:lnTo>
                    <a:pt x="59" y="87"/>
                  </a:lnTo>
                  <a:lnTo>
                    <a:pt x="49" y="86"/>
                  </a:lnTo>
                  <a:lnTo>
                    <a:pt x="40" y="85"/>
                  </a:lnTo>
                  <a:lnTo>
                    <a:pt x="30" y="83"/>
                  </a:lnTo>
                  <a:lnTo>
                    <a:pt x="20" y="82"/>
                  </a:lnTo>
                  <a:lnTo>
                    <a:pt x="10" y="81"/>
                  </a:lnTo>
                  <a:lnTo>
                    <a:pt x="0" y="79"/>
                  </a:lnTo>
                  <a:close/>
                </a:path>
              </a:pathLst>
            </a:custGeom>
            <a:solidFill>
              <a:srgbClr val="E3AA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05" name="Freeform 304"/>
            <p:cNvSpPr>
              <a:spLocks/>
            </p:cNvSpPr>
            <p:nvPr/>
          </p:nvSpPr>
          <p:spPr bwMode="auto">
            <a:xfrm>
              <a:off x="2573" y="1239"/>
              <a:ext cx="295" cy="101"/>
            </a:xfrm>
            <a:custGeom>
              <a:avLst/>
              <a:gdLst>
                <a:gd name="T0" fmla="*/ 0 w 295"/>
                <a:gd name="T1" fmla="*/ 72 h 101"/>
                <a:gd name="T2" fmla="*/ 67 w 295"/>
                <a:gd name="T3" fmla="*/ 38 h 101"/>
                <a:gd name="T4" fmla="*/ 137 w 295"/>
                <a:gd name="T5" fmla="*/ 0 h 101"/>
                <a:gd name="T6" fmla="*/ 218 w 295"/>
                <a:gd name="T7" fmla="*/ 4 h 101"/>
                <a:gd name="T8" fmla="*/ 248 w 295"/>
                <a:gd name="T9" fmla="*/ 31 h 101"/>
                <a:gd name="T10" fmla="*/ 295 w 295"/>
                <a:gd name="T11" fmla="*/ 55 h 101"/>
                <a:gd name="T12" fmla="*/ 265 w 295"/>
                <a:gd name="T13" fmla="*/ 78 h 101"/>
                <a:gd name="T14" fmla="*/ 228 w 295"/>
                <a:gd name="T15" fmla="*/ 101 h 101"/>
                <a:gd name="T16" fmla="*/ 151 w 295"/>
                <a:gd name="T17" fmla="*/ 101 h 101"/>
                <a:gd name="T18" fmla="*/ 70 w 295"/>
                <a:gd name="T19" fmla="*/ 81 h 101"/>
                <a:gd name="T20" fmla="*/ 0 w 295"/>
                <a:gd name="T21" fmla="*/ 72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95" h="101">
                  <a:moveTo>
                    <a:pt x="0" y="72"/>
                  </a:moveTo>
                  <a:lnTo>
                    <a:pt x="67" y="38"/>
                  </a:lnTo>
                  <a:lnTo>
                    <a:pt x="137" y="0"/>
                  </a:lnTo>
                  <a:lnTo>
                    <a:pt x="218" y="4"/>
                  </a:lnTo>
                  <a:lnTo>
                    <a:pt x="248" y="31"/>
                  </a:lnTo>
                  <a:lnTo>
                    <a:pt x="295" y="55"/>
                  </a:lnTo>
                  <a:lnTo>
                    <a:pt x="265" y="78"/>
                  </a:lnTo>
                  <a:lnTo>
                    <a:pt x="228" y="101"/>
                  </a:lnTo>
                  <a:lnTo>
                    <a:pt x="151" y="101"/>
                  </a:lnTo>
                  <a:lnTo>
                    <a:pt x="70" y="81"/>
                  </a:lnTo>
                  <a:lnTo>
                    <a:pt x="0" y="72"/>
                  </a:lnTo>
                  <a:close/>
                </a:path>
              </a:pathLst>
            </a:custGeom>
            <a:solidFill>
              <a:srgbClr val="E5A5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06" name="Freeform 305"/>
            <p:cNvSpPr>
              <a:spLocks/>
            </p:cNvSpPr>
            <p:nvPr/>
          </p:nvSpPr>
          <p:spPr bwMode="auto">
            <a:xfrm>
              <a:off x="2393" y="1440"/>
              <a:ext cx="596" cy="405"/>
            </a:xfrm>
            <a:custGeom>
              <a:avLst/>
              <a:gdLst>
                <a:gd name="T0" fmla="*/ 0 w 596"/>
                <a:gd name="T1" fmla="*/ 0 h 405"/>
                <a:gd name="T2" fmla="*/ 96 w 596"/>
                <a:gd name="T3" fmla="*/ 137 h 405"/>
                <a:gd name="T4" fmla="*/ 153 w 596"/>
                <a:gd name="T5" fmla="*/ 221 h 405"/>
                <a:gd name="T6" fmla="*/ 248 w 596"/>
                <a:gd name="T7" fmla="*/ 284 h 405"/>
                <a:gd name="T8" fmla="*/ 349 w 596"/>
                <a:gd name="T9" fmla="*/ 369 h 405"/>
                <a:gd name="T10" fmla="*/ 522 w 596"/>
                <a:gd name="T11" fmla="*/ 400 h 405"/>
                <a:gd name="T12" fmla="*/ 596 w 596"/>
                <a:gd name="T13" fmla="*/ 405 h 405"/>
                <a:gd name="T14" fmla="*/ 554 w 596"/>
                <a:gd name="T15" fmla="*/ 305 h 405"/>
                <a:gd name="T16" fmla="*/ 465 w 596"/>
                <a:gd name="T17" fmla="*/ 163 h 405"/>
                <a:gd name="T18" fmla="*/ 385 w 596"/>
                <a:gd name="T19" fmla="*/ 84 h 405"/>
                <a:gd name="T20" fmla="*/ 296 w 596"/>
                <a:gd name="T21" fmla="*/ 42 h 405"/>
                <a:gd name="T22" fmla="*/ 164 w 596"/>
                <a:gd name="T23" fmla="*/ 26 h 405"/>
                <a:gd name="T24" fmla="*/ 0 w 596"/>
                <a:gd name="T25" fmla="*/ 0 h 4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96" h="405">
                  <a:moveTo>
                    <a:pt x="0" y="0"/>
                  </a:moveTo>
                  <a:lnTo>
                    <a:pt x="96" y="137"/>
                  </a:lnTo>
                  <a:lnTo>
                    <a:pt x="153" y="221"/>
                  </a:lnTo>
                  <a:lnTo>
                    <a:pt x="248" y="284"/>
                  </a:lnTo>
                  <a:lnTo>
                    <a:pt x="349" y="369"/>
                  </a:lnTo>
                  <a:lnTo>
                    <a:pt x="522" y="400"/>
                  </a:lnTo>
                  <a:lnTo>
                    <a:pt x="596" y="405"/>
                  </a:lnTo>
                  <a:lnTo>
                    <a:pt x="554" y="305"/>
                  </a:lnTo>
                  <a:lnTo>
                    <a:pt x="465" y="163"/>
                  </a:lnTo>
                  <a:lnTo>
                    <a:pt x="385" y="84"/>
                  </a:lnTo>
                  <a:lnTo>
                    <a:pt x="296" y="42"/>
                  </a:lnTo>
                  <a:lnTo>
                    <a:pt x="164" y="2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9BA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07" name="Freeform 306"/>
            <p:cNvSpPr>
              <a:spLocks/>
            </p:cNvSpPr>
            <p:nvPr/>
          </p:nvSpPr>
          <p:spPr bwMode="auto">
            <a:xfrm>
              <a:off x="2415" y="1454"/>
              <a:ext cx="550" cy="375"/>
            </a:xfrm>
            <a:custGeom>
              <a:avLst/>
              <a:gdLst>
                <a:gd name="T0" fmla="*/ 11 w 550"/>
                <a:gd name="T1" fmla="*/ 16 h 375"/>
                <a:gd name="T2" fmla="*/ 33 w 550"/>
                <a:gd name="T3" fmla="*/ 48 h 375"/>
                <a:gd name="T4" fmla="*/ 56 w 550"/>
                <a:gd name="T5" fmla="*/ 80 h 375"/>
                <a:gd name="T6" fmla="*/ 77 w 550"/>
                <a:gd name="T7" fmla="*/ 112 h 375"/>
                <a:gd name="T8" fmla="*/ 95 w 550"/>
                <a:gd name="T9" fmla="*/ 137 h 375"/>
                <a:gd name="T10" fmla="*/ 108 w 550"/>
                <a:gd name="T11" fmla="*/ 156 h 375"/>
                <a:gd name="T12" fmla="*/ 122 w 550"/>
                <a:gd name="T13" fmla="*/ 175 h 375"/>
                <a:gd name="T14" fmla="*/ 134 w 550"/>
                <a:gd name="T15" fmla="*/ 195 h 375"/>
                <a:gd name="T16" fmla="*/ 152 w 550"/>
                <a:gd name="T17" fmla="*/ 212 h 375"/>
                <a:gd name="T18" fmla="*/ 175 w 550"/>
                <a:gd name="T19" fmla="*/ 226 h 375"/>
                <a:gd name="T20" fmla="*/ 196 w 550"/>
                <a:gd name="T21" fmla="*/ 241 h 375"/>
                <a:gd name="T22" fmla="*/ 218 w 550"/>
                <a:gd name="T23" fmla="*/ 256 h 375"/>
                <a:gd name="T24" fmla="*/ 241 w 550"/>
                <a:gd name="T25" fmla="*/ 273 h 375"/>
                <a:gd name="T26" fmla="*/ 264 w 550"/>
                <a:gd name="T27" fmla="*/ 292 h 375"/>
                <a:gd name="T28" fmla="*/ 286 w 550"/>
                <a:gd name="T29" fmla="*/ 312 h 375"/>
                <a:gd name="T30" fmla="*/ 310 w 550"/>
                <a:gd name="T31" fmla="*/ 331 h 375"/>
                <a:gd name="T32" fmla="*/ 342 w 550"/>
                <a:gd name="T33" fmla="*/ 344 h 375"/>
                <a:gd name="T34" fmla="*/ 382 w 550"/>
                <a:gd name="T35" fmla="*/ 352 h 375"/>
                <a:gd name="T36" fmla="*/ 421 w 550"/>
                <a:gd name="T37" fmla="*/ 359 h 375"/>
                <a:gd name="T38" fmla="*/ 462 w 550"/>
                <a:gd name="T39" fmla="*/ 367 h 375"/>
                <a:gd name="T40" fmla="*/ 490 w 550"/>
                <a:gd name="T41" fmla="*/ 371 h 375"/>
                <a:gd name="T42" fmla="*/ 507 w 550"/>
                <a:gd name="T43" fmla="*/ 372 h 375"/>
                <a:gd name="T44" fmla="*/ 524 w 550"/>
                <a:gd name="T45" fmla="*/ 373 h 375"/>
                <a:gd name="T46" fmla="*/ 541 w 550"/>
                <a:gd name="T47" fmla="*/ 374 h 375"/>
                <a:gd name="T48" fmla="*/ 545 w 550"/>
                <a:gd name="T49" fmla="*/ 364 h 375"/>
                <a:gd name="T50" fmla="*/ 535 w 550"/>
                <a:gd name="T51" fmla="*/ 340 h 375"/>
                <a:gd name="T52" fmla="*/ 526 w 550"/>
                <a:gd name="T53" fmla="*/ 317 h 375"/>
                <a:gd name="T54" fmla="*/ 516 w 550"/>
                <a:gd name="T55" fmla="*/ 295 h 375"/>
                <a:gd name="T56" fmla="*/ 501 w 550"/>
                <a:gd name="T57" fmla="*/ 266 h 375"/>
                <a:gd name="T58" fmla="*/ 480 w 550"/>
                <a:gd name="T59" fmla="*/ 233 h 375"/>
                <a:gd name="T60" fmla="*/ 460 w 550"/>
                <a:gd name="T61" fmla="*/ 201 h 375"/>
                <a:gd name="T62" fmla="*/ 438 w 550"/>
                <a:gd name="T63" fmla="*/ 168 h 375"/>
                <a:gd name="T64" fmla="*/ 419 w 550"/>
                <a:gd name="T65" fmla="*/ 143 h 375"/>
                <a:gd name="T66" fmla="*/ 401 w 550"/>
                <a:gd name="T67" fmla="*/ 124 h 375"/>
                <a:gd name="T68" fmla="*/ 383 w 550"/>
                <a:gd name="T69" fmla="*/ 105 h 375"/>
                <a:gd name="T70" fmla="*/ 365 w 550"/>
                <a:gd name="T71" fmla="*/ 87 h 375"/>
                <a:gd name="T72" fmla="*/ 345 w 550"/>
                <a:gd name="T73" fmla="*/ 73 h 375"/>
                <a:gd name="T74" fmla="*/ 325 w 550"/>
                <a:gd name="T75" fmla="*/ 64 h 375"/>
                <a:gd name="T76" fmla="*/ 303 w 550"/>
                <a:gd name="T77" fmla="*/ 54 h 375"/>
                <a:gd name="T78" fmla="*/ 283 w 550"/>
                <a:gd name="T79" fmla="*/ 45 h 375"/>
                <a:gd name="T80" fmla="*/ 258 w 550"/>
                <a:gd name="T81" fmla="*/ 37 h 375"/>
                <a:gd name="T82" fmla="*/ 227 w 550"/>
                <a:gd name="T83" fmla="*/ 34 h 375"/>
                <a:gd name="T84" fmla="*/ 197 w 550"/>
                <a:gd name="T85" fmla="*/ 31 h 375"/>
                <a:gd name="T86" fmla="*/ 166 w 550"/>
                <a:gd name="T87" fmla="*/ 27 h 375"/>
                <a:gd name="T88" fmla="*/ 132 w 550"/>
                <a:gd name="T89" fmla="*/ 21 h 375"/>
                <a:gd name="T90" fmla="*/ 95 w 550"/>
                <a:gd name="T91" fmla="*/ 16 h 375"/>
                <a:gd name="T92" fmla="*/ 57 w 550"/>
                <a:gd name="T93" fmla="*/ 10 h 375"/>
                <a:gd name="T94" fmla="*/ 20 w 550"/>
                <a:gd name="T95" fmla="*/ 3 h 3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50" h="375">
                  <a:moveTo>
                    <a:pt x="0" y="0"/>
                  </a:moveTo>
                  <a:lnTo>
                    <a:pt x="11" y="16"/>
                  </a:lnTo>
                  <a:lnTo>
                    <a:pt x="23" y="32"/>
                  </a:lnTo>
                  <a:lnTo>
                    <a:pt x="33" y="48"/>
                  </a:lnTo>
                  <a:lnTo>
                    <a:pt x="44" y="64"/>
                  </a:lnTo>
                  <a:lnTo>
                    <a:pt x="56" y="80"/>
                  </a:lnTo>
                  <a:lnTo>
                    <a:pt x="66" y="96"/>
                  </a:lnTo>
                  <a:lnTo>
                    <a:pt x="77" y="112"/>
                  </a:lnTo>
                  <a:lnTo>
                    <a:pt x="88" y="127"/>
                  </a:lnTo>
                  <a:lnTo>
                    <a:pt x="95" y="137"/>
                  </a:lnTo>
                  <a:lnTo>
                    <a:pt x="101" y="147"/>
                  </a:lnTo>
                  <a:lnTo>
                    <a:pt x="108" y="156"/>
                  </a:lnTo>
                  <a:lnTo>
                    <a:pt x="115" y="166"/>
                  </a:lnTo>
                  <a:lnTo>
                    <a:pt x="122" y="175"/>
                  </a:lnTo>
                  <a:lnTo>
                    <a:pt x="128" y="185"/>
                  </a:lnTo>
                  <a:lnTo>
                    <a:pt x="134" y="195"/>
                  </a:lnTo>
                  <a:lnTo>
                    <a:pt x="142" y="205"/>
                  </a:lnTo>
                  <a:lnTo>
                    <a:pt x="152" y="212"/>
                  </a:lnTo>
                  <a:lnTo>
                    <a:pt x="163" y="219"/>
                  </a:lnTo>
                  <a:lnTo>
                    <a:pt x="175" y="226"/>
                  </a:lnTo>
                  <a:lnTo>
                    <a:pt x="185" y="234"/>
                  </a:lnTo>
                  <a:lnTo>
                    <a:pt x="196" y="241"/>
                  </a:lnTo>
                  <a:lnTo>
                    <a:pt x="207" y="249"/>
                  </a:lnTo>
                  <a:lnTo>
                    <a:pt x="218" y="256"/>
                  </a:lnTo>
                  <a:lnTo>
                    <a:pt x="229" y="263"/>
                  </a:lnTo>
                  <a:lnTo>
                    <a:pt x="241" y="273"/>
                  </a:lnTo>
                  <a:lnTo>
                    <a:pt x="252" y="283"/>
                  </a:lnTo>
                  <a:lnTo>
                    <a:pt x="264" y="292"/>
                  </a:lnTo>
                  <a:lnTo>
                    <a:pt x="275" y="302"/>
                  </a:lnTo>
                  <a:lnTo>
                    <a:pt x="286" y="312"/>
                  </a:lnTo>
                  <a:lnTo>
                    <a:pt x="298" y="321"/>
                  </a:lnTo>
                  <a:lnTo>
                    <a:pt x="310" y="331"/>
                  </a:lnTo>
                  <a:lnTo>
                    <a:pt x="321" y="341"/>
                  </a:lnTo>
                  <a:lnTo>
                    <a:pt x="342" y="344"/>
                  </a:lnTo>
                  <a:lnTo>
                    <a:pt x="362" y="348"/>
                  </a:lnTo>
                  <a:lnTo>
                    <a:pt x="382" y="352"/>
                  </a:lnTo>
                  <a:lnTo>
                    <a:pt x="401" y="355"/>
                  </a:lnTo>
                  <a:lnTo>
                    <a:pt x="421" y="359"/>
                  </a:lnTo>
                  <a:lnTo>
                    <a:pt x="442" y="363"/>
                  </a:lnTo>
                  <a:lnTo>
                    <a:pt x="462" y="367"/>
                  </a:lnTo>
                  <a:lnTo>
                    <a:pt x="482" y="370"/>
                  </a:lnTo>
                  <a:lnTo>
                    <a:pt x="490" y="371"/>
                  </a:lnTo>
                  <a:lnTo>
                    <a:pt x="499" y="371"/>
                  </a:lnTo>
                  <a:lnTo>
                    <a:pt x="507" y="372"/>
                  </a:lnTo>
                  <a:lnTo>
                    <a:pt x="516" y="372"/>
                  </a:lnTo>
                  <a:lnTo>
                    <a:pt x="524" y="373"/>
                  </a:lnTo>
                  <a:lnTo>
                    <a:pt x="533" y="373"/>
                  </a:lnTo>
                  <a:lnTo>
                    <a:pt x="541" y="374"/>
                  </a:lnTo>
                  <a:lnTo>
                    <a:pt x="550" y="375"/>
                  </a:lnTo>
                  <a:lnTo>
                    <a:pt x="545" y="364"/>
                  </a:lnTo>
                  <a:lnTo>
                    <a:pt x="540" y="352"/>
                  </a:lnTo>
                  <a:lnTo>
                    <a:pt x="535" y="340"/>
                  </a:lnTo>
                  <a:lnTo>
                    <a:pt x="531" y="329"/>
                  </a:lnTo>
                  <a:lnTo>
                    <a:pt x="526" y="317"/>
                  </a:lnTo>
                  <a:lnTo>
                    <a:pt x="520" y="305"/>
                  </a:lnTo>
                  <a:lnTo>
                    <a:pt x="516" y="295"/>
                  </a:lnTo>
                  <a:lnTo>
                    <a:pt x="511" y="283"/>
                  </a:lnTo>
                  <a:lnTo>
                    <a:pt x="501" y="266"/>
                  </a:lnTo>
                  <a:lnTo>
                    <a:pt x="490" y="250"/>
                  </a:lnTo>
                  <a:lnTo>
                    <a:pt x="480" y="233"/>
                  </a:lnTo>
                  <a:lnTo>
                    <a:pt x="469" y="217"/>
                  </a:lnTo>
                  <a:lnTo>
                    <a:pt x="460" y="201"/>
                  </a:lnTo>
                  <a:lnTo>
                    <a:pt x="449" y="184"/>
                  </a:lnTo>
                  <a:lnTo>
                    <a:pt x="438" y="168"/>
                  </a:lnTo>
                  <a:lnTo>
                    <a:pt x="429" y="151"/>
                  </a:lnTo>
                  <a:lnTo>
                    <a:pt x="419" y="143"/>
                  </a:lnTo>
                  <a:lnTo>
                    <a:pt x="410" y="133"/>
                  </a:lnTo>
                  <a:lnTo>
                    <a:pt x="401" y="124"/>
                  </a:lnTo>
                  <a:lnTo>
                    <a:pt x="392" y="115"/>
                  </a:lnTo>
                  <a:lnTo>
                    <a:pt x="383" y="105"/>
                  </a:lnTo>
                  <a:lnTo>
                    <a:pt x="374" y="97"/>
                  </a:lnTo>
                  <a:lnTo>
                    <a:pt x="365" y="87"/>
                  </a:lnTo>
                  <a:lnTo>
                    <a:pt x="355" y="79"/>
                  </a:lnTo>
                  <a:lnTo>
                    <a:pt x="345" y="73"/>
                  </a:lnTo>
                  <a:lnTo>
                    <a:pt x="334" y="69"/>
                  </a:lnTo>
                  <a:lnTo>
                    <a:pt x="325" y="64"/>
                  </a:lnTo>
                  <a:lnTo>
                    <a:pt x="314" y="59"/>
                  </a:lnTo>
                  <a:lnTo>
                    <a:pt x="303" y="54"/>
                  </a:lnTo>
                  <a:lnTo>
                    <a:pt x="294" y="49"/>
                  </a:lnTo>
                  <a:lnTo>
                    <a:pt x="283" y="45"/>
                  </a:lnTo>
                  <a:lnTo>
                    <a:pt x="273" y="39"/>
                  </a:lnTo>
                  <a:lnTo>
                    <a:pt x="258" y="37"/>
                  </a:lnTo>
                  <a:lnTo>
                    <a:pt x="243" y="36"/>
                  </a:lnTo>
                  <a:lnTo>
                    <a:pt x="227" y="34"/>
                  </a:lnTo>
                  <a:lnTo>
                    <a:pt x="212" y="32"/>
                  </a:lnTo>
                  <a:lnTo>
                    <a:pt x="197" y="31"/>
                  </a:lnTo>
                  <a:lnTo>
                    <a:pt x="181" y="29"/>
                  </a:lnTo>
                  <a:lnTo>
                    <a:pt x="166" y="27"/>
                  </a:lnTo>
                  <a:lnTo>
                    <a:pt x="151" y="25"/>
                  </a:lnTo>
                  <a:lnTo>
                    <a:pt x="132" y="21"/>
                  </a:lnTo>
                  <a:lnTo>
                    <a:pt x="113" y="19"/>
                  </a:lnTo>
                  <a:lnTo>
                    <a:pt x="95" y="16"/>
                  </a:lnTo>
                  <a:lnTo>
                    <a:pt x="76" y="13"/>
                  </a:lnTo>
                  <a:lnTo>
                    <a:pt x="57" y="10"/>
                  </a:lnTo>
                  <a:lnTo>
                    <a:pt x="39" y="6"/>
                  </a:lnTo>
                  <a:lnTo>
                    <a:pt x="20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CB6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08" name="Freeform 307"/>
            <p:cNvSpPr>
              <a:spLocks/>
            </p:cNvSpPr>
            <p:nvPr/>
          </p:nvSpPr>
          <p:spPr bwMode="auto">
            <a:xfrm>
              <a:off x="2438" y="1469"/>
              <a:ext cx="503" cy="343"/>
            </a:xfrm>
            <a:custGeom>
              <a:avLst/>
              <a:gdLst>
                <a:gd name="T0" fmla="*/ 9 w 503"/>
                <a:gd name="T1" fmla="*/ 15 h 343"/>
                <a:gd name="T2" fmla="*/ 30 w 503"/>
                <a:gd name="T3" fmla="*/ 44 h 343"/>
                <a:gd name="T4" fmla="*/ 50 w 503"/>
                <a:gd name="T5" fmla="*/ 72 h 343"/>
                <a:gd name="T6" fmla="*/ 70 w 503"/>
                <a:gd name="T7" fmla="*/ 102 h 343"/>
                <a:gd name="T8" fmla="*/ 86 w 503"/>
                <a:gd name="T9" fmla="*/ 125 h 343"/>
                <a:gd name="T10" fmla="*/ 98 w 503"/>
                <a:gd name="T11" fmla="*/ 142 h 343"/>
                <a:gd name="T12" fmla="*/ 110 w 503"/>
                <a:gd name="T13" fmla="*/ 160 h 343"/>
                <a:gd name="T14" fmla="*/ 123 w 503"/>
                <a:gd name="T15" fmla="*/ 179 h 343"/>
                <a:gd name="T16" fmla="*/ 139 w 503"/>
                <a:gd name="T17" fmla="*/ 194 h 343"/>
                <a:gd name="T18" fmla="*/ 159 w 503"/>
                <a:gd name="T19" fmla="*/ 207 h 343"/>
                <a:gd name="T20" fmla="*/ 178 w 503"/>
                <a:gd name="T21" fmla="*/ 221 h 343"/>
                <a:gd name="T22" fmla="*/ 199 w 503"/>
                <a:gd name="T23" fmla="*/ 234 h 343"/>
                <a:gd name="T24" fmla="*/ 220 w 503"/>
                <a:gd name="T25" fmla="*/ 250 h 343"/>
                <a:gd name="T26" fmla="*/ 241 w 503"/>
                <a:gd name="T27" fmla="*/ 268 h 343"/>
                <a:gd name="T28" fmla="*/ 261 w 503"/>
                <a:gd name="T29" fmla="*/ 285 h 343"/>
                <a:gd name="T30" fmla="*/ 282 w 503"/>
                <a:gd name="T31" fmla="*/ 303 h 343"/>
                <a:gd name="T32" fmla="*/ 312 w 503"/>
                <a:gd name="T33" fmla="*/ 316 h 343"/>
                <a:gd name="T34" fmla="*/ 348 w 503"/>
                <a:gd name="T35" fmla="*/ 322 h 343"/>
                <a:gd name="T36" fmla="*/ 386 w 503"/>
                <a:gd name="T37" fmla="*/ 328 h 343"/>
                <a:gd name="T38" fmla="*/ 422 w 503"/>
                <a:gd name="T39" fmla="*/ 336 h 343"/>
                <a:gd name="T40" fmla="*/ 448 w 503"/>
                <a:gd name="T41" fmla="*/ 339 h 343"/>
                <a:gd name="T42" fmla="*/ 463 w 503"/>
                <a:gd name="T43" fmla="*/ 340 h 343"/>
                <a:gd name="T44" fmla="*/ 479 w 503"/>
                <a:gd name="T45" fmla="*/ 341 h 343"/>
                <a:gd name="T46" fmla="*/ 495 w 503"/>
                <a:gd name="T47" fmla="*/ 342 h 343"/>
                <a:gd name="T48" fmla="*/ 498 w 503"/>
                <a:gd name="T49" fmla="*/ 333 h 343"/>
                <a:gd name="T50" fmla="*/ 490 w 503"/>
                <a:gd name="T51" fmla="*/ 311 h 343"/>
                <a:gd name="T52" fmla="*/ 480 w 503"/>
                <a:gd name="T53" fmla="*/ 290 h 343"/>
                <a:gd name="T54" fmla="*/ 472 w 503"/>
                <a:gd name="T55" fmla="*/ 269 h 343"/>
                <a:gd name="T56" fmla="*/ 458 w 503"/>
                <a:gd name="T57" fmla="*/ 243 h 343"/>
                <a:gd name="T58" fmla="*/ 439 w 503"/>
                <a:gd name="T59" fmla="*/ 214 h 343"/>
                <a:gd name="T60" fmla="*/ 420 w 503"/>
                <a:gd name="T61" fmla="*/ 184 h 343"/>
                <a:gd name="T62" fmla="*/ 400 w 503"/>
                <a:gd name="T63" fmla="*/ 153 h 343"/>
                <a:gd name="T64" fmla="*/ 383 w 503"/>
                <a:gd name="T65" fmla="*/ 130 h 343"/>
                <a:gd name="T66" fmla="*/ 366 w 503"/>
                <a:gd name="T67" fmla="*/ 114 h 343"/>
                <a:gd name="T68" fmla="*/ 349 w 503"/>
                <a:gd name="T69" fmla="*/ 97 h 343"/>
                <a:gd name="T70" fmla="*/ 332 w 503"/>
                <a:gd name="T71" fmla="*/ 80 h 343"/>
                <a:gd name="T72" fmla="*/ 315 w 503"/>
                <a:gd name="T73" fmla="*/ 67 h 343"/>
                <a:gd name="T74" fmla="*/ 296 w 503"/>
                <a:gd name="T75" fmla="*/ 58 h 343"/>
                <a:gd name="T76" fmla="*/ 277 w 503"/>
                <a:gd name="T77" fmla="*/ 49 h 343"/>
                <a:gd name="T78" fmla="*/ 258 w 503"/>
                <a:gd name="T79" fmla="*/ 40 h 343"/>
                <a:gd name="T80" fmla="*/ 235 w 503"/>
                <a:gd name="T81" fmla="*/ 34 h 343"/>
                <a:gd name="T82" fmla="*/ 207 w 503"/>
                <a:gd name="T83" fmla="*/ 31 h 343"/>
                <a:gd name="T84" fmla="*/ 179 w 503"/>
                <a:gd name="T85" fmla="*/ 28 h 343"/>
                <a:gd name="T86" fmla="*/ 152 w 503"/>
                <a:gd name="T87" fmla="*/ 24 h 343"/>
                <a:gd name="T88" fmla="*/ 120 w 503"/>
                <a:gd name="T89" fmla="*/ 20 h 343"/>
                <a:gd name="T90" fmla="*/ 86 w 503"/>
                <a:gd name="T91" fmla="*/ 14 h 343"/>
                <a:gd name="T92" fmla="*/ 52 w 503"/>
                <a:gd name="T93" fmla="*/ 8 h 343"/>
                <a:gd name="T94" fmla="*/ 17 w 503"/>
                <a:gd name="T95" fmla="*/ 3 h 3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03" h="343">
                  <a:moveTo>
                    <a:pt x="0" y="0"/>
                  </a:moveTo>
                  <a:lnTo>
                    <a:pt x="9" y="15"/>
                  </a:lnTo>
                  <a:lnTo>
                    <a:pt x="20" y="30"/>
                  </a:lnTo>
                  <a:lnTo>
                    <a:pt x="30" y="44"/>
                  </a:lnTo>
                  <a:lnTo>
                    <a:pt x="40" y="58"/>
                  </a:lnTo>
                  <a:lnTo>
                    <a:pt x="50" y="72"/>
                  </a:lnTo>
                  <a:lnTo>
                    <a:pt x="59" y="87"/>
                  </a:lnTo>
                  <a:lnTo>
                    <a:pt x="70" y="102"/>
                  </a:lnTo>
                  <a:lnTo>
                    <a:pt x="79" y="116"/>
                  </a:lnTo>
                  <a:lnTo>
                    <a:pt x="86" y="125"/>
                  </a:lnTo>
                  <a:lnTo>
                    <a:pt x="92" y="134"/>
                  </a:lnTo>
                  <a:lnTo>
                    <a:pt x="98" y="142"/>
                  </a:lnTo>
                  <a:lnTo>
                    <a:pt x="104" y="152"/>
                  </a:lnTo>
                  <a:lnTo>
                    <a:pt x="110" y="160"/>
                  </a:lnTo>
                  <a:lnTo>
                    <a:pt x="117" y="170"/>
                  </a:lnTo>
                  <a:lnTo>
                    <a:pt x="123" y="179"/>
                  </a:lnTo>
                  <a:lnTo>
                    <a:pt x="128" y="187"/>
                  </a:lnTo>
                  <a:lnTo>
                    <a:pt x="139" y="194"/>
                  </a:lnTo>
                  <a:lnTo>
                    <a:pt x="149" y="201"/>
                  </a:lnTo>
                  <a:lnTo>
                    <a:pt x="159" y="207"/>
                  </a:lnTo>
                  <a:lnTo>
                    <a:pt x="169" y="214"/>
                  </a:lnTo>
                  <a:lnTo>
                    <a:pt x="178" y="221"/>
                  </a:lnTo>
                  <a:lnTo>
                    <a:pt x="189" y="227"/>
                  </a:lnTo>
                  <a:lnTo>
                    <a:pt x="199" y="234"/>
                  </a:lnTo>
                  <a:lnTo>
                    <a:pt x="209" y="241"/>
                  </a:lnTo>
                  <a:lnTo>
                    <a:pt x="220" y="250"/>
                  </a:lnTo>
                  <a:lnTo>
                    <a:pt x="230" y="258"/>
                  </a:lnTo>
                  <a:lnTo>
                    <a:pt x="241" y="268"/>
                  </a:lnTo>
                  <a:lnTo>
                    <a:pt x="251" y="276"/>
                  </a:lnTo>
                  <a:lnTo>
                    <a:pt x="261" y="285"/>
                  </a:lnTo>
                  <a:lnTo>
                    <a:pt x="272" y="294"/>
                  </a:lnTo>
                  <a:lnTo>
                    <a:pt x="282" y="303"/>
                  </a:lnTo>
                  <a:lnTo>
                    <a:pt x="293" y="312"/>
                  </a:lnTo>
                  <a:lnTo>
                    <a:pt x="312" y="316"/>
                  </a:lnTo>
                  <a:lnTo>
                    <a:pt x="330" y="319"/>
                  </a:lnTo>
                  <a:lnTo>
                    <a:pt x="348" y="322"/>
                  </a:lnTo>
                  <a:lnTo>
                    <a:pt x="366" y="325"/>
                  </a:lnTo>
                  <a:lnTo>
                    <a:pt x="386" y="328"/>
                  </a:lnTo>
                  <a:lnTo>
                    <a:pt x="404" y="332"/>
                  </a:lnTo>
                  <a:lnTo>
                    <a:pt x="422" y="336"/>
                  </a:lnTo>
                  <a:lnTo>
                    <a:pt x="441" y="339"/>
                  </a:lnTo>
                  <a:lnTo>
                    <a:pt x="448" y="339"/>
                  </a:lnTo>
                  <a:lnTo>
                    <a:pt x="456" y="340"/>
                  </a:lnTo>
                  <a:lnTo>
                    <a:pt x="463" y="340"/>
                  </a:lnTo>
                  <a:lnTo>
                    <a:pt x="472" y="341"/>
                  </a:lnTo>
                  <a:lnTo>
                    <a:pt x="479" y="341"/>
                  </a:lnTo>
                  <a:lnTo>
                    <a:pt x="487" y="342"/>
                  </a:lnTo>
                  <a:lnTo>
                    <a:pt x="495" y="342"/>
                  </a:lnTo>
                  <a:lnTo>
                    <a:pt x="503" y="343"/>
                  </a:lnTo>
                  <a:lnTo>
                    <a:pt x="498" y="333"/>
                  </a:lnTo>
                  <a:lnTo>
                    <a:pt x="494" y="322"/>
                  </a:lnTo>
                  <a:lnTo>
                    <a:pt x="490" y="311"/>
                  </a:lnTo>
                  <a:lnTo>
                    <a:pt x="484" y="301"/>
                  </a:lnTo>
                  <a:lnTo>
                    <a:pt x="480" y="290"/>
                  </a:lnTo>
                  <a:lnTo>
                    <a:pt x="476" y="280"/>
                  </a:lnTo>
                  <a:lnTo>
                    <a:pt x="472" y="269"/>
                  </a:lnTo>
                  <a:lnTo>
                    <a:pt x="467" y="258"/>
                  </a:lnTo>
                  <a:lnTo>
                    <a:pt x="458" y="243"/>
                  </a:lnTo>
                  <a:lnTo>
                    <a:pt x="448" y="228"/>
                  </a:lnTo>
                  <a:lnTo>
                    <a:pt x="439" y="214"/>
                  </a:lnTo>
                  <a:lnTo>
                    <a:pt x="429" y="199"/>
                  </a:lnTo>
                  <a:lnTo>
                    <a:pt x="420" y="184"/>
                  </a:lnTo>
                  <a:lnTo>
                    <a:pt x="410" y="168"/>
                  </a:lnTo>
                  <a:lnTo>
                    <a:pt x="400" y="153"/>
                  </a:lnTo>
                  <a:lnTo>
                    <a:pt x="391" y="138"/>
                  </a:lnTo>
                  <a:lnTo>
                    <a:pt x="383" y="130"/>
                  </a:lnTo>
                  <a:lnTo>
                    <a:pt x="375" y="122"/>
                  </a:lnTo>
                  <a:lnTo>
                    <a:pt x="366" y="114"/>
                  </a:lnTo>
                  <a:lnTo>
                    <a:pt x="358" y="105"/>
                  </a:lnTo>
                  <a:lnTo>
                    <a:pt x="349" y="97"/>
                  </a:lnTo>
                  <a:lnTo>
                    <a:pt x="341" y="88"/>
                  </a:lnTo>
                  <a:lnTo>
                    <a:pt x="332" y="80"/>
                  </a:lnTo>
                  <a:lnTo>
                    <a:pt x="325" y="71"/>
                  </a:lnTo>
                  <a:lnTo>
                    <a:pt x="315" y="67"/>
                  </a:lnTo>
                  <a:lnTo>
                    <a:pt x="306" y="63"/>
                  </a:lnTo>
                  <a:lnTo>
                    <a:pt x="296" y="58"/>
                  </a:lnTo>
                  <a:lnTo>
                    <a:pt x="287" y="54"/>
                  </a:lnTo>
                  <a:lnTo>
                    <a:pt x="277" y="49"/>
                  </a:lnTo>
                  <a:lnTo>
                    <a:pt x="268" y="45"/>
                  </a:lnTo>
                  <a:lnTo>
                    <a:pt x="258" y="40"/>
                  </a:lnTo>
                  <a:lnTo>
                    <a:pt x="248" y="36"/>
                  </a:lnTo>
                  <a:lnTo>
                    <a:pt x="235" y="34"/>
                  </a:lnTo>
                  <a:lnTo>
                    <a:pt x="221" y="33"/>
                  </a:lnTo>
                  <a:lnTo>
                    <a:pt x="207" y="31"/>
                  </a:lnTo>
                  <a:lnTo>
                    <a:pt x="193" y="30"/>
                  </a:lnTo>
                  <a:lnTo>
                    <a:pt x="179" y="28"/>
                  </a:lnTo>
                  <a:lnTo>
                    <a:pt x="166" y="25"/>
                  </a:lnTo>
                  <a:lnTo>
                    <a:pt x="152" y="24"/>
                  </a:lnTo>
                  <a:lnTo>
                    <a:pt x="138" y="22"/>
                  </a:lnTo>
                  <a:lnTo>
                    <a:pt x="120" y="20"/>
                  </a:lnTo>
                  <a:lnTo>
                    <a:pt x="103" y="17"/>
                  </a:lnTo>
                  <a:lnTo>
                    <a:pt x="86" y="14"/>
                  </a:lnTo>
                  <a:lnTo>
                    <a:pt x="69" y="12"/>
                  </a:lnTo>
                  <a:lnTo>
                    <a:pt x="52" y="8"/>
                  </a:lnTo>
                  <a:lnTo>
                    <a:pt x="34" y="6"/>
                  </a:lnTo>
                  <a:lnTo>
                    <a:pt x="17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EB28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09" name="Freeform 308"/>
            <p:cNvSpPr>
              <a:spLocks/>
            </p:cNvSpPr>
            <p:nvPr/>
          </p:nvSpPr>
          <p:spPr bwMode="auto">
            <a:xfrm>
              <a:off x="2460" y="1484"/>
              <a:ext cx="456" cy="311"/>
            </a:xfrm>
            <a:custGeom>
              <a:avLst/>
              <a:gdLst>
                <a:gd name="T0" fmla="*/ 9 w 456"/>
                <a:gd name="T1" fmla="*/ 14 h 311"/>
                <a:gd name="T2" fmla="*/ 27 w 456"/>
                <a:gd name="T3" fmla="*/ 39 h 311"/>
                <a:gd name="T4" fmla="*/ 45 w 456"/>
                <a:gd name="T5" fmla="*/ 66 h 311"/>
                <a:gd name="T6" fmla="*/ 63 w 456"/>
                <a:gd name="T7" fmla="*/ 92 h 311"/>
                <a:gd name="T8" fmla="*/ 78 w 456"/>
                <a:gd name="T9" fmla="*/ 114 h 311"/>
                <a:gd name="T10" fmla="*/ 89 w 456"/>
                <a:gd name="T11" fmla="*/ 130 h 311"/>
                <a:gd name="T12" fmla="*/ 100 w 456"/>
                <a:gd name="T13" fmla="*/ 145 h 311"/>
                <a:gd name="T14" fmla="*/ 112 w 456"/>
                <a:gd name="T15" fmla="*/ 161 h 311"/>
                <a:gd name="T16" fmla="*/ 126 w 456"/>
                <a:gd name="T17" fmla="*/ 176 h 311"/>
                <a:gd name="T18" fmla="*/ 145 w 456"/>
                <a:gd name="T19" fmla="*/ 188 h 311"/>
                <a:gd name="T20" fmla="*/ 163 w 456"/>
                <a:gd name="T21" fmla="*/ 201 h 311"/>
                <a:gd name="T22" fmla="*/ 181 w 456"/>
                <a:gd name="T23" fmla="*/ 212 h 311"/>
                <a:gd name="T24" fmla="*/ 199 w 456"/>
                <a:gd name="T25" fmla="*/ 226 h 311"/>
                <a:gd name="T26" fmla="*/ 218 w 456"/>
                <a:gd name="T27" fmla="*/ 243 h 311"/>
                <a:gd name="T28" fmla="*/ 238 w 456"/>
                <a:gd name="T29" fmla="*/ 259 h 311"/>
                <a:gd name="T30" fmla="*/ 257 w 456"/>
                <a:gd name="T31" fmla="*/ 275 h 311"/>
                <a:gd name="T32" fmla="*/ 283 w 456"/>
                <a:gd name="T33" fmla="*/ 286 h 311"/>
                <a:gd name="T34" fmla="*/ 317 w 456"/>
                <a:gd name="T35" fmla="*/ 292 h 311"/>
                <a:gd name="T36" fmla="*/ 350 w 456"/>
                <a:gd name="T37" fmla="*/ 299 h 311"/>
                <a:gd name="T38" fmla="*/ 383 w 456"/>
                <a:gd name="T39" fmla="*/ 305 h 311"/>
                <a:gd name="T40" fmla="*/ 407 w 456"/>
                <a:gd name="T41" fmla="*/ 308 h 311"/>
                <a:gd name="T42" fmla="*/ 421 w 456"/>
                <a:gd name="T43" fmla="*/ 309 h 311"/>
                <a:gd name="T44" fmla="*/ 435 w 456"/>
                <a:gd name="T45" fmla="*/ 310 h 311"/>
                <a:gd name="T46" fmla="*/ 450 w 456"/>
                <a:gd name="T47" fmla="*/ 311 h 311"/>
                <a:gd name="T48" fmla="*/ 453 w 456"/>
                <a:gd name="T49" fmla="*/ 302 h 311"/>
                <a:gd name="T50" fmla="*/ 444 w 456"/>
                <a:gd name="T51" fmla="*/ 283 h 311"/>
                <a:gd name="T52" fmla="*/ 436 w 456"/>
                <a:gd name="T53" fmla="*/ 263 h 311"/>
                <a:gd name="T54" fmla="*/ 428 w 456"/>
                <a:gd name="T55" fmla="*/ 244 h 311"/>
                <a:gd name="T56" fmla="*/ 416 w 456"/>
                <a:gd name="T57" fmla="*/ 221 h 311"/>
                <a:gd name="T58" fmla="*/ 399 w 456"/>
                <a:gd name="T59" fmla="*/ 193 h 311"/>
                <a:gd name="T60" fmla="*/ 382 w 456"/>
                <a:gd name="T61" fmla="*/ 167 h 311"/>
                <a:gd name="T62" fmla="*/ 364 w 456"/>
                <a:gd name="T63" fmla="*/ 139 h 311"/>
                <a:gd name="T64" fmla="*/ 348 w 456"/>
                <a:gd name="T65" fmla="*/ 118 h 311"/>
                <a:gd name="T66" fmla="*/ 333 w 456"/>
                <a:gd name="T67" fmla="*/ 103 h 311"/>
                <a:gd name="T68" fmla="*/ 318 w 456"/>
                <a:gd name="T69" fmla="*/ 88 h 311"/>
                <a:gd name="T70" fmla="*/ 302 w 456"/>
                <a:gd name="T71" fmla="*/ 72 h 311"/>
                <a:gd name="T72" fmla="*/ 286 w 456"/>
                <a:gd name="T73" fmla="*/ 60 h 311"/>
                <a:gd name="T74" fmla="*/ 269 w 456"/>
                <a:gd name="T75" fmla="*/ 53 h 311"/>
                <a:gd name="T76" fmla="*/ 252 w 456"/>
                <a:gd name="T77" fmla="*/ 44 h 311"/>
                <a:gd name="T78" fmla="*/ 235 w 456"/>
                <a:gd name="T79" fmla="*/ 36 h 311"/>
                <a:gd name="T80" fmla="*/ 214 w 456"/>
                <a:gd name="T81" fmla="*/ 31 h 311"/>
                <a:gd name="T82" fmla="*/ 188 w 456"/>
                <a:gd name="T83" fmla="*/ 27 h 311"/>
                <a:gd name="T84" fmla="*/ 163 w 456"/>
                <a:gd name="T85" fmla="*/ 25 h 311"/>
                <a:gd name="T86" fmla="*/ 137 w 456"/>
                <a:gd name="T87" fmla="*/ 22 h 311"/>
                <a:gd name="T88" fmla="*/ 110 w 456"/>
                <a:gd name="T89" fmla="*/ 18 h 311"/>
                <a:gd name="T90" fmla="*/ 78 w 456"/>
                <a:gd name="T91" fmla="*/ 13 h 311"/>
                <a:gd name="T92" fmla="*/ 47 w 456"/>
                <a:gd name="T93" fmla="*/ 7 h 311"/>
                <a:gd name="T94" fmla="*/ 15 w 456"/>
                <a:gd name="T95" fmla="*/ 3 h 3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56" h="311">
                  <a:moveTo>
                    <a:pt x="0" y="0"/>
                  </a:moveTo>
                  <a:lnTo>
                    <a:pt x="9" y="14"/>
                  </a:lnTo>
                  <a:lnTo>
                    <a:pt x="18" y="26"/>
                  </a:lnTo>
                  <a:lnTo>
                    <a:pt x="27" y="39"/>
                  </a:lnTo>
                  <a:lnTo>
                    <a:pt x="36" y="53"/>
                  </a:lnTo>
                  <a:lnTo>
                    <a:pt x="45" y="66"/>
                  </a:lnTo>
                  <a:lnTo>
                    <a:pt x="54" y="78"/>
                  </a:lnTo>
                  <a:lnTo>
                    <a:pt x="63" y="92"/>
                  </a:lnTo>
                  <a:lnTo>
                    <a:pt x="72" y="105"/>
                  </a:lnTo>
                  <a:lnTo>
                    <a:pt x="78" y="114"/>
                  </a:lnTo>
                  <a:lnTo>
                    <a:pt x="83" y="121"/>
                  </a:lnTo>
                  <a:lnTo>
                    <a:pt x="89" y="130"/>
                  </a:lnTo>
                  <a:lnTo>
                    <a:pt x="95" y="138"/>
                  </a:lnTo>
                  <a:lnTo>
                    <a:pt x="100" y="145"/>
                  </a:lnTo>
                  <a:lnTo>
                    <a:pt x="105" y="154"/>
                  </a:lnTo>
                  <a:lnTo>
                    <a:pt x="112" y="161"/>
                  </a:lnTo>
                  <a:lnTo>
                    <a:pt x="117" y="170"/>
                  </a:lnTo>
                  <a:lnTo>
                    <a:pt x="126" y="176"/>
                  </a:lnTo>
                  <a:lnTo>
                    <a:pt x="135" y="182"/>
                  </a:lnTo>
                  <a:lnTo>
                    <a:pt x="145" y="188"/>
                  </a:lnTo>
                  <a:lnTo>
                    <a:pt x="153" y="194"/>
                  </a:lnTo>
                  <a:lnTo>
                    <a:pt x="163" y="201"/>
                  </a:lnTo>
                  <a:lnTo>
                    <a:pt x="171" y="206"/>
                  </a:lnTo>
                  <a:lnTo>
                    <a:pt x="181" y="212"/>
                  </a:lnTo>
                  <a:lnTo>
                    <a:pt x="189" y="219"/>
                  </a:lnTo>
                  <a:lnTo>
                    <a:pt x="199" y="226"/>
                  </a:lnTo>
                  <a:lnTo>
                    <a:pt x="208" y="235"/>
                  </a:lnTo>
                  <a:lnTo>
                    <a:pt x="218" y="243"/>
                  </a:lnTo>
                  <a:lnTo>
                    <a:pt x="228" y="251"/>
                  </a:lnTo>
                  <a:lnTo>
                    <a:pt x="238" y="259"/>
                  </a:lnTo>
                  <a:lnTo>
                    <a:pt x="248" y="267"/>
                  </a:lnTo>
                  <a:lnTo>
                    <a:pt x="257" y="275"/>
                  </a:lnTo>
                  <a:lnTo>
                    <a:pt x="267" y="284"/>
                  </a:lnTo>
                  <a:lnTo>
                    <a:pt x="283" y="286"/>
                  </a:lnTo>
                  <a:lnTo>
                    <a:pt x="300" y="289"/>
                  </a:lnTo>
                  <a:lnTo>
                    <a:pt x="317" y="292"/>
                  </a:lnTo>
                  <a:lnTo>
                    <a:pt x="333" y="295"/>
                  </a:lnTo>
                  <a:lnTo>
                    <a:pt x="350" y="299"/>
                  </a:lnTo>
                  <a:lnTo>
                    <a:pt x="367" y="302"/>
                  </a:lnTo>
                  <a:lnTo>
                    <a:pt x="383" y="305"/>
                  </a:lnTo>
                  <a:lnTo>
                    <a:pt x="400" y="307"/>
                  </a:lnTo>
                  <a:lnTo>
                    <a:pt x="407" y="308"/>
                  </a:lnTo>
                  <a:lnTo>
                    <a:pt x="414" y="308"/>
                  </a:lnTo>
                  <a:lnTo>
                    <a:pt x="421" y="309"/>
                  </a:lnTo>
                  <a:lnTo>
                    <a:pt x="428" y="309"/>
                  </a:lnTo>
                  <a:lnTo>
                    <a:pt x="435" y="310"/>
                  </a:lnTo>
                  <a:lnTo>
                    <a:pt x="442" y="310"/>
                  </a:lnTo>
                  <a:lnTo>
                    <a:pt x="450" y="311"/>
                  </a:lnTo>
                  <a:lnTo>
                    <a:pt x="456" y="311"/>
                  </a:lnTo>
                  <a:lnTo>
                    <a:pt x="453" y="302"/>
                  </a:lnTo>
                  <a:lnTo>
                    <a:pt x="449" y="292"/>
                  </a:lnTo>
                  <a:lnTo>
                    <a:pt x="444" y="283"/>
                  </a:lnTo>
                  <a:lnTo>
                    <a:pt x="440" y="273"/>
                  </a:lnTo>
                  <a:lnTo>
                    <a:pt x="436" y="263"/>
                  </a:lnTo>
                  <a:lnTo>
                    <a:pt x="433" y="254"/>
                  </a:lnTo>
                  <a:lnTo>
                    <a:pt x="428" y="244"/>
                  </a:lnTo>
                  <a:lnTo>
                    <a:pt x="424" y="235"/>
                  </a:lnTo>
                  <a:lnTo>
                    <a:pt x="416" y="221"/>
                  </a:lnTo>
                  <a:lnTo>
                    <a:pt x="407" y="207"/>
                  </a:lnTo>
                  <a:lnTo>
                    <a:pt x="399" y="193"/>
                  </a:lnTo>
                  <a:lnTo>
                    <a:pt x="390" y="181"/>
                  </a:lnTo>
                  <a:lnTo>
                    <a:pt x="382" y="167"/>
                  </a:lnTo>
                  <a:lnTo>
                    <a:pt x="372" y="153"/>
                  </a:lnTo>
                  <a:lnTo>
                    <a:pt x="364" y="139"/>
                  </a:lnTo>
                  <a:lnTo>
                    <a:pt x="355" y="125"/>
                  </a:lnTo>
                  <a:lnTo>
                    <a:pt x="348" y="118"/>
                  </a:lnTo>
                  <a:lnTo>
                    <a:pt x="340" y="110"/>
                  </a:lnTo>
                  <a:lnTo>
                    <a:pt x="333" y="103"/>
                  </a:lnTo>
                  <a:lnTo>
                    <a:pt x="325" y="96"/>
                  </a:lnTo>
                  <a:lnTo>
                    <a:pt x="318" y="88"/>
                  </a:lnTo>
                  <a:lnTo>
                    <a:pt x="310" y="80"/>
                  </a:lnTo>
                  <a:lnTo>
                    <a:pt x="302" y="72"/>
                  </a:lnTo>
                  <a:lnTo>
                    <a:pt x="295" y="65"/>
                  </a:lnTo>
                  <a:lnTo>
                    <a:pt x="286" y="60"/>
                  </a:lnTo>
                  <a:lnTo>
                    <a:pt x="278" y="57"/>
                  </a:lnTo>
                  <a:lnTo>
                    <a:pt x="269" y="53"/>
                  </a:lnTo>
                  <a:lnTo>
                    <a:pt x="260" y="49"/>
                  </a:lnTo>
                  <a:lnTo>
                    <a:pt x="252" y="44"/>
                  </a:lnTo>
                  <a:lnTo>
                    <a:pt x="243" y="40"/>
                  </a:lnTo>
                  <a:lnTo>
                    <a:pt x="235" y="36"/>
                  </a:lnTo>
                  <a:lnTo>
                    <a:pt x="226" y="33"/>
                  </a:lnTo>
                  <a:lnTo>
                    <a:pt x="214" y="31"/>
                  </a:lnTo>
                  <a:lnTo>
                    <a:pt x="201" y="30"/>
                  </a:lnTo>
                  <a:lnTo>
                    <a:pt x="188" y="27"/>
                  </a:lnTo>
                  <a:lnTo>
                    <a:pt x="175" y="26"/>
                  </a:lnTo>
                  <a:lnTo>
                    <a:pt x="163" y="25"/>
                  </a:lnTo>
                  <a:lnTo>
                    <a:pt x="150" y="23"/>
                  </a:lnTo>
                  <a:lnTo>
                    <a:pt x="137" y="22"/>
                  </a:lnTo>
                  <a:lnTo>
                    <a:pt x="124" y="20"/>
                  </a:lnTo>
                  <a:lnTo>
                    <a:pt x="110" y="18"/>
                  </a:lnTo>
                  <a:lnTo>
                    <a:pt x="94" y="16"/>
                  </a:lnTo>
                  <a:lnTo>
                    <a:pt x="78" y="13"/>
                  </a:lnTo>
                  <a:lnTo>
                    <a:pt x="63" y="10"/>
                  </a:lnTo>
                  <a:lnTo>
                    <a:pt x="47" y="7"/>
                  </a:lnTo>
                  <a:lnTo>
                    <a:pt x="31" y="5"/>
                  </a:lnTo>
                  <a:lnTo>
                    <a:pt x="15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1AE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10" name="Freeform 309"/>
            <p:cNvSpPr>
              <a:spLocks/>
            </p:cNvSpPr>
            <p:nvPr/>
          </p:nvSpPr>
          <p:spPr bwMode="auto">
            <a:xfrm>
              <a:off x="2481" y="1499"/>
              <a:ext cx="412" cy="279"/>
            </a:xfrm>
            <a:custGeom>
              <a:avLst/>
              <a:gdLst>
                <a:gd name="T0" fmla="*/ 9 w 412"/>
                <a:gd name="T1" fmla="*/ 11 h 279"/>
                <a:gd name="T2" fmla="*/ 25 w 412"/>
                <a:gd name="T3" fmla="*/ 35 h 279"/>
                <a:gd name="T4" fmla="*/ 42 w 412"/>
                <a:gd name="T5" fmla="*/ 59 h 279"/>
                <a:gd name="T6" fmla="*/ 58 w 412"/>
                <a:gd name="T7" fmla="*/ 83 h 279"/>
                <a:gd name="T8" fmla="*/ 72 w 412"/>
                <a:gd name="T9" fmla="*/ 102 h 279"/>
                <a:gd name="T10" fmla="*/ 81 w 412"/>
                <a:gd name="T11" fmla="*/ 117 h 279"/>
                <a:gd name="T12" fmla="*/ 91 w 412"/>
                <a:gd name="T13" fmla="*/ 130 h 279"/>
                <a:gd name="T14" fmla="*/ 101 w 412"/>
                <a:gd name="T15" fmla="*/ 145 h 279"/>
                <a:gd name="T16" fmla="*/ 114 w 412"/>
                <a:gd name="T17" fmla="*/ 158 h 279"/>
                <a:gd name="T18" fmla="*/ 131 w 412"/>
                <a:gd name="T19" fmla="*/ 169 h 279"/>
                <a:gd name="T20" fmla="*/ 147 w 412"/>
                <a:gd name="T21" fmla="*/ 179 h 279"/>
                <a:gd name="T22" fmla="*/ 163 w 412"/>
                <a:gd name="T23" fmla="*/ 191 h 279"/>
                <a:gd name="T24" fmla="*/ 180 w 412"/>
                <a:gd name="T25" fmla="*/ 204 h 279"/>
                <a:gd name="T26" fmla="*/ 197 w 412"/>
                <a:gd name="T27" fmla="*/ 218 h 279"/>
                <a:gd name="T28" fmla="*/ 215 w 412"/>
                <a:gd name="T29" fmla="*/ 233 h 279"/>
                <a:gd name="T30" fmla="*/ 232 w 412"/>
                <a:gd name="T31" fmla="*/ 247 h 279"/>
                <a:gd name="T32" fmla="*/ 255 w 412"/>
                <a:gd name="T33" fmla="*/ 257 h 279"/>
                <a:gd name="T34" fmla="*/ 285 w 412"/>
                <a:gd name="T35" fmla="*/ 262 h 279"/>
                <a:gd name="T36" fmla="*/ 316 w 412"/>
                <a:gd name="T37" fmla="*/ 268 h 279"/>
                <a:gd name="T38" fmla="*/ 346 w 412"/>
                <a:gd name="T39" fmla="*/ 273 h 279"/>
                <a:gd name="T40" fmla="*/ 367 w 412"/>
                <a:gd name="T41" fmla="*/ 276 h 279"/>
                <a:gd name="T42" fmla="*/ 380 w 412"/>
                <a:gd name="T43" fmla="*/ 277 h 279"/>
                <a:gd name="T44" fmla="*/ 393 w 412"/>
                <a:gd name="T45" fmla="*/ 278 h 279"/>
                <a:gd name="T46" fmla="*/ 405 w 412"/>
                <a:gd name="T47" fmla="*/ 279 h 279"/>
                <a:gd name="T48" fmla="*/ 407 w 412"/>
                <a:gd name="T49" fmla="*/ 271 h 279"/>
                <a:gd name="T50" fmla="*/ 400 w 412"/>
                <a:gd name="T51" fmla="*/ 254 h 279"/>
                <a:gd name="T52" fmla="*/ 394 w 412"/>
                <a:gd name="T53" fmla="*/ 237 h 279"/>
                <a:gd name="T54" fmla="*/ 386 w 412"/>
                <a:gd name="T55" fmla="*/ 220 h 279"/>
                <a:gd name="T56" fmla="*/ 374 w 412"/>
                <a:gd name="T57" fmla="*/ 198 h 279"/>
                <a:gd name="T58" fmla="*/ 360 w 412"/>
                <a:gd name="T59" fmla="*/ 174 h 279"/>
                <a:gd name="T60" fmla="*/ 344 w 412"/>
                <a:gd name="T61" fmla="*/ 150 h 279"/>
                <a:gd name="T62" fmla="*/ 328 w 412"/>
                <a:gd name="T63" fmla="*/ 125 h 279"/>
                <a:gd name="T64" fmla="*/ 314 w 412"/>
                <a:gd name="T65" fmla="*/ 106 h 279"/>
                <a:gd name="T66" fmla="*/ 300 w 412"/>
                <a:gd name="T67" fmla="*/ 92 h 279"/>
                <a:gd name="T68" fmla="*/ 286 w 412"/>
                <a:gd name="T69" fmla="*/ 78 h 279"/>
                <a:gd name="T70" fmla="*/ 272 w 412"/>
                <a:gd name="T71" fmla="*/ 65 h 279"/>
                <a:gd name="T72" fmla="*/ 259 w 412"/>
                <a:gd name="T73" fmla="*/ 54 h 279"/>
                <a:gd name="T74" fmla="*/ 243 w 412"/>
                <a:gd name="T75" fmla="*/ 48 h 279"/>
                <a:gd name="T76" fmla="*/ 228 w 412"/>
                <a:gd name="T77" fmla="*/ 40 h 279"/>
                <a:gd name="T78" fmla="*/ 212 w 412"/>
                <a:gd name="T79" fmla="*/ 33 h 279"/>
                <a:gd name="T80" fmla="*/ 193 w 412"/>
                <a:gd name="T81" fmla="*/ 27 h 279"/>
                <a:gd name="T82" fmla="*/ 170 w 412"/>
                <a:gd name="T83" fmla="*/ 25 h 279"/>
                <a:gd name="T84" fmla="*/ 147 w 412"/>
                <a:gd name="T85" fmla="*/ 22 h 279"/>
                <a:gd name="T86" fmla="*/ 125 w 412"/>
                <a:gd name="T87" fmla="*/ 20 h 279"/>
                <a:gd name="T88" fmla="*/ 99 w 412"/>
                <a:gd name="T89" fmla="*/ 16 h 279"/>
                <a:gd name="T90" fmla="*/ 72 w 412"/>
                <a:gd name="T91" fmla="*/ 11 h 279"/>
                <a:gd name="T92" fmla="*/ 43 w 412"/>
                <a:gd name="T93" fmla="*/ 7 h 279"/>
                <a:gd name="T94" fmla="*/ 15 w 412"/>
                <a:gd name="T95" fmla="*/ 2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12" h="279">
                  <a:moveTo>
                    <a:pt x="0" y="0"/>
                  </a:moveTo>
                  <a:lnTo>
                    <a:pt x="9" y="11"/>
                  </a:lnTo>
                  <a:lnTo>
                    <a:pt x="17" y="23"/>
                  </a:lnTo>
                  <a:lnTo>
                    <a:pt x="25" y="35"/>
                  </a:lnTo>
                  <a:lnTo>
                    <a:pt x="33" y="48"/>
                  </a:lnTo>
                  <a:lnTo>
                    <a:pt x="42" y="59"/>
                  </a:lnTo>
                  <a:lnTo>
                    <a:pt x="49" y="71"/>
                  </a:lnTo>
                  <a:lnTo>
                    <a:pt x="58" y="83"/>
                  </a:lnTo>
                  <a:lnTo>
                    <a:pt x="66" y="94"/>
                  </a:lnTo>
                  <a:lnTo>
                    <a:pt x="72" y="102"/>
                  </a:lnTo>
                  <a:lnTo>
                    <a:pt x="76" y="109"/>
                  </a:lnTo>
                  <a:lnTo>
                    <a:pt x="81" y="117"/>
                  </a:lnTo>
                  <a:lnTo>
                    <a:pt x="86" y="123"/>
                  </a:lnTo>
                  <a:lnTo>
                    <a:pt x="91" y="130"/>
                  </a:lnTo>
                  <a:lnTo>
                    <a:pt x="96" y="138"/>
                  </a:lnTo>
                  <a:lnTo>
                    <a:pt x="101" y="145"/>
                  </a:lnTo>
                  <a:lnTo>
                    <a:pt x="106" y="153"/>
                  </a:lnTo>
                  <a:lnTo>
                    <a:pt x="114" y="158"/>
                  </a:lnTo>
                  <a:lnTo>
                    <a:pt x="123" y="163"/>
                  </a:lnTo>
                  <a:lnTo>
                    <a:pt x="131" y="169"/>
                  </a:lnTo>
                  <a:lnTo>
                    <a:pt x="139" y="174"/>
                  </a:lnTo>
                  <a:lnTo>
                    <a:pt x="147" y="179"/>
                  </a:lnTo>
                  <a:lnTo>
                    <a:pt x="156" y="186"/>
                  </a:lnTo>
                  <a:lnTo>
                    <a:pt x="163" y="191"/>
                  </a:lnTo>
                  <a:lnTo>
                    <a:pt x="171" y="196"/>
                  </a:lnTo>
                  <a:lnTo>
                    <a:pt x="180" y="204"/>
                  </a:lnTo>
                  <a:lnTo>
                    <a:pt x="188" y="210"/>
                  </a:lnTo>
                  <a:lnTo>
                    <a:pt x="197" y="218"/>
                  </a:lnTo>
                  <a:lnTo>
                    <a:pt x="205" y="225"/>
                  </a:lnTo>
                  <a:lnTo>
                    <a:pt x="215" y="233"/>
                  </a:lnTo>
                  <a:lnTo>
                    <a:pt x="224" y="240"/>
                  </a:lnTo>
                  <a:lnTo>
                    <a:pt x="232" y="247"/>
                  </a:lnTo>
                  <a:lnTo>
                    <a:pt x="241" y="255"/>
                  </a:lnTo>
                  <a:lnTo>
                    <a:pt x="255" y="257"/>
                  </a:lnTo>
                  <a:lnTo>
                    <a:pt x="270" y="260"/>
                  </a:lnTo>
                  <a:lnTo>
                    <a:pt x="285" y="262"/>
                  </a:lnTo>
                  <a:lnTo>
                    <a:pt x="300" y="265"/>
                  </a:lnTo>
                  <a:lnTo>
                    <a:pt x="316" y="268"/>
                  </a:lnTo>
                  <a:lnTo>
                    <a:pt x="331" y="271"/>
                  </a:lnTo>
                  <a:lnTo>
                    <a:pt x="346" y="273"/>
                  </a:lnTo>
                  <a:lnTo>
                    <a:pt x="361" y="276"/>
                  </a:lnTo>
                  <a:lnTo>
                    <a:pt x="367" y="276"/>
                  </a:lnTo>
                  <a:lnTo>
                    <a:pt x="373" y="277"/>
                  </a:lnTo>
                  <a:lnTo>
                    <a:pt x="380" y="277"/>
                  </a:lnTo>
                  <a:lnTo>
                    <a:pt x="386" y="278"/>
                  </a:lnTo>
                  <a:lnTo>
                    <a:pt x="393" y="278"/>
                  </a:lnTo>
                  <a:lnTo>
                    <a:pt x="399" y="279"/>
                  </a:lnTo>
                  <a:lnTo>
                    <a:pt x="405" y="279"/>
                  </a:lnTo>
                  <a:lnTo>
                    <a:pt x="412" y="279"/>
                  </a:lnTo>
                  <a:lnTo>
                    <a:pt x="407" y="271"/>
                  </a:lnTo>
                  <a:lnTo>
                    <a:pt x="404" y="262"/>
                  </a:lnTo>
                  <a:lnTo>
                    <a:pt x="400" y="254"/>
                  </a:lnTo>
                  <a:lnTo>
                    <a:pt x="397" y="245"/>
                  </a:lnTo>
                  <a:lnTo>
                    <a:pt x="394" y="237"/>
                  </a:lnTo>
                  <a:lnTo>
                    <a:pt x="389" y="228"/>
                  </a:lnTo>
                  <a:lnTo>
                    <a:pt x="386" y="220"/>
                  </a:lnTo>
                  <a:lnTo>
                    <a:pt x="382" y="210"/>
                  </a:lnTo>
                  <a:lnTo>
                    <a:pt x="374" y="198"/>
                  </a:lnTo>
                  <a:lnTo>
                    <a:pt x="367" y="186"/>
                  </a:lnTo>
                  <a:lnTo>
                    <a:pt x="360" y="174"/>
                  </a:lnTo>
                  <a:lnTo>
                    <a:pt x="351" y="161"/>
                  </a:lnTo>
                  <a:lnTo>
                    <a:pt x="344" y="150"/>
                  </a:lnTo>
                  <a:lnTo>
                    <a:pt x="336" y="137"/>
                  </a:lnTo>
                  <a:lnTo>
                    <a:pt x="328" y="125"/>
                  </a:lnTo>
                  <a:lnTo>
                    <a:pt x="320" y="112"/>
                  </a:lnTo>
                  <a:lnTo>
                    <a:pt x="314" y="106"/>
                  </a:lnTo>
                  <a:lnTo>
                    <a:pt x="306" y="99"/>
                  </a:lnTo>
                  <a:lnTo>
                    <a:pt x="300" y="92"/>
                  </a:lnTo>
                  <a:lnTo>
                    <a:pt x="294" y="85"/>
                  </a:lnTo>
                  <a:lnTo>
                    <a:pt x="286" y="78"/>
                  </a:lnTo>
                  <a:lnTo>
                    <a:pt x="280" y="72"/>
                  </a:lnTo>
                  <a:lnTo>
                    <a:pt x="272" y="65"/>
                  </a:lnTo>
                  <a:lnTo>
                    <a:pt x="266" y="58"/>
                  </a:lnTo>
                  <a:lnTo>
                    <a:pt x="259" y="54"/>
                  </a:lnTo>
                  <a:lnTo>
                    <a:pt x="250" y="51"/>
                  </a:lnTo>
                  <a:lnTo>
                    <a:pt x="243" y="48"/>
                  </a:lnTo>
                  <a:lnTo>
                    <a:pt x="235" y="43"/>
                  </a:lnTo>
                  <a:lnTo>
                    <a:pt x="228" y="40"/>
                  </a:lnTo>
                  <a:lnTo>
                    <a:pt x="219" y="36"/>
                  </a:lnTo>
                  <a:lnTo>
                    <a:pt x="212" y="33"/>
                  </a:lnTo>
                  <a:lnTo>
                    <a:pt x="204" y="28"/>
                  </a:lnTo>
                  <a:lnTo>
                    <a:pt x="193" y="27"/>
                  </a:lnTo>
                  <a:lnTo>
                    <a:pt x="181" y="26"/>
                  </a:lnTo>
                  <a:lnTo>
                    <a:pt x="170" y="25"/>
                  </a:lnTo>
                  <a:lnTo>
                    <a:pt x="159" y="23"/>
                  </a:lnTo>
                  <a:lnTo>
                    <a:pt x="147" y="22"/>
                  </a:lnTo>
                  <a:lnTo>
                    <a:pt x="136" y="21"/>
                  </a:lnTo>
                  <a:lnTo>
                    <a:pt x="125" y="20"/>
                  </a:lnTo>
                  <a:lnTo>
                    <a:pt x="113" y="18"/>
                  </a:lnTo>
                  <a:lnTo>
                    <a:pt x="99" y="16"/>
                  </a:lnTo>
                  <a:lnTo>
                    <a:pt x="85" y="14"/>
                  </a:lnTo>
                  <a:lnTo>
                    <a:pt x="72" y="11"/>
                  </a:lnTo>
                  <a:lnTo>
                    <a:pt x="57" y="9"/>
                  </a:lnTo>
                  <a:lnTo>
                    <a:pt x="43" y="7"/>
                  </a:lnTo>
                  <a:lnTo>
                    <a:pt x="29" y="4"/>
                  </a:lnTo>
                  <a:lnTo>
                    <a:pt x="15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3AA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11" name="Freeform 310"/>
            <p:cNvSpPr>
              <a:spLocks/>
            </p:cNvSpPr>
            <p:nvPr/>
          </p:nvSpPr>
          <p:spPr bwMode="auto">
            <a:xfrm>
              <a:off x="2504" y="1514"/>
              <a:ext cx="364" cy="248"/>
            </a:xfrm>
            <a:custGeom>
              <a:avLst/>
              <a:gdLst>
                <a:gd name="T0" fmla="*/ 0 w 364"/>
                <a:gd name="T1" fmla="*/ 0 h 248"/>
                <a:gd name="T2" fmla="*/ 58 w 364"/>
                <a:gd name="T3" fmla="*/ 84 h 248"/>
                <a:gd name="T4" fmla="*/ 93 w 364"/>
                <a:gd name="T5" fmla="*/ 136 h 248"/>
                <a:gd name="T6" fmla="*/ 152 w 364"/>
                <a:gd name="T7" fmla="*/ 174 h 248"/>
                <a:gd name="T8" fmla="*/ 212 w 364"/>
                <a:gd name="T9" fmla="*/ 226 h 248"/>
                <a:gd name="T10" fmla="*/ 320 w 364"/>
                <a:gd name="T11" fmla="*/ 245 h 248"/>
                <a:gd name="T12" fmla="*/ 364 w 364"/>
                <a:gd name="T13" fmla="*/ 248 h 248"/>
                <a:gd name="T14" fmla="*/ 339 w 364"/>
                <a:gd name="T15" fmla="*/ 187 h 248"/>
                <a:gd name="T16" fmla="*/ 283 w 364"/>
                <a:gd name="T17" fmla="*/ 100 h 248"/>
                <a:gd name="T18" fmla="*/ 236 w 364"/>
                <a:gd name="T19" fmla="*/ 52 h 248"/>
                <a:gd name="T20" fmla="*/ 180 w 364"/>
                <a:gd name="T21" fmla="*/ 25 h 248"/>
                <a:gd name="T22" fmla="*/ 100 w 364"/>
                <a:gd name="T23" fmla="*/ 16 h 248"/>
                <a:gd name="T24" fmla="*/ 0 w 364"/>
                <a:gd name="T25" fmla="*/ 0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64" h="248">
                  <a:moveTo>
                    <a:pt x="0" y="0"/>
                  </a:moveTo>
                  <a:lnTo>
                    <a:pt x="58" y="84"/>
                  </a:lnTo>
                  <a:lnTo>
                    <a:pt x="93" y="136"/>
                  </a:lnTo>
                  <a:lnTo>
                    <a:pt x="152" y="174"/>
                  </a:lnTo>
                  <a:lnTo>
                    <a:pt x="212" y="226"/>
                  </a:lnTo>
                  <a:lnTo>
                    <a:pt x="320" y="245"/>
                  </a:lnTo>
                  <a:lnTo>
                    <a:pt x="364" y="248"/>
                  </a:lnTo>
                  <a:lnTo>
                    <a:pt x="339" y="187"/>
                  </a:lnTo>
                  <a:lnTo>
                    <a:pt x="283" y="100"/>
                  </a:lnTo>
                  <a:lnTo>
                    <a:pt x="236" y="52"/>
                  </a:lnTo>
                  <a:lnTo>
                    <a:pt x="180" y="25"/>
                  </a:lnTo>
                  <a:lnTo>
                    <a:pt x="10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5A5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12" name="Freeform 311"/>
            <p:cNvSpPr>
              <a:spLocks/>
            </p:cNvSpPr>
            <p:nvPr/>
          </p:nvSpPr>
          <p:spPr bwMode="auto">
            <a:xfrm>
              <a:off x="2272" y="1608"/>
              <a:ext cx="274" cy="417"/>
            </a:xfrm>
            <a:custGeom>
              <a:avLst/>
              <a:gdLst>
                <a:gd name="T0" fmla="*/ 16 w 274"/>
                <a:gd name="T1" fmla="*/ 85 h 417"/>
                <a:gd name="T2" fmla="*/ 0 w 274"/>
                <a:gd name="T3" fmla="*/ 148 h 417"/>
                <a:gd name="T4" fmla="*/ 16 w 274"/>
                <a:gd name="T5" fmla="*/ 290 h 417"/>
                <a:gd name="T6" fmla="*/ 110 w 274"/>
                <a:gd name="T7" fmla="*/ 417 h 417"/>
                <a:gd name="T8" fmla="*/ 148 w 274"/>
                <a:gd name="T9" fmla="*/ 380 h 417"/>
                <a:gd name="T10" fmla="*/ 211 w 274"/>
                <a:gd name="T11" fmla="*/ 285 h 417"/>
                <a:gd name="T12" fmla="*/ 274 w 274"/>
                <a:gd name="T13" fmla="*/ 227 h 417"/>
                <a:gd name="T14" fmla="*/ 253 w 274"/>
                <a:gd name="T15" fmla="*/ 148 h 417"/>
                <a:gd name="T16" fmla="*/ 164 w 274"/>
                <a:gd name="T17" fmla="*/ 53 h 417"/>
                <a:gd name="T18" fmla="*/ 85 w 274"/>
                <a:gd name="T19" fmla="*/ 0 h 417"/>
                <a:gd name="T20" fmla="*/ 16 w 274"/>
                <a:gd name="T21" fmla="*/ 85 h 4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74" h="417">
                  <a:moveTo>
                    <a:pt x="16" y="85"/>
                  </a:moveTo>
                  <a:lnTo>
                    <a:pt x="0" y="148"/>
                  </a:lnTo>
                  <a:lnTo>
                    <a:pt x="16" y="290"/>
                  </a:lnTo>
                  <a:lnTo>
                    <a:pt x="110" y="417"/>
                  </a:lnTo>
                  <a:lnTo>
                    <a:pt x="148" y="380"/>
                  </a:lnTo>
                  <a:lnTo>
                    <a:pt x="211" y="285"/>
                  </a:lnTo>
                  <a:lnTo>
                    <a:pt x="274" y="227"/>
                  </a:lnTo>
                  <a:lnTo>
                    <a:pt x="253" y="148"/>
                  </a:lnTo>
                  <a:lnTo>
                    <a:pt x="164" y="53"/>
                  </a:lnTo>
                  <a:lnTo>
                    <a:pt x="85" y="0"/>
                  </a:lnTo>
                  <a:lnTo>
                    <a:pt x="16" y="85"/>
                  </a:lnTo>
                  <a:close/>
                </a:path>
              </a:pathLst>
            </a:custGeom>
            <a:solidFill>
              <a:srgbClr val="D9BA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13" name="Freeform 312"/>
            <p:cNvSpPr>
              <a:spLocks/>
            </p:cNvSpPr>
            <p:nvPr/>
          </p:nvSpPr>
          <p:spPr bwMode="auto">
            <a:xfrm>
              <a:off x="2279" y="1620"/>
              <a:ext cx="257" cy="389"/>
            </a:xfrm>
            <a:custGeom>
              <a:avLst/>
              <a:gdLst>
                <a:gd name="T0" fmla="*/ 14 w 257"/>
                <a:gd name="T1" fmla="*/ 86 h 389"/>
                <a:gd name="T2" fmla="*/ 10 w 257"/>
                <a:gd name="T3" fmla="*/ 101 h 389"/>
                <a:gd name="T4" fmla="*/ 7 w 257"/>
                <a:gd name="T5" fmla="*/ 116 h 389"/>
                <a:gd name="T6" fmla="*/ 3 w 257"/>
                <a:gd name="T7" fmla="*/ 131 h 389"/>
                <a:gd name="T8" fmla="*/ 3 w 257"/>
                <a:gd name="T9" fmla="*/ 155 h 389"/>
                <a:gd name="T10" fmla="*/ 7 w 257"/>
                <a:gd name="T11" fmla="*/ 188 h 389"/>
                <a:gd name="T12" fmla="*/ 10 w 257"/>
                <a:gd name="T13" fmla="*/ 221 h 389"/>
                <a:gd name="T14" fmla="*/ 14 w 257"/>
                <a:gd name="T15" fmla="*/ 254 h 389"/>
                <a:gd name="T16" fmla="*/ 27 w 257"/>
                <a:gd name="T17" fmla="*/ 286 h 389"/>
                <a:gd name="T18" fmla="*/ 49 w 257"/>
                <a:gd name="T19" fmla="*/ 316 h 389"/>
                <a:gd name="T20" fmla="*/ 71 w 257"/>
                <a:gd name="T21" fmla="*/ 344 h 389"/>
                <a:gd name="T22" fmla="*/ 93 w 257"/>
                <a:gd name="T23" fmla="*/ 374 h 389"/>
                <a:gd name="T24" fmla="*/ 109 w 257"/>
                <a:gd name="T25" fmla="*/ 385 h 389"/>
                <a:gd name="T26" fmla="*/ 117 w 257"/>
                <a:gd name="T27" fmla="*/ 376 h 389"/>
                <a:gd name="T28" fmla="*/ 126 w 257"/>
                <a:gd name="T29" fmla="*/ 368 h 389"/>
                <a:gd name="T30" fmla="*/ 134 w 257"/>
                <a:gd name="T31" fmla="*/ 359 h 389"/>
                <a:gd name="T32" fmla="*/ 146 w 257"/>
                <a:gd name="T33" fmla="*/ 343 h 389"/>
                <a:gd name="T34" fmla="*/ 161 w 257"/>
                <a:gd name="T35" fmla="*/ 321 h 389"/>
                <a:gd name="T36" fmla="*/ 176 w 257"/>
                <a:gd name="T37" fmla="*/ 300 h 389"/>
                <a:gd name="T38" fmla="*/ 191 w 257"/>
                <a:gd name="T39" fmla="*/ 277 h 389"/>
                <a:gd name="T40" fmla="*/ 206 w 257"/>
                <a:gd name="T41" fmla="*/ 259 h 389"/>
                <a:gd name="T42" fmla="*/ 220 w 257"/>
                <a:gd name="T43" fmla="*/ 245 h 389"/>
                <a:gd name="T44" fmla="*/ 234 w 257"/>
                <a:gd name="T45" fmla="*/ 232 h 389"/>
                <a:gd name="T46" fmla="*/ 249 w 257"/>
                <a:gd name="T47" fmla="*/ 219 h 389"/>
                <a:gd name="T48" fmla="*/ 254 w 257"/>
                <a:gd name="T49" fmla="*/ 203 h 389"/>
                <a:gd name="T50" fmla="*/ 249 w 257"/>
                <a:gd name="T51" fmla="*/ 184 h 389"/>
                <a:gd name="T52" fmla="*/ 245 w 257"/>
                <a:gd name="T53" fmla="*/ 166 h 389"/>
                <a:gd name="T54" fmla="*/ 240 w 257"/>
                <a:gd name="T55" fmla="*/ 148 h 389"/>
                <a:gd name="T56" fmla="*/ 227 w 257"/>
                <a:gd name="T57" fmla="*/ 126 h 389"/>
                <a:gd name="T58" fmla="*/ 206 w 257"/>
                <a:gd name="T59" fmla="*/ 105 h 389"/>
                <a:gd name="T60" fmla="*/ 185 w 257"/>
                <a:gd name="T61" fmla="*/ 83 h 389"/>
                <a:gd name="T62" fmla="*/ 164 w 257"/>
                <a:gd name="T63" fmla="*/ 60 h 389"/>
                <a:gd name="T64" fmla="*/ 144 w 257"/>
                <a:gd name="T65" fmla="*/ 43 h 389"/>
                <a:gd name="T66" fmla="*/ 126 w 257"/>
                <a:gd name="T67" fmla="*/ 31 h 389"/>
                <a:gd name="T68" fmla="*/ 108 w 257"/>
                <a:gd name="T69" fmla="*/ 19 h 389"/>
                <a:gd name="T70" fmla="*/ 89 w 257"/>
                <a:gd name="T71" fmla="*/ 6 h 389"/>
                <a:gd name="T72" fmla="*/ 72 w 257"/>
                <a:gd name="T73" fmla="*/ 9 h 389"/>
                <a:gd name="T74" fmla="*/ 56 w 257"/>
                <a:gd name="T75" fmla="*/ 30 h 389"/>
                <a:gd name="T76" fmla="*/ 40 w 257"/>
                <a:gd name="T77" fmla="*/ 49 h 389"/>
                <a:gd name="T78" fmla="*/ 24 w 257"/>
                <a:gd name="T79" fmla="*/ 69 h 3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57" h="389">
                  <a:moveTo>
                    <a:pt x="15" y="79"/>
                  </a:moveTo>
                  <a:lnTo>
                    <a:pt x="14" y="86"/>
                  </a:lnTo>
                  <a:lnTo>
                    <a:pt x="12" y="93"/>
                  </a:lnTo>
                  <a:lnTo>
                    <a:pt x="10" y="101"/>
                  </a:lnTo>
                  <a:lnTo>
                    <a:pt x="8" y="108"/>
                  </a:lnTo>
                  <a:lnTo>
                    <a:pt x="7" y="116"/>
                  </a:lnTo>
                  <a:lnTo>
                    <a:pt x="5" y="123"/>
                  </a:lnTo>
                  <a:lnTo>
                    <a:pt x="3" y="131"/>
                  </a:lnTo>
                  <a:lnTo>
                    <a:pt x="0" y="138"/>
                  </a:lnTo>
                  <a:lnTo>
                    <a:pt x="3" y="155"/>
                  </a:lnTo>
                  <a:lnTo>
                    <a:pt x="5" y="171"/>
                  </a:lnTo>
                  <a:lnTo>
                    <a:pt x="7" y="188"/>
                  </a:lnTo>
                  <a:lnTo>
                    <a:pt x="8" y="204"/>
                  </a:lnTo>
                  <a:lnTo>
                    <a:pt x="10" y="221"/>
                  </a:lnTo>
                  <a:lnTo>
                    <a:pt x="12" y="238"/>
                  </a:lnTo>
                  <a:lnTo>
                    <a:pt x="14" y="254"/>
                  </a:lnTo>
                  <a:lnTo>
                    <a:pt x="15" y="271"/>
                  </a:lnTo>
                  <a:lnTo>
                    <a:pt x="27" y="286"/>
                  </a:lnTo>
                  <a:lnTo>
                    <a:pt x="38" y="301"/>
                  </a:lnTo>
                  <a:lnTo>
                    <a:pt x="49" y="316"/>
                  </a:lnTo>
                  <a:lnTo>
                    <a:pt x="60" y="330"/>
                  </a:lnTo>
                  <a:lnTo>
                    <a:pt x="71" y="344"/>
                  </a:lnTo>
                  <a:lnTo>
                    <a:pt x="82" y="359"/>
                  </a:lnTo>
                  <a:lnTo>
                    <a:pt x="93" y="374"/>
                  </a:lnTo>
                  <a:lnTo>
                    <a:pt x="105" y="389"/>
                  </a:lnTo>
                  <a:lnTo>
                    <a:pt x="109" y="385"/>
                  </a:lnTo>
                  <a:lnTo>
                    <a:pt x="113" y="380"/>
                  </a:lnTo>
                  <a:lnTo>
                    <a:pt x="117" y="376"/>
                  </a:lnTo>
                  <a:lnTo>
                    <a:pt x="122" y="372"/>
                  </a:lnTo>
                  <a:lnTo>
                    <a:pt x="126" y="368"/>
                  </a:lnTo>
                  <a:lnTo>
                    <a:pt x="130" y="363"/>
                  </a:lnTo>
                  <a:lnTo>
                    <a:pt x="134" y="359"/>
                  </a:lnTo>
                  <a:lnTo>
                    <a:pt x="139" y="355"/>
                  </a:lnTo>
                  <a:lnTo>
                    <a:pt x="146" y="343"/>
                  </a:lnTo>
                  <a:lnTo>
                    <a:pt x="153" y="333"/>
                  </a:lnTo>
                  <a:lnTo>
                    <a:pt x="161" y="321"/>
                  </a:lnTo>
                  <a:lnTo>
                    <a:pt x="168" y="310"/>
                  </a:lnTo>
                  <a:lnTo>
                    <a:pt x="176" y="300"/>
                  </a:lnTo>
                  <a:lnTo>
                    <a:pt x="183" y="288"/>
                  </a:lnTo>
                  <a:lnTo>
                    <a:pt x="191" y="277"/>
                  </a:lnTo>
                  <a:lnTo>
                    <a:pt x="198" y="266"/>
                  </a:lnTo>
                  <a:lnTo>
                    <a:pt x="206" y="259"/>
                  </a:lnTo>
                  <a:lnTo>
                    <a:pt x="213" y="253"/>
                  </a:lnTo>
                  <a:lnTo>
                    <a:pt x="220" y="245"/>
                  </a:lnTo>
                  <a:lnTo>
                    <a:pt x="228" y="239"/>
                  </a:lnTo>
                  <a:lnTo>
                    <a:pt x="234" y="232"/>
                  </a:lnTo>
                  <a:lnTo>
                    <a:pt x="242" y="225"/>
                  </a:lnTo>
                  <a:lnTo>
                    <a:pt x="249" y="219"/>
                  </a:lnTo>
                  <a:lnTo>
                    <a:pt x="257" y="211"/>
                  </a:lnTo>
                  <a:lnTo>
                    <a:pt x="254" y="203"/>
                  </a:lnTo>
                  <a:lnTo>
                    <a:pt x="252" y="193"/>
                  </a:lnTo>
                  <a:lnTo>
                    <a:pt x="249" y="184"/>
                  </a:lnTo>
                  <a:lnTo>
                    <a:pt x="247" y="175"/>
                  </a:lnTo>
                  <a:lnTo>
                    <a:pt x="245" y="166"/>
                  </a:lnTo>
                  <a:lnTo>
                    <a:pt x="242" y="156"/>
                  </a:lnTo>
                  <a:lnTo>
                    <a:pt x="240" y="148"/>
                  </a:lnTo>
                  <a:lnTo>
                    <a:pt x="237" y="138"/>
                  </a:lnTo>
                  <a:lnTo>
                    <a:pt x="227" y="126"/>
                  </a:lnTo>
                  <a:lnTo>
                    <a:pt x="216" y="116"/>
                  </a:lnTo>
                  <a:lnTo>
                    <a:pt x="206" y="105"/>
                  </a:lnTo>
                  <a:lnTo>
                    <a:pt x="195" y="93"/>
                  </a:lnTo>
                  <a:lnTo>
                    <a:pt x="185" y="83"/>
                  </a:lnTo>
                  <a:lnTo>
                    <a:pt x="175" y="71"/>
                  </a:lnTo>
                  <a:lnTo>
                    <a:pt x="164" y="60"/>
                  </a:lnTo>
                  <a:lnTo>
                    <a:pt x="153" y="49"/>
                  </a:lnTo>
                  <a:lnTo>
                    <a:pt x="144" y="43"/>
                  </a:lnTo>
                  <a:lnTo>
                    <a:pt x="135" y="37"/>
                  </a:lnTo>
                  <a:lnTo>
                    <a:pt x="126" y="31"/>
                  </a:lnTo>
                  <a:lnTo>
                    <a:pt x="116" y="24"/>
                  </a:lnTo>
                  <a:lnTo>
                    <a:pt x="108" y="19"/>
                  </a:lnTo>
                  <a:lnTo>
                    <a:pt x="98" y="13"/>
                  </a:lnTo>
                  <a:lnTo>
                    <a:pt x="89" y="6"/>
                  </a:lnTo>
                  <a:lnTo>
                    <a:pt x="80" y="0"/>
                  </a:lnTo>
                  <a:lnTo>
                    <a:pt x="72" y="9"/>
                  </a:lnTo>
                  <a:lnTo>
                    <a:pt x="63" y="20"/>
                  </a:lnTo>
                  <a:lnTo>
                    <a:pt x="56" y="30"/>
                  </a:lnTo>
                  <a:lnTo>
                    <a:pt x="47" y="39"/>
                  </a:lnTo>
                  <a:lnTo>
                    <a:pt x="40" y="49"/>
                  </a:lnTo>
                  <a:lnTo>
                    <a:pt x="31" y="59"/>
                  </a:lnTo>
                  <a:lnTo>
                    <a:pt x="24" y="69"/>
                  </a:lnTo>
                  <a:lnTo>
                    <a:pt x="15" y="79"/>
                  </a:lnTo>
                  <a:close/>
                </a:path>
              </a:pathLst>
            </a:custGeom>
            <a:solidFill>
              <a:srgbClr val="DCB6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14" name="Freeform 313"/>
            <p:cNvSpPr>
              <a:spLocks/>
            </p:cNvSpPr>
            <p:nvPr/>
          </p:nvSpPr>
          <p:spPr bwMode="auto">
            <a:xfrm>
              <a:off x="2287" y="1632"/>
              <a:ext cx="239" cy="361"/>
            </a:xfrm>
            <a:custGeom>
              <a:avLst/>
              <a:gdLst>
                <a:gd name="T0" fmla="*/ 13 w 239"/>
                <a:gd name="T1" fmla="*/ 79 h 361"/>
                <a:gd name="T2" fmla="*/ 9 w 239"/>
                <a:gd name="T3" fmla="*/ 93 h 361"/>
                <a:gd name="T4" fmla="*/ 5 w 239"/>
                <a:gd name="T5" fmla="*/ 107 h 361"/>
                <a:gd name="T6" fmla="*/ 2 w 239"/>
                <a:gd name="T7" fmla="*/ 121 h 361"/>
                <a:gd name="T8" fmla="*/ 2 w 239"/>
                <a:gd name="T9" fmla="*/ 143 h 361"/>
                <a:gd name="T10" fmla="*/ 5 w 239"/>
                <a:gd name="T11" fmla="*/ 174 h 361"/>
                <a:gd name="T12" fmla="*/ 9 w 239"/>
                <a:gd name="T13" fmla="*/ 205 h 361"/>
                <a:gd name="T14" fmla="*/ 13 w 239"/>
                <a:gd name="T15" fmla="*/ 236 h 361"/>
                <a:gd name="T16" fmla="*/ 24 w 239"/>
                <a:gd name="T17" fmla="*/ 265 h 361"/>
                <a:gd name="T18" fmla="*/ 44 w 239"/>
                <a:gd name="T19" fmla="*/ 293 h 361"/>
                <a:gd name="T20" fmla="*/ 66 w 239"/>
                <a:gd name="T21" fmla="*/ 321 h 361"/>
                <a:gd name="T22" fmla="*/ 86 w 239"/>
                <a:gd name="T23" fmla="*/ 348 h 361"/>
                <a:gd name="T24" fmla="*/ 101 w 239"/>
                <a:gd name="T25" fmla="*/ 358 h 361"/>
                <a:gd name="T26" fmla="*/ 108 w 239"/>
                <a:gd name="T27" fmla="*/ 349 h 361"/>
                <a:gd name="T28" fmla="*/ 117 w 239"/>
                <a:gd name="T29" fmla="*/ 342 h 361"/>
                <a:gd name="T30" fmla="*/ 124 w 239"/>
                <a:gd name="T31" fmla="*/ 333 h 361"/>
                <a:gd name="T32" fmla="*/ 136 w 239"/>
                <a:gd name="T33" fmla="*/ 320 h 361"/>
                <a:gd name="T34" fmla="*/ 149 w 239"/>
                <a:gd name="T35" fmla="*/ 298 h 361"/>
                <a:gd name="T36" fmla="*/ 162 w 239"/>
                <a:gd name="T37" fmla="*/ 278 h 361"/>
                <a:gd name="T38" fmla="*/ 176 w 239"/>
                <a:gd name="T39" fmla="*/ 257 h 361"/>
                <a:gd name="T40" fmla="*/ 190 w 239"/>
                <a:gd name="T41" fmla="*/ 241 h 361"/>
                <a:gd name="T42" fmla="*/ 204 w 239"/>
                <a:gd name="T43" fmla="*/ 228 h 361"/>
                <a:gd name="T44" fmla="*/ 218 w 239"/>
                <a:gd name="T45" fmla="*/ 215 h 361"/>
                <a:gd name="T46" fmla="*/ 232 w 239"/>
                <a:gd name="T47" fmla="*/ 203 h 361"/>
                <a:gd name="T48" fmla="*/ 236 w 239"/>
                <a:gd name="T49" fmla="*/ 188 h 361"/>
                <a:gd name="T50" fmla="*/ 232 w 239"/>
                <a:gd name="T51" fmla="*/ 171 h 361"/>
                <a:gd name="T52" fmla="*/ 227 w 239"/>
                <a:gd name="T53" fmla="*/ 154 h 361"/>
                <a:gd name="T54" fmla="*/ 222 w 239"/>
                <a:gd name="T55" fmla="*/ 137 h 361"/>
                <a:gd name="T56" fmla="*/ 210 w 239"/>
                <a:gd name="T57" fmla="*/ 118 h 361"/>
                <a:gd name="T58" fmla="*/ 191 w 239"/>
                <a:gd name="T59" fmla="*/ 97 h 361"/>
                <a:gd name="T60" fmla="*/ 171 w 239"/>
                <a:gd name="T61" fmla="*/ 76 h 361"/>
                <a:gd name="T62" fmla="*/ 152 w 239"/>
                <a:gd name="T63" fmla="*/ 56 h 361"/>
                <a:gd name="T64" fmla="*/ 134 w 239"/>
                <a:gd name="T65" fmla="*/ 40 h 361"/>
                <a:gd name="T66" fmla="*/ 117 w 239"/>
                <a:gd name="T67" fmla="*/ 28 h 361"/>
                <a:gd name="T68" fmla="*/ 100 w 239"/>
                <a:gd name="T69" fmla="*/ 17 h 361"/>
                <a:gd name="T70" fmla="*/ 82 w 239"/>
                <a:gd name="T71" fmla="*/ 5 h 361"/>
                <a:gd name="T72" fmla="*/ 66 w 239"/>
                <a:gd name="T73" fmla="*/ 9 h 361"/>
                <a:gd name="T74" fmla="*/ 51 w 239"/>
                <a:gd name="T75" fmla="*/ 27 h 361"/>
                <a:gd name="T76" fmla="*/ 36 w 239"/>
                <a:gd name="T77" fmla="*/ 45 h 361"/>
                <a:gd name="T78" fmla="*/ 21 w 239"/>
                <a:gd name="T79" fmla="*/ 63 h 3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39" h="361">
                  <a:moveTo>
                    <a:pt x="14" y="73"/>
                  </a:moveTo>
                  <a:lnTo>
                    <a:pt x="13" y="79"/>
                  </a:lnTo>
                  <a:lnTo>
                    <a:pt x="10" y="87"/>
                  </a:lnTo>
                  <a:lnTo>
                    <a:pt x="9" y="93"/>
                  </a:lnTo>
                  <a:lnTo>
                    <a:pt x="7" y="101"/>
                  </a:lnTo>
                  <a:lnTo>
                    <a:pt x="5" y="107"/>
                  </a:lnTo>
                  <a:lnTo>
                    <a:pt x="4" y="114"/>
                  </a:lnTo>
                  <a:lnTo>
                    <a:pt x="2" y="121"/>
                  </a:lnTo>
                  <a:lnTo>
                    <a:pt x="0" y="128"/>
                  </a:lnTo>
                  <a:lnTo>
                    <a:pt x="2" y="143"/>
                  </a:lnTo>
                  <a:lnTo>
                    <a:pt x="4" y="159"/>
                  </a:lnTo>
                  <a:lnTo>
                    <a:pt x="5" y="174"/>
                  </a:lnTo>
                  <a:lnTo>
                    <a:pt x="7" y="190"/>
                  </a:lnTo>
                  <a:lnTo>
                    <a:pt x="9" y="205"/>
                  </a:lnTo>
                  <a:lnTo>
                    <a:pt x="10" y="221"/>
                  </a:lnTo>
                  <a:lnTo>
                    <a:pt x="13" y="236"/>
                  </a:lnTo>
                  <a:lnTo>
                    <a:pt x="14" y="252"/>
                  </a:lnTo>
                  <a:lnTo>
                    <a:pt x="24" y="265"/>
                  </a:lnTo>
                  <a:lnTo>
                    <a:pt x="35" y="279"/>
                  </a:lnTo>
                  <a:lnTo>
                    <a:pt x="44" y="293"/>
                  </a:lnTo>
                  <a:lnTo>
                    <a:pt x="55" y="307"/>
                  </a:lnTo>
                  <a:lnTo>
                    <a:pt x="66" y="321"/>
                  </a:lnTo>
                  <a:lnTo>
                    <a:pt x="76" y="334"/>
                  </a:lnTo>
                  <a:lnTo>
                    <a:pt x="86" y="348"/>
                  </a:lnTo>
                  <a:lnTo>
                    <a:pt x="97" y="361"/>
                  </a:lnTo>
                  <a:lnTo>
                    <a:pt x="101" y="358"/>
                  </a:lnTo>
                  <a:lnTo>
                    <a:pt x="104" y="354"/>
                  </a:lnTo>
                  <a:lnTo>
                    <a:pt x="108" y="349"/>
                  </a:lnTo>
                  <a:lnTo>
                    <a:pt x="113" y="345"/>
                  </a:lnTo>
                  <a:lnTo>
                    <a:pt x="117" y="342"/>
                  </a:lnTo>
                  <a:lnTo>
                    <a:pt x="121" y="338"/>
                  </a:lnTo>
                  <a:lnTo>
                    <a:pt x="124" y="333"/>
                  </a:lnTo>
                  <a:lnTo>
                    <a:pt x="128" y="329"/>
                  </a:lnTo>
                  <a:lnTo>
                    <a:pt x="136" y="320"/>
                  </a:lnTo>
                  <a:lnTo>
                    <a:pt x="142" y="309"/>
                  </a:lnTo>
                  <a:lnTo>
                    <a:pt x="149" y="298"/>
                  </a:lnTo>
                  <a:lnTo>
                    <a:pt x="156" y="288"/>
                  </a:lnTo>
                  <a:lnTo>
                    <a:pt x="162" y="278"/>
                  </a:lnTo>
                  <a:lnTo>
                    <a:pt x="170" y="267"/>
                  </a:lnTo>
                  <a:lnTo>
                    <a:pt x="176" y="257"/>
                  </a:lnTo>
                  <a:lnTo>
                    <a:pt x="184" y="247"/>
                  </a:lnTo>
                  <a:lnTo>
                    <a:pt x="190" y="241"/>
                  </a:lnTo>
                  <a:lnTo>
                    <a:pt x="198" y="235"/>
                  </a:lnTo>
                  <a:lnTo>
                    <a:pt x="204" y="228"/>
                  </a:lnTo>
                  <a:lnTo>
                    <a:pt x="211" y="222"/>
                  </a:lnTo>
                  <a:lnTo>
                    <a:pt x="218" y="215"/>
                  </a:lnTo>
                  <a:lnTo>
                    <a:pt x="225" y="209"/>
                  </a:lnTo>
                  <a:lnTo>
                    <a:pt x="232" y="203"/>
                  </a:lnTo>
                  <a:lnTo>
                    <a:pt x="239" y="196"/>
                  </a:lnTo>
                  <a:lnTo>
                    <a:pt x="236" y="188"/>
                  </a:lnTo>
                  <a:lnTo>
                    <a:pt x="234" y="179"/>
                  </a:lnTo>
                  <a:lnTo>
                    <a:pt x="232" y="171"/>
                  </a:lnTo>
                  <a:lnTo>
                    <a:pt x="229" y="162"/>
                  </a:lnTo>
                  <a:lnTo>
                    <a:pt x="227" y="154"/>
                  </a:lnTo>
                  <a:lnTo>
                    <a:pt x="225" y="145"/>
                  </a:lnTo>
                  <a:lnTo>
                    <a:pt x="222" y="137"/>
                  </a:lnTo>
                  <a:lnTo>
                    <a:pt x="220" y="128"/>
                  </a:lnTo>
                  <a:lnTo>
                    <a:pt x="210" y="118"/>
                  </a:lnTo>
                  <a:lnTo>
                    <a:pt x="201" y="107"/>
                  </a:lnTo>
                  <a:lnTo>
                    <a:pt x="191" y="97"/>
                  </a:lnTo>
                  <a:lnTo>
                    <a:pt x="182" y="87"/>
                  </a:lnTo>
                  <a:lnTo>
                    <a:pt x="171" y="76"/>
                  </a:lnTo>
                  <a:lnTo>
                    <a:pt x="161" y="67"/>
                  </a:lnTo>
                  <a:lnTo>
                    <a:pt x="152" y="56"/>
                  </a:lnTo>
                  <a:lnTo>
                    <a:pt x="142" y="45"/>
                  </a:lnTo>
                  <a:lnTo>
                    <a:pt x="134" y="40"/>
                  </a:lnTo>
                  <a:lnTo>
                    <a:pt x="125" y="34"/>
                  </a:lnTo>
                  <a:lnTo>
                    <a:pt x="117" y="28"/>
                  </a:lnTo>
                  <a:lnTo>
                    <a:pt x="108" y="23"/>
                  </a:lnTo>
                  <a:lnTo>
                    <a:pt x="100" y="17"/>
                  </a:lnTo>
                  <a:lnTo>
                    <a:pt x="91" y="11"/>
                  </a:lnTo>
                  <a:lnTo>
                    <a:pt x="82" y="5"/>
                  </a:lnTo>
                  <a:lnTo>
                    <a:pt x="73" y="0"/>
                  </a:lnTo>
                  <a:lnTo>
                    <a:pt x="66" y="9"/>
                  </a:lnTo>
                  <a:lnTo>
                    <a:pt x="58" y="18"/>
                  </a:lnTo>
                  <a:lnTo>
                    <a:pt x="51" y="27"/>
                  </a:lnTo>
                  <a:lnTo>
                    <a:pt x="43" y="37"/>
                  </a:lnTo>
                  <a:lnTo>
                    <a:pt x="36" y="45"/>
                  </a:lnTo>
                  <a:lnTo>
                    <a:pt x="29" y="55"/>
                  </a:lnTo>
                  <a:lnTo>
                    <a:pt x="21" y="63"/>
                  </a:lnTo>
                  <a:lnTo>
                    <a:pt x="14" y="73"/>
                  </a:lnTo>
                  <a:close/>
                </a:path>
              </a:pathLst>
            </a:custGeom>
            <a:solidFill>
              <a:srgbClr val="DEB28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15" name="Freeform 314"/>
            <p:cNvSpPr>
              <a:spLocks/>
            </p:cNvSpPr>
            <p:nvPr/>
          </p:nvSpPr>
          <p:spPr bwMode="auto">
            <a:xfrm>
              <a:off x="2295" y="1643"/>
              <a:ext cx="220" cy="335"/>
            </a:xfrm>
            <a:custGeom>
              <a:avLst/>
              <a:gdLst>
                <a:gd name="T0" fmla="*/ 11 w 220"/>
                <a:gd name="T1" fmla="*/ 75 h 335"/>
                <a:gd name="T2" fmla="*/ 8 w 220"/>
                <a:gd name="T3" fmla="*/ 87 h 335"/>
                <a:gd name="T4" fmla="*/ 5 w 220"/>
                <a:gd name="T5" fmla="*/ 100 h 335"/>
                <a:gd name="T6" fmla="*/ 1 w 220"/>
                <a:gd name="T7" fmla="*/ 113 h 335"/>
                <a:gd name="T8" fmla="*/ 1 w 220"/>
                <a:gd name="T9" fmla="*/ 133 h 335"/>
                <a:gd name="T10" fmla="*/ 5 w 220"/>
                <a:gd name="T11" fmla="*/ 162 h 335"/>
                <a:gd name="T12" fmla="*/ 8 w 220"/>
                <a:gd name="T13" fmla="*/ 191 h 335"/>
                <a:gd name="T14" fmla="*/ 11 w 220"/>
                <a:gd name="T15" fmla="*/ 219 h 335"/>
                <a:gd name="T16" fmla="*/ 22 w 220"/>
                <a:gd name="T17" fmla="*/ 246 h 335"/>
                <a:gd name="T18" fmla="*/ 41 w 220"/>
                <a:gd name="T19" fmla="*/ 271 h 335"/>
                <a:gd name="T20" fmla="*/ 60 w 220"/>
                <a:gd name="T21" fmla="*/ 297 h 335"/>
                <a:gd name="T22" fmla="*/ 79 w 220"/>
                <a:gd name="T23" fmla="*/ 322 h 335"/>
                <a:gd name="T24" fmla="*/ 93 w 220"/>
                <a:gd name="T25" fmla="*/ 331 h 335"/>
                <a:gd name="T26" fmla="*/ 100 w 220"/>
                <a:gd name="T27" fmla="*/ 323 h 335"/>
                <a:gd name="T28" fmla="*/ 108 w 220"/>
                <a:gd name="T29" fmla="*/ 316 h 335"/>
                <a:gd name="T30" fmla="*/ 115 w 220"/>
                <a:gd name="T31" fmla="*/ 309 h 335"/>
                <a:gd name="T32" fmla="*/ 125 w 220"/>
                <a:gd name="T33" fmla="*/ 296 h 335"/>
                <a:gd name="T34" fmla="*/ 137 w 220"/>
                <a:gd name="T35" fmla="*/ 277 h 335"/>
                <a:gd name="T36" fmla="*/ 150 w 220"/>
                <a:gd name="T37" fmla="*/ 258 h 335"/>
                <a:gd name="T38" fmla="*/ 163 w 220"/>
                <a:gd name="T39" fmla="*/ 238 h 335"/>
                <a:gd name="T40" fmla="*/ 176 w 220"/>
                <a:gd name="T41" fmla="*/ 224 h 335"/>
                <a:gd name="T42" fmla="*/ 188 w 220"/>
                <a:gd name="T43" fmla="*/ 212 h 335"/>
                <a:gd name="T44" fmla="*/ 201 w 220"/>
                <a:gd name="T45" fmla="*/ 200 h 335"/>
                <a:gd name="T46" fmla="*/ 214 w 220"/>
                <a:gd name="T47" fmla="*/ 188 h 335"/>
                <a:gd name="T48" fmla="*/ 218 w 220"/>
                <a:gd name="T49" fmla="*/ 175 h 335"/>
                <a:gd name="T50" fmla="*/ 214 w 220"/>
                <a:gd name="T51" fmla="*/ 159 h 335"/>
                <a:gd name="T52" fmla="*/ 210 w 220"/>
                <a:gd name="T53" fmla="*/ 143 h 335"/>
                <a:gd name="T54" fmla="*/ 205 w 220"/>
                <a:gd name="T55" fmla="*/ 127 h 335"/>
                <a:gd name="T56" fmla="*/ 194 w 220"/>
                <a:gd name="T57" fmla="*/ 110 h 335"/>
                <a:gd name="T58" fmla="*/ 176 w 220"/>
                <a:gd name="T59" fmla="*/ 91 h 335"/>
                <a:gd name="T60" fmla="*/ 158 w 220"/>
                <a:gd name="T61" fmla="*/ 72 h 335"/>
                <a:gd name="T62" fmla="*/ 140 w 220"/>
                <a:gd name="T63" fmla="*/ 52 h 335"/>
                <a:gd name="T64" fmla="*/ 124 w 220"/>
                <a:gd name="T65" fmla="*/ 37 h 335"/>
                <a:gd name="T66" fmla="*/ 108 w 220"/>
                <a:gd name="T67" fmla="*/ 27 h 335"/>
                <a:gd name="T68" fmla="*/ 92 w 220"/>
                <a:gd name="T69" fmla="*/ 16 h 335"/>
                <a:gd name="T70" fmla="*/ 76 w 220"/>
                <a:gd name="T71" fmla="*/ 6 h 335"/>
                <a:gd name="T72" fmla="*/ 61 w 220"/>
                <a:gd name="T73" fmla="*/ 9 h 335"/>
                <a:gd name="T74" fmla="*/ 47 w 220"/>
                <a:gd name="T75" fmla="*/ 26 h 335"/>
                <a:gd name="T76" fmla="*/ 33 w 220"/>
                <a:gd name="T77" fmla="*/ 43 h 335"/>
                <a:gd name="T78" fmla="*/ 19 w 220"/>
                <a:gd name="T79" fmla="*/ 60 h 3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20" h="335">
                  <a:moveTo>
                    <a:pt x="12" y="68"/>
                  </a:moveTo>
                  <a:lnTo>
                    <a:pt x="11" y="75"/>
                  </a:lnTo>
                  <a:lnTo>
                    <a:pt x="9" y="81"/>
                  </a:lnTo>
                  <a:lnTo>
                    <a:pt x="8" y="87"/>
                  </a:lnTo>
                  <a:lnTo>
                    <a:pt x="6" y="94"/>
                  </a:lnTo>
                  <a:lnTo>
                    <a:pt x="5" y="100"/>
                  </a:lnTo>
                  <a:lnTo>
                    <a:pt x="2" y="107"/>
                  </a:lnTo>
                  <a:lnTo>
                    <a:pt x="1" y="113"/>
                  </a:lnTo>
                  <a:lnTo>
                    <a:pt x="0" y="119"/>
                  </a:lnTo>
                  <a:lnTo>
                    <a:pt x="1" y="133"/>
                  </a:lnTo>
                  <a:lnTo>
                    <a:pt x="2" y="147"/>
                  </a:lnTo>
                  <a:lnTo>
                    <a:pt x="5" y="162"/>
                  </a:lnTo>
                  <a:lnTo>
                    <a:pt x="6" y="176"/>
                  </a:lnTo>
                  <a:lnTo>
                    <a:pt x="8" y="191"/>
                  </a:lnTo>
                  <a:lnTo>
                    <a:pt x="9" y="204"/>
                  </a:lnTo>
                  <a:lnTo>
                    <a:pt x="11" y="219"/>
                  </a:lnTo>
                  <a:lnTo>
                    <a:pt x="12" y="233"/>
                  </a:lnTo>
                  <a:lnTo>
                    <a:pt x="22" y="246"/>
                  </a:lnTo>
                  <a:lnTo>
                    <a:pt x="31" y="259"/>
                  </a:lnTo>
                  <a:lnTo>
                    <a:pt x="41" y="271"/>
                  </a:lnTo>
                  <a:lnTo>
                    <a:pt x="50" y="284"/>
                  </a:lnTo>
                  <a:lnTo>
                    <a:pt x="60" y="297"/>
                  </a:lnTo>
                  <a:lnTo>
                    <a:pt x="69" y="310"/>
                  </a:lnTo>
                  <a:lnTo>
                    <a:pt x="79" y="322"/>
                  </a:lnTo>
                  <a:lnTo>
                    <a:pt x="89" y="335"/>
                  </a:lnTo>
                  <a:lnTo>
                    <a:pt x="93" y="331"/>
                  </a:lnTo>
                  <a:lnTo>
                    <a:pt x="96" y="328"/>
                  </a:lnTo>
                  <a:lnTo>
                    <a:pt x="100" y="323"/>
                  </a:lnTo>
                  <a:lnTo>
                    <a:pt x="103" y="320"/>
                  </a:lnTo>
                  <a:lnTo>
                    <a:pt x="108" y="316"/>
                  </a:lnTo>
                  <a:lnTo>
                    <a:pt x="111" y="313"/>
                  </a:lnTo>
                  <a:lnTo>
                    <a:pt x="115" y="309"/>
                  </a:lnTo>
                  <a:lnTo>
                    <a:pt x="118" y="305"/>
                  </a:lnTo>
                  <a:lnTo>
                    <a:pt x="125" y="296"/>
                  </a:lnTo>
                  <a:lnTo>
                    <a:pt x="131" y="286"/>
                  </a:lnTo>
                  <a:lnTo>
                    <a:pt x="137" y="277"/>
                  </a:lnTo>
                  <a:lnTo>
                    <a:pt x="144" y="267"/>
                  </a:lnTo>
                  <a:lnTo>
                    <a:pt x="150" y="258"/>
                  </a:lnTo>
                  <a:lnTo>
                    <a:pt x="157" y="248"/>
                  </a:lnTo>
                  <a:lnTo>
                    <a:pt x="163" y="238"/>
                  </a:lnTo>
                  <a:lnTo>
                    <a:pt x="169" y="229"/>
                  </a:lnTo>
                  <a:lnTo>
                    <a:pt x="176" y="224"/>
                  </a:lnTo>
                  <a:lnTo>
                    <a:pt x="182" y="217"/>
                  </a:lnTo>
                  <a:lnTo>
                    <a:pt x="188" y="212"/>
                  </a:lnTo>
                  <a:lnTo>
                    <a:pt x="195" y="205"/>
                  </a:lnTo>
                  <a:lnTo>
                    <a:pt x="201" y="200"/>
                  </a:lnTo>
                  <a:lnTo>
                    <a:pt x="208" y="194"/>
                  </a:lnTo>
                  <a:lnTo>
                    <a:pt x="214" y="188"/>
                  </a:lnTo>
                  <a:lnTo>
                    <a:pt x="220" y="182"/>
                  </a:lnTo>
                  <a:lnTo>
                    <a:pt x="218" y="175"/>
                  </a:lnTo>
                  <a:lnTo>
                    <a:pt x="216" y="166"/>
                  </a:lnTo>
                  <a:lnTo>
                    <a:pt x="214" y="159"/>
                  </a:lnTo>
                  <a:lnTo>
                    <a:pt x="212" y="150"/>
                  </a:lnTo>
                  <a:lnTo>
                    <a:pt x="210" y="143"/>
                  </a:lnTo>
                  <a:lnTo>
                    <a:pt x="208" y="134"/>
                  </a:lnTo>
                  <a:lnTo>
                    <a:pt x="205" y="127"/>
                  </a:lnTo>
                  <a:lnTo>
                    <a:pt x="203" y="119"/>
                  </a:lnTo>
                  <a:lnTo>
                    <a:pt x="194" y="110"/>
                  </a:lnTo>
                  <a:lnTo>
                    <a:pt x="185" y="100"/>
                  </a:lnTo>
                  <a:lnTo>
                    <a:pt x="176" y="91"/>
                  </a:lnTo>
                  <a:lnTo>
                    <a:pt x="167" y="81"/>
                  </a:lnTo>
                  <a:lnTo>
                    <a:pt x="158" y="72"/>
                  </a:lnTo>
                  <a:lnTo>
                    <a:pt x="149" y="62"/>
                  </a:lnTo>
                  <a:lnTo>
                    <a:pt x="140" y="52"/>
                  </a:lnTo>
                  <a:lnTo>
                    <a:pt x="131" y="43"/>
                  </a:lnTo>
                  <a:lnTo>
                    <a:pt x="124" y="37"/>
                  </a:lnTo>
                  <a:lnTo>
                    <a:pt x="115" y="32"/>
                  </a:lnTo>
                  <a:lnTo>
                    <a:pt x="108" y="27"/>
                  </a:lnTo>
                  <a:lnTo>
                    <a:pt x="99" y="22"/>
                  </a:lnTo>
                  <a:lnTo>
                    <a:pt x="92" y="16"/>
                  </a:lnTo>
                  <a:lnTo>
                    <a:pt x="83" y="11"/>
                  </a:lnTo>
                  <a:lnTo>
                    <a:pt x="76" y="6"/>
                  </a:lnTo>
                  <a:lnTo>
                    <a:pt x="67" y="0"/>
                  </a:lnTo>
                  <a:lnTo>
                    <a:pt x="61" y="9"/>
                  </a:lnTo>
                  <a:lnTo>
                    <a:pt x="53" y="17"/>
                  </a:lnTo>
                  <a:lnTo>
                    <a:pt x="47" y="26"/>
                  </a:lnTo>
                  <a:lnTo>
                    <a:pt x="40" y="34"/>
                  </a:lnTo>
                  <a:lnTo>
                    <a:pt x="33" y="43"/>
                  </a:lnTo>
                  <a:lnTo>
                    <a:pt x="26" y="51"/>
                  </a:lnTo>
                  <a:lnTo>
                    <a:pt x="19" y="60"/>
                  </a:lnTo>
                  <a:lnTo>
                    <a:pt x="12" y="68"/>
                  </a:lnTo>
                  <a:close/>
                </a:path>
              </a:pathLst>
            </a:custGeom>
            <a:solidFill>
              <a:srgbClr val="E1AE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16" name="Freeform 315"/>
            <p:cNvSpPr>
              <a:spLocks/>
            </p:cNvSpPr>
            <p:nvPr/>
          </p:nvSpPr>
          <p:spPr bwMode="auto">
            <a:xfrm>
              <a:off x="2303" y="1655"/>
              <a:ext cx="202" cy="307"/>
            </a:xfrm>
            <a:custGeom>
              <a:avLst/>
              <a:gdLst>
                <a:gd name="T0" fmla="*/ 9 w 202"/>
                <a:gd name="T1" fmla="*/ 68 h 307"/>
                <a:gd name="T2" fmla="*/ 6 w 202"/>
                <a:gd name="T3" fmla="*/ 80 h 307"/>
                <a:gd name="T4" fmla="*/ 4 w 202"/>
                <a:gd name="T5" fmla="*/ 91 h 307"/>
                <a:gd name="T6" fmla="*/ 1 w 202"/>
                <a:gd name="T7" fmla="*/ 103 h 307"/>
                <a:gd name="T8" fmla="*/ 1 w 202"/>
                <a:gd name="T9" fmla="*/ 122 h 307"/>
                <a:gd name="T10" fmla="*/ 4 w 202"/>
                <a:gd name="T11" fmla="*/ 148 h 307"/>
                <a:gd name="T12" fmla="*/ 6 w 202"/>
                <a:gd name="T13" fmla="*/ 174 h 307"/>
                <a:gd name="T14" fmla="*/ 9 w 202"/>
                <a:gd name="T15" fmla="*/ 201 h 307"/>
                <a:gd name="T16" fmla="*/ 20 w 202"/>
                <a:gd name="T17" fmla="*/ 225 h 307"/>
                <a:gd name="T18" fmla="*/ 37 w 202"/>
                <a:gd name="T19" fmla="*/ 249 h 307"/>
                <a:gd name="T20" fmla="*/ 55 w 202"/>
                <a:gd name="T21" fmla="*/ 272 h 307"/>
                <a:gd name="T22" fmla="*/ 72 w 202"/>
                <a:gd name="T23" fmla="*/ 295 h 307"/>
                <a:gd name="T24" fmla="*/ 85 w 202"/>
                <a:gd name="T25" fmla="*/ 304 h 307"/>
                <a:gd name="T26" fmla="*/ 91 w 202"/>
                <a:gd name="T27" fmla="*/ 297 h 307"/>
                <a:gd name="T28" fmla="*/ 98 w 202"/>
                <a:gd name="T29" fmla="*/ 290 h 307"/>
                <a:gd name="T30" fmla="*/ 105 w 202"/>
                <a:gd name="T31" fmla="*/ 284 h 307"/>
                <a:gd name="T32" fmla="*/ 115 w 202"/>
                <a:gd name="T33" fmla="*/ 271 h 307"/>
                <a:gd name="T34" fmla="*/ 125 w 202"/>
                <a:gd name="T35" fmla="*/ 254 h 307"/>
                <a:gd name="T36" fmla="*/ 137 w 202"/>
                <a:gd name="T37" fmla="*/ 236 h 307"/>
                <a:gd name="T38" fmla="*/ 149 w 202"/>
                <a:gd name="T39" fmla="*/ 219 h 307"/>
                <a:gd name="T40" fmla="*/ 160 w 202"/>
                <a:gd name="T41" fmla="*/ 204 h 307"/>
                <a:gd name="T42" fmla="*/ 172 w 202"/>
                <a:gd name="T43" fmla="*/ 193 h 307"/>
                <a:gd name="T44" fmla="*/ 184 w 202"/>
                <a:gd name="T45" fmla="*/ 183 h 307"/>
                <a:gd name="T46" fmla="*/ 195 w 202"/>
                <a:gd name="T47" fmla="*/ 172 h 307"/>
                <a:gd name="T48" fmla="*/ 200 w 202"/>
                <a:gd name="T49" fmla="*/ 159 h 307"/>
                <a:gd name="T50" fmla="*/ 195 w 202"/>
                <a:gd name="T51" fmla="*/ 146 h 307"/>
                <a:gd name="T52" fmla="*/ 192 w 202"/>
                <a:gd name="T53" fmla="*/ 131 h 307"/>
                <a:gd name="T54" fmla="*/ 188 w 202"/>
                <a:gd name="T55" fmla="*/ 116 h 307"/>
                <a:gd name="T56" fmla="*/ 177 w 202"/>
                <a:gd name="T57" fmla="*/ 100 h 307"/>
                <a:gd name="T58" fmla="*/ 161 w 202"/>
                <a:gd name="T59" fmla="*/ 83 h 307"/>
                <a:gd name="T60" fmla="*/ 144 w 202"/>
                <a:gd name="T61" fmla="*/ 65 h 307"/>
                <a:gd name="T62" fmla="*/ 128 w 202"/>
                <a:gd name="T63" fmla="*/ 48 h 307"/>
                <a:gd name="T64" fmla="*/ 112 w 202"/>
                <a:gd name="T65" fmla="*/ 34 h 307"/>
                <a:gd name="T66" fmla="*/ 98 w 202"/>
                <a:gd name="T67" fmla="*/ 24 h 307"/>
                <a:gd name="T68" fmla="*/ 84 w 202"/>
                <a:gd name="T69" fmla="*/ 15 h 307"/>
                <a:gd name="T70" fmla="*/ 69 w 202"/>
                <a:gd name="T71" fmla="*/ 4 h 307"/>
                <a:gd name="T72" fmla="*/ 55 w 202"/>
                <a:gd name="T73" fmla="*/ 7 h 307"/>
                <a:gd name="T74" fmla="*/ 42 w 202"/>
                <a:gd name="T75" fmla="*/ 23 h 307"/>
                <a:gd name="T76" fmla="*/ 30 w 202"/>
                <a:gd name="T77" fmla="*/ 38 h 307"/>
                <a:gd name="T78" fmla="*/ 17 w 202"/>
                <a:gd name="T79" fmla="*/ 54 h 3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02" h="307">
                  <a:moveTo>
                    <a:pt x="11" y="62"/>
                  </a:moveTo>
                  <a:lnTo>
                    <a:pt x="9" y="68"/>
                  </a:lnTo>
                  <a:lnTo>
                    <a:pt x="8" y="73"/>
                  </a:lnTo>
                  <a:lnTo>
                    <a:pt x="6" y="80"/>
                  </a:lnTo>
                  <a:lnTo>
                    <a:pt x="5" y="85"/>
                  </a:lnTo>
                  <a:lnTo>
                    <a:pt x="4" y="91"/>
                  </a:lnTo>
                  <a:lnTo>
                    <a:pt x="2" y="97"/>
                  </a:lnTo>
                  <a:lnTo>
                    <a:pt x="1" y="103"/>
                  </a:lnTo>
                  <a:lnTo>
                    <a:pt x="0" y="108"/>
                  </a:lnTo>
                  <a:lnTo>
                    <a:pt x="1" y="122"/>
                  </a:lnTo>
                  <a:lnTo>
                    <a:pt x="2" y="135"/>
                  </a:lnTo>
                  <a:lnTo>
                    <a:pt x="4" y="148"/>
                  </a:lnTo>
                  <a:lnTo>
                    <a:pt x="5" y="162"/>
                  </a:lnTo>
                  <a:lnTo>
                    <a:pt x="6" y="174"/>
                  </a:lnTo>
                  <a:lnTo>
                    <a:pt x="8" y="187"/>
                  </a:lnTo>
                  <a:lnTo>
                    <a:pt x="9" y="201"/>
                  </a:lnTo>
                  <a:lnTo>
                    <a:pt x="11" y="214"/>
                  </a:lnTo>
                  <a:lnTo>
                    <a:pt x="20" y="225"/>
                  </a:lnTo>
                  <a:lnTo>
                    <a:pt x="28" y="237"/>
                  </a:lnTo>
                  <a:lnTo>
                    <a:pt x="37" y="249"/>
                  </a:lnTo>
                  <a:lnTo>
                    <a:pt x="45" y="260"/>
                  </a:lnTo>
                  <a:lnTo>
                    <a:pt x="55" y="272"/>
                  </a:lnTo>
                  <a:lnTo>
                    <a:pt x="64" y="284"/>
                  </a:lnTo>
                  <a:lnTo>
                    <a:pt x="72" y="295"/>
                  </a:lnTo>
                  <a:lnTo>
                    <a:pt x="81" y="307"/>
                  </a:lnTo>
                  <a:lnTo>
                    <a:pt x="85" y="304"/>
                  </a:lnTo>
                  <a:lnTo>
                    <a:pt x="88" y="301"/>
                  </a:lnTo>
                  <a:lnTo>
                    <a:pt x="91" y="297"/>
                  </a:lnTo>
                  <a:lnTo>
                    <a:pt x="94" y="293"/>
                  </a:lnTo>
                  <a:lnTo>
                    <a:pt x="98" y="290"/>
                  </a:lnTo>
                  <a:lnTo>
                    <a:pt x="102" y="287"/>
                  </a:lnTo>
                  <a:lnTo>
                    <a:pt x="105" y="284"/>
                  </a:lnTo>
                  <a:lnTo>
                    <a:pt x="108" y="280"/>
                  </a:lnTo>
                  <a:lnTo>
                    <a:pt x="115" y="271"/>
                  </a:lnTo>
                  <a:lnTo>
                    <a:pt x="120" y="263"/>
                  </a:lnTo>
                  <a:lnTo>
                    <a:pt x="125" y="254"/>
                  </a:lnTo>
                  <a:lnTo>
                    <a:pt x="132" y="244"/>
                  </a:lnTo>
                  <a:lnTo>
                    <a:pt x="137" y="236"/>
                  </a:lnTo>
                  <a:lnTo>
                    <a:pt x="143" y="227"/>
                  </a:lnTo>
                  <a:lnTo>
                    <a:pt x="149" y="219"/>
                  </a:lnTo>
                  <a:lnTo>
                    <a:pt x="155" y="209"/>
                  </a:lnTo>
                  <a:lnTo>
                    <a:pt x="160" y="204"/>
                  </a:lnTo>
                  <a:lnTo>
                    <a:pt x="167" y="199"/>
                  </a:lnTo>
                  <a:lnTo>
                    <a:pt x="172" y="193"/>
                  </a:lnTo>
                  <a:lnTo>
                    <a:pt x="178" y="188"/>
                  </a:lnTo>
                  <a:lnTo>
                    <a:pt x="184" y="183"/>
                  </a:lnTo>
                  <a:lnTo>
                    <a:pt x="190" y="177"/>
                  </a:lnTo>
                  <a:lnTo>
                    <a:pt x="195" y="172"/>
                  </a:lnTo>
                  <a:lnTo>
                    <a:pt x="202" y="167"/>
                  </a:lnTo>
                  <a:lnTo>
                    <a:pt x="200" y="159"/>
                  </a:lnTo>
                  <a:lnTo>
                    <a:pt x="197" y="153"/>
                  </a:lnTo>
                  <a:lnTo>
                    <a:pt x="195" y="146"/>
                  </a:lnTo>
                  <a:lnTo>
                    <a:pt x="194" y="138"/>
                  </a:lnTo>
                  <a:lnTo>
                    <a:pt x="192" y="131"/>
                  </a:lnTo>
                  <a:lnTo>
                    <a:pt x="190" y="123"/>
                  </a:lnTo>
                  <a:lnTo>
                    <a:pt x="188" y="116"/>
                  </a:lnTo>
                  <a:lnTo>
                    <a:pt x="186" y="108"/>
                  </a:lnTo>
                  <a:lnTo>
                    <a:pt x="177" y="100"/>
                  </a:lnTo>
                  <a:lnTo>
                    <a:pt x="170" y="91"/>
                  </a:lnTo>
                  <a:lnTo>
                    <a:pt x="161" y="83"/>
                  </a:lnTo>
                  <a:lnTo>
                    <a:pt x="153" y="73"/>
                  </a:lnTo>
                  <a:lnTo>
                    <a:pt x="144" y="65"/>
                  </a:lnTo>
                  <a:lnTo>
                    <a:pt x="137" y="56"/>
                  </a:lnTo>
                  <a:lnTo>
                    <a:pt x="128" y="48"/>
                  </a:lnTo>
                  <a:lnTo>
                    <a:pt x="120" y="38"/>
                  </a:lnTo>
                  <a:lnTo>
                    <a:pt x="112" y="34"/>
                  </a:lnTo>
                  <a:lnTo>
                    <a:pt x="105" y="29"/>
                  </a:lnTo>
                  <a:lnTo>
                    <a:pt x="98" y="24"/>
                  </a:lnTo>
                  <a:lnTo>
                    <a:pt x="91" y="19"/>
                  </a:lnTo>
                  <a:lnTo>
                    <a:pt x="84" y="15"/>
                  </a:lnTo>
                  <a:lnTo>
                    <a:pt x="76" y="10"/>
                  </a:lnTo>
                  <a:lnTo>
                    <a:pt x="69" y="4"/>
                  </a:lnTo>
                  <a:lnTo>
                    <a:pt x="61" y="0"/>
                  </a:lnTo>
                  <a:lnTo>
                    <a:pt x="55" y="7"/>
                  </a:lnTo>
                  <a:lnTo>
                    <a:pt x="49" y="16"/>
                  </a:lnTo>
                  <a:lnTo>
                    <a:pt x="42" y="23"/>
                  </a:lnTo>
                  <a:lnTo>
                    <a:pt x="36" y="31"/>
                  </a:lnTo>
                  <a:lnTo>
                    <a:pt x="30" y="38"/>
                  </a:lnTo>
                  <a:lnTo>
                    <a:pt x="23" y="47"/>
                  </a:lnTo>
                  <a:lnTo>
                    <a:pt x="17" y="54"/>
                  </a:lnTo>
                  <a:lnTo>
                    <a:pt x="11" y="62"/>
                  </a:lnTo>
                  <a:close/>
                </a:path>
              </a:pathLst>
            </a:custGeom>
            <a:solidFill>
              <a:srgbClr val="E3AA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20" name="Freeform 316"/>
            <p:cNvSpPr>
              <a:spLocks/>
            </p:cNvSpPr>
            <p:nvPr/>
          </p:nvSpPr>
          <p:spPr bwMode="auto">
            <a:xfrm>
              <a:off x="2310" y="1667"/>
              <a:ext cx="184" cy="279"/>
            </a:xfrm>
            <a:custGeom>
              <a:avLst/>
              <a:gdLst>
                <a:gd name="T0" fmla="*/ 11 w 184"/>
                <a:gd name="T1" fmla="*/ 56 h 279"/>
                <a:gd name="T2" fmla="*/ 0 w 184"/>
                <a:gd name="T3" fmla="*/ 99 h 279"/>
                <a:gd name="T4" fmla="*/ 11 w 184"/>
                <a:gd name="T5" fmla="*/ 194 h 279"/>
                <a:gd name="T6" fmla="*/ 75 w 184"/>
                <a:gd name="T7" fmla="*/ 279 h 279"/>
                <a:gd name="T8" fmla="*/ 99 w 184"/>
                <a:gd name="T9" fmla="*/ 255 h 279"/>
                <a:gd name="T10" fmla="*/ 142 w 184"/>
                <a:gd name="T11" fmla="*/ 191 h 279"/>
                <a:gd name="T12" fmla="*/ 184 w 184"/>
                <a:gd name="T13" fmla="*/ 152 h 279"/>
                <a:gd name="T14" fmla="*/ 170 w 184"/>
                <a:gd name="T15" fmla="*/ 99 h 279"/>
                <a:gd name="T16" fmla="*/ 110 w 184"/>
                <a:gd name="T17" fmla="*/ 35 h 279"/>
                <a:gd name="T18" fmla="*/ 57 w 184"/>
                <a:gd name="T19" fmla="*/ 0 h 279"/>
                <a:gd name="T20" fmla="*/ 11 w 184"/>
                <a:gd name="T21" fmla="*/ 56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84" h="279">
                  <a:moveTo>
                    <a:pt x="11" y="56"/>
                  </a:moveTo>
                  <a:lnTo>
                    <a:pt x="0" y="99"/>
                  </a:lnTo>
                  <a:lnTo>
                    <a:pt x="11" y="194"/>
                  </a:lnTo>
                  <a:lnTo>
                    <a:pt x="75" y="279"/>
                  </a:lnTo>
                  <a:lnTo>
                    <a:pt x="99" y="255"/>
                  </a:lnTo>
                  <a:lnTo>
                    <a:pt x="142" y="191"/>
                  </a:lnTo>
                  <a:lnTo>
                    <a:pt x="184" y="152"/>
                  </a:lnTo>
                  <a:lnTo>
                    <a:pt x="170" y="99"/>
                  </a:lnTo>
                  <a:lnTo>
                    <a:pt x="110" y="35"/>
                  </a:lnTo>
                  <a:lnTo>
                    <a:pt x="57" y="0"/>
                  </a:lnTo>
                  <a:lnTo>
                    <a:pt x="11" y="56"/>
                  </a:lnTo>
                  <a:close/>
                </a:path>
              </a:pathLst>
            </a:custGeom>
            <a:solidFill>
              <a:srgbClr val="E5A5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21" name="Freeform 317"/>
            <p:cNvSpPr>
              <a:spLocks/>
            </p:cNvSpPr>
            <p:nvPr/>
          </p:nvSpPr>
          <p:spPr bwMode="auto">
            <a:xfrm>
              <a:off x="1111" y="547"/>
              <a:ext cx="1614" cy="1005"/>
            </a:xfrm>
            <a:custGeom>
              <a:avLst/>
              <a:gdLst>
                <a:gd name="T0" fmla="*/ 1551 w 1614"/>
                <a:gd name="T1" fmla="*/ 61 h 1005"/>
                <a:gd name="T2" fmla="*/ 1496 w 1614"/>
                <a:gd name="T3" fmla="*/ 100 h 1005"/>
                <a:gd name="T4" fmla="*/ 1431 w 1614"/>
                <a:gd name="T5" fmla="*/ 146 h 1005"/>
                <a:gd name="T6" fmla="*/ 1353 w 1614"/>
                <a:gd name="T7" fmla="*/ 186 h 1005"/>
                <a:gd name="T8" fmla="*/ 1274 w 1614"/>
                <a:gd name="T9" fmla="*/ 234 h 1005"/>
                <a:gd name="T10" fmla="*/ 1155 w 1614"/>
                <a:gd name="T11" fmla="*/ 274 h 1005"/>
                <a:gd name="T12" fmla="*/ 1112 w 1614"/>
                <a:gd name="T13" fmla="*/ 314 h 1005"/>
                <a:gd name="T14" fmla="*/ 1071 w 1614"/>
                <a:gd name="T15" fmla="*/ 329 h 1005"/>
                <a:gd name="T16" fmla="*/ 1005 w 1614"/>
                <a:gd name="T17" fmla="*/ 355 h 1005"/>
                <a:gd name="T18" fmla="*/ 850 w 1614"/>
                <a:gd name="T19" fmla="*/ 417 h 1005"/>
                <a:gd name="T20" fmla="*/ 795 w 1614"/>
                <a:gd name="T21" fmla="*/ 440 h 1005"/>
                <a:gd name="T22" fmla="*/ 829 w 1614"/>
                <a:gd name="T23" fmla="*/ 536 h 1005"/>
                <a:gd name="T24" fmla="*/ 864 w 1614"/>
                <a:gd name="T25" fmla="*/ 641 h 1005"/>
                <a:gd name="T26" fmla="*/ 864 w 1614"/>
                <a:gd name="T27" fmla="*/ 698 h 1005"/>
                <a:gd name="T28" fmla="*/ 850 w 1614"/>
                <a:gd name="T29" fmla="*/ 723 h 1005"/>
                <a:gd name="T30" fmla="*/ 833 w 1614"/>
                <a:gd name="T31" fmla="*/ 692 h 1005"/>
                <a:gd name="T32" fmla="*/ 807 w 1614"/>
                <a:gd name="T33" fmla="*/ 581 h 1005"/>
                <a:gd name="T34" fmla="*/ 767 w 1614"/>
                <a:gd name="T35" fmla="*/ 511 h 1005"/>
                <a:gd name="T36" fmla="*/ 729 w 1614"/>
                <a:gd name="T37" fmla="*/ 489 h 1005"/>
                <a:gd name="T38" fmla="*/ 678 w 1614"/>
                <a:gd name="T39" fmla="*/ 492 h 1005"/>
                <a:gd name="T40" fmla="*/ 570 w 1614"/>
                <a:gd name="T41" fmla="*/ 545 h 1005"/>
                <a:gd name="T42" fmla="*/ 451 w 1614"/>
                <a:gd name="T43" fmla="*/ 590 h 1005"/>
                <a:gd name="T44" fmla="*/ 379 w 1614"/>
                <a:gd name="T45" fmla="*/ 647 h 1005"/>
                <a:gd name="T46" fmla="*/ 329 w 1614"/>
                <a:gd name="T47" fmla="*/ 725 h 1005"/>
                <a:gd name="T48" fmla="*/ 280 w 1614"/>
                <a:gd name="T49" fmla="*/ 853 h 1005"/>
                <a:gd name="T50" fmla="*/ 234 w 1614"/>
                <a:gd name="T51" fmla="*/ 1005 h 1005"/>
                <a:gd name="T52" fmla="*/ 236 w 1614"/>
                <a:gd name="T53" fmla="*/ 873 h 1005"/>
                <a:gd name="T54" fmla="*/ 297 w 1614"/>
                <a:gd name="T55" fmla="*/ 740 h 1005"/>
                <a:gd name="T56" fmla="*/ 333 w 1614"/>
                <a:gd name="T57" fmla="*/ 643 h 1005"/>
                <a:gd name="T58" fmla="*/ 271 w 1614"/>
                <a:gd name="T59" fmla="*/ 635 h 1005"/>
                <a:gd name="T60" fmla="*/ 133 w 1614"/>
                <a:gd name="T61" fmla="*/ 706 h 1005"/>
                <a:gd name="T62" fmla="*/ 42 w 1614"/>
                <a:gd name="T63" fmla="*/ 794 h 1005"/>
                <a:gd name="T64" fmla="*/ 19 w 1614"/>
                <a:gd name="T65" fmla="*/ 786 h 1005"/>
                <a:gd name="T66" fmla="*/ 0 w 1614"/>
                <a:gd name="T67" fmla="*/ 759 h 1005"/>
                <a:gd name="T68" fmla="*/ 131 w 1614"/>
                <a:gd name="T69" fmla="*/ 657 h 1005"/>
                <a:gd name="T70" fmla="*/ 311 w 1614"/>
                <a:gd name="T71" fmla="*/ 585 h 1005"/>
                <a:gd name="T72" fmla="*/ 541 w 1614"/>
                <a:gd name="T73" fmla="*/ 499 h 1005"/>
                <a:gd name="T74" fmla="*/ 735 w 1614"/>
                <a:gd name="T75" fmla="*/ 398 h 1005"/>
                <a:gd name="T76" fmla="*/ 831 w 1614"/>
                <a:gd name="T77" fmla="*/ 306 h 1005"/>
                <a:gd name="T78" fmla="*/ 824 w 1614"/>
                <a:gd name="T79" fmla="*/ 241 h 1005"/>
                <a:gd name="T80" fmla="*/ 793 w 1614"/>
                <a:gd name="T81" fmla="*/ 182 h 1005"/>
                <a:gd name="T82" fmla="*/ 746 w 1614"/>
                <a:gd name="T83" fmla="*/ 145 h 1005"/>
                <a:gd name="T84" fmla="*/ 703 w 1614"/>
                <a:gd name="T85" fmla="*/ 125 h 1005"/>
                <a:gd name="T86" fmla="*/ 582 w 1614"/>
                <a:gd name="T87" fmla="*/ 98 h 1005"/>
                <a:gd name="T88" fmla="*/ 532 w 1614"/>
                <a:gd name="T89" fmla="*/ 82 h 1005"/>
                <a:gd name="T90" fmla="*/ 674 w 1614"/>
                <a:gd name="T91" fmla="*/ 98 h 1005"/>
                <a:gd name="T92" fmla="*/ 787 w 1614"/>
                <a:gd name="T93" fmla="*/ 146 h 1005"/>
                <a:gd name="T94" fmla="*/ 838 w 1614"/>
                <a:gd name="T95" fmla="*/ 195 h 1005"/>
                <a:gd name="T96" fmla="*/ 893 w 1614"/>
                <a:gd name="T97" fmla="*/ 294 h 1005"/>
                <a:gd name="T98" fmla="*/ 943 w 1614"/>
                <a:gd name="T99" fmla="*/ 323 h 1005"/>
                <a:gd name="T100" fmla="*/ 1029 w 1614"/>
                <a:gd name="T101" fmla="*/ 292 h 1005"/>
                <a:gd name="T102" fmla="*/ 1059 w 1614"/>
                <a:gd name="T103" fmla="*/ 254 h 1005"/>
                <a:gd name="T104" fmla="*/ 1089 w 1614"/>
                <a:gd name="T105" fmla="*/ 255 h 1005"/>
                <a:gd name="T106" fmla="*/ 1377 w 1614"/>
                <a:gd name="T107" fmla="*/ 91 h 1005"/>
                <a:gd name="T108" fmla="*/ 1539 w 1614"/>
                <a:gd name="T109" fmla="*/ 6 h 10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14" h="1005">
                  <a:moveTo>
                    <a:pt x="1612" y="7"/>
                  </a:moveTo>
                  <a:lnTo>
                    <a:pt x="1600" y="18"/>
                  </a:lnTo>
                  <a:lnTo>
                    <a:pt x="1588" y="29"/>
                  </a:lnTo>
                  <a:lnTo>
                    <a:pt x="1575" y="40"/>
                  </a:lnTo>
                  <a:lnTo>
                    <a:pt x="1564" y="50"/>
                  </a:lnTo>
                  <a:lnTo>
                    <a:pt x="1551" y="61"/>
                  </a:lnTo>
                  <a:lnTo>
                    <a:pt x="1538" y="70"/>
                  </a:lnTo>
                  <a:lnTo>
                    <a:pt x="1524" y="80"/>
                  </a:lnTo>
                  <a:lnTo>
                    <a:pt x="1511" y="89"/>
                  </a:lnTo>
                  <a:lnTo>
                    <a:pt x="1507" y="94"/>
                  </a:lnTo>
                  <a:lnTo>
                    <a:pt x="1504" y="95"/>
                  </a:lnTo>
                  <a:lnTo>
                    <a:pt x="1496" y="100"/>
                  </a:lnTo>
                  <a:lnTo>
                    <a:pt x="1483" y="108"/>
                  </a:lnTo>
                  <a:lnTo>
                    <a:pt x="1470" y="116"/>
                  </a:lnTo>
                  <a:lnTo>
                    <a:pt x="1456" y="126"/>
                  </a:lnTo>
                  <a:lnTo>
                    <a:pt x="1444" y="134"/>
                  </a:lnTo>
                  <a:lnTo>
                    <a:pt x="1435" y="142"/>
                  </a:lnTo>
                  <a:lnTo>
                    <a:pt x="1431" y="146"/>
                  </a:lnTo>
                  <a:lnTo>
                    <a:pt x="1428" y="144"/>
                  </a:lnTo>
                  <a:lnTo>
                    <a:pt x="1416" y="149"/>
                  </a:lnTo>
                  <a:lnTo>
                    <a:pt x="1402" y="157"/>
                  </a:lnTo>
                  <a:lnTo>
                    <a:pt x="1386" y="165"/>
                  </a:lnTo>
                  <a:lnTo>
                    <a:pt x="1370" y="176"/>
                  </a:lnTo>
                  <a:lnTo>
                    <a:pt x="1353" y="186"/>
                  </a:lnTo>
                  <a:lnTo>
                    <a:pt x="1337" y="197"/>
                  </a:lnTo>
                  <a:lnTo>
                    <a:pt x="1324" y="207"/>
                  </a:lnTo>
                  <a:lnTo>
                    <a:pt x="1311" y="214"/>
                  </a:lnTo>
                  <a:lnTo>
                    <a:pt x="1299" y="221"/>
                  </a:lnTo>
                  <a:lnTo>
                    <a:pt x="1287" y="228"/>
                  </a:lnTo>
                  <a:lnTo>
                    <a:pt x="1274" y="234"/>
                  </a:lnTo>
                  <a:lnTo>
                    <a:pt x="1259" y="239"/>
                  </a:lnTo>
                  <a:lnTo>
                    <a:pt x="1228" y="248"/>
                  </a:lnTo>
                  <a:lnTo>
                    <a:pt x="1197" y="258"/>
                  </a:lnTo>
                  <a:lnTo>
                    <a:pt x="1182" y="263"/>
                  </a:lnTo>
                  <a:lnTo>
                    <a:pt x="1168" y="268"/>
                  </a:lnTo>
                  <a:lnTo>
                    <a:pt x="1155" y="274"/>
                  </a:lnTo>
                  <a:lnTo>
                    <a:pt x="1142" y="281"/>
                  </a:lnTo>
                  <a:lnTo>
                    <a:pt x="1131" y="288"/>
                  </a:lnTo>
                  <a:lnTo>
                    <a:pt x="1122" y="298"/>
                  </a:lnTo>
                  <a:lnTo>
                    <a:pt x="1118" y="303"/>
                  </a:lnTo>
                  <a:lnTo>
                    <a:pt x="1115" y="309"/>
                  </a:lnTo>
                  <a:lnTo>
                    <a:pt x="1112" y="314"/>
                  </a:lnTo>
                  <a:lnTo>
                    <a:pt x="1110" y="320"/>
                  </a:lnTo>
                  <a:lnTo>
                    <a:pt x="1101" y="325"/>
                  </a:lnTo>
                  <a:lnTo>
                    <a:pt x="1094" y="328"/>
                  </a:lnTo>
                  <a:lnTo>
                    <a:pt x="1087" y="329"/>
                  </a:lnTo>
                  <a:lnTo>
                    <a:pt x="1079" y="329"/>
                  </a:lnTo>
                  <a:lnTo>
                    <a:pt x="1071" y="329"/>
                  </a:lnTo>
                  <a:lnTo>
                    <a:pt x="1062" y="329"/>
                  </a:lnTo>
                  <a:lnTo>
                    <a:pt x="1054" y="330"/>
                  </a:lnTo>
                  <a:lnTo>
                    <a:pt x="1044" y="333"/>
                  </a:lnTo>
                  <a:lnTo>
                    <a:pt x="1031" y="342"/>
                  </a:lnTo>
                  <a:lnTo>
                    <a:pt x="1019" y="349"/>
                  </a:lnTo>
                  <a:lnTo>
                    <a:pt x="1005" y="355"/>
                  </a:lnTo>
                  <a:lnTo>
                    <a:pt x="991" y="362"/>
                  </a:lnTo>
                  <a:lnTo>
                    <a:pt x="963" y="374"/>
                  </a:lnTo>
                  <a:lnTo>
                    <a:pt x="936" y="385"/>
                  </a:lnTo>
                  <a:lnTo>
                    <a:pt x="907" y="396"/>
                  </a:lnTo>
                  <a:lnTo>
                    <a:pt x="878" y="405"/>
                  </a:lnTo>
                  <a:lnTo>
                    <a:pt x="850" y="417"/>
                  </a:lnTo>
                  <a:lnTo>
                    <a:pt x="821" y="429"/>
                  </a:lnTo>
                  <a:lnTo>
                    <a:pt x="814" y="431"/>
                  </a:lnTo>
                  <a:lnTo>
                    <a:pt x="809" y="433"/>
                  </a:lnTo>
                  <a:lnTo>
                    <a:pt x="804" y="435"/>
                  </a:lnTo>
                  <a:lnTo>
                    <a:pt x="800" y="437"/>
                  </a:lnTo>
                  <a:lnTo>
                    <a:pt x="795" y="440"/>
                  </a:lnTo>
                  <a:lnTo>
                    <a:pt x="792" y="445"/>
                  </a:lnTo>
                  <a:lnTo>
                    <a:pt x="790" y="450"/>
                  </a:lnTo>
                  <a:lnTo>
                    <a:pt x="788" y="456"/>
                  </a:lnTo>
                  <a:lnTo>
                    <a:pt x="800" y="480"/>
                  </a:lnTo>
                  <a:lnTo>
                    <a:pt x="814" y="507"/>
                  </a:lnTo>
                  <a:lnTo>
                    <a:pt x="829" y="536"/>
                  </a:lnTo>
                  <a:lnTo>
                    <a:pt x="843" y="566"/>
                  </a:lnTo>
                  <a:lnTo>
                    <a:pt x="850" y="581"/>
                  </a:lnTo>
                  <a:lnTo>
                    <a:pt x="855" y="597"/>
                  </a:lnTo>
                  <a:lnTo>
                    <a:pt x="859" y="612"/>
                  </a:lnTo>
                  <a:lnTo>
                    <a:pt x="863" y="626"/>
                  </a:lnTo>
                  <a:lnTo>
                    <a:pt x="864" y="641"/>
                  </a:lnTo>
                  <a:lnTo>
                    <a:pt x="865" y="655"/>
                  </a:lnTo>
                  <a:lnTo>
                    <a:pt x="863" y="669"/>
                  </a:lnTo>
                  <a:lnTo>
                    <a:pt x="860" y="682"/>
                  </a:lnTo>
                  <a:lnTo>
                    <a:pt x="865" y="687"/>
                  </a:lnTo>
                  <a:lnTo>
                    <a:pt x="865" y="692"/>
                  </a:lnTo>
                  <a:lnTo>
                    <a:pt x="864" y="698"/>
                  </a:lnTo>
                  <a:lnTo>
                    <a:pt x="864" y="703"/>
                  </a:lnTo>
                  <a:lnTo>
                    <a:pt x="863" y="707"/>
                  </a:lnTo>
                  <a:lnTo>
                    <a:pt x="861" y="713"/>
                  </a:lnTo>
                  <a:lnTo>
                    <a:pt x="858" y="717"/>
                  </a:lnTo>
                  <a:lnTo>
                    <a:pt x="855" y="720"/>
                  </a:lnTo>
                  <a:lnTo>
                    <a:pt x="850" y="723"/>
                  </a:lnTo>
                  <a:lnTo>
                    <a:pt x="845" y="721"/>
                  </a:lnTo>
                  <a:lnTo>
                    <a:pt x="842" y="718"/>
                  </a:lnTo>
                  <a:lnTo>
                    <a:pt x="839" y="715"/>
                  </a:lnTo>
                  <a:lnTo>
                    <a:pt x="837" y="710"/>
                  </a:lnTo>
                  <a:lnTo>
                    <a:pt x="835" y="702"/>
                  </a:lnTo>
                  <a:lnTo>
                    <a:pt x="833" y="692"/>
                  </a:lnTo>
                  <a:lnTo>
                    <a:pt x="833" y="681"/>
                  </a:lnTo>
                  <a:lnTo>
                    <a:pt x="833" y="670"/>
                  </a:lnTo>
                  <a:lnTo>
                    <a:pt x="831" y="658"/>
                  </a:lnTo>
                  <a:lnTo>
                    <a:pt x="830" y="648"/>
                  </a:lnTo>
                  <a:lnTo>
                    <a:pt x="820" y="615"/>
                  </a:lnTo>
                  <a:lnTo>
                    <a:pt x="807" y="581"/>
                  </a:lnTo>
                  <a:lnTo>
                    <a:pt x="801" y="565"/>
                  </a:lnTo>
                  <a:lnTo>
                    <a:pt x="793" y="550"/>
                  </a:lnTo>
                  <a:lnTo>
                    <a:pt x="786" y="535"/>
                  </a:lnTo>
                  <a:lnTo>
                    <a:pt x="776" y="522"/>
                  </a:lnTo>
                  <a:lnTo>
                    <a:pt x="772" y="516"/>
                  </a:lnTo>
                  <a:lnTo>
                    <a:pt x="767" y="511"/>
                  </a:lnTo>
                  <a:lnTo>
                    <a:pt x="761" y="506"/>
                  </a:lnTo>
                  <a:lnTo>
                    <a:pt x="755" y="502"/>
                  </a:lnTo>
                  <a:lnTo>
                    <a:pt x="750" y="498"/>
                  </a:lnTo>
                  <a:lnTo>
                    <a:pt x="743" y="495"/>
                  </a:lnTo>
                  <a:lnTo>
                    <a:pt x="737" y="491"/>
                  </a:lnTo>
                  <a:lnTo>
                    <a:pt x="729" y="489"/>
                  </a:lnTo>
                  <a:lnTo>
                    <a:pt x="722" y="488"/>
                  </a:lnTo>
                  <a:lnTo>
                    <a:pt x="713" y="487"/>
                  </a:lnTo>
                  <a:lnTo>
                    <a:pt x="706" y="487"/>
                  </a:lnTo>
                  <a:lnTo>
                    <a:pt x="696" y="488"/>
                  </a:lnTo>
                  <a:lnTo>
                    <a:pt x="688" y="489"/>
                  </a:lnTo>
                  <a:lnTo>
                    <a:pt x="678" y="492"/>
                  </a:lnTo>
                  <a:lnTo>
                    <a:pt x="668" y="496"/>
                  </a:lnTo>
                  <a:lnTo>
                    <a:pt x="657" y="500"/>
                  </a:lnTo>
                  <a:lnTo>
                    <a:pt x="635" y="512"/>
                  </a:lnTo>
                  <a:lnTo>
                    <a:pt x="613" y="523"/>
                  </a:lnTo>
                  <a:lnTo>
                    <a:pt x="591" y="534"/>
                  </a:lnTo>
                  <a:lnTo>
                    <a:pt x="570" y="545"/>
                  </a:lnTo>
                  <a:lnTo>
                    <a:pt x="549" y="554"/>
                  </a:lnTo>
                  <a:lnTo>
                    <a:pt x="526" y="563"/>
                  </a:lnTo>
                  <a:lnTo>
                    <a:pt x="504" y="571"/>
                  </a:lnTo>
                  <a:lnTo>
                    <a:pt x="480" y="579"/>
                  </a:lnTo>
                  <a:lnTo>
                    <a:pt x="465" y="584"/>
                  </a:lnTo>
                  <a:lnTo>
                    <a:pt x="451" y="590"/>
                  </a:lnTo>
                  <a:lnTo>
                    <a:pt x="437" y="598"/>
                  </a:lnTo>
                  <a:lnTo>
                    <a:pt x="424" y="606"/>
                  </a:lnTo>
                  <a:lnTo>
                    <a:pt x="412" y="615"/>
                  </a:lnTo>
                  <a:lnTo>
                    <a:pt x="400" y="625"/>
                  </a:lnTo>
                  <a:lnTo>
                    <a:pt x="389" y="636"/>
                  </a:lnTo>
                  <a:lnTo>
                    <a:pt x="379" y="647"/>
                  </a:lnTo>
                  <a:lnTo>
                    <a:pt x="369" y="659"/>
                  </a:lnTo>
                  <a:lnTo>
                    <a:pt x="360" y="671"/>
                  </a:lnTo>
                  <a:lnTo>
                    <a:pt x="351" y="684"/>
                  </a:lnTo>
                  <a:lnTo>
                    <a:pt x="343" y="698"/>
                  </a:lnTo>
                  <a:lnTo>
                    <a:pt x="335" y="711"/>
                  </a:lnTo>
                  <a:lnTo>
                    <a:pt x="329" y="725"/>
                  </a:lnTo>
                  <a:lnTo>
                    <a:pt x="321" y="739"/>
                  </a:lnTo>
                  <a:lnTo>
                    <a:pt x="316" y="753"/>
                  </a:lnTo>
                  <a:lnTo>
                    <a:pt x="306" y="778"/>
                  </a:lnTo>
                  <a:lnTo>
                    <a:pt x="297" y="803"/>
                  </a:lnTo>
                  <a:lnTo>
                    <a:pt x="288" y="828"/>
                  </a:lnTo>
                  <a:lnTo>
                    <a:pt x="280" y="853"/>
                  </a:lnTo>
                  <a:lnTo>
                    <a:pt x="270" y="878"/>
                  </a:lnTo>
                  <a:lnTo>
                    <a:pt x="263" y="904"/>
                  </a:lnTo>
                  <a:lnTo>
                    <a:pt x="254" y="929"/>
                  </a:lnTo>
                  <a:lnTo>
                    <a:pt x="248" y="955"/>
                  </a:lnTo>
                  <a:lnTo>
                    <a:pt x="249" y="956"/>
                  </a:lnTo>
                  <a:lnTo>
                    <a:pt x="234" y="1005"/>
                  </a:lnTo>
                  <a:lnTo>
                    <a:pt x="204" y="996"/>
                  </a:lnTo>
                  <a:lnTo>
                    <a:pt x="209" y="971"/>
                  </a:lnTo>
                  <a:lnTo>
                    <a:pt x="214" y="946"/>
                  </a:lnTo>
                  <a:lnTo>
                    <a:pt x="220" y="922"/>
                  </a:lnTo>
                  <a:lnTo>
                    <a:pt x="228" y="897"/>
                  </a:lnTo>
                  <a:lnTo>
                    <a:pt x="236" y="873"/>
                  </a:lnTo>
                  <a:lnTo>
                    <a:pt x="245" y="849"/>
                  </a:lnTo>
                  <a:lnTo>
                    <a:pt x="254" y="825"/>
                  </a:lnTo>
                  <a:lnTo>
                    <a:pt x="263" y="801"/>
                  </a:lnTo>
                  <a:lnTo>
                    <a:pt x="273" y="782"/>
                  </a:lnTo>
                  <a:lnTo>
                    <a:pt x="285" y="761"/>
                  </a:lnTo>
                  <a:lnTo>
                    <a:pt x="297" y="740"/>
                  </a:lnTo>
                  <a:lnTo>
                    <a:pt x="309" y="720"/>
                  </a:lnTo>
                  <a:lnTo>
                    <a:pt x="318" y="699"/>
                  </a:lnTo>
                  <a:lnTo>
                    <a:pt x="327" y="676"/>
                  </a:lnTo>
                  <a:lnTo>
                    <a:pt x="330" y="666"/>
                  </a:lnTo>
                  <a:lnTo>
                    <a:pt x="332" y="655"/>
                  </a:lnTo>
                  <a:lnTo>
                    <a:pt x="333" y="643"/>
                  </a:lnTo>
                  <a:lnTo>
                    <a:pt x="334" y="633"/>
                  </a:lnTo>
                  <a:lnTo>
                    <a:pt x="321" y="623"/>
                  </a:lnTo>
                  <a:lnTo>
                    <a:pt x="309" y="625"/>
                  </a:lnTo>
                  <a:lnTo>
                    <a:pt x="296" y="627"/>
                  </a:lnTo>
                  <a:lnTo>
                    <a:pt x="284" y="632"/>
                  </a:lnTo>
                  <a:lnTo>
                    <a:pt x="271" y="635"/>
                  </a:lnTo>
                  <a:lnTo>
                    <a:pt x="248" y="645"/>
                  </a:lnTo>
                  <a:lnTo>
                    <a:pt x="223" y="655"/>
                  </a:lnTo>
                  <a:lnTo>
                    <a:pt x="200" y="667"/>
                  </a:lnTo>
                  <a:lnTo>
                    <a:pt x="178" y="680"/>
                  </a:lnTo>
                  <a:lnTo>
                    <a:pt x="154" y="693"/>
                  </a:lnTo>
                  <a:lnTo>
                    <a:pt x="133" y="706"/>
                  </a:lnTo>
                  <a:lnTo>
                    <a:pt x="116" y="720"/>
                  </a:lnTo>
                  <a:lnTo>
                    <a:pt x="100" y="734"/>
                  </a:lnTo>
                  <a:lnTo>
                    <a:pt x="85" y="749"/>
                  </a:lnTo>
                  <a:lnTo>
                    <a:pt x="72" y="765"/>
                  </a:lnTo>
                  <a:lnTo>
                    <a:pt x="57" y="780"/>
                  </a:lnTo>
                  <a:lnTo>
                    <a:pt x="42" y="794"/>
                  </a:lnTo>
                  <a:lnTo>
                    <a:pt x="27" y="809"/>
                  </a:lnTo>
                  <a:lnTo>
                    <a:pt x="10" y="823"/>
                  </a:lnTo>
                  <a:lnTo>
                    <a:pt x="13" y="810"/>
                  </a:lnTo>
                  <a:lnTo>
                    <a:pt x="16" y="801"/>
                  </a:lnTo>
                  <a:lnTo>
                    <a:pt x="18" y="792"/>
                  </a:lnTo>
                  <a:lnTo>
                    <a:pt x="19" y="786"/>
                  </a:lnTo>
                  <a:lnTo>
                    <a:pt x="19" y="783"/>
                  </a:lnTo>
                  <a:lnTo>
                    <a:pt x="18" y="780"/>
                  </a:lnTo>
                  <a:lnTo>
                    <a:pt x="17" y="776"/>
                  </a:lnTo>
                  <a:lnTo>
                    <a:pt x="15" y="773"/>
                  </a:lnTo>
                  <a:lnTo>
                    <a:pt x="10" y="767"/>
                  </a:lnTo>
                  <a:lnTo>
                    <a:pt x="0" y="759"/>
                  </a:lnTo>
                  <a:lnTo>
                    <a:pt x="24" y="743"/>
                  </a:lnTo>
                  <a:lnTo>
                    <a:pt x="47" y="726"/>
                  </a:lnTo>
                  <a:lnTo>
                    <a:pt x="68" y="709"/>
                  </a:lnTo>
                  <a:lnTo>
                    <a:pt x="89" y="692"/>
                  </a:lnTo>
                  <a:lnTo>
                    <a:pt x="110" y="675"/>
                  </a:lnTo>
                  <a:lnTo>
                    <a:pt x="131" y="657"/>
                  </a:lnTo>
                  <a:lnTo>
                    <a:pt x="152" y="641"/>
                  </a:lnTo>
                  <a:lnTo>
                    <a:pt x="176" y="624"/>
                  </a:lnTo>
                  <a:lnTo>
                    <a:pt x="210" y="614"/>
                  </a:lnTo>
                  <a:lnTo>
                    <a:pt x="243" y="603"/>
                  </a:lnTo>
                  <a:lnTo>
                    <a:pt x="277" y="593"/>
                  </a:lnTo>
                  <a:lnTo>
                    <a:pt x="311" y="585"/>
                  </a:lnTo>
                  <a:lnTo>
                    <a:pt x="344" y="575"/>
                  </a:lnTo>
                  <a:lnTo>
                    <a:pt x="378" y="565"/>
                  </a:lnTo>
                  <a:lnTo>
                    <a:pt x="411" y="554"/>
                  </a:lnTo>
                  <a:lnTo>
                    <a:pt x="444" y="541"/>
                  </a:lnTo>
                  <a:lnTo>
                    <a:pt x="491" y="520"/>
                  </a:lnTo>
                  <a:lnTo>
                    <a:pt x="541" y="499"/>
                  </a:lnTo>
                  <a:lnTo>
                    <a:pt x="591" y="477"/>
                  </a:lnTo>
                  <a:lnTo>
                    <a:pt x="640" y="452"/>
                  </a:lnTo>
                  <a:lnTo>
                    <a:pt x="665" y="439"/>
                  </a:lnTo>
                  <a:lnTo>
                    <a:pt x="689" y="427"/>
                  </a:lnTo>
                  <a:lnTo>
                    <a:pt x="712" y="413"/>
                  </a:lnTo>
                  <a:lnTo>
                    <a:pt x="735" y="398"/>
                  </a:lnTo>
                  <a:lnTo>
                    <a:pt x="757" y="383"/>
                  </a:lnTo>
                  <a:lnTo>
                    <a:pt x="778" y="367"/>
                  </a:lnTo>
                  <a:lnTo>
                    <a:pt x="799" y="350"/>
                  </a:lnTo>
                  <a:lnTo>
                    <a:pt x="818" y="333"/>
                  </a:lnTo>
                  <a:lnTo>
                    <a:pt x="829" y="318"/>
                  </a:lnTo>
                  <a:lnTo>
                    <a:pt x="831" y="306"/>
                  </a:lnTo>
                  <a:lnTo>
                    <a:pt x="831" y="296"/>
                  </a:lnTo>
                  <a:lnTo>
                    <a:pt x="831" y="284"/>
                  </a:lnTo>
                  <a:lnTo>
                    <a:pt x="831" y="274"/>
                  </a:lnTo>
                  <a:lnTo>
                    <a:pt x="829" y="262"/>
                  </a:lnTo>
                  <a:lnTo>
                    <a:pt x="827" y="251"/>
                  </a:lnTo>
                  <a:lnTo>
                    <a:pt x="824" y="241"/>
                  </a:lnTo>
                  <a:lnTo>
                    <a:pt x="821" y="230"/>
                  </a:lnTo>
                  <a:lnTo>
                    <a:pt x="817" y="220"/>
                  </a:lnTo>
                  <a:lnTo>
                    <a:pt x="811" y="210"/>
                  </a:lnTo>
                  <a:lnTo>
                    <a:pt x="806" y="200"/>
                  </a:lnTo>
                  <a:lnTo>
                    <a:pt x="800" y="191"/>
                  </a:lnTo>
                  <a:lnTo>
                    <a:pt x="793" y="182"/>
                  </a:lnTo>
                  <a:lnTo>
                    <a:pt x="786" y="174"/>
                  </a:lnTo>
                  <a:lnTo>
                    <a:pt x="778" y="165"/>
                  </a:lnTo>
                  <a:lnTo>
                    <a:pt x="770" y="158"/>
                  </a:lnTo>
                  <a:lnTo>
                    <a:pt x="763" y="154"/>
                  </a:lnTo>
                  <a:lnTo>
                    <a:pt x="756" y="150"/>
                  </a:lnTo>
                  <a:lnTo>
                    <a:pt x="746" y="145"/>
                  </a:lnTo>
                  <a:lnTo>
                    <a:pt x="737" y="140"/>
                  </a:lnTo>
                  <a:lnTo>
                    <a:pt x="727" y="134"/>
                  </a:lnTo>
                  <a:lnTo>
                    <a:pt x="718" y="130"/>
                  </a:lnTo>
                  <a:lnTo>
                    <a:pt x="709" y="127"/>
                  </a:lnTo>
                  <a:lnTo>
                    <a:pt x="703" y="126"/>
                  </a:lnTo>
                  <a:lnTo>
                    <a:pt x="703" y="125"/>
                  </a:lnTo>
                  <a:lnTo>
                    <a:pt x="682" y="117"/>
                  </a:lnTo>
                  <a:lnTo>
                    <a:pt x="661" y="112"/>
                  </a:lnTo>
                  <a:lnTo>
                    <a:pt x="641" y="107"/>
                  </a:lnTo>
                  <a:lnTo>
                    <a:pt x="622" y="103"/>
                  </a:lnTo>
                  <a:lnTo>
                    <a:pt x="602" y="100"/>
                  </a:lnTo>
                  <a:lnTo>
                    <a:pt x="582" y="98"/>
                  </a:lnTo>
                  <a:lnTo>
                    <a:pt x="559" y="97"/>
                  </a:lnTo>
                  <a:lnTo>
                    <a:pt x="536" y="97"/>
                  </a:lnTo>
                  <a:lnTo>
                    <a:pt x="536" y="98"/>
                  </a:lnTo>
                  <a:lnTo>
                    <a:pt x="534" y="101"/>
                  </a:lnTo>
                  <a:lnTo>
                    <a:pt x="529" y="93"/>
                  </a:lnTo>
                  <a:lnTo>
                    <a:pt x="532" y="82"/>
                  </a:lnTo>
                  <a:lnTo>
                    <a:pt x="554" y="82"/>
                  </a:lnTo>
                  <a:lnTo>
                    <a:pt x="576" y="83"/>
                  </a:lnTo>
                  <a:lnTo>
                    <a:pt x="601" y="85"/>
                  </a:lnTo>
                  <a:lnTo>
                    <a:pt x="625" y="89"/>
                  </a:lnTo>
                  <a:lnTo>
                    <a:pt x="650" y="93"/>
                  </a:lnTo>
                  <a:lnTo>
                    <a:pt x="674" y="98"/>
                  </a:lnTo>
                  <a:lnTo>
                    <a:pt x="698" y="104"/>
                  </a:lnTo>
                  <a:lnTo>
                    <a:pt x="722" y="112"/>
                  </a:lnTo>
                  <a:lnTo>
                    <a:pt x="744" y="122"/>
                  </a:lnTo>
                  <a:lnTo>
                    <a:pt x="767" y="133"/>
                  </a:lnTo>
                  <a:lnTo>
                    <a:pt x="777" y="139"/>
                  </a:lnTo>
                  <a:lnTo>
                    <a:pt x="787" y="146"/>
                  </a:lnTo>
                  <a:lnTo>
                    <a:pt x="796" y="152"/>
                  </a:lnTo>
                  <a:lnTo>
                    <a:pt x="806" y="160"/>
                  </a:lnTo>
                  <a:lnTo>
                    <a:pt x="814" y="168"/>
                  </a:lnTo>
                  <a:lnTo>
                    <a:pt x="823" y="176"/>
                  </a:lnTo>
                  <a:lnTo>
                    <a:pt x="830" y="185"/>
                  </a:lnTo>
                  <a:lnTo>
                    <a:pt x="838" y="195"/>
                  </a:lnTo>
                  <a:lnTo>
                    <a:pt x="844" y="204"/>
                  </a:lnTo>
                  <a:lnTo>
                    <a:pt x="850" y="215"/>
                  </a:lnTo>
                  <a:lnTo>
                    <a:pt x="855" y="226"/>
                  </a:lnTo>
                  <a:lnTo>
                    <a:pt x="860" y="237"/>
                  </a:lnTo>
                  <a:lnTo>
                    <a:pt x="877" y="269"/>
                  </a:lnTo>
                  <a:lnTo>
                    <a:pt x="893" y="294"/>
                  </a:lnTo>
                  <a:lnTo>
                    <a:pt x="901" y="302"/>
                  </a:lnTo>
                  <a:lnTo>
                    <a:pt x="908" y="311"/>
                  </a:lnTo>
                  <a:lnTo>
                    <a:pt x="915" y="316"/>
                  </a:lnTo>
                  <a:lnTo>
                    <a:pt x="924" y="320"/>
                  </a:lnTo>
                  <a:lnTo>
                    <a:pt x="934" y="322"/>
                  </a:lnTo>
                  <a:lnTo>
                    <a:pt x="943" y="323"/>
                  </a:lnTo>
                  <a:lnTo>
                    <a:pt x="954" y="322"/>
                  </a:lnTo>
                  <a:lnTo>
                    <a:pt x="965" y="319"/>
                  </a:lnTo>
                  <a:lnTo>
                    <a:pt x="979" y="315"/>
                  </a:lnTo>
                  <a:lnTo>
                    <a:pt x="994" y="309"/>
                  </a:lnTo>
                  <a:lnTo>
                    <a:pt x="1011" y="301"/>
                  </a:lnTo>
                  <a:lnTo>
                    <a:pt x="1029" y="292"/>
                  </a:lnTo>
                  <a:lnTo>
                    <a:pt x="1037" y="283"/>
                  </a:lnTo>
                  <a:lnTo>
                    <a:pt x="1042" y="275"/>
                  </a:lnTo>
                  <a:lnTo>
                    <a:pt x="1047" y="266"/>
                  </a:lnTo>
                  <a:lnTo>
                    <a:pt x="1053" y="260"/>
                  </a:lnTo>
                  <a:lnTo>
                    <a:pt x="1056" y="257"/>
                  </a:lnTo>
                  <a:lnTo>
                    <a:pt x="1059" y="254"/>
                  </a:lnTo>
                  <a:lnTo>
                    <a:pt x="1062" y="252"/>
                  </a:lnTo>
                  <a:lnTo>
                    <a:pt x="1066" y="251"/>
                  </a:lnTo>
                  <a:lnTo>
                    <a:pt x="1071" y="251"/>
                  </a:lnTo>
                  <a:lnTo>
                    <a:pt x="1076" y="251"/>
                  </a:lnTo>
                  <a:lnTo>
                    <a:pt x="1082" y="253"/>
                  </a:lnTo>
                  <a:lnTo>
                    <a:pt x="1089" y="255"/>
                  </a:lnTo>
                  <a:lnTo>
                    <a:pt x="1141" y="231"/>
                  </a:lnTo>
                  <a:lnTo>
                    <a:pt x="1191" y="205"/>
                  </a:lnTo>
                  <a:lnTo>
                    <a:pt x="1239" y="179"/>
                  </a:lnTo>
                  <a:lnTo>
                    <a:pt x="1286" y="151"/>
                  </a:lnTo>
                  <a:lnTo>
                    <a:pt x="1332" y="122"/>
                  </a:lnTo>
                  <a:lnTo>
                    <a:pt x="1377" y="91"/>
                  </a:lnTo>
                  <a:lnTo>
                    <a:pt x="1421" y="58"/>
                  </a:lnTo>
                  <a:lnTo>
                    <a:pt x="1466" y="22"/>
                  </a:lnTo>
                  <a:lnTo>
                    <a:pt x="1484" y="17"/>
                  </a:lnTo>
                  <a:lnTo>
                    <a:pt x="1502" y="13"/>
                  </a:lnTo>
                  <a:lnTo>
                    <a:pt x="1521" y="10"/>
                  </a:lnTo>
                  <a:lnTo>
                    <a:pt x="1539" y="6"/>
                  </a:lnTo>
                  <a:lnTo>
                    <a:pt x="1557" y="4"/>
                  </a:lnTo>
                  <a:lnTo>
                    <a:pt x="1577" y="1"/>
                  </a:lnTo>
                  <a:lnTo>
                    <a:pt x="1595" y="0"/>
                  </a:lnTo>
                  <a:lnTo>
                    <a:pt x="1614" y="1"/>
                  </a:lnTo>
                  <a:lnTo>
                    <a:pt x="1612" y="7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22" name="Freeform 318"/>
            <p:cNvSpPr>
              <a:spLocks/>
            </p:cNvSpPr>
            <p:nvPr/>
          </p:nvSpPr>
          <p:spPr bwMode="auto">
            <a:xfrm>
              <a:off x="1441" y="548"/>
              <a:ext cx="82" cy="105"/>
            </a:xfrm>
            <a:custGeom>
              <a:avLst/>
              <a:gdLst>
                <a:gd name="T0" fmla="*/ 62 w 82"/>
                <a:gd name="T1" fmla="*/ 28 h 105"/>
                <a:gd name="T2" fmla="*/ 77 w 82"/>
                <a:gd name="T3" fmla="*/ 29 h 105"/>
                <a:gd name="T4" fmla="*/ 81 w 82"/>
                <a:gd name="T5" fmla="*/ 29 h 105"/>
                <a:gd name="T6" fmla="*/ 82 w 82"/>
                <a:gd name="T7" fmla="*/ 30 h 105"/>
                <a:gd name="T8" fmla="*/ 82 w 82"/>
                <a:gd name="T9" fmla="*/ 34 h 105"/>
                <a:gd name="T10" fmla="*/ 66 w 82"/>
                <a:gd name="T11" fmla="*/ 38 h 105"/>
                <a:gd name="T12" fmla="*/ 56 w 82"/>
                <a:gd name="T13" fmla="*/ 37 h 105"/>
                <a:gd name="T14" fmla="*/ 24 w 82"/>
                <a:gd name="T15" fmla="*/ 20 h 105"/>
                <a:gd name="T16" fmla="*/ 18 w 82"/>
                <a:gd name="T17" fmla="*/ 18 h 105"/>
                <a:gd name="T18" fmla="*/ 18 w 82"/>
                <a:gd name="T19" fmla="*/ 26 h 105"/>
                <a:gd name="T20" fmla="*/ 23 w 82"/>
                <a:gd name="T21" fmla="*/ 65 h 105"/>
                <a:gd name="T22" fmla="*/ 20 w 82"/>
                <a:gd name="T23" fmla="*/ 84 h 105"/>
                <a:gd name="T24" fmla="*/ 17 w 82"/>
                <a:gd name="T25" fmla="*/ 102 h 105"/>
                <a:gd name="T26" fmla="*/ 15 w 82"/>
                <a:gd name="T27" fmla="*/ 105 h 105"/>
                <a:gd name="T28" fmla="*/ 10 w 82"/>
                <a:gd name="T29" fmla="*/ 98 h 105"/>
                <a:gd name="T30" fmla="*/ 18 w 82"/>
                <a:gd name="T31" fmla="*/ 64 h 105"/>
                <a:gd name="T32" fmla="*/ 14 w 82"/>
                <a:gd name="T33" fmla="*/ 37 h 105"/>
                <a:gd name="T34" fmla="*/ 9 w 82"/>
                <a:gd name="T35" fmla="*/ 26 h 105"/>
                <a:gd name="T36" fmla="*/ 0 w 82"/>
                <a:gd name="T37" fmla="*/ 14 h 105"/>
                <a:gd name="T38" fmla="*/ 0 w 82"/>
                <a:gd name="T39" fmla="*/ 3 h 105"/>
                <a:gd name="T40" fmla="*/ 5 w 82"/>
                <a:gd name="T41" fmla="*/ 0 h 105"/>
                <a:gd name="T42" fmla="*/ 38 w 82"/>
                <a:gd name="T43" fmla="*/ 13 h 105"/>
                <a:gd name="T44" fmla="*/ 62 w 82"/>
                <a:gd name="T45" fmla="*/ 28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82" h="105">
                  <a:moveTo>
                    <a:pt x="62" y="28"/>
                  </a:moveTo>
                  <a:lnTo>
                    <a:pt x="77" y="29"/>
                  </a:lnTo>
                  <a:lnTo>
                    <a:pt x="81" y="29"/>
                  </a:lnTo>
                  <a:lnTo>
                    <a:pt x="82" y="30"/>
                  </a:lnTo>
                  <a:lnTo>
                    <a:pt x="82" y="34"/>
                  </a:lnTo>
                  <a:lnTo>
                    <a:pt x="66" y="38"/>
                  </a:lnTo>
                  <a:lnTo>
                    <a:pt x="56" y="37"/>
                  </a:lnTo>
                  <a:lnTo>
                    <a:pt x="24" y="20"/>
                  </a:lnTo>
                  <a:lnTo>
                    <a:pt x="18" y="18"/>
                  </a:lnTo>
                  <a:lnTo>
                    <a:pt x="18" y="26"/>
                  </a:lnTo>
                  <a:lnTo>
                    <a:pt x="23" y="65"/>
                  </a:lnTo>
                  <a:lnTo>
                    <a:pt x="20" y="84"/>
                  </a:lnTo>
                  <a:lnTo>
                    <a:pt x="17" y="102"/>
                  </a:lnTo>
                  <a:lnTo>
                    <a:pt x="15" y="105"/>
                  </a:lnTo>
                  <a:lnTo>
                    <a:pt x="10" y="98"/>
                  </a:lnTo>
                  <a:lnTo>
                    <a:pt x="18" y="64"/>
                  </a:lnTo>
                  <a:lnTo>
                    <a:pt x="14" y="37"/>
                  </a:lnTo>
                  <a:lnTo>
                    <a:pt x="9" y="26"/>
                  </a:lnTo>
                  <a:lnTo>
                    <a:pt x="0" y="14"/>
                  </a:lnTo>
                  <a:lnTo>
                    <a:pt x="0" y="3"/>
                  </a:lnTo>
                  <a:lnTo>
                    <a:pt x="5" y="0"/>
                  </a:lnTo>
                  <a:lnTo>
                    <a:pt x="38" y="13"/>
                  </a:lnTo>
                  <a:lnTo>
                    <a:pt x="62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23" name="Freeform 319"/>
            <p:cNvSpPr>
              <a:spLocks/>
            </p:cNvSpPr>
            <p:nvPr/>
          </p:nvSpPr>
          <p:spPr bwMode="auto">
            <a:xfrm>
              <a:off x="1137" y="578"/>
              <a:ext cx="63" cy="58"/>
            </a:xfrm>
            <a:custGeom>
              <a:avLst/>
              <a:gdLst>
                <a:gd name="T0" fmla="*/ 33 w 63"/>
                <a:gd name="T1" fmla="*/ 12 h 58"/>
                <a:gd name="T2" fmla="*/ 60 w 63"/>
                <a:gd name="T3" fmla="*/ 31 h 58"/>
                <a:gd name="T4" fmla="*/ 63 w 63"/>
                <a:gd name="T5" fmla="*/ 32 h 58"/>
                <a:gd name="T6" fmla="*/ 63 w 63"/>
                <a:gd name="T7" fmla="*/ 36 h 58"/>
                <a:gd name="T8" fmla="*/ 31 w 63"/>
                <a:gd name="T9" fmla="*/ 21 h 58"/>
                <a:gd name="T10" fmla="*/ 22 w 63"/>
                <a:gd name="T11" fmla="*/ 31 h 58"/>
                <a:gd name="T12" fmla="*/ 10 w 63"/>
                <a:gd name="T13" fmla="*/ 54 h 58"/>
                <a:gd name="T14" fmla="*/ 8 w 63"/>
                <a:gd name="T15" fmla="*/ 58 h 58"/>
                <a:gd name="T16" fmla="*/ 1 w 63"/>
                <a:gd name="T17" fmla="*/ 58 h 58"/>
                <a:gd name="T18" fmla="*/ 0 w 63"/>
                <a:gd name="T19" fmla="*/ 53 h 58"/>
                <a:gd name="T20" fmla="*/ 0 w 63"/>
                <a:gd name="T21" fmla="*/ 49 h 58"/>
                <a:gd name="T22" fmla="*/ 15 w 63"/>
                <a:gd name="T23" fmla="*/ 32 h 58"/>
                <a:gd name="T24" fmla="*/ 18 w 63"/>
                <a:gd name="T25" fmla="*/ 21 h 58"/>
                <a:gd name="T26" fmla="*/ 18 w 63"/>
                <a:gd name="T27" fmla="*/ 2 h 58"/>
                <a:gd name="T28" fmla="*/ 20 w 63"/>
                <a:gd name="T29" fmla="*/ 0 h 58"/>
                <a:gd name="T30" fmla="*/ 24 w 63"/>
                <a:gd name="T31" fmla="*/ 0 h 58"/>
                <a:gd name="T32" fmla="*/ 33 w 63"/>
                <a:gd name="T33" fmla="*/ 12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3" h="58">
                  <a:moveTo>
                    <a:pt x="33" y="12"/>
                  </a:moveTo>
                  <a:lnTo>
                    <a:pt x="60" y="31"/>
                  </a:lnTo>
                  <a:lnTo>
                    <a:pt x="63" y="32"/>
                  </a:lnTo>
                  <a:lnTo>
                    <a:pt x="63" y="36"/>
                  </a:lnTo>
                  <a:lnTo>
                    <a:pt x="31" y="21"/>
                  </a:lnTo>
                  <a:lnTo>
                    <a:pt x="22" y="31"/>
                  </a:lnTo>
                  <a:lnTo>
                    <a:pt x="10" y="54"/>
                  </a:lnTo>
                  <a:lnTo>
                    <a:pt x="8" y="58"/>
                  </a:lnTo>
                  <a:lnTo>
                    <a:pt x="1" y="58"/>
                  </a:lnTo>
                  <a:lnTo>
                    <a:pt x="0" y="53"/>
                  </a:lnTo>
                  <a:lnTo>
                    <a:pt x="0" y="49"/>
                  </a:lnTo>
                  <a:lnTo>
                    <a:pt x="15" y="32"/>
                  </a:lnTo>
                  <a:lnTo>
                    <a:pt x="18" y="21"/>
                  </a:lnTo>
                  <a:lnTo>
                    <a:pt x="18" y="2"/>
                  </a:lnTo>
                  <a:lnTo>
                    <a:pt x="20" y="0"/>
                  </a:lnTo>
                  <a:lnTo>
                    <a:pt x="24" y="0"/>
                  </a:lnTo>
                  <a:lnTo>
                    <a:pt x="33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24" name="Freeform 320"/>
            <p:cNvSpPr>
              <a:spLocks/>
            </p:cNvSpPr>
            <p:nvPr/>
          </p:nvSpPr>
          <p:spPr bwMode="auto">
            <a:xfrm>
              <a:off x="1314" y="578"/>
              <a:ext cx="55" cy="51"/>
            </a:xfrm>
            <a:custGeom>
              <a:avLst/>
              <a:gdLst>
                <a:gd name="T0" fmla="*/ 53 w 55"/>
                <a:gd name="T1" fmla="*/ 20 h 51"/>
                <a:gd name="T2" fmla="*/ 55 w 55"/>
                <a:gd name="T3" fmla="*/ 21 h 51"/>
                <a:gd name="T4" fmla="*/ 55 w 55"/>
                <a:gd name="T5" fmla="*/ 22 h 51"/>
                <a:gd name="T6" fmla="*/ 45 w 55"/>
                <a:gd name="T7" fmla="*/ 22 h 51"/>
                <a:gd name="T8" fmla="*/ 20 w 55"/>
                <a:gd name="T9" fmla="*/ 13 h 51"/>
                <a:gd name="T10" fmla="*/ 15 w 55"/>
                <a:gd name="T11" fmla="*/ 18 h 51"/>
                <a:gd name="T12" fmla="*/ 10 w 55"/>
                <a:gd name="T13" fmla="*/ 47 h 51"/>
                <a:gd name="T14" fmla="*/ 1 w 55"/>
                <a:gd name="T15" fmla="*/ 51 h 51"/>
                <a:gd name="T16" fmla="*/ 0 w 55"/>
                <a:gd name="T17" fmla="*/ 47 h 51"/>
                <a:gd name="T18" fmla="*/ 8 w 55"/>
                <a:gd name="T19" fmla="*/ 31 h 51"/>
                <a:gd name="T20" fmla="*/ 11 w 55"/>
                <a:gd name="T21" fmla="*/ 2 h 51"/>
                <a:gd name="T22" fmla="*/ 14 w 55"/>
                <a:gd name="T23" fmla="*/ 0 h 51"/>
                <a:gd name="T24" fmla="*/ 35 w 55"/>
                <a:gd name="T25" fmla="*/ 9 h 51"/>
                <a:gd name="T26" fmla="*/ 53 w 55"/>
                <a:gd name="T27" fmla="*/ 2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5" h="51">
                  <a:moveTo>
                    <a:pt x="53" y="20"/>
                  </a:moveTo>
                  <a:lnTo>
                    <a:pt x="55" y="21"/>
                  </a:lnTo>
                  <a:lnTo>
                    <a:pt x="55" y="22"/>
                  </a:lnTo>
                  <a:lnTo>
                    <a:pt x="45" y="22"/>
                  </a:lnTo>
                  <a:lnTo>
                    <a:pt x="20" y="13"/>
                  </a:lnTo>
                  <a:lnTo>
                    <a:pt x="15" y="18"/>
                  </a:lnTo>
                  <a:lnTo>
                    <a:pt x="10" y="47"/>
                  </a:lnTo>
                  <a:lnTo>
                    <a:pt x="1" y="51"/>
                  </a:lnTo>
                  <a:lnTo>
                    <a:pt x="0" y="47"/>
                  </a:lnTo>
                  <a:lnTo>
                    <a:pt x="8" y="31"/>
                  </a:lnTo>
                  <a:lnTo>
                    <a:pt x="11" y="2"/>
                  </a:lnTo>
                  <a:lnTo>
                    <a:pt x="14" y="0"/>
                  </a:lnTo>
                  <a:lnTo>
                    <a:pt x="35" y="9"/>
                  </a:lnTo>
                  <a:lnTo>
                    <a:pt x="53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25" name="Freeform 321"/>
            <p:cNvSpPr>
              <a:spLocks/>
            </p:cNvSpPr>
            <p:nvPr/>
          </p:nvSpPr>
          <p:spPr bwMode="auto">
            <a:xfrm>
              <a:off x="1206" y="682"/>
              <a:ext cx="454" cy="236"/>
            </a:xfrm>
            <a:custGeom>
              <a:avLst/>
              <a:gdLst>
                <a:gd name="T0" fmla="*/ 444 w 454"/>
                <a:gd name="T1" fmla="*/ 25 h 236"/>
                <a:gd name="T2" fmla="*/ 445 w 454"/>
                <a:gd name="T3" fmla="*/ 36 h 236"/>
                <a:gd name="T4" fmla="*/ 454 w 454"/>
                <a:gd name="T5" fmla="*/ 55 h 236"/>
                <a:gd name="T6" fmla="*/ 448 w 454"/>
                <a:gd name="T7" fmla="*/ 94 h 236"/>
                <a:gd name="T8" fmla="*/ 430 w 454"/>
                <a:gd name="T9" fmla="*/ 130 h 236"/>
                <a:gd name="T10" fmla="*/ 413 w 454"/>
                <a:gd name="T11" fmla="*/ 152 h 236"/>
                <a:gd name="T12" fmla="*/ 380 w 454"/>
                <a:gd name="T13" fmla="*/ 181 h 236"/>
                <a:gd name="T14" fmla="*/ 343 w 454"/>
                <a:gd name="T15" fmla="*/ 204 h 236"/>
                <a:gd name="T16" fmla="*/ 286 w 454"/>
                <a:gd name="T17" fmla="*/ 225 h 236"/>
                <a:gd name="T18" fmla="*/ 243 w 454"/>
                <a:gd name="T19" fmla="*/ 232 h 236"/>
                <a:gd name="T20" fmla="*/ 208 w 454"/>
                <a:gd name="T21" fmla="*/ 236 h 236"/>
                <a:gd name="T22" fmla="*/ 184 w 454"/>
                <a:gd name="T23" fmla="*/ 236 h 236"/>
                <a:gd name="T24" fmla="*/ 146 w 454"/>
                <a:gd name="T25" fmla="*/ 235 h 236"/>
                <a:gd name="T26" fmla="*/ 90 w 454"/>
                <a:gd name="T27" fmla="*/ 221 h 236"/>
                <a:gd name="T28" fmla="*/ 85 w 454"/>
                <a:gd name="T29" fmla="*/ 217 h 236"/>
                <a:gd name="T30" fmla="*/ 59 w 454"/>
                <a:gd name="T31" fmla="*/ 211 h 236"/>
                <a:gd name="T32" fmla="*/ 26 w 454"/>
                <a:gd name="T33" fmla="*/ 194 h 236"/>
                <a:gd name="T34" fmla="*/ 0 w 454"/>
                <a:gd name="T35" fmla="*/ 176 h 236"/>
                <a:gd name="T36" fmla="*/ 85 w 454"/>
                <a:gd name="T37" fmla="*/ 181 h 236"/>
                <a:gd name="T38" fmla="*/ 119 w 454"/>
                <a:gd name="T39" fmla="*/ 179 h 236"/>
                <a:gd name="T40" fmla="*/ 153 w 454"/>
                <a:gd name="T41" fmla="*/ 175 h 236"/>
                <a:gd name="T42" fmla="*/ 218 w 454"/>
                <a:gd name="T43" fmla="*/ 159 h 236"/>
                <a:gd name="T44" fmla="*/ 273 w 454"/>
                <a:gd name="T45" fmla="*/ 139 h 236"/>
                <a:gd name="T46" fmla="*/ 311 w 454"/>
                <a:gd name="T47" fmla="*/ 117 h 236"/>
                <a:gd name="T48" fmla="*/ 335 w 454"/>
                <a:gd name="T49" fmla="*/ 102 h 236"/>
                <a:gd name="T50" fmla="*/ 394 w 454"/>
                <a:gd name="T51" fmla="*/ 53 h 236"/>
                <a:gd name="T52" fmla="*/ 424 w 454"/>
                <a:gd name="T53" fmla="*/ 21 h 236"/>
                <a:gd name="T54" fmla="*/ 430 w 454"/>
                <a:gd name="T55" fmla="*/ 0 h 236"/>
                <a:gd name="T56" fmla="*/ 434 w 454"/>
                <a:gd name="T57" fmla="*/ 0 h 236"/>
                <a:gd name="T58" fmla="*/ 444 w 454"/>
                <a:gd name="T59" fmla="*/ 25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454" h="236">
                  <a:moveTo>
                    <a:pt x="444" y="25"/>
                  </a:moveTo>
                  <a:lnTo>
                    <a:pt x="445" y="36"/>
                  </a:lnTo>
                  <a:lnTo>
                    <a:pt x="454" y="55"/>
                  </a:lnTo>
                  <a:lnTo>
                    <a:pt x="448" y="94"/>
                  </a:lnTo>
                  <a:lnTo>
                    <a:pt x="430" y="130"/>
                  </a:lnTo>
                  <a:lnTo>
                    <a:pt x="413" y="152"/>
                  </a:lnTo>
                  <a:lnTo>
                    <a:pt x="380" y="181"/>
                  </a:lnTo>
                  <a:lnTo>
                    <a:pt x="343" y="204"/>
                  </a:lnTo>
                  <a:lnTo>
                    <a:pt x="286" y="225"/>
                  </a:lnTo>
                  <a:lnTo>
                    <a:pt x="243" y="232"/>
                  </a:lnTo>
                  <a:lnTo>
                    <a:pt x="208" y="236"/>
                  </a:lnTo>
                  <a:lnTo>
                    <a:pt x="184" y="236"/>
                  </a:lnTo>
                  <a:lnTo>
                    <a:pt x="146" y="235"/>
                  </a:lnTo>
                  <a:lnTo>
                    <a:pt x="90" y="221"/>
                  </a:lnTo>
                  <a:lnTo>
                    <a:pt x="85" y="217"/>
                  </a:lnTo>
                  <a:lnTo>
                    <a:pt x="59" y="211"/>
                  </a:lnTo>
                  <a:lnTo>
                    <a:pt x="26" y="194"/>
                  </a:lnTo>
                  <a:lnTo>
                    <a:pt x="0" y="176"/>
                  </a:lnTo>
                  <a:lnTo>
                    <a:pt x="85" y="181"/>
                  </a:lnTo>
                  <a:lnTo>
                    <a:pt x="119" y="179"/>
                  </a:lnTo>
                  <a:lnTo>
                    <a:pt x="153" y="175"/>
                  </a:lnTo>
                  <a:lnTo>
                    <a:pt x="218" y="159"/>
                  </a:lnTo>
                  <a:lnTo>
                    <a:pt x="273" y="139"/>
                  </a:lnTo>
                  <a:lnTo>
                    <a:pt x="311" y="117"/>
                  </a:lnTo>
                  <a:lnTo>
                    <a:pt x="335" y="102"/>
                  </a:lnTo>
                  <a:lnTo>
                    <a:pt x="394" y="53"/>
                  </a:lnTo>
                  <a:lnTo>
                    <a:pt x="424" y="21"/>
                  </a:lnTo>
                  <a:lnTo>
                    <a:pt x="430" y="0"/>
                  </a:lnTo>
                  <a:lnTo>
                    <a:pt x="434" y="0"/>
                  </a:lnTo>
                  <a:lnTo>
                    <a:pt x="444" y="25"/>
                  </a:lnTo>
                  <a:close/>
                </a:path>
              </a:pathLst>
            </a:custGeom>
            <a:solidFill>
              <a:srgbClr val="6638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26" name="Freeform 322"/>
            <p:cNvSpPr>
              <a:spLocks noEditPoints="1"/>
            </p:cNvSpPr>
            <p:nvPr/>
          </p:nvSpPr>
          <p:spPr bwMode="auto">
            <a:xfrm>
              <a:off x="1389" y="740"/>
              <a:ext cx="248" cy="178"/>
            </a:xfrm>
            <a:custGeom>
              <a:avLst/>
              <a:gdLst>
                <a:gd name="T0" fmla="*/ 248 w 248"/>
                <a:gd name="T1" fmla="*/ 69 h 178"/>
                <a:gd name="T2" fmla="*/ 246 w 248"/>
                <a:gd name="T3" fmla="*/ 58 h 178"/>
                <a:gd name="T4" fmla="*/ 242 w 248"/>
                <a:gd name="T5" fmla="*/ 46 h 178"/>
                <a:gd name="T6" fmla="*/ 237 w 248"/>
                <a:gd name="T7" fmla="*/ 36 h 178"/>
                <a:gd name="T8" fmla="*/ 230 w 248"/>
                <a:gd name="T9" fmla="*/ 25 h 178"/>
                <a:gd name="T10" fmla="*/ 223 w 248"/>
                <a:gd name="T11" fmla="*/ 16 h 178"/>
                <a:gd name="T12" fmla="*/ 215 w 248"/>
                <a:gd name="T13" fmla="*/ 7 h 178"/>
                <a:gd name="T14" fmla="*/ 207 w 248"/>
                <a:gd name="T15" fmla="*/ 0 h 178"/>
                <a:gd name="T16" fmla="*/ 197 w 248"/>
                <a:gd name="T17" fmla="*/ 7 h 178"/>
                <a:gd name="T18" fmla="*/ 198 w 248"/>
                <a:gd name="T19" fmla="*/ 7 h 178"/>
                <a:gd name="T20" fmla="*/ 207 w 248"/>
                <a:gd name="T21" fmla="*/ 15 h 178"/>
                <a:gd name="T22" fmla="*/ 214 w 248"/>
                <a:gd name="T23" fmla="*/ 23 h 178"/>
                <a:gd name="T24" fmla="*/ 221 w 248"/>
                <a:gd name="T25" fmla="*/ 32 h 178"/>
                <a:gd name="T26" fmla="*/ 226 w 248"/>
                <a:gd name="T27" fmla="*/ 41 h 178"/>
                <a:gd name="T28" fmla="*/ 231 w 248"/>
                <a:gd name="T29" fmla="*/ 52 h 178"/>
                <a:gd name="T30" fmla="*/ 236 w 248"/>
                <a:gd name="T31" fmla="*/ 62 h 178"/>
                <a:gd name="T32" fmla="*/ 238 w 248"/>
                <a:gd name="T33" fmla="*/ 73 h 178"/>
                <a:gd name="T34" fmla="*/ 240 w 248"/>
                <a:gd name="T35" fmla="*/ 83 h 178"/>
                <a:gd name="T36" fmla="*/ 247 w 248"/>
                <a:gd name="T37" fmla="*/ 72 h 178"/>
                <a:gd name="T38" fmla="*/ 248 w 248"/>
                <a:gd name="T39" fmla="*/ 69 h 178"/>
                <a:gd name="T40" fmla="*/ 0 w 248"/>
                <a:gd name="T41" fmla="*/ 109 h 178"/>
                <a:gd name="T42" fmla="*/ 2 w 248"/>
                <a:gd name="T43" fmla="*/ 122 h 178"/>
                <a:gd name="T44" fmla="*/ 5 w 248"/>
                <a:gd name="T45" fmla="*/ 134 h 178"/>
                <a:gd name="T46" fmla="*/ 9 w 248"/>
                <a:gd name="T47" fmla="*/ 145 h 178"/>
                <a:gd name="T48" fmla="*/ 15 w 248"/>
                <a:gd name="T49" fmla="*/ 156 h 178"/>
                <a:gd name="T50" fmla="*/ 21 w 248"/>
                <a:gd name="T51" fmla="*/ 167 h 178"/>
                <a:gd name="T52" fmla="*/ 28 w 248"/>
                <a:gd name="T53" fmla="*/ 176 h 178"/>
                <a:gd name="T54" fmla="*/ 29 w 248"/>
                <a:gd name="T55" fmla="*/ 178 h 178"/>
                <a:gd name="T56" fmla="*/ 43 w 248"/>
                <a:gd name="T57" fmla="*/ 176 h 178"/>
                <a:gd name="T58" fmla="*/ 37 w 248"/>
                <a:gd name="T59" fmla="*/ 169 h 178"/>
                <a:gd name="T60" fmla="*/ 31 w 248"/>
                <a:gd name="T61" fmla="*/ 160 h 178"/>
                <a:gd name="T62" fmla="*/ 24 w 248"/>
                <a:gd name="T63" fmla="*/ 151 h 178"/>
                <a:gd name="T64" fmla="*/ 20 w 248"/>
                <a:gd name="T65" fmla="*/ 141 h 178"/>
                <a:gd name="T66" fmla="*/ 16 w 248"/>
                <a:gd name="T67" fmla="*/ 130 h 178"/>
                <a:gd name="T68" fmla="*/ 14 w 248"/>
                <a:gd name="T69" fmla="*/ 119 h 178"/>
                <a:gd name="T70" fmla="*/ 11 w 248"/>
                <a:gd name="T71" fmla="*/ 108 h 178"/>
                <a:gd name="T72" fmla="*/ 11 w 248"/>
                <a:gd name="T73" fmla="*/ 106 h 178"/>
                <a:gd name="T74" fmla="*/ 0 w 248"/>
                <a:gd name="T75" fmla="*/ 109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48" h="178">
                  <a:moveTo>
                    <a:pt x="248" y="69"/>
                  </a:moveTo>
                  <a:lnTo>
                    <a:pt x="246" y="58"/>
                  </a:lnTo>
                  <a:lnTo>
                    <a:pt x="242" y="46"/>
                  </a:lnTo>
                  <a:lnTo>
                    <a:pt x="237" y="36"/>
                  </a:lnTo>
                  <a:lnTo>
                    <a:pt x="230" y="25"/>
                  </a:lnTo>
                  <a:lnTo>
                    <a:pt x="223" y="16"/>
                  </a:lnTo>
                  <a:lnTo>
                    <a:pt x="215" y="7"/>
                  </a:lnTo>
                  <a:lnTo>
                    <a:pt x="207" y="0"/>
                  </a:lnTo>
                  <a:lnTo>
                    <a:pt x="197" y="7"/>
                  </a:lnTo>
                  <a:lnTo>
                    <a:pt x="198" y="7"/>
                  </a:lnTo>
                  <a:lnTo>
                    <a:pt x="207" y="15"/>
                  </a:lnTo>
                  <a:lnTo>
                    <a:pt x="214" y="23"/>
                  </a:lnTo>
                  <a:lnTo>
                    <a:pt x="221" y="32"/>
                  </a:lnTo>
                  <a:lnTo>
                    <a:pt x="226" y="41"/>
                  </a:lnTo>
                  <a:lnTo>
                    <a:pt x="231" y="52"/>
                  </a:lnTo>
                  <a:lnTo>
                    <a:pt x="236" y="62"/>
                  </a:lnTo>
                  <a:lnTo>
                    <a:pt x="238" y="73"/>
                  </a:lnTo>
                  <a:lnTo>
                    <a:pt x="240" y="83"/>
                  </a:lnTo>
                  <a:lnTo>
                    <a:pt x="247" y="72"/>
                  </a:lnTo>
                  <a:lnTo>
                    <a:pt x="248" y="69"/>
                  </a:lnTo>
                  <a:close/>
                  <a:moveTo>
                    <a:pt x="0" y="109"/>
                  </a:moveTo>
                  <a:lnTo>
                    <a:pt x="2" y="122"/>
                  </a:lnTo>
                  <a:lnTo>
                    <a:pt x="5" y="134"/>
                  </a:lnTo>
                  <a:lnTo>
                    <a:pt x="9" y="145"/>
                  </a:lnTo>
                  <a:lnTo>
                    <a:pt x="15" y="156"/>
                  </a:lnTo>
                  <a:lnTo>
                    <a:pt x="21" y="167"/>
                  </a:lnTo>
                  <a:lnTo>
                    <a:pt x="28" y="176"/>
                  </a:lnTo>
                  <a:lnTo>
                    <a:pt x="29" y="178"/>
                  </a:lnTo>
                  <a:lnTo>
                    <a:pt x="43" y="176"/>
                  </a:lnTo>
                  <a:lnTo>
                    <a:pt x="37" y="169"/>
                  </a:lnTo>
                  <a:lnTo>
                    <a:pt x="31" y="160"/>
                  </a:lnTo>
                  <a:lnTo>
                    <a:pt x="24" y="151"/>
                  </a:lnTo>
                  <a:lnTo>
                    <a:pt x="20" y="141"/>
                  </a:lnTo>
                  <a:lnTo>
                    <a:pt x="16" y="130"/>
                  </a:lnTo>
                  <a:lnTo>
                    <a:pt x="14" y="119"/>
                  </a:lnTo>
                  <a:lnTo>
                    <a:pt x="11" y="108"/>
                  </a:lnTo>
                  <a:lnTo>
                    <a:pt x="11" y="106"/>
                  </a:lnTo>
                  <a:lnTo>
                    <a:pt x="0" y="109"/>
                  </a:lnTo>
                  <a:close/>
                </a:path>
              </a:pathLst>
            </a:custGeom>
            <a:solidFill>
              <a:srgbClr val="6F41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27" name="Freeform 323"/>
            <p:cNvSpPr>
              <a:spLocks noEditPoints="1"/>
            </p:cNvSpPr>
            <p:nvPr/>
          </p:nvSpPr>
          <p:spPr bwMode="auto">
            <a:xfrm>
              <a:off x="1400" y="747"/>
              <a:ext cx="229" cy="169"/>
            </a:xfrm>
            <a:custGeom>
              <a:avLst/>
              <a:gdLst>
                <a:gd name="T0" fmla="*/ 229 w 229"/>
                <a:gd name="T1" fmla="*/ 76 h 169"/>
                <a:gd name="T2" fmla="*/ 227 w 229"/>
                <a:gd name="T3" fmla="*/ 66 h 169"/>
                <a:gd name="T4" fmla="*/ 225 w 229"/>
                <a:gd name="T5" fmla="*/ 55 h 169"/>
                <a:gd name="T6" fmla="*/ 220 w 229"/>
                <a:gd name="T7" fmla="*/ 45 h 169"/>
                <a:gd name="T8" fmla="*/ 215 w 229"/>
                <a:gd name="T9" fmla="*/ 34 h 169"/>
                <a:gd name="T10" fmla="*/ 210 w 229"/>
                <a:gd name="T11" fmla="*/ 25 h 169"/>
                <a:gd name="T12" fmla="*/ 203 w 229"/>
                <a:gd name="T13" fmla="*/ 16 h 169"/>
                <a:gd name="T14" fmla="*/ 196 w 229"/>
                <a:gd name="T15" fmla="*/ 8 h 169"/>
                <a:gd name="T16" fmla="*/ 187 w 229"/>
                <a:gd name="T17" fmla="*/ 0 h 169"/>
                <a:gd name="T18" fmla="*/ 186 w 229"/>
                <a:gd name="T19" fmla="*/ 0 h 169"/>
                <a:gd name="T20" fmla="*/ 178 w 229"/>
                <a:gd name="T21" fmla="*/ 8 h 169"/>
                <a:gd name="T22" fmla="*/ 180 w 229"/>
                <a:gd name="T23" fmla="*/ 10 h 169"/>
                <a:gd name="T24" fmla="*/ 187 w 229"/>
                <a:gd name="T25" fmla="*/ 16 h 169"/>
                <a:gd name="T26" fmla="*/ 195 w 229"/>
                <a:gd name="T27" fmla="*/ 24 h 169"/>
                <a:gd name="T28" fmla="*/ 200 w 229"/>
                <a:gd name="T29" fmla="*/ 31 h 169"/>
                <a:gd name="T30" fmla="*/ 206 w 229"/>
                <a:gd name="T31" fmla="*/ 39 h 169"/>
                <a:gd name="T32" fmla="*/ 210 w 229"/>
                <a:gd name="T33" fmla="*/ 49 h 169"/>
                <a:gd name="T34" fmla="*/ 213 w 229"/>
                <a:gd name="T35" fmla="*/ 59 h 169"/>
                <a:gd name="T36" fmla="*/ 216 w 229"/>
                <a:gd name="T37" fmla="*/ 68 h 169"/>
                <a:gd name="T38" fmla="*/ 217 w 229"/>
                <a:gd name="T39" fmla="*/ 79 h 169"/>
                <a:gd name="T40" fmla="*/ 218 w 229"/>
                <a:gd name="T41" fmla="*/ 88 h 169"/>
                <a:gd name="T42" fmla="*/ 219 w 229"/>
                <a:gd name="T43" fmla="*/ 87 h 169"/>
                <a:gd name="T44" fmla="*/ 229 w 229"/>
                <a:gd name="T45" fmla="*/ 76 h 169"/>
                <a:gd name="T46" fmla="*/ 0 w 229"/>
                <a:gd name="T47" fmla="*/ 99 h 169"/>
                <a:gd name="T48" fmla="*/ 0 w 229"/>
                <a:gd name="T49" fmla="*/ 101 h 169"/>
                <a:gd name="T50" fmla="*/ 3 w 229"/>
                <a:gd name="T51" fmla="*/ 112 h 169"/>
                <a:gd name="T52" fmla="*/ 5 w 229"/>
                <a:gd name="T53" fmla="*/ 123 h 169"/>
                <a:gd name="T54" fmla="*/ 9 w 229"/>
                <a:gd name="T55" fmla="*/ 134 h 169"/>
                <a:gd name="T56" fmla="*/ 13 w 229"/>
                <a:gd name="T57" fmla="*/ 144 h 169"/>
                <a:gd name="T58" fmla="*/ 20 w 229"/>
                <a:gd name="T59" fmla="*/ 153 h 169"/>
                <a:gd name="T60" fmla="*/ 26 w 229"/>
                <a:gd name="T61" fmla="*/ 162 h 169"/>
                <a:gd name="T62" fmla="*/ 32 w 229"/>
                <a:gd name="T63" fmla="*/ 169 h 169"/>
                <a:gd name="T64" fmla="*/ 47 w 229"/>
                <a:gd name="T65" fmla="*/ 168 h 169"/>
                <a:gd name="T66" fmla="*/ 42 w 229"/>
                <a:gd name="T67" fmla="*/ 162 h 169"/>
                <a:gd name="T68" fmla="*/ 34 w 229"/>
                <a:gd name="T69" fmla="*/ 155 h 169"/>
                <a:gd name="T70" fmla="*/ 29 w 229"/>
                <a:gd name="T71" fmla="*/ 147 h 169"/>
                <a:gd name="T72" fmla="*/ 24 w 229"/>
                <a:gd name="T73" fmla="*/ 138 h 169"/>
                <a:gd name="T74" fmla="*/ 20 w 229"/>
                <a:gd name="T75" fmla="*/ 130 h 169"/>
                <a:gd name="T76" fmla="*/ 16 w 229"/>
                <a:gd name="T77" fmla="*/ 120 h 169"/>
                <a:gd name="T78" fmla="*/ 13 w 229"/>
                <a:gd name="T79" fmla="*/ 110 h 169"/>
                <a:gd name="T80" fmla="*/ 12 w 229"/>
                <a:gd name="T81" fmla="*/ 100 h 169"/>
                <a:gd name="T82" fmla="*/ 12 w 229"/>
                <a:gd name="T83" fmla="*/ 97 h 169"/>
                <a:gd name="T84" fmla="*/ 0 w 229"/>
                <a:gd name="T85" fmla="*/ 99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29" h="169">
                  <a:moveTo>
                    <a:pt x="229" y="76"/>
                  </a:moveTo>
                  <a:lnTo>
                    <a:pt x="227" y="66"/>
                  </a:lnTo>
                  <a:lnTo>
                    <a:pt x="225" y="55"/>
                  </a:lnTo>
                  <a:lnTo>
                    <a:pt x="220" y="45"/>
                  </a:lnTo>
                  <a:lnTo>
                    <a:pt x="215" y="34"/>
                  </a:lnTo>
                  <a:lnTo>
                    <a:pt x="210" y="25"/>
                  </a:lnTo>
                  <a:lnTo>
                    <a:pt x="203" y="16"/>
                  </a:lnTo>
                  <a:lnTo>
                    <a:pt x="196" y="8"/>
                  </a:lnTo>
                  <a:lnTo>
                    <a:pt x="187" y="0"/>
                  </a:lnTo>
                  <a:lnTo>
                    <a:pt x="186" y="0"/>
                  </a:lnTo>
                  <a:lnTo>
                    <a:pt x="178" y="8"/>
                  </a:lnTo>
                  <a:lnTo>
                    <a:pt x="180" y="10"/>
                  </a:lnTo>
                  <a:lnTo>
                    <a:pt x="187" y="16"/>
                  </a:lnTo>
                  <a:lnTo>
                    <a:pt x="195" y="24"/>
                  </a:lnTo>
                  <a:lnTo>
                    <a:pt x="200" y="31"/>
                  </a:lnTo>
                  <a:lnTo>
                    <a:pt x="206" y="39"/>
                  </a:lnTo>
                  <a:lnTo>
                    <a:pt x="210" y="49"/>
                  </a:lnTo>
                  <a:lnTo>
                    <a:pt x="213" y="59"/>
                  </a:lnTo>
                  <a:lnTo>
                    <a:pt x="216" y="68"/>
                  </a:lnTo>
                  <a:lnTo>
                    <a:pt x="217" y="79"/>
                  </a:lnTo>
                  <a:lnTo>
                    <a:pt x="218" y="88"/>
                  </a:lnTo>
                  <a:lnTo>
                    <a:pt x="219" y="87"/>
                  </a:lnTo>
                  <a:lnTo>
                    <a:pt x="229" y="76"/>
                  </a:lnTo>
                  <a:close/>
                  <a:moveTo>
                    <a:pt x="0" y="99"/>
                  </a:moveTo>
                  <a:lnTo>
                    <a:pt x="0" y="101"/>
                  </a:lnTo>
                  <a:lnTo>
                    <a:pt x="3" y="112"/>
                  </a:lnTo>
                  <a:lnTo>
                    <a:pt x="5" y="123"/>
                  </a:lnTo>
                  <a:lnTo>
                    <a:pt x="9" y="134"/>
                  </a:lnTo>
                  <a:lnTo>
                    <a:pt x="13" y="144"/>
                  </a:lnTo>
                  <a:lnTo>
                    <a:pt x="20" y="153"/>
                  </a:lnTo>
                  <a:lnTo>
                    <a:pt x="26" y="162"/>
                  </a:lnTo>
                  <a:lnTo>
                    <a:pt x="32" y="169"/>
                  </a:lnTo>
                  <a:lnTo>
                    <a:pt x="47" y="168"/>
                  </a:lnTo>
                  <a:lnTo>
                    <a:pt x="42" y="162"/>
                  </a:lnTo>
                  <a:lnTo>
                    <a:pt x="34" y="155"/>
                  </a:lnTo>
                  <a:lnTo>
                    <a:pt x="29" y="147"/>
                  </a:lnTo>
                  <a:lnTo>
                    <a:pt x="24" y="138"/>
                  </a:lnTo>
                  <a:lnTo>
                    <a:pt x="20" y="130"/>
                  </a:lnTo>
                  <a:lnTo>
                    <a:pt x="16" y="120"/>
                  </a:lnTo>
                  <a:lnTo>
                    <a:pt x="13" y="110"/>
                  </a:lnTo>
                  <a:lnTo>
                    <a:pt x="12" y="100"/>
                  </a:lnTo>
                  <a:lnTo>
                    <a:pt x="12" y="97"/>
                  </a:lnTo>
                  <a:lnTo>
                    <a:pt x="0" y="99"/>
                  </a:lnTo>
                  <a:close/>
                </a:path>
              </a:pathLst>
            </a:custGeom>
            <a:solidFill>
              <a:srgbClr val="784A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28" name="Freeform 324"/>
            <p:cNvSpPr>
              <a:spLocks noEditPoints="1"/>
            </p:cNvSpPr>
            <p:nvPr/>
          </p:nvSpPr>
          <p:spPr bwMode="auto">
            <a:xfrm>
              <a:off x="1412" y="755"/>
              <a:ext cx="206" cy="160"/>
            </a:xfrm>
            <a:custGeom>
              <a:avLst/>
              <a:gdLst>
                <a:gd name="T0" fmla="*/ 206 w 206"/>
                <a:gd name="T1" fmla="*/ 80 h 160"/>
                <a:gd name="T2" fmla="*/ 205 w 206"/>
                <a:gd name="T3" fmla="*/ 71 h 160"/>
                <a:gd name="T4" fmla="*/ 204 w 206"/>
                <a:gd name="T5" fmla="*/ 60 h 160"/>
                <a:gd name="T6" fmla="*/ 201 w 206"/>
                <a:gd name="T7" fmla="*/ 51 h 160"/>
                <a:gd name="T8" fmla="*/ 198 w 206"/>
                <a:gd name="T9" fmla="*/ 41 h 160"/>
                <a:gd name="T10" fmla="*/ 194 w 206"/>
                <a:gd name="T11" fmla="*/ 31 h 160"/>
                <a:gd name="T12" fmla="*/ 188 w 206"/>
                <a:gd name="T13" fmla="*/ 23 h 160"/>
                <a:gd name="T14" fmla="*/ 183 w 206"/>
                <a:gd name="T15" fmla="*/ 16 h 160"/>
                <a:gd name="T16" fmla="*/ 175 w 206"/>
                <a:gd name="T17" fmla="*/ 8 h 160"/>
                <a:gd name="T18" fmla="*/ 168 w 206"/>
                <a:gd name="T19" fmla="*/ 2 h 160"/>
                <a:gd name="T20" fmla="*/ 166 w 206"/>
                <a:gd name="T21" fmla="*/ 0 h 160"/>
                <a:gd name="T22" fmla="*/ 156 w 206"/>
                <a:gd name="T23" fmla="*/ 7 h 160"/>
                <a:gd name="T24" fmla="*/ 161 w 206"/>
                <a:gd name="T25" fmla="*/ 10 h 160"/>
                <a:gd name="T26" fmla="*/ 168 w 206"/>
                <a:gd name="T27" fmla="*/ 17 h 160"/>
                <a:gd name="T28" fmla="*/ 173 w 206"/>
                <a:gd name="T29" fmla="*/ 23 h 160"/>
                <a:gd name="T30" fmla="*/ 179 w 206"/>
                <a:gd name="T31" fmla="*/ 29 h 160"/>
                <a:gd name="T32" fmla="*/ 183 w 206"/>
                <a:gd name="T33" fmla="*/ 38 h 160"/>
                <a:gd name="T34" fmla="*/ 187 w 206"/>
                <a:gd name="T35" fmla="*/ 45 h 160"/>
                <a:gd name="T36" fmla="*/ 190 w 206"/>
                <a:gd name="T37" fmla="*/ 54 h 160"/>
                <a:gd name="T38" fmla="*/ 192 w 206"/>
                <a:gd name="T39" fmla="*/ 62 h 160"/>
                <a:gd name="T40" fmla="*/ 194 w 206"/>
                <a:gd name="T41" fmla="*/ 72 h 160"/>
                <a:gd name="T42" fmla="*/ 195 w 206"/>
                <a:gd name="T43" fmla="*/ 81 h 160"/>
                <a:gd name="T44" fmla="*/ 205 w 206"/>
                <a:gd name="T45" fmla="*/ 81 h 160"/>
                <a:gd name="T46" fmla="*/ 194 w 206"/>
                <a:gd name="T47" fmla="*/ 91 h 160"/>
                <a:gd name="T48" fmla="*/ 194 w 206"/>
                <a:gd name="T49" fmla="*/ 91 h 160"/>
                <a:gd name="T50" fmla="*/ 195 w 206"/>
                <a:gd name="T51" fmla="*/ 81 h 160"/>
                <a:gd name="T52" fmla="*/ 205 w 206"/>
                <a:gd name="T53" fmla="*/ 81 h 160"/>
                <a:gd name="T54" fmla="*/ 206 w 206"/>
                <a:gd name="T55" fmla="*/ 80 h 160"/>
                <a:gd name="T56" fmla="*/ 0 w 206"/>
                <a:gd name="T57" fmla="*/ 89 h 160"/>
                <a:gd name="T58" fmla="*/ 0 w 206"/>
                <a:gd name="T59" fmla="*/ 92 h 160"/>
                <a:gd name="T60" fmla="*/ 1 w 206"/>
                <a:gd name="T61" fmla="*/ 102 h 160"/>
                <a:gd name="T62" fmla="*/ 4 w 206"/>
                <a:gd name="T63" fmla="*/ 112 h 160"/>
                <a:gd name="T64" fmla="*/ 8 w 206"/>
                <a:gd name="T65" fmla="*/ 122 h 160"/>
                <a:gd name="T66" fmla="*/ 12 w 206"/>
                <a:gd name="T67" fmla="*/ 130 h 160"/>
                <a:gd name="T68" fmla="*/ 17 w 206"/>
                <a:gd name="T69" fmla="*/ 139 h 160"/>
                <a:gd name="T70" fmla="*/ 22 w 206"/>
                <a:gd name="T71" fmla="*/ 147 h 160"/>
                <a:gd name="T72" fmla="*/ 30 w 206"/>
                <a:gd name="T73" fmla="*/ 154 h 160"/>
                <a:gd name="T74" fmla="*/ 35 w 206"/>
                <a:gd name="T75" fmla="*/ 160 h 160"/>
                <a:gd name="T76" fmla="*/ 37 w 206"/>
                <a:gd name="T77" fmla="*/ 159 h 160"/>
                <a:gd name="T78" fmla="*/ 50 w 206"/>
                <a:gd name="T79" fmla="*/ 157 h 160"/>
                <a:gd name="T80" fmla="*/ 44 w 206"/>
                <a:gd name="T81" fmla="*/ 152 h 160"/>
                <a:gd name="T82" fmla="*/ 37 w 206"/>
                <a:gd name="T83" fmla="*/ 146 h 160"/>
                <a:gd name="T84" fmla="*/ 32 w 206"/>
                <a:gd name="T85" fmla="*/ 140 h 160"/>
                <a:gd name="T86" fmla="*/ 27 w 206"/>
                <a:gd name="T87" fmla="*/ 132 h 160"/>
                <a:gd name="T88" fmla="*/ 21 w 206"/>
                <a:gd name="T89" fmla="*/ 125 h 160"/>
                <a:gd name="T90" fmla="*/ 18 w 206"/>
                <a:gd name="T91" fmla="*/ 117 h 160"/>
                <a:gd name="T92" fmla="*/ 15 w 206"/>
                <a:gd name="T93" fmla="*/ 108 h 160"/>
                <a:gd name="T94" fmla="*/ 13 w 206"/>
                <a:gd name="T95" fmla="*/ 100 h 160"/>
                <a:gd name="T96" fmla="*/ 11 w 206"/>
                <a:gd name="T97" fmla="*/ 91 h 160"/>
                <a:gd name="T98" fmla="*/ 11 w 206"/>
                <a:gd name="T99" fmla="*/ 86 h 160"/>
                <a:gd name="T100" fmla="*/ 0 w 206"/>
                <a:gd name="T101" fmla="*/ 89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06" h="160">
                  <a:moveTo>
                    <a:pt x="206" y="80"/>
                  </a:moveTo>
                  <a:lnTo>
                    <a:pt x="205" y="71"/>
                  </a:lnTo>
                  <a:lnTo>
                    <a:pt x="204" y="60"/>
                  </a:lnTo>
                  <a:lnTo>
                    <a:pt x="201" y="51"/>
                  </a:lnTo>
                  <a:lnTo>
                    <a:pt x="198" y="41"/>
                  </a:lnTo>
                  <a:lnTo>
                    <a:pt x="194" y="31"/>
                  </a:lnTo>
                  <a:lnTo>
                    <a:pt x="188" y="23"/>
                  </a:lnTo>
                  <a:lnTo>
                    <a:pt x="183" y="16"/>
                  </a:lnTo>
                  <a:lnTo>
                    <a:pt x="175" y="8"/>
                  </a:lnTo>
                  <a:lnTo>
                    <a:pt x="168" y="2"/>
                  </a:lnTo>
                  <a:lnTo>
                    <a:pt x="166" y="0"/>
                  </a:lnTo>
                  <a:lnTo>
                    <a:pt x="156" y="7"/>
                  </a:lnTo>
                  <a:lnTo>
                    <a:pt x="161" y="10"/>
                  </a:lnTo>
                  <a:lnTo>
                    <a:pt x="168" y="17"/>
                  </a:lnTo>
                  <a:lnTo>
                    <a:pt x="173" y="23"/>
                  </a:lnTo>
                  <a:lnTo>
                    <a:pt x="179" y="29"/>
                  </a:lnTo>
                  <a:lnTo>
                    <a:pt x="183" y="38"/>
                  </a:lnTo>
                  <a:lnTo>
                    <a:pt x="187" y="45"/>
                  </a:lnTo>
                  <a:lnTo>
                    <a:pt x="190" y="54"/>
                  </a:lnTo>
                  <a:lnTo>
                    <a:pt x="192" y="62"/>
                  </a:lnTo>
                  <a:lnTo>
                    <a:pt x="194" y="72"/>
                  </a:lnTo>
                  <a:lnTo>
                    <a:pt x="195" y="81"/>
                  </a:lnTo>
                  <a:lnTo>
                    <a:pt x="205" y="81"/>
                  </a:lnTo>
                  <a:lnTo>
                    <a:pt x="194" y="91"/>
                  </a:lnTo>
                  <a:lnTo>
                    <a:pt x="194" y="91"/>
                  </a:lnTo>
                  <a:lnTo>
                    <a:pt x="195" y="81"/>
                  </a:lnTo>
                  <a:lnTo>
                    <a:pt x="205" y="81"/>
                  </a:lnTo>
                  <a:lnTo>
                    <a:pt x="206" y="80"/>
                  </a:lnTo>
                  <a:close/>
                  <a:moveTo>
                    <a:pt x="0" y="89"/>
                  </a:moveTo>
                  <a:lnTo>
                    <a:pt x="0" y="92"/>
                  </a:lnTo>
                  <a:lnTo>
                    <a:pt x="1" y="102"/>
                  </a:lnTo>
                  <a:lnTo>
                    <a:pt x="4" y="112"/>
                  </a:lnTo>
                  <a:lnTo>
                    <a:pt x="8" y="122"/>
                  </a:lnTo>
                  <a:lnTo>
                    <a:pt x="12" y="130"/>
                  </a:lnTo>
                  <a:lnTo>
                    <a:pt x="17" y="139"/>
                  </a:lnTo>
                  <a:lnTo>
                    <a:pt x="22" y="147"/>
                  </a:lnTo>
                  <a:lnTo>
                    <a:pt x="30" y="154"/>
                  </a:lnTo>
                  <a:lnTo>
                    <a:pt x="35" y="160"/>
                  </a:lnTo>
                  <a:lnTo>
                    <a:pt x="37" y="159"/>
                  </a:lnTo>
                  <a:lnTo>
                    <a:pt x="50" y="157"/>
                  </a:lnTo>
                  <a:lnTo>
                    <a:pt x="44" y="152"/>
                  </a:lnTo>
                  <a:lnTo>
                    <a:pt x="37" y="146"/>
                  </a:lnTo>
                  <a:lnTo>
                    <a:pt x="32" y="140"/>
                  </a:lnTo>
                  <a:lnTo>
                    <a:pt x="27" y="132"/>
                  </a:lnTo>
                  <a:lnTo>
                    <a:pt x="21" y="125"/>
                  </a:lnTo>
                  <a:lnTo>
                    <a:pt x="18" y="117"/>
                  </a:lnTo>
                  <a:lnTo>
                    <a:pt x="15" y="108"/>
                  </a:lnTo>
                  <a:lnTo>
                    <a:pt x="13" y="100"/>
                  </a:lnTo>
                  <a:lnTo>
                    <a:pt x="11" y="91"/>
                  </a:lnTo>
                  <a:lnTo>
                    <a:pt x="11" y="86"/>
                  </a:lnTo>
                  <a:lnTo>
                    <a:pt x="0" y="89"/>
                  </a:lnTo>
                  <a:close/>
                </a:path>
              </a:pathLst>
            </a:custGeom>
            <a:solidFill>
              <a:srgbClr val="8153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29" name="Freeform 325"/>
            <p:cNvSpPr>
              <a:spLocks noEditPoints="1"/>
            </p:cNvSpPr>
            <p:nvPr/>
          </p:nvSpPr>
          <p:spPr bwMode="auto">
            <a:xfrm>
              <a:off x="1423" y="762"/>
              <a:ext cx="184" cy="150"/>
            </a:xfrm>
            <a:custGeom>
              <a:avLst/>
              <a:gdLst>
                <a:gd name="T0" fmla="*/ 184 w 184"/>
                <a:gd name="T1" fmla="*/ 74 h 150"/>
                <a:gd name="T2" fmla="*/ 183 w 184"/>
                <a:gd name="T3" fmla="*/ 65 h 150"/>
                <a:gd name="T4" fmla="*/ 181 w 184"/>
                <a:gd name="T5" fmla="*/ 55 h 150"/>
                <a:gd name="T6" fmla="*/ 179 w 184"/>
                <a:gd name="T7" fmla="*/ 47 h 150"/>
                <a:gd name="T8" fmla="*/ 176 w 184"/>
                <a:gd name="T9" fmla="*/ 38 h 150"/>
                <a:gd name="T10" fmla="*/ 172 w 184"/>
                <a:gd name="T11" fmla="*/ 31 h 150"/>
                <a:gd name="T12" fmla="*/ 168 w 184"/>
                <a:gd name="T13" fmla="*/ 22 h 150"/>
                <a:gd name="T14" fmla="*/ 162 w 184"/>
                <a:gd name="T15" fmla="*/ 16 h 150"/>
                <a:gd name="T16" fmla="*/ 157 w 184"/>
                <a:gd name="T17" fmla="*/ 10 h 150"/>
                <a:gd name="T18" fmla="*/ 150 w 184"/>
                <a:gd name="T19" fmla="*/ 3 h 150"/>
                <a:gd name="T20" fmla="*/ 145 w 184"/>
                <a:gd name="T21" fmla="*/ 0 h 150"/>
                <a:gd name="T22" fmla="*/ 136 w 184"/>
                <a:gd name="T23" fmla="*/ 7 h 150"/>
                <a:gd name="T24" fmla="*/ 137 w 184"/>
                <a:gd name="T25" fmla="*/ 7 h 150"/>
                <a:gd name="T26" fmla="*/ 143 w 184"/>
                <a:gd name="T27" fmla="*/ 12 h 150"/>
                <a:gd name="T28" fmla="*/ 149 w 184"/>
                <a:gd name="T29" fmla="*/ 17 h 150"/>
                <a:gd name="T30" fmla="*/ 154 w 184"/>
                <a:gd name="T31" fmla="*/ 23 h 150"/>
                <a:gd name="T32" fmla="*/ 158 w 184"/>
                <a:gd name="T33" fmla="*/ 29 h 150"/>
                <a:gd name="T34" fmla="*/ 162 w 184"/>
                <a:gd name="T35" fmla="*/ 36 h 150"/>
                <a:gd name="T36" fmla="*/ 166 w 184"/>
                <a:gd name="T37" fmla="*/ 43 h 150"/>
                <a:gd name="T38" fmla="*/ 169 w 184"/>
                <a:gd name="T39" fmla="*/ 50 h 150"/>
                <a:gd name="T40" fmla="*/ 171 w 184"/>
                <a:gd name="T41" fmla="*/ 57 h 150"/>
                <a:gd name="T42" fmla="*/ 172 w 184"/>
                <a:gd name="T43" fmla="*/ 66 h 150"/>
                <a:gd name="T44" fmla="*/ 172 w 184"/>
                <a:gd name="T45" fmla="*/ 74 h 150"/>
                <a:gd name="T46" fmla="*/ 184 w 184"/>
                <a:gd name="T47" fmla="*/ 74 h 150"/>
                <a:gd name="T48" fmla="*/ 183 w 184"/>
                <a:gd name="T49" fmla="*/ 84 h 150"/>
                <a:gd name="T50" fmla="*/ 183 w 184"/>
                <a:gd name="T51" fmla="*/ 84 h 150"/>
                <a:gd name="T52" fmla="*/ 169 w 184"/>
                <a:gd name="T53" fmla="*/ 97 h 150"/>
                <a:gd name="T54" fmla="*/ 171 w 184"/>
                <a:gd name="T55" fmla="*/ 90 h 150"/>
                <a:gd name="T56" fmla="*/ 172 w 184"/>
                <a:gd name="T57" fmla="*/ 82 h 150"/>
                <a:gd name="T58" fmla="*/ 172 w 184"/>
                <a:gd name="T59" fmla="*/ 74 h 150"/>
                <a:gd name="T60" fmla="*/ 184 w 184"/>
                <a:gd name="T61" fmla="*/ 74 h 150"/>
                <a:gd name="T62" fmla="*/ 0 w 184"/>
                <a:gd name="T63" fmla="*/ 79 h 150"/>
                <a:gd name="T64" fmla="*/ 0 w 184"/>
                <a:gd name="T65" fmla="*/ 84 h 150"/>
                <a:gd name="T66" fmla="*/ 2 w 184"/>
                <a:gd name="T67" fmla="*/ 93 h 150"/>
                <a:gd name="T68" fmla="*/ 4 w 184"/>
                <a:gd name="T69" fmla="*/ 101 h 150"/>
                <a:gd name="T70" fmla="*/ 7 w 184"/>
                <a:gd name="T71" fmla="*/ 110 h 150"/>
                <a:gd name="T72" fmla="*/ 10 w 184"/>
                <a:gd name="T73" fmla="*/ 118 h 150"/>
                <a:gd name="T74" fmla="*/ 16 w 184"/>
                <a:gd name="T75" fmla="*/ 125 h 150"/>
                <a:gd name="T76" fmla="*/ 21 w 184"/>
                <a:gd name="T77" fmla="*/ 133 h 150"/>
                <a:gd name="T78" fmla="*/ 26 w 184"/>
                <a:gd name="T79" fmla="*/ 139 h 150"/>
                <a:gd name="T80" fmla="*/ 33 w 184"/>
                <a:gd name="T81" fmla="*/ 145 h 150"/>
                <a:gd name="T82" fmla="*/ 39 w 184"/>
                <a:gd name="T83" fmla="*/ 150 h 150"/>
                <a:gd name="T84" fmla="*/ 57 w 184"/>
                <a:gd name="T85" fmla="*/ 147 h 150"/>
                <a:gd name="T86" fmla="*/ 53 w 184"/>
                <a:gd name="T87" fmla="*/ 145 h 150"/>
                <a:gd name="T88" fmla="*/ 46 w 184"/>
                <a:gd name="T89" fmla="*/ 140 h 150"/>
                <a:gd name="T90" fmla="*/ 40 w 184"/>
                <a:gd name="T91" fmla="*/ 136 h 150"/>
                <a:gd name="T92" fmla="*/ 35 w 184"/>
                <a:gd name="T93" fmla="*/ 131 h 150"/>
                <a:gd name="T94" fmla="*/ 29 w 184"/>
                <a:gd name="T95" fmla="*/ 125 h 150"/>
                <a:gd name="T96" fmla="*/ 25 w 184"/>
                <a:gd name="T97" fmla="*/ 119 h 150"/>
                <a:gd name="T98" fmla="*/ 21 w 184"/>
                <a:gd name="T99" fmla="*/ 113 h 150"/>
                <a:gd name="T100" fmla="*/ 18 w 184"/>
                <a:gd name="T101" fmla="*/ 105 h 150"/>
                <a:gd name="T102" fmla="*/ 15 w 184"/>
                <a:gd name="T103" fmla="*/ 98 h 150"/>
                <a:gd name="T104" fmla="*/ 12 w 184"/>
                <a:gd name="T105" fmla="*/ 90 h 150"/>
                <a:gd name="T106" fmla="*/ 11 w 184"/>
                <a:gd name="T107" fmla="*/ 82 h 150"/>
                <a:gd name="T108" fmla="*/ 11 w 184"/>
                <a:gd name="T109" fmla="*/ 76 h 150"/>
                <a:gd name="T110" fmla="*/ 1 w 184"/>
                <a:gd name="T111" fmla="*/ 79 h 150"/>
                <a:gd name="T112" fmla="*/ 0 w 184"/>
                <a:gd name="T113" fmla="*/ 79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84" h="150">
                  <a:moveTo>
                    <a:pt x="184" y="74"/>
                  </a:moveTo>
                  <a:lnTo>
                    <a:pt x="183" y="65"/>
                  </a:lnTo>
                  <a:lnTo>
                    <a:pt x="181" y="55"/>
                  </a:lnTo>
                  <a:lnTo>
                    <a:pt x="179" y="47"/>
                  </a:lnTo>
                  <a:lnTo>
                    <a:pt x="176" y="38"/>
                  </a:lnTo>
                  <a:lnTo>
                    <a:pt x="172" y="31"/>
                  </a:lnTo>
                  <a:lnTo>
                    <a:pt x="168" y="22"/>
                  </a:lnTo>
                  <a:lnTo>
                    <a:pt x="162" y="16"/>
                  </a:lnTo>
                  <a:lnTo>
                    <a:pt x="157" y="10"/>
                  </a:lnTo>
                  <a:lnTo>
                    <a:pt x="150" y="3"/>
                  </a:lnTo>
                  <a:lnTo>
                    <a:pt x="145" y="0"/>
                  </a:lnTo>
                  <a:lnTo>
                    <a:pt x="136" y="7"/>
                  </a:lnTo>
                  <a:lnTo>
                    <a:pt x="137" y="7"/>
                  </a:lnTo>
                  <a:lnTo>
                    <a:pt x="143" y="12"/>
                  </a:lnTo>
                  <a:lnTo>
                    <a:pt x="149" y="17"/>
                  </a:lnTo>
                  <a:lnTo>
                    <a:pt x="154" y="23"/>
                  </a:lnTo>
                  <a:lnTo>
                    <a:pt x="158" y="29"/>
                  </a:lnTo>
                  <a:lnTo>
                    <a:pt x="162" y="36"/>
                  </a:lnTo>
                  <a:lnTo>
                    <a:pt x="166" y="43"/>
                  </a:lnTo>
                  <a:lnTo>
                    <a:pt x="169" y="50"/>
                  </a:lnTo>
                  <a:lnTo>
                    <a:pt x="171" y="57"/>
                  </a:lnTo>
                  <a:lnTo>
                    <a:pt x="172" y="66"/>
                  </a:lnTo>
                  <a:lnTo>
                    <a:pt x="172" y="74"/>
                  </a:lnTo>
                  <a:lnTo>
                    <a:pt x="184" y="74"/>
                  </a:lnTo>
                  <a:lnTo>
                    <a:pt x="183" y="84"/>
                  </a:lnTo>
                  <a:lnTo>
                    <a:pt x="183" y="84"/>
                  </a:lnTo>
                  <a:lnTo>
                    <a:pt x="169" y="97"/>
                  </a:lnTo>
                  <a:lnTo>
                    <a:pt x="171" y="90"/>
                  </a:lnTo>
                  <a:lnTo>
                    <a:pt x="172" y="82"/>
                  </a:lnTo>
                  <a:lnTo>
                    <a:pt x="172" y="74"/>
                  </a:lnTo>
                  <a:lnTo>
                    <a:pt x="184" y="74"/>
                  </a:lnTo>
                  <a:close/>
                  <a:moveTo>
                    <a:pt x="0" y="79"/>
                  </a:moveTo>
                  <a:lnTo>
                    <a:pt x="0" y="84"/>
                  </a:lnTo>
                  <a:lnTo>
                    <a:pt x="2" y="93"/>
                  </a:lnTo>
                  <a:lnTo>
                    <a:pt x="4" y="101"/>
                  </a:lnTo>
                  <a:lnTo>
                    <a:pt x="7" y="110"/>
                  </a:lnTo>
                  <a:lnTo>
                    <a:pt x="10" y="118"/>
                  </a:lnTo>
                  <a:lnTo>
                    <a:pt x="16" y="125"/>
                  </a:lnTo>
                  <a:lnTo>
                    <a:pt x="21" y="133"/>
                  </a:lnTo>
                  <a:lnTo>
                    <a:pt x="26" y="139"/>
                  </a:lnTo>
                  <a:lnTo>
                    <a:pt x="33" y="145"/>
                  </a:lnTo>
                  <a:lnTo>
                    <a:pt x="39" y="150"/>
                  </a:lnTo>
                  <a:lnTo>
                    <a:pt x="57" y="147"/>
                  </a:lnTo>
                  <a:lnTo>
                    <a:pt x="53" y="145"/>
                  </a:lnTo>
                  <a:lnTo>
                    <a:pt x="46" y="140"/>
                  </a:lnTo>
                  <a:lnTo>
                    <a:pt x="40" y="136"/>
                  </a:lnTo>
                  <a:lnTo>
                    <a:pt x="35" y="131"/>
                  </a:lnTo>
                  <a:lnTo>
                    <a:pt x="29" y="125"/>
                  </a:lnTo>
                  <a:lnTo>
                    <a:pt x="25" y="119"/>
                  </a:lnTo>
                  <a:lnTo>
                    <a:pt x="21" y="113"/>
                  </a:lnTo>
                  <a:lnTo>
                    <a:pt x="18" y="105"/>
                  </a:lnTo>
                  <a:lnTo>
                    <a:pt x="15" y="98"/>
                  </a:lnTo>
                  <a:lnTo>
                    <a:pt x="12" y="90"/>
                  </a:lnTo>
                  <a:lnTo>
                    <a:pt x="11" y="82"/>
                  </a:lnTo>
                  <a:lnTo>
                    <a:pt x="11" y="76"/>
                  </a:lnTo>
                  <a:lnTo>
                    <a:pt x="1" y="79"/>
                  </a:lnTo>
                  <a:lnTo>
                    <a:pt x="0" y="79"/>
                  </a:lnTo>
                  <a:close/>
                </a:path>
              </a:pathLst>
            </a:custGeom>
            <a:solidFill>
              <a:srgbClr val="8A5C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30" name="Freeform 326"/>
            <p:cNvSpPr>
              <a:spLocks noEditPoints="1"/>
            </p:cNvSpPr>
            <p:nvPr/>
          </p:nvSpPr>
          <p:spPr bwMode="auto">
            <a:xfrm>
              <a:off x="1434" y="769"/>
              <a:ext cx="161" cy="140"/>
            </a:xfrm>
            <a:custGeom>
              <a:avLst/>
              <a:gdLst>
                <a:gd name="T0" fmla="*/ 161 w 161"/>
                <a:gd name="T1" fmla="*/ 59 h 140"/>
                <a:gd name="T2" fmla="*/ 158 w 161"/>
                <a:gd name="T3" fmla="*/ 43 h 140"/>
                <a:gd name="T4" fmla="*/ 151 w 161"/>
                <a:gd name="T5" fmla="*/ 29 h 140"/>
                <a:gd name="T6" fmla="*/ 143 w 161"/>
                <a:gd name="T7" fmla="*/ 16 h 140"/>
                <a:gd name="T8" fmla="*/ 132 w 161"/>
                <a:gd name="T9" fmla="*/ 5 h 140"/>
                <a:gd name="T10" fmla="*/ 125 w 161"/>
                <a:gd name="T11" fmla="*/ 0 h 140"/>
                <a:gd name="T12" fmla="*/ 119 w 161"/>
                <a:gd name="T13" fmla="*/ 10 h 140"/>
                <a:gd name="T14" fmla="*/ 129 w 161"/>
                <a:gd name="T15" fmla="*/ 19 h 140"/>
                <a:gd name="T16" fmla="*/ 138 w 161"/>
                <a:gd name="T17" fmla="*/ 28 h 140"/>
                <a:gd name="T18" fmla="*/ 144 w 161"/>
                <a:gd name="T19" fmla="*/ 40 h 140"/>
                <a:gd name="T20" fmla="*/ 148 w 161"/>
                <a:gd name="T21" fmla="*/ 54 h 140"/>
                <a:gd name="T22" fmla="*/ 149 w 161"/>
                <a:gd name="T23" fmla="*/ 67 h 140"/>
                <a:gd name="T24" fmla="*/ 161 w 161"/>
                <a:gd name="T25" fmla="*/ 75 h 140"/>
                <a:gd name="T26" fmla="*/ 158 w 161"/>
                <a:gd name="T27" fmla="*/ 90 h 140"/>
                <a:gd name="T28" fmla="*/ 140 w 161"/>
                <a:gd name="T29" fmla="*/ 103 h 140"/>
                <a:gd name="T30" fmla="*/ 144 w 161"/>
                <a:gd name="T31" fmla="*/ 94 h 140"/>
                <a:gd name="T32" fmla="*/ 148 w 161"/>
                <a:gd name="T33" fmla="*/ 81 h 140"/>
                <a:gd name="T34" fmla="*/ 149 w 161"/>
                <a:gd name="T35" fmla="*/ 67 h 140"/>
                <a:gd name="T36" fmla="*/ 0 w 161"/>
                <a:gd name="T37" fmla="*/ 69 h 140"/>
                <a:gd name="T38" fmla="*/ 1 w 161"/>
                <a:gd name="T39" fmla="*/ 83 h 140"/>
                <a:gd name="T40" fmla="*/ 7 w 161"/>
                <a:gd name="T41" fmla="*/ 98 h 140"/>
                <a:gd name="T42" fmla="*/ 14 w 161"/>
                <a:gd name="T43" fmla="*/ 112 h 140"/>
                <a:gd name="T44" fmla="*/ 24 w 161"/>
                <a:gd name="T45" fmla="*/ 124 h 140"/>
                <a:gd name="T46" fmla="*/ 35 w 161"/>
                <a:gd name="T47" fmla="*/ 133 h 140"/>
                <a:gd name="T48" fmla="*/ 46 w 161"/>
                <a:gd name="T49" fmla="*/ 140 h 140"/>
                <a:gd name="T50" fmla="*/ 66 w 161"/>
                <a:gd name="T51" fmla="*/ 134 h 140"/>
                <a:gd name="T52" fmla="*/ 54 w 161"/>
                <a:gd name="T53" fmla="*/ 130 h 140"/>
                <a:gd name="T54" fmla="*/ 42 w 161"/>
                <a:gd name="T55" fmla="*/ 124 h 140"/>
                <a:gd name="T56" fmla="*/ 32 w 161"/>
                <a:gd name="T57" fmla="*/ 116 h 140"/>
                <a:gd name="T58" fmla="*/ 24 w 161"/>
                <a:gd name="T59" fmla="*/ 106 h 140"/>
                <a:gd name="T60" fmla="*/ 17 w 161"/>
                <a:gd name="T61" fmla="*/ 94 h 140"/>
                <a:gd name="T62" fmla="*/ 13 w 161"/>
                <a:gd name="T63" fmla="*/ 81 h 140"/>
                <a:gd name="T64" fmla="*/ 12 w 161"/>
                <a:gd name="T65" fmla="*/ 67 h 140"/>
                <a:gd name="T66" fmla="*/ 0 w 161"/>
                <a:gd name="T67" fmla="*/ 69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61" h="140">
                  <a:moveTo>
                    <a:pt x="161" y="67"/>
                  </a:moveTo>
                  <a:lnTo>
                    <a:pt x="161" y="59"/>
                  </a:lnTo>
                  <a:lnTo>
                    <a:pt x="160" y="50"/>
                  </a:lnTo>
                  <a:lnTo>
                    <a:pt x="158" y="43"/>
                  </a:lnTo>
                  <a:lnTo>
                    <a:pt x="155" y="36"/>
                  </a:lnTo>
                  <a:lnTo>
                    <a:pt x="151" y="29"/>
                  </a:lnTo>
                  <a:lnTo>
                    <a:pt x="147" y="22"/>
                  </a:lnTo>
                  <a:lnTo>
                    <a:pt x="143" y="16"/>
                  </a:lnTo>
                  <a:lnTo>
                    <a:pt x="138" y="10"/>
                  </a:lnTo>
                  <a:lnTo>
                    <a:pt x="132" y="5"/>
                  </a:lnTo>
                  <a:lnTo>
                    <a:pt x="126" y="0"/>
                  </a:lnTo>
                  <a:lnTo>
                    <a:pt x="125" y="0"/>
                  </a:lnTo>
                  <a:lnTo>
                    <a:pt x="115" y="8"/>
                  </a:lnTo>
                  <a:lnTo>
                    <a:pt x="119" y="10"/>
                  </a:lnTo>
                  <a:lnTo>
                    <a:pt x="125" y="14"/>
                  </a:lnTo>
                  <a:lnTo>
                    <a:pt x="129" y="19"/>
                  </a:lnTo>
                  <a:lnTo>
                    <a:pt x="133" y="23"/>
                  </a:lnTo>
                  <a:lnTo>
                    <a:pt x="138" y="28"/>
                  </a:lnTo>
                  <a:lnTo>
                    <a:pt x="141" y="35"/>
                  </a:lnTo>
                  <a:lnTo>
                    <a:pt x="144" y="40"/>
                  </a:lnTo>
                  <a:lnTo>
                    <a:pt x="146" y="46"/>
                  </a:lnTo>
                  <a:lnTo>
                    <a:pt x="148" y="54"/>
                  </a:lnTo>
                  <a:lnTo>
                    <a:pt x="149" y="60"/>
                  </a:lnTo>
                  <a:lnTo>
                    <a:pt x="149" y="67"/>
                  </a:lnTo>
                  <a:lnTo>
                    <a:pt x="161" y="67"/>
                  </a:lnTo>
                  <a:lnTo>
                    <a:pt x="161" y="75"/>
                  </a:lnTo>
                  <a:lnTo>
                    <a:pt x="160" y="83"/>
                  </a:lnTo>
                  <a:lnTo>
                    <a:pt x="158" y="90"/>
                  </a:lnTo>
                  <a:lnTo>
                    <a:pt x="152" y="94"/>
                  </a:lnTo>
                  <a:lnTo>
                    <a:pt x="140" y="103"/>
                  </a:lnTo>
                  <a:lnTo>
                    <a:pt x="141" y="100"/>
                  </a:lnTo>
                  <a:lnTo>
                    <a:pt x="144" y="94"/>
                  </a:lnTo>
                  <a:lnTo>
                    <a:pt x="146" y="88"/>
                  </a:lnTo>
                  <a:lnTo>
                    <a:pt x="148" y="81"/>
                  </a:lnTo>
                  <a:lnTo>
                    <a:pt x="149" y="74"/>
                  </a:lnTo>
                  <a:lnTo>
                    <a:pt x="149" y="67"/>
                  </a:lnTo>
                  <a:lnTo>
                    <a:pt x="161" y="67"/>
                  </a:lnTo>
                  <a:close/>
                  <a:moveTo>
                    <a:pt x="0" y="69"/>
                  </a:moveTo>
                  <a:lnTo>
                    <a:pt x="0" y="75"/>
                  </a:lnTo>
                  <a:lnTo>
                    <a:pt x="1" y="83"/>
                  </a:lnTo>
                  <a:lnTo>
                    <a:pt x="4" y="91"/>
                  </a:lnTo>
                  <a:lnTo>
                    <a:pt x="7" y="98"/>
                  </a:lnTo>
                  <a:lnTo>
                    <a:pt x="10" y="106"/>
                  </a:lnTo>
                  <a:lnTo>
                    <a:pt x="14" y="112"/>
                  </a:lnTo>
                  <a:lnTo>
                    <a:pt x="18" y="118"/>
                  </a:lnTo>
                  <a:lnTo>
                    <a:pt x="24" y="124"/>
                  </a:lnTo>
                  <a:lnTo>
                    <a:pt x="29" y="129"/>
                  </a:lnTo>
                  <a:lnTo>
                    <a:pt x="35" y="133"/>
                  </a:lnTo>
                  <a:lnTo>
                    <a:pt x="42" y="138"/>
                  </a:lnTo>
                  <a:lnTo>
                    <a:pt x="46" y="140"/>
                  </a:lnTo>
                  <a:lnTo>
                    <a:pt x="58" y="138"/>
                  </a:lnTo>
                  <a:lnTo>
                    <a:pt x="66" y="134"/>
                  </a:lnTo>
                  <a:lnTo>
                    <a:pt x="60" y="133"/>
                  </a:lnTo>
                  <a:lnTo>
                    <a:pt x="54" y="130"/>
                  </a:lnTo>
                  <a:lnTo>
                    <a:pt x="48" y="128"/>
                  </a:lnTo>
                  <a:lnTo>
                    <a:pt x="42" y="124"/>
                  </a:lnTo>
                  <a:lnTo>
                    <a:pt x="37" y="121"/>
                  </a:lnTo>
                  <a:lnTo>
                    <a:pt x="32" y="116"/>
                  </a:lnTo>
                  <a:lnTo>
                    <a:pt x="27" y="111"/>
                  </a:lnTo>
                  <a:lnTo>
                    <a:pt x="24" y="106"/>
                  </a:lnTo>
                  <a:lnTo>
                    <a:pt x="20" y="100"/>
                  </a:lnTo>
                  <a:lnTo>
                    <a:pt x="17" y="94"/>
                  </a:lnTo>
                  <a:lnTo>
                    <a:pt x="15" y="88"/>
                  </a:lnTo>
                  <a:lnTo>
                    <a:pt x="13" y="81"/>
                  </a:lnTo>
                  <a:lnTo>
                    <a:pt x="12" y="74"/>
                  </a:lnTo>
                  <a:lnTo>
                    <a:pt x="12" y="67"/>
                  </a:lnTo>
                  <a:lnTo>
                    <a:pt x="12" y="64"/>
                  </a:lnTo>
                  <a:lnTo>
                    <a:pt x="0" y="69"/>
                  </a:lnTo>
                  <a:close/>
                </a:path>
              </a:pathLst>
            </a:custGeom>
            <a:solidFill>
              <a:srgbClr val="9365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31" name="Freeform 327"/>
            <p:cNvSpPr>
              <a:spLocks/>
            </p:cNvSpPr>
            <p:nvPr/>
          </p:nvSpPr>
          <p:spPr bwMode="auto">
            <a:xfrm>
              <a:off x="1446" y="777"/>
              <a:ext cx="137" cy="126"/>
            </a:xfrm>
            <a:custGeom>
              <a:avLst/>
              <a:gdLst>
                <a:gd name="T0" fmla="*/ 137 w 137"/>
                <a:gd name="T1" fmla="*/ 52 h 126"/>
                <a:gd name="T2" fmla="*/ 134 w 137"/>
                <a:gd name="T3" fmla="*/ 38 h 126"/>
                <a:gd name="T4" fmla="*/ 129 w 137"/>
                <a:gd name="T5" fmla="*/ 27 h 126"/>
                <a:gd name="T6" fmla="*/ 121 w 137"/>
                <a:gd name="T7" fmla="*/ 15 h 126"/>
                <a:gd name="T8" fmla="*/ 113 w 137"/>
                <a:gd name="T9" fmla="*/ 6 h 126"/>
                <a:gd name="T10" fmla="*/ 103 w 137"/>
                <a:gd name="T11" fmla="*/ 0 h 126"/>
                <a:gd name="T12" fmla="*/ 94 w 137"/>
                <a:gd name="T13" fmla="*/ 7 h 126"/>
                <a:gd name="T14" fmla="*/ 110 w 137"/>
                <a:gd name="T15" fmla="*/ 19 h 126"/>
                <a:gd name="T16" fmla="*/ 121 w 137"/>
                <a:gd name="T17" fmla="*/ 37 h 126"/>
                <a:gd name="T18" fmla="*/ 124 w 137"/>
                <a:gd name="T19" fmla="*/ 48 h 126"/>
                <a:gd name="T20" fmla="*/ 126 w 137"/>
                <a:gd name="T21" fmla="*/ 59 h 126"/>
                <a:gd name="T22" fmla="*/ 137 w 137"/>
                <a:gd name="T23" fmla="*/ 66 h 126"/>
                <a:gd name="T24" fmla="*/ 134 w 137"/>
                <a:gd name="T25" fmla="*/ 80 h 126"/>
                <a:gd name="T26" fmla="*/ 129 w 137"/>
                <a:gd name="T27" fmla="*/ 92 h 126"/>
                <a:gd name="T28" fmla="*/ 103 w 137"/>
                <a:gd name="T29" fmla="*/ 109 h 126"/>
                <a:gd name="T30" fmla="*/ 48 w 137"/>
                <a:gd name="T31" fmla="*/ 125 h 126"/>
                <a:gd name="T32" fmla="*/ 36 w 137"/>
                <a:gd name="T33" fmla="*/ 120 h 126"/>
                <a:gd name="T34" fmla="*/ 25 w 137"/>
                <a:gd name="T35" fmla="*/ 113 h 126"/>
                <a:gd name="T36" fmla="*/ 15 w 137"/>
                <a:gd name="T37" fmla="*/ 103 h 126"/>
                <a:gd name="T38" fmla="*/ 8 w 137"/>
                <a:gd name="T39" fmla="*/ 92 h 126"/>
                <a:gd name="T40" fmla="*/ 3 w 137"/>
                <a:gd name="T41" fmla="*/ 80 h 126"/>
                <a:gd name="T42" fmla="*/ 0 w 137"/>
                <a:gd name="T43" fmla="*/ 66 h 126"/>
                <a:gd name="T44" fmla="*/ 0 w 137"/>
                <a:gd name="T45" fmla="*/ 56 h 126"/>
                <a:gd name="T46" fmla="*/ 12 w 137"/>
                <a:gd name="T47" fmla="*/ 53 h 126"/>
                <a:gd name="T48" fmla="*/ 12 w 137"/>
                <a:gd name="T49" fmla="*/ 65 h 126"/>
                <a:gd name="T50" fmla="*/ 14 w 137"/>
                <a:gd name="T51" fmla="*/ 76 h 126"/>
                <a:gd name="T52" fmla="*/ 18 w 137"/>
                <a:gd name="T53" fmla="*/ 86 h 126"/>
                <a:gd name="T54" fmla="*/ 25 w 137"/>
                <a:gd name="T55" fmla="*/ 96 h 126"/>
                <a:gd name="T56" fmla="*/ 32 w 137"/>
                <a:gd name="T57" fmla="*/ 103 h 126"/>
                <a:gd name="T58" fmla="*/ 42 w 137"/>
                <a:gd name="T59" fmla="*/ 109 h 126"/>
                <a:gd name="T60" fmla="*/ 51 w 137"/>
                <a:gd name="T61" fmla="*/ 114 h 126"/>
                <a:gd name="T62" fmla="*/ 63 w 137"/>
                <a:gd name="T63" fmla="*/ 116 h 126"/>
                <a:gd name="T64" fmla="*/ 75 w 137"/>
                <a:gd name="T65" fmla="*/ 116 h 126"/>
                <a:gd name="T66" fmla="*/ 86 w 137"/>
                <a:gd name="T67" fmla="*/ 114 h 126"/>
                <a:gd name="T68" fmla="*/ 96 w 137"/>
                <a:gd name="T69" fmla="*/ 109 h 126"/>
                <a:gd name="T70" fmla="*/ 105 w 137"/>
                <a:gd name="T71" fmla="*/ 103 h 126"/>
                <a:gd name="T72" fmla="*/ 113 w 137"/>
                <a:gd name="T73" fmla="*/ 96 h 126"/>
                <a:gd name="T74" fmla="*/ 119 w 137"/>
                <a:gd name="T75" fmla="*/ 86 h 126"/>
                <a:gd name="T76" fmla="*/ 123 w 137"/>
                <a:gd name="T77" fmla="*/ 76 h 126"/>
                <a:gd name="T78" fmla="*/ 126 w 137"/>
                <a:gd name="T79" fmla="*/ 65 h 126"/>
                <a:gd name="T80" fmla="*/ 137 w 137"/>
                <a:gd name="T81" fmla="*/ 59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37" h="126">
                  <a:moveTo>
                    <a:pt x="137" y="59"/>
                  </a:moveTo>
                  <a:lnTo>
                    <a:pt x="137" y="52"/>
                  </a:lnTo>
                  <a:lnTo>
                    <a:pt x="136" y="46"/>
                  </a:lnTo>
                  <a:lnTo>
                    <a:pt x="134" y="38"/>
                  </a:lnTo>
                  <a:lnTo>
                    <a:pt x="132" y="32"/>
                  </a:lnTo>
                  <a:lnTo>
                    <a:pt x="129" y="27"/>
                  </a:lnTo>
                  <a:lnTo>
                    <a:pt x="126" y="20"/>
                  </a:lnTo>
                  <a:lnTo>
                    <a:pt x="121" y="15"/>
                  </a:lnTo>
                  <a:lnTo>
                    <a:pt x="117" y="11"/>
                  </a:lnTo>
                  <a:lnTo>
                    <a:pt x="113" y="6"/>
                  </a:lnTo>
                  <a:lnTo>
                    <a:pt x="107" y="2"/>
                  </a:lnTo>
                  <a:lnTo>
                    <a:pt x="103" y="0"/>
                  </a:lnTo>
                  <a:lnTo>
                    <a:pt x="95" y="7"/>
                  </a:lnTo>
                  <a:lnTo>
                    <a:pt x="94" y="7"/>
                  </a:lnTo>
                  <a:lnTo>
                    <a:pt x="101" y="12"/>
                  </a:lnTo>
                  <a:lnTo>
                    <a:pt x="110" y="19"/>
                  </a:lnTo>
                  <a:lnTo>
                    <a:pt x="116" y="28"/>
                  </a:lnTo>
                  <a:lnTo>
                    <a:pt x="121" y="37"/>
                  </a:lnTo>
                  <a:lnTo>
                    <a:pt x="123" y="42"/>
                  </a:lnTo>
                  <a:lnTo>
                    <a:pt x="124" y="48"/>
                  </a:lnTo>
                  <a:lnTo>
                    <a:pt x="126" y="53"/>
                  </a:lnTo>
                  <a:lnTo>
                    <a:pt x="126" y="59"/>
                  </a:lnTo>
                  <a:lnTo>
                    <a:pt x="137" y="59"/>
                  </a:lnTo>
                  <a:lnTo>
                    <a:pt x="137" y="66"/>
                  </a:lnTo>
                  <a:lnTo>
                    <a:pt x="136" y="73"/>
                  </a:lnTo>
                  <a:lnTo>
                    <a:pt x="134" y="80"/>
                  </a:lnTo>
                  <a:lnTo>
                    <a:pt x="132" y="86"/>
                  </a:lnTo>
                  <a:lnTo>
                    <a:pt x="129" y="92"/>
                  </a:lnTo>
                  <a:lnTo>
                    <a:pt x="128" y="95"/>
                  </a:lnTo>
                  <a:lnTo>
                    <a:pt x="103" y="109"/>
                  </a:lnTo>
                  <a:lnTo>
                    <a:pt x="54" y="126"/>
                  </a:lnTo>
                  <a:lnTo>
                    <a:pt x="48" y="125"/>
                  </a:lnTo>
                  <a:lnTo>
                    <a:pt x="42" y="122"/>
                  </a:lnTo>
                  <a:lnTo>
                    <a:pt x="36" y="120"/>
                  </a:lnTo>
                  <a:lnTo>
                    <a:pt x="30" y="116"/>
                  </a:lnTo>
                  <a:lnTo>
                    <a:pt x="25" y="113"/>
                  </a:lnTo>
                  <a:lnTo>
                    <a:pt x="20" y="108"/>
                  </a:lnTo>
                  <a:lnTo>
                    <a:pt x="15" y="103"/>
                  </a:lnTo>
                  <a:lnTo>
                    <a:pt x="12" y="98"/>
                  </a:lnTo>
                  <a:lnTo>
                    <a:pt x="8" y="92"/>
                  </a:lnTo>
                  <a:lnTo>
                    <a:pt x="5" y="86"/>
                  </a:lnTo>
                  <a:lnTo>
                    <a:pt x="3" y="80"/>
                  </a:lnTo>
                  <a:lnTo>
                    <a:pt x="1" y="73"/>
                  </a:lnTo>
                  <a:lnTo>
                    <a:pt x="0" y="66"/>
                  </a:lnTo>
                  <a:lnTo>
                    <a:pt x="0" y="59"/>
                  </a:lnTo>
                  <a:lnTo>
                    <a:pt x="0" y="56"/>
                  </a:lnTo>
                  <a:lnTo>
                    <a:pt x="12" y="51"/>
                  </a:lnTo>
                  <a:lnTo>
                    <a:pt x="12" y="53"/>
                  </a:lnTo>
                  <a:lnTo>
                    <a:pt x="11" y="59"/>
                  </a:lnTo>
                  <a:lnTo>
                    <a:pt x="12" y="65"/>
                  </a:lnTo>
                  <a:lnTo>
                    <a:pt x="13" y="71"/>
                  </a:lnTo>
                  <a:lnTo>
                    <a:pt x="14" y="76"/>
                  </a:lnTo>
                  <a:lnTo>
                    <a:pt x="16" y="82"/>
                  </a:lnTo>
                  <a:lnTo>
                    <a:pt x="18" y="86"/>
                  </a:lnTo>
                  <a:lnTo>
                    <a:pt x="21" y="91"/>
                  </a:lnTo>
                  <a:lnTo>
                    <a:pt x="25" y="96"/>
                  </a:lnTo>
                  <a:lnTo>
                    <a:pt x="28" y="100"/>
                  </a:lnTo>
                  <a:lnTo>
                    <a:pt x="32" y="103"/>
                  </a:lnTo>
                  <a:lnTo>
                    <a:pt x="36" y="107"/>
                  </a:lnTo>
                  <a:lnTo>
                    <a:pt x="42" y="109"/>
                  </a:lnTo>
                  <a:lnTo>
                    <a:pt x="46" y="113"/>
                  </a:lnTo>
                  <a:lnTo>
                    <a:pt x="51" y="114"/>
                  </a:lnTo>
                  <a:lnTo>
                    <a:pt x="57" y="116"/>
                  </a:lnTo>
                  <a:lnTo>
                    <a:pt x="63" y="116"/>
                  </a:lnTo>
                  <a:lnTo>
                    <a:pt x="68" y="117"/>
                  </a:lnTo>
                  <a:lnTo>
                    <a:pt x="75" y="116"/>
                  </a:lnTo>
                  <a:lnTo>
                    <a:pt x="80" y="116"/>
                  </a:lnTo>
                  <a:lnTo>
                    <a:pt x="86" y="114"/>
                  </a:lnTo>
                  <a:lnTo>
                    <a:pt x="90" y="113"/>
                  </a:lnTo>
                  <a:lnTo>
                    <a:pt x="96" y="109"/>
                  </a:lnTo>
                  <a:lnTo>
                    <a:pt x="101" y="107"/>
                  </a:lnTo>
                  <a:lnTo>
                    <a:pt x="105" y="103"/>
                  </a:lnTo>
                  <a:lnTo>
                    <a:pt x="110" y="100"/>
                  </a:lnTo>
                  <a:lnTo>
                    <a:pt x="113" y="96"/>
                  </a:lnTo>
                  <a:lnTo>
                    <a:pt x="116" y="91"/>
                  </a:lnTo>
                  <a:lnTo>
                    <a:pt x="119" y="86"/>
                  </a:lnTo>
                  <a:lnTo>
                    <a:pt x="121" y="82"/>
                  </a:lnTo>
                  <a:lnTo>
                    <a:pt x="123" y="76"/>
                  </a:lnTo>
                  <a:lnTo>
                    <a:pt x="124" y="71"/>
                  </a:lnTo>
                  <a:lnTo>
                    <a:pt x="126" y="65"/>
                  </a:lnTo>
                  <a:lnTo>
                    <a:pt x="126" y="59"/>
                  </a:lnTo>
                  <a:lnTo>
                    <a:pt x="137" y="59"/>
                  </a:lnTo>
                  <a:close/>
                </a:path>
              </a:pathLst>
            </a:custGeom>
            <a:solidFill>
              <a:srgbClr val="9C6E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32" name="Freeform 328"/>
            <p:cNvSpPr>
              <a:spLocks/>
            </p:cNvSpPr>
            <p:nvPr/>
          </p:nvSpPr>
          <p:spPr bwMode="auto">
            <a:xfrm>
              <a:off x="1457" y="784"/>
              <a:ext cx="115" cy="110"/>
            </a:xfrm>
            <a:custGeom>
              <a:avLst/>
              <a:gdLst>
                <a:gd name="T0" fmla="*/ 115 w 115"/>
                <a:gd name="T1" fmla="*/ 46 h 110"/>
                <a:gd name="T2" fmla="*/ 112 w 115"/>
                <a:gd name="T3" fmla="*/ 35 h 110"/>
                <a:gd name="T4" fmla="*/ 105 w 115"/>
                <a:gd name="T5" fmla="*/ 21 h 110"/>
                <a:gd name="T6" fmla="*/ 90 w 115"/>
                <a:gd name="T7" fmla="*/ 5 h 110"/>
                <a:gd name="T8" fmla="*/ 71 w 115"/>
                <a:gd name="T9" fmla="*/ 9 h 110"/>
                <a:gd name="T10" fmla="*/ 84 w 115"/>
                <a:gd name="T11" fmla="*/ 14 h 110"/>
                <a:gd name="T12" fmla="*/ 95 w 115"/>
                <a:gd name="T13" fmla="*/ 27 h 110"/>
                <a:gd name="T14" fmla="*/ 103 w 115"/>
                <a:gd name="T15" fmla="*/ 43 h 110"/>
                <a:gd name="T16" fmla="*/ 115 w 115"/>
                <a:gd name="T17" fmla="*/ 52 h 110"/>
                <a:gd name="T18" fmla="*/ 113 w 115"/>
                <a:gd name="T19" fmla="*/ 64 h 110"/>
                <a:gd name="T20" fmla="*/ 110 w 115"/>
                <a:gd name="T21" fmla="*/ 75 h 110"/>
                <a:gd name="T22" fmla="*/ 105 w 115"/>
                <a:gd name="T23" fmla="*/ 84 h 110"/>
                <a:gd name="T24" fmla="*/ 99 w 115"/>
                <a:gd name="T25" fmla="*/ 93 h 110"/>
                <a:gd name="T26" fmla="*/ 90 w 115"/>
                <a:gd name="T27" fmla="*/ 100 h 110"/>
                <a:gd name="T28" fmla="*/ 79 w 115"/>
                <a:gd name="T29" fmla="*/ 106 h 110"/>
                <a:gd name="T30" fmla="*/ 69 w 115"/>
                <a:gd name="T31" fmla="*/ 109 h 110"/>
                <a:gd name="T32" fmla="*/ 57 w 115"/>
                <a:gd name="T33" fmla="*/ 110 h 110"/>
                <a:gd name="T34" fmla="*/ 46 w 115"/>
                <a:gd name="T35" fmla="*/ 109 h 110"/>
                <a:gd name="T36" fmla="*/ 35 w 115"/>
                <a:gd name="T37" fmla="*/ 106 h 110"/>
                <a:gd name="T38" fmla="*/ 25 w 115"/>
                <a:gd name="T39" fmla="*/ 100 h 110"/>
                <a:gd name="T40" fmla="*/ 17 w 115"/>
                <a:gd name="T41" fmla="*/ 93 h 110"/>
                <a:gd name="T42" fmla="*/ 10 w 115"/>
                <a:gd name="T43" fmla="*/ 84 h 110"/>
                <a:gd name="T44" fmla="*/ 5 w 115"/>
                <a:gd name="T45" fmla="*/ 75 h 110"/>
                <a:gd name="T46" fmla="*/ 2 w 115"/>
                <a:gd name="T47" fmla="*/ 64 h 110"/>
                <a:gd name="T48" fmla="*/ 0 w 115"/>
                <a:gd name="T49" fmla="*/ 52 h 110"/>
                <a:gd name="T50" fmla="*/ 1 w 115"/>
                <a:gd name="T51" fmla="*/ 44 h 110"/>
                <a:gd name="T52" fmla="*/ 12 w 115"/>
                <a:gd name="T53" fmla="*/ 43 h 110"/>
                <a:gd name="T54" fmla="*/ 12 w 115"/>
                <a:gd name="T55" fmla="*/ 61 h 110"/>
                <a:gd name="T56" fmla="*/ 20 w 115"/>
                <a:gd name="T57" fmla="*/ 78 h 110"/>
                <a:gd name="T58" fmla="*/ 32 w 115"/>
                <a:gd name="T59" fmla="*/ 91 h 110"/>
                <a:gd name="T60" fmla="*/ 49 w 115"/>
                <a:gd name="T61" fmla="*/ 97 h 110"/>
                <a:gd name="T62" fmla="*/ 67 w 115"/>
                <a:gd name="T63" fmla="*/ 97 h 110"/>
                <a:gd name="T64" fmla="*/ 84 w 115"/>
                <a:gd name="T65" fmla="*/ 91 h 110"/>
                <a:gd name="T66" fmla="*/ 95 w 115"/>
                <a:gd name="T67" fmla="*/ 78 h 110"/>
                <a:gd name="T68" fmla="*/ 103 w 115"/>
                <a:gd name="T69" fmla="*/ 61 h 110"/>
                <a:gd name="T70" fmla="*/ 115 w 115"/>
                <a:gd name="T71" fmla="*/ 52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15" h="110">
                  <a:moveTo>
                    <a:pt x="115" y="52"/>
                  </a:moveTo>
                  <a:lnTo>
                    <a:pt x="115" y="46"/>
                  </a:lnTo>
                  <a:lnTo>
                    <a:pt x="113" y="41"/>
                  </a:lnTo>
                  <a:lnTo>
                    <a:pt x="112" y="35"/>
                  </a:lnTo>
                  <a:lnTo>
                    <a:pt x="110" y="30"/>
                  </a:lnTo>
                  <a:lnTo>
                    <a:pt x="105" y="21"/>
                  </a:lnTo>
                  <a:lnTo>
                    <a:pt x="99" y="12"/>
                  </a:lnTo>
                  <a:lnTo>
                    <a:pt x="90" y="5"/>
                  </a:lnTo>
                  <a:lnTo>
                    <a:pt x="83" y="0"/>
                  </a:lnTo>
                  <a:lnTo>
                    <a:pt x="71" y="9"/>
                  </a:lnTo>
                  <a:lnTo>
                    <a:pt x="75" y="10"/>
                  </a:lnTo>
                  <a:lnTo>
                    <a:pt x="84" y="14"/>
                  </a:lnTo>
                  <a:lnTo>
                    <a:pt x="90" y="20"/>
                  </a:lnTo>
                  <a:lnTo>
                    <a:pt x="95" y="27"/>
                  </a:lnTo>
                  <a:lnTo>
                    <a:pt x="100" y="34"/>
                  </a:lnTo>
                  <a:lnTo>
                    <a:pt x="103" y="43"/>
                  </a:lnTo>
                  <a:lnTo>
                    <a:pt x="104" y="52"/>
                  </a:lnTo>
                  <a:lnTo>
                    <a:pt x="115" y="52"/>
                  </a:lnTo>
                  <a:lnTo>
                    <a:pt x="115" y="58"/>
                  </a:lnTo>
                  <a:lnTo>
                    <a:pt x="113" y="64"/>
                  </a:lnTo>
                  <a:lnTo>
                    <a:pt x="112" y="69"/>
                  </a:lnTo>
                  <a:lnTo>
                    <a:pt x="110" y="75"/>
                  </a:lnTo>
                  <a:lnTo>
                    <a:pt x="108" y="79"/>
                  </a:lnTo>
                  <a:lnTo>
                    <a:pt x="105" y="84"/>
                  </a:lnTo>
                  <a:lnTo>
                    <a:pt x="102" y="89"/>
                  </a:lnTo>
                  <a:lnTo>
                    <a:pt x="99" y="93"/>
                  </a:lnTo>
                  <a:lnTo>
                    <a:pt x="94" y="96"/>
                  </a:lnTo>
                  <a:lnTo>
                    <a:pt x="90" y="100"/>
                  </a:lnTo>
                  <a:lnTo>
                    <a:pt x="85" y="102"/>
                  </a:lnTo>
                  <a:lnTo>
                    <a:pt x="79" y="106"/>
                  </a:lnTo>
                  <a:lnTo>
                    <a:pt x="75" y="107"/>
                  </a:lnTo>
                  <a:lnTo>
                    <a:pt x="69" y="109"/>
                  </a:lnTo>
                  <a:lnTo>
                    <a:pt x="64" y="109"/>
                  </a:lnTo>
                  <a:lnTo>
                    <a:pt x="57" y="110"/>
                  </a:lnTo>
                  <a:lnTo>
                    <a:pt x="52" y="109"/>
                  </a:lnTo>
                  <a:lnTo>
                    <a:pt x="46" y="109"/>
                  </a:lnTo>
                  <a:lnTo>
                    <a:pt x="40" y="107"/>
                  </a:lnTo>
                  <a:lnTo>
                    <a:pt x="35" y="106"/>
                  </a:lnTo>
                  <a:lnTo>
                    <a:pt x="31" y="102"/>
                  </a:lnTo>
                  <a:lnTo>
                    <a:pt x="25" y="100"/>
                  </a:lnTo>
                  <a:lnTo>
                    <a:pt x="21" y="96"/>
                  </a:lnTo>
                  <a:lnTo>
                    <a:pt x="17" y="93"/>
                  </a:lnTo>
                  <a:lnTo>
                    <a:pt x="14" y="89"/>
                  </a:lnTo>
                  <a:lnTo>
                    <a:pt x="10" y="84"/>
                  </a:lnTo>
                  <a:lnTo>
                    <a:pt x="7" y="79"/>
                  </a:lnTo>
                  <a:lnTo>
                    <a:pt x="5" y="75"/>
                  </a:lnTo>
                  <a:lnTo>
                    <a:pt x="3" y="69"/>
                  </a:lnTo>
                  <a:lnTo>
                    <a:pt x="2" y="64"/>
                  </a:lnTo>
                  <a:lnTo>
                    <a:pt x="1" y="58"/>
                  </a:lnTo>
                  <a:lnTo>
                    <a:pt x="0" y="52"/>
                  </a:lnTo>
                  <a:lnTo>
                    <a:pt x="1" y="46"/>
                  </a:lnTo>
                  <a:lnTo>
                    <a:pt x="1" y="44"/>
                  </a:lnTo>
                  <a:lnTo>
                    <a:pt x="14" y="40"/>
                  </a:lnTo>
                  <a:lnTo>
                    <a:pt x="12" y="43"/>
                  </a:lnTo>
                  <a:lnTo>
                    <a:pt x="11" y="52"/>
                  </a:lnTo>
                  <a:lnTo>
                    <a:pt x="12" y="61"/>
                  </a:lnTo>
                  <a:lnTo>
                    <a:pt x="16" y="71"/>
                  </a:lnTo>
                  <a:lnTo>
                    <a:pt x="20" y="78"/>
                  </a:lnTo>
                  <a:lnTo>
                    <a:pt x="25" y="84"/>
                  </a:lnTo>
                  <a:lnTo>
                    <a:pt x="32" y="91"/>
                  </a:lnTo>
                  <a:lnTo>
                    <a:pt x="40" y="95"/>
                  </a:lnTo>
                  <a:lnTo>
                    <a:pt x="49" y="97"/>
                  </a:lnTo>
                  <a:lnTo>
                    <a:pt x="57" y="98"/>
                  </a:lnTo>
                  <a:lnTo>
                    <a:pt x="67" y="97"/>
                  </a:lnTo>
                  <a:lnTo>
                    <a:pt x="75" y="95"/>
                  </a:lnTo>
                  <a:lnTo>
                    <a:pt x="84" y="91"/>
                  </a:lnTo>
                  <a:lnTo>
                    <a:pt x="90" y="84"/>
                  </a:lnTo>
                  <a:lnTo>
                    <a:pt x="95" y="78"/>
                  </a:lnTo>
                  <a:lnTo>
                    <a:pt x="100" y="71"/>
                  </a:lnTo>
                  <a:lnTo>
                    <a:pt x="103" y="61"/>
                  </a:lnTo>
                  <a:lnTo>
                    <a:pt x="104" y="52"/>
                  </a:lnTo>
                  <a:lnTo>
                    <a:pt x="115" y="52"/>
                  </a:lnTo>
                  <a:close/>
                </a:path>
              </a:pathLst>
            </a:custGeom>
            <a:solidFill>
              <a:srgbClr val="A5777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33" name="Freeform 329"/>
            <p:cNvSpPr>
              <a:spLocks/>
            </p:cNvSpPr>
            <p:nvPr/>
          </p:nvSpPr>
          <p:spPr bwMode="auto">
            <a:xfrm>
              <a:off x="1468" y="793"/>
              <a:ext cx="93" cy="89"/>
            </a:xfrm>
            <a:custGeom>
              <a:avLst/>
              <a:gdLst>
                <a:gd name="T0" fmla="*/ 93 w 93"/>
                <a:gd name="T1" fmla="*/ 43 h 89"/>
                <a:gd name="T2" fmla="*/ 92 w 93"/>
                <a:gd name="T3" fmla="*/ 34 h 89"/>
                <a:gd name="T4" fmla="*/ 89 w 93"/>
                <a:gd name="T5" fmla="*/ 25 h 89"/>
                <a:gd name="T6" fmla="*/ 84 w 93"/>
                <a:gd name="T7" fmla="*/ 18 h 89"/>
                <a:gd name="T8" fmla="*/ 79 w 93"/>
                <a:gd name="T9" fmla="*/ 11 h 89"/>
                <a:gd name="T10" fmla="*/ 73 w 93"/>
                <a:gd name="T11" fmla="*/ 5 h 89"/>
                <a:gd name="T12" fmla="*/ 64 w 93"/>
                <a:gd name="T13" fmla="*/ 1 h 89"/>
                <a:gd name="T14" fmla="*/ 60 w 93"/>
                <a:gd name="T15" fmla="*/ 0 h 89"/>
                <a:gd name="T16" fmla="*/ 49 w 93"/>
                <a:gd name="T17" fmla="*/ 6 h 89"/>
                <a:gd name="T18" fmla="*/ 44 w 93"/>
                <a:gd name="T19" fmla="*/ 9 h 89"/>
                <a:gd name="T20" fmla="*/ 46 w 93"/>
                <a:gd name="T21" fmla="*/ 8 h 89"/>
                <a:gd name="T22" fmla="*/ 54 w 93"/>
                <a:gd name="T23" fmla="*/ 9 h 89"/>
                <a:gd name="T24" fmla="*/ 60 w 93"/>
                <a:gd name="T25" fmla="*/ 12 h 89"/>
                <a:gd name="T26" fmla="*/ 66 w 93"/>
                <a:gd name="T27" fmla="*/ 15 h 89"/>
                <a:gd name="T28" fmla="*/ 71 w 93"/>
                <a:gd name="T29" fmla="*/ 19 h 89"/>
                <a:gd name="T30" fmla="*/ 75 w 93"/>
                <a:gd name="T31" fmla="*/ 24 h 89"/>
                <a:gd name="T32" fmla="*/ 78 w 93"/>
                <a:gd name="T33" fmla="*/ 30 h 89"/>
                <a:gd name="T34" fmla="*/ 80 w 93"/>
                <a:gd name="T35" fmla="*/ 36 h 89"/>
                <a:gd name="T36" fmla="*/ 81 w 93"/>
                <a:gd name="T37" fmla="*/ 43 h 89"/>
                <a:gd name="T38" fmla="*/ 93 w 93"/>
                <a:gd name="T39" fmla="*/ 43 h 89"/>
                <a:gd name="T40" fmla="*/ 92 w 93"/>
                <a:gd name="T41" fmla="*/ 52 h 89"/>
                <a:gd name="T42" fmla="*/ 89 w 93"/>
                <a:gd name="T43" fmla="*/ 62 h 89"/>
                <a:gd name="T44" fmla="*/ 84 w 93"/>
                <a:gd name="T45" fmla="*/ 69 h 89"/>
                <a:gd name="T46" fmla="*/ 79 w 93"/>
                <a:gd name="T47" fmla="*/ 75 h 89"/>
                <a:gd name="T48" fmla="*/ 73 w 93"/>
                <a:gd name="T49" fmla="*/ 82 h 89"/>
                <a:gd name="T50" fmla="*/ 64 w 93"/>
                <a:gd name="T51" fmla="*/ 86 h 89"/>
                <a:gd name="T52" fmla="*/ 56 w 93"/>
                <a:gd name="T53" fmla="*/ 88 h 89"/>
                <a:gd name="T54" fmla="*/ 46 w 93"/>
                <a:gd name="T55" fmla="*/ 89 h 89"/>
                <a:gd name="T56" fmla="*/ 38 w 93"/>
                <a:gd name="T57" fmla="*/ 88 h 89"/>
                <a:gd name="T58" fmla="*/ 29 w 93"/>
                <a:gd name="T59" fmla="*/ 86 h 89"/>
                <a:gd name="T60" fmla="*/ 21 w 93"/>
                <a:gd name="T61" fmla="*/ 82 h 89"/>
                <a:gd name="T62" fmla="*/ 14 w 93"/>
                <a:gd name="T63" fmla="*/ 75 h 89"/>
                <a:gd name="T64" fmla="*/ 9 w 93"/>
                <a:gd name="T65" fmla="*/ 69 h 89"/>
                <a:gd name="T66" fmla="*/ 5 w 93"/>
                <a:gd name="T67" fmla="*/ 62 h 89"/>
                <a:gd name="T68" fmla="*/ 1 w 93"/>
                <a:gd name="T69" fmla="*/ 52 h 89"/>
                <a:gd name="T70" fmla="*/ 0 w 93"/>
                <a:gd name="T71" fmla="*/ 43 h 89"/>
                <a:gd name="T72" fmla="*/ 1 w 93"/>
                <a:gd name="T73" fmla="*/ 34 h 89"/>
                <a:gd name="T74" fmla="*/ 3 w 93"/>
                <a:gd name="T75" fmla="*/ 31 h 89"/>
                <a:gd name="T76" fmla="*/ 11 w 93"/>
                <a:gd name="T77" fmla="*/ 28 h 89"/>
                <a:gd name="T78" fmla="*/ 18 w 93"/>
                <a:gd name="T79" fmla="*/ 23 h 89"/>
                <a:gd name="T80" fmla="*/ 18 w 93"/>
                <a:gd name="T81" fmla="*/ 24 h 89"/>
                <a:gd name="T82" fmla="*/ 15 w 93"/>
                <a:gd name="T83" fmla="*/ 30 h 89"/>
                <a:gd name="T84" fmla="*/ 13 w 93"/>
                <a:gd name="T85" fmla="*/ 36 h 89"/>
                <a:gd name="T86" fmla="*/ 12 w 93"/>
                <a:gd name="T87" fmla="*/ 43 h 89"/>
                <a:gd name="T88" fmla="*/ 13 w 93"/>
                <a:gd name="T89" fmla="*/ 50 h 89"/>
                <a:gd name="T90" fmla="*/ 15 w 93"/>
                <a:gd name="T91" fmla="*/ 56 h 89"/>
                <a:gd name="T92" fmla="*/ 18 w 93"/>
                <a:gd name="T93" fmla="*/ 63 h 89"/>
                <a:gd name="T94" fmla="*/ 23 w 93"/>
                <a:gd name="T95" fmla="*/ 68 h 89"/>
                <a:gd name="T96" fmla="*/ 27 w 93"/>
                <a:gd name="T97" fmla="*/ 72 h 89"/>
                <a:gd name="T98" fmla="*/ 33 w 93"/>
                <a:gd name="T99" fmla="*/ 75 h 89"/>
                <a:gd name="T100" fmla="*/ 40 w 93"/>
                <a:gd name="T101" fmla="*/ 76 h 89"/>
                <a:gd name="T102" fmla="*/ 46 w 93"/>
                <a:gd name="T103" fmla="*/ 77 h 89"/>
                <a:gd name="T104" fmla="*/ 54 w 93"/>
                <a:gd name="T105" fmla="*/ 76 h 89"/>
                <a:gd name="T106" fmla="*/ 60 w 93"/>
                <a:gd name="T107" fmla="*/ 75 h 89"/>
                <a:gd name="T108" fmla="*/ 66 w 93"/>
                <a:gd name="T109" fmla="*/ 72 h 89"/>
                <a:gd name="T110" fmla="*/ 71 w 93"/>
                <a:gd name="T111" fmla="*/ 68 h 89"/>
                <a:gd name="T112" fmla="*/ 75 w 93"/>
                <a:gd name="T113" fmla="*/ 63 h 89"/>
                <a:gd name="T114" fmla="*/ 78 w 93"/>
                <a:gd name="T115" fmla="*/ 56 h 89"/>
                <a:gd name="T116" fmla="*/ 80 w 93"/>
                <a:gd name="T117" fmla="*/ 50 h 89"/>
                <a:gd name="T118" fmla="*/ 81 w 93"/>
                <a:gd name="T119" fmla="*/ 43 h 89"/>
                <a:gd name="T120" fmla="*/ 93 w 93"/>
                <a:gd name="T121" fmla="*/ 43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93" h="89">
                  <a:moveTo>
                    <a:pt x="93" y="43"/>
                  </a:moveTo>
                  <a:lnTo>
                    <a:pt x="92" y="34"/>
                  </a:lnTo>
                  <a:lnTo>
                    <a:pt x="89" y="25"/>
                  </a:lnTo>
                  <a:lnTo>
                    <a:pt x="84" y="18"/>
                  </a:lnTo>
                  <a:lnTo>
                    <a:pt x="79" y="11"/>
                  </a:lnTo>
                  <a:lnTo>
                    <a:pt x="73" y="5"/>
                  </a:lnTo>
                  <a:lnTo>
                    <a:pt x="64" y="1"/>
                  </a:lnTo>
                  <a:lnTo>
                    <a:pt x="60" y="0"/>
                  </a:lnTo>
                  <a:lnTo>
                    <a:pt x="49" y="6"/>
                  </a:lnTo>
                  <a:lnTo>
                    <a:pt x="44" y="9"/>
                  </a:lnTo>
                  <a:lnTo>
                    <a:pt x="46" y="8"/>
                  </a:lnTo>
                  <a:lnTo>
                    <a:pt x="54" y="9"/>
                  </a:lnTo>
                  <a:lnTo>
                    <a:pt x="60" y="12"/>
                  </a:lnTo>
                  <a:lnTo>
                    <a:pt x="66" y="15"/>
                  </a:lnTo>
                  <a:lnTo>
                    <a:pt x="71" y="19"/>
                  </a:lnTo>
                  <a:lnTo>
                    <a:pt x="75" y="24"/>
                  </a:lnTo>
                  <a:lnTo>
                    <a:pt x="78" y="30"/>
                  </a:lnTo>
                  <a:lnTo>
                    <a:pt x="80" y="36"/>
                  </a:lnTo>
                  <a:lnTo>
                    <a:pt x="81" y="43"/>
                  </a:lnTo>
                  <a:lnTo>
                    <a:pt x="93" y="43"/>
                  </a:lnTo>
                  <a:lnTo>
                    <a:pt x="92" y="52"/>
                  </a:lnTo>
                  <a:lnTo>
                    <a:pt x="89" y="62"/>
                  </a:lnTo>
                  <a:lnTo>
                    <a:pt x="84" y="69"/>
                  </a:lnTo>
                  <a:lnTo>
                    <a:pt x="79" y="75"/>
                  </a:lnTo>
                  <a:lnTo>
                    <a:pt x="73" y="82"/>
                  </a:lnTo>
                  <a:lnTo>
                    <a:pt x="64" y="86"/>
                  </a:lnTo>
                  <a:lnTo>
                    <a:pt x="56" y="88"/>
                  </a:lnTo>
                  <a:lnTo>
                    <a:pt x="46" y="89"/>
                  </a:lnTo>
                  <a:lnTo>
                    <a:pt x="38" y="88"/>
                  </a:lnTo>
                  <a:lnTo>
                    <a:pt x="29" y="86"/>
                  </a:lnTo>
                  <a:lnTo>
                    <a:pt x="21" y="82"/>
                  </a:lnTo>
                  <a:lnTo>
                    <a:pt x="14" y="75"/>
                  </a:lnTo>
                  <a:lnTo>
                    <a:pt x="9" y="69"/>
                  </a:lnTo>
                  <a:lnTo>
                    <a:pt x="5" y="62"/>
                  </a:lnTo>
                  <a:lnTo>
                    <a:pt x="1" y="52"/>
                  </a:lnTo>
                  <a:lnTo>
                    <a:pt x="0" y="43"/>
                  </a:lnTo>
                  <a:lnTo>
                    <a:pt x="1" y="34"/>
                  </a:lnTo>
                  <a:lnTo>
                    <a:pt x="3" y="31"/>
                  </a:lnTo>
                  <a:lnTo>
                    <a:pt x="11" y="28"/>
                  </a:lnTo>
                  <a:lnTo>
                    <a:pt x="18" y="23"/>
                  </a:lnTo>
                  <a:lnTo>
                    <a:pt x="18" y="24"/>
                  </a:lnTo>
                  <a:lnTo>
                    <a:pt x="15" y="30"/>
                  </a:lnTo>
                  <a:lnTo>
                    <a:pt x="13" y="36"/>
                  </a:lnTo>
                  <a:lnTo>
                    <a:pt x="12" y="43"/>
                  </a:lnTo>
                  <a:lnTo>
                    <a:pt x="13" y="50"/>
                  </a:lnTo>
                  <a:lnTo>
                    <a:pt x="15" y="56"/>
                  </a:lnTo>
                  <a:lnTo>
                    <a:pt x="18" y="63"/>
                  </a:lnTo>
                  <a:lnTo>
                    <a:pt x="23" y="68"/>
                  </a:lnTo>
                  <a:lnTo>
                    <a:pt x="27" y="72"/>
                  </a:lnTo>
                  <a:lnTo>
                    <a:pt x="33" y="75"/>
                  </a:lnTo>
                  <a:lnTo>
                    <a:pt x="40" y="76"/>
                  </a:lnTo>
                  <a:lnTo>
                    <a:pt x="46" y="77"/>
                  </a:lnTo>
                  <a:lnTo>
                    <a:pt x="54" y="76"/>
                  </a:lnTo>
                  <a:lnTo>
                    <a:pt x="60" y="75"/>
                  </a:lnTo>
                  <a:lnTo>
                    <a:pt x="66" y="72"/>
                  </a:lnTo>
                  <a:lnTo>
                    <a:pt x="71" y="68"/>
                  </a:lnTo>
                  <a:lnTo>
                    <a:pt x="75" y="63"/>
                  </a:lnTo>
                  <a:lnTo>
                    <a:pt x="78" y="56"/>
                  </a:lnTo>
                  <a:lnTo>
                    <a:pt x="80" y="50"/>
                  </a:lnTo>
                  <a:lnTo>
                    <a:pt x="81" y="43"/>
                  </a:lnTo>
                  <a:lnTo>
                    <a:pt x="93" y="43"/>
                  </a:lnTo>
                  <a:close/>
                </a:path>
              </a:pathLst>
            </a:custGeom>
            <a:solidFill>
              <a:srgbClr val="AE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34" name="Freeform 330"/>
            <p:cNvSpPr>
              <a:spLocks/>
            </p:cNvSpPr>
            <p:nvPr/>
          </p:nvSpPr>
          <p:spPr bwMode="auto">
            <a:xfrm>
              <a:off x="1480" y="801"/>
              <a:ext cx="69" cy="69"/>
            </a:xfrm>
            <a:custGeom>
              <a:avLst/>
              <a:gdLst>
                <a:gd name="T0" fmla="*/ 68 w 69"/>
                <a:gd name="T1" fmla="*/ 28 h 69"/>
                <a:gd name="T2" fmla="*/ 63 w 69"/>
                <a:gd name="T3" fmla="*/ 16 h 69"/>
                <a:gd name="T4" fmla="*/ 54 w 69"/>
                <a:gd name="T5" fmla="*/ 7 h 69"/>
                <a:gd name="T6" fmla="*/ 42 w 69"/>
                <a:gd name="T7" fmla="*/ 1 h 69"/>
                <a:gd name="T8" fmla="*/ 32 w 69"/>
                <a:gd name="T9" fmla="*/ 1 h 69"/>
                <a:gd name="T10" fmla="*/ 6 w 69"/>
                <a:gd name="T11" fmla="*/ 16 h 69"/>
                <a:gd name="T12" fmla="*/ 1 w 69"/>
                <a:gd name="T13" fmla="*/ 28 h 69"/>
                <a:gd name="T14" fmla="*/ 1 w 69"/>
                <a:gd name="T15" fmla="*/ 42 h 69"/>
                <a:gd name="T16" fmla="*/ 6 w 69"/>
                <a:gd name="T17" fmla="*/ 55 h 69"/>
                <a:gd name="T18" fmla="*/ 15 w 69"/>
                <a:gd name="T19" fmla="*/ 64 h 69"/>
                <a:gd name="T20" fmla="*/ 28 w 69"/>
                <a:gd name="T21" fmla="*/ 68 h 69"/>
                <a:gd name="T22" fmla="*/ 42 w 69"/>
                <a:gd name="T23" fmla="*/ 68 h 69"/>
                <a:gd name="T24" fmla="*/ 54 w 69"/>
                <a:gd name="T25" fmla="*/ 64 h 69"/>
                <a:gd name="T26" fmla="*/ 63 w 69"/>
                <a:gd name="T27" fmla="*/ 55 h 69"/>
                <a:gd name="T28" fmla="*/ 68 w 69"/>
                <a:gd name="T29" fmla="*/ 42 h 69"/>
                <a:gd name="T30" fmla="*/ 58 w 69"/>
                <a:gd name="T31" fmla="*/ 35 h 69"/>
                <a:gd name="T32" fmla="*/ 55 w 69"/>
                <a:gd name="T33" fmla="*/ 26 h 69"/>
                <a:gd name="T34" fmla="*/ 51 w 69"/>
                <a:gd name="T35" fmla="*/ 18 h 69"/>
                <a:gd name="T36" fmla="*/ 44 w 69"/>
                <a:gd name="T37" fmla="*/ 14 h 69"/>
                <a:gd name="T38" fmla="*/ 34 w 69"/>
                <a:gd name="T39" fmla="*/ 12 h 69"/>
                <a:gd name="T40" fmla="*/ 26 w 69"/>
                <a:gd name="T41" fmla="*/ 14 h 69"/>
                <a:gd name="T42" fmla="*/ 18 w 69"/>
                <a:gd name="T43" fmla="*/ 18 h 69"/>
                <a:gd name="T44" fmla="*/ 14 w 69"/>
                <a:gd name="T45" fmla="*/ 26 h 69"/>
                <a:gd name="T46" fmla="*/ 12 w 69"/>
                <a:gd name="T47" fmla="*/ 35 h 69"/>
                <a:gd name="T48" fmla="*/ 14 w 69"/>
                <a:gd name="T49" fmla="*/ 44 h 69"/>
                <a:gd name="T50" fmla="*/ 18 w 69"/>
                <a:gd name="T51" fmla="*/ 51 h 69"/>
                <a:gd name="T52" fmla="*/ 26 w 69"/>
                <a:gd name="T53" fmla="*/ 57 h 69"/>
                <a:gd name="T54" fmla="*/ 34 w 69"/>
                <a:gd name="T55" fmla="*/ 58 h 69"/>
                <a:gd name="T56" fmla="*/ 44 w 69"/>
                <a:gd name="T57" fmla="*/ 57 h 69"/>
                <a:gd name="T58" fmla="*/ 51 w 69"/>
                <a:gd name="T59" fmla="*/ 51 h 69"/>
                <a:gd name="T60" fmla="*/ 55 w 69"/>
                <a:gd name="T61" fmla="*/ 44 h 69"/>
                <a:gd name="T62" fmla="*/ 58 w 69"/>
                <a:gd name="T63" fmla="*/ 35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9" h="69">
                  <a:moveTo>
                    <a:pt x="69" y="35"/>
                  </a:moveTo>
                  <a:lnTo>
                    <a:pt x="68" y="28"/>
                  </a:lnTo>
                  <a:lnTo>
                    <a:pt x="66" y="22"/>
                  </a:lnTo>
                  <a:lnTo>
                    <a:pt x="63" y="16"/>
                  </a:lnTo>
                  <a:lnTo>
                    <a:pt x="59" y="11"/>
                  </a:lnTo>
                  <a:lnTo>
                    <a:pt x="54" y="7"/>
                  </a:lnTo>
                  <a:lnTo>
                    <a:pt x="48" y="4"/>
                  </a:lnTo>
                  <a:lnTo>
                    <a:pt x="42" y="1"/>
                  </a:lnTo>
                  <a:lnTo>
                    <a:pt x="34" y="0"/>
                  </a:lnTo>
                  <a:lnTo>
                    <a:pt x="32" y="1"/>
                  </a:lnTo>
                  <a:lnTo>
                    <a:pt x="6" y="15"/>
                  </a:lnTo>
                  <a:lnTo>
                    <a:pt x="6" y="16"/>
                  </a:lnTo>
                  <a:lnTo>
                    <a:pt x="3" y="22"/>
                  </a:lnTo>
                  <a:lnTo>
                    <a:pt x="1" y="28"/>
                  </a:lnTo>
                  <a:lnTo>
                    <a:pt x="0" y="35"/>
                  </a:lnTo>
                  <a:lnTo>
                    <a:pt x="1" y="42"/>
                  </a:lnTo>
                  <a:lnTo>
                    <a:pt x="3" y="48"/>
                  </a:lnTo>
                  <a:lnTo>
                    <a:pt x="6" y="55"/>
                  </a:lnTo>
                  <a:lnTo>
                    <a:pt x="11" y="60"/>
                  </a:lnTo>
                  <a:lnTo>
                    <a:pt x="15" y="64"/>
                  </a:lnTo>
                  <a:lnTo>
                    <a:pt x="21" y="67"/>
                  </a:lnTo>
                  <a:lnTo>
                    <a:pt x="28" y="68"/>
                  </a:lnTo>
                  <a:lnTo>
                    <a:pt x="34" y="69"/>
                  </a:lnTo>
                  <a:lnTo>
                    <a:pt x="42" y="68"/>
                  </a:lnTo>
                  <a:lnTo>
                    <a:pt x="48" y="67"/>
                  </a:lnTo>
                  <a:lnTo>
                    <a:pt x="54" y="64"/>
                  </a:lnTo>
                  <a:lnTo>
                    <a:pt x="59" y="60"/>
                  </a:lnTo>
                  <a:lnTo>
                    <a:pt x="63" y="55"/>
                  </a:lnTo>
                  <a:lnTo>
                    <a:pt x="66" y="48"/>
                  </a:lnTo>
                  <a:lnTo>
                    <a:pt x="68" y="42"/>
                  </a:lnTo>
                  <a:lnTo>
                    <a:pt x="69" y="35"/>
                  </a:lnTo>
                  <a:lnTo>
                    <a:pt x="58" y="35"/>
                  </a:lnTo>
                  <a:lnTo>
                    <a:pt x="58" y="30"/>
                  </a:lnTo>
                  <a:lnTo>
                    <a:pt x="55" y="26"/>
                  </a:lnTo>
                  <a:lnTo>
                    <a:pt x="53" y="23"/>
                  </a:lnTo>
                  <a:lnTo>
                    <a:pt x="51" y="18"/>
                  </a:lnTo>
                  <a:lnTo>
                    <a:pt x="48" y="16"/>
                  </a:lnTo>
                  <a:lnTo>
                    <a:pt x="44" y="14"/>
                  </a:lnTo>
                  <a:lnTo>
                    <a:pt x="39" y="13"/>
                  </a:lnTo>
                  <a:lnTo>
                    <a:pt x="34" y="12"/>
                  </a:lnTo>
                  <a:lnTo>
                    <a:pt x="30" y="13"/>
                  </a:lnTo>
                  <a:lnTo>
                    <a:pt x="26" y="14"/>
                  </a:lnTo>
                  <a:lnTo>
                    <a:pt x="21" y="16"/>
                  </a:lnTo>
                  <a:lnTo>
                    <a:pt x="18" y="18"/>
                  </a:lnTo>
                  <a:lnTo>
                    <a:pt x="16" y="23"/>
                  </a:lnTo>
                  <a:lnTo>
                    <a:pt x="14" y="26"/>
                  </a:lnTo>
                  <a:lnTo>
                    <a:pt x="12" y="30"/>
                  </a:lnTo>
                  <a:lnTo>
                    <a:pt x="12" y="35"/>
                  </a:lnTo>
                  <a:lnTo>
                    <a:pt x="12" y="40"/>
                  </a:lnTo>
                  <a:lnTo>
                    <a:pt x="14" y="44"/>
                  </a:lnTo>
                  <a:lnTo>
                    <a:pt x="16" y="48"/>
                  </a:lnTo>
                  <a:lnTo>
                    <a:pt x="18" y="51"/>
                  </a:lnTo>
                  <a:lnTo>
                    <a:pt x="21" y="55"/>
                  </a:lnTo>
                  <a:lnTo>
                    <a:pt x="26" y="57"/>
                  </a:lnTo>
                  <a:lnTo>
                    <a:pt x="30" y="58"/>
                  </a:lnTo>
                  <a:lnTo>
                    <a:pt x="34" y="58"/>
                  </a:lnTo>
                  <a:lnTo>
                    <a:pt x="39" y="58"/>
                  </a:lnTo>
                  <a:lnTo>
                    <a:pt x="44" y="57"/>
                  </a:lnTo>
                  <a:lnTo>
                    <a:pt x="48" y="55"/>
                  </a:lnTo>
                  <a:lnTo>
                    <a:pt x="51" y="51"/>
                  </a:lnTo>
                  <a:lnTo>
                    <a:pt x="53" y="48"/>
                  </a:lnTo>
                  <a:lnTo>
                    <a:pt x="55" y="44"/>
                  </a:lnTo>
                  <a:lnTo>
                    <a:pt x="58" y="40"/>
                  </a:lnTo>
                  <a:lnTo>
                    <a:pt x="58" y="35"/>
                  </a:lnTo>
                  <a:lnTo>
                    <a:pt x="69" y="35"/>
                  </a:lnTo>
                  <a:close/>
                </a:path>
              </a:pathLst>
            </a:custGeom>
            <a:solidFill>
              <a:srgbClr val="B7898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35" name="Freeform 331"/>
            <p:cNvSpPr>
              <a:spLocks/>
            </p:cNvSpPr>
            <p:nvPr/>
          </p:nvSpPr>
          <p:spPr bwMode="auto">
            <a:xfrm>
              <a:off x="1492" y="813"/>
              <a:ext cx="46" cy="46"/>
            </a:xfrm>
            <a:custGeom>
              <a:avLst/>
              <a:gdLst>
                <a:gd name="T0" fmla="*/ 46 w 46"/>
                <a:gd name="T1" fmla="*/ 23 h 46"/>
                <a:gd name="T2" fmla="*/ 46 w 46"/>
                <a:gd name="T3" fmla="*/ 18 h 46"/>
                <a:gd name="T4" fmla="*/ 43 w 46"/>
                <a:gd name="T5" fmla="*/ 14 h 46"/>
                <a:gd name="T6" fmla="*/ 41 w 46"/>
                <a:gd name="T7" fmla="*/ 11 h 46"/>
                <a:gd name="T8" fmla="*/ 39 w 46"/>
                <a:gd name="T9" fmla="*/ 6 h 46"/>
                <a:gd name="T10" fmla="*/ 36 w 46"/>
                <a:gd name="T11" fmla="*/ 4 h 46"/>
                <a:gd name="T12" fmla="*/ 32 w 46"/>
                <a:gd name="T13" fmla="*/ 2 h 46"/>
                <a:gd name="T14" fmla="*/ 27 w 46"/>
                <a:gd name="T15" fmla="*/ 1 h 46"/>
                <a:gd name="T16" fmla="*/ 22 w 46"/>
                <a:gd name="T17" fmla="*/ 0 h 46"/>
                <a:gd name="T18" fmla="*/ 18 w 46"/>
                <a:gd name="T19" fmla="*/ 1 h 46"/>
                <a:gd name="T20" fmla="*/ 14 w 46"/>
                <a:gd name="T21" fmla="*/ 2 h 46"/>
                <a:gd name="T22" fmla="*/ 9 w 46"/>
                <a:gd name="T23" fmla="*/ 4 h 46"/>
                <a:gd name="T24" fmla="*/ 6 w 46"/>
                <a:gd name="T25" fmla="*/ 6 h 46"/>
                <a:gd name="T26" fmla="*/ 4 w 46"/>
                <a:gd name="T27" fmla="*/ 11 h 46"/>
                <a:gd name="T28" fmla="*/ 2 w 46"/>
                <a:gd name="T29" fmla="*/ 14 h 46"/>
                <a:gd name="T30" fmla="*/ 0 w 46"/>
                <a:gd name="T31" fmla="*/ 18 h 46"/>
                <a:gd name="T32" fmla="*/ 0 w 46"/>
                <a:gd name="T33" fmla="*/ 23 h 46"/>
                <a:gd name="T34" fmla="*/ 0 w 46"/>
                <a:gd name="T35" fmla="*/ 28 h 46"/>
                <a:gd name="T36" fmla="*/ 2 w 46"/>
                <a:gd name="T37" fmla="*/ 32 h 46"/>
                <a:gd name="T38" fmla="*/ 4 w 46"/>
                <a:gd name="T39" fmla="*/ 36 h 46"/>
                <a:gd name="T40" fmla="*/ 6 w 46"/>
                <a:gd name="T41" fmla="*/ 39 h 46"/>
                <a:gd name="T42" fmla="*/ 9 w 46"/>
                <a:gd name="T43" fmla="*/ 43 h 46"/>
                <a:gd name="T44" fmla="*/ 14 w 46"/>
                <a:gd name="T45" fmla="*/ 45 h 46"/>
                <a:gd name="T46" fmla="*/ 18 w 46"/>
                <a:gd name="T47" fmla="*/ 46 h 46"/>
                <a:gd name="T48" fmla="*/ 22 w 46"/>
                <a:gd name="T49" fmla="*/ 46 h 46"/>
                <a:gd name="T50" fmla="*/ 27 w 46"/>
                <a:gd name="T51" fmla="*/ 46 h 46"/>
                <a:gd name="T52" fmla="*/ 32 w 46"/>
                <a:gd name="T53" fmla="*/ 45 h 46"/>
                <a:gd name="T54" fmla="*/ 36 w 46"/>
                <a:gd name="T55" fmla="*/ 43 h 46"/>
                <a:gd name="T56" fmla="*/ 39 w 46"/>
                <a:gd name="T57" fmla="*/ 39 h 46"/>
                <a:gd name="T58" fmla="*/ 41 w 46"/>
                <a:gd name="T59" fmla="*/ 36 h 46"/>
                <a:gd name="T60" fmla="*/ 43 w 46"/>
                <a:gd name="T61" fmla="*/ 32 h 46"/>
                <a:gd name="T62" fmla="*/ 46 w 46"/>
                <a:gd name="T63" fmla="*/ 28 h 46"/>
                <a:gd name="T64" fmla="*/ 46 w 46"/>
                <a:gd name="T65" fmla="*/ 23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6" h="46">
                  <a:moveTo>
                    <a:pt x="46" y="23"/>
                  </a:moveTo>
                  <a:lnTo>
                    <a:pt x="46" y="18"/>
                  </a:lnTo>
                  <a:lnTo>
                    <a:pt x="43" y="14"/>
                  </a:lnTo>
                  <a:lnTo>
                    <a:pt x="41" y="11"/>
                  </a:lnTo>
                  <a:lnTo>
                    <a:pt x="39" y="6"/>
                  </a:lnTo>
                  <a:lnTo>
                    <a:pt x="36" y="4"/>
                  </a:lnTo>
                  <a:lnTo>
                    <a:pt x="32" y="2"/>
                  </a:lnTo>
                  <a:lnTo>
                    <a:pt x="27" y="1"/>
                  </a:lnTo>
                  <a:lnTo>
                    <a:pt x="22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4"/>
                  </a:lnTo>
                  <a:lnTo>
                    <a:pt x="6" y="6"/>
                  </a:lnTo>
                  <a:lnTo>
                    <a:pt x="4" y="11"/>
                  </a:lnTo>
                  <a:lnTo>
                    <a:pt x="2" y="14"/>
                  </a:lnTo>
                  <a:lnTo>
                    <a:pt x="0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2" y="32"/>
                  </a:lnTo>
                  <a:lnTo>
                    <a:pt x="4" y="36"/>
                  </a:lnTo>
                  <a:lnTo>
                    <a:pt x="6" y="39"/>
                  </a:lnTo>
                  <a:lnTo>
                    <a:pt x="9" y="43"/>
                  </a:lnTo>
                  <a:lnTo>
                    <a:pt x="14" y="45"/>
                  </a:lnTo>
                  <a:lnTo>
                    <a:pt x="18" y="46"/>
                  </a:lnTo>
                  <a:lnTo>
                    <a:pt x="22" y="46"/>
                  </a:lnTo>
                  <a:lnTo>
                    <a:pt x="27" y="46"/>
                  </a:lnTo>
                  <a:lnTo>
                    <a:pt x="32" y="45"/>
                  </a:lnTo>
                  <a:lnTo>
                    <a:pt x="36" y="43"/>
                  </a:lnTo>
                  <a:lnTo>
                    <a:pt x="39" y="39"/>
                  </a:lnTo>
                  <a:lnTo>
                    <a:pt x="41" y="36"/>
                  </a:lnTo>
                  <a:lnTo>
                    <a:pt x="43" y="32"/>
                  </a:lnTo>
                  <a:lnTo>
                    <a:pt x="46" y="28"/>
                  </a:lnTo>
                  <a:lnTo>
                    <a:pt x="46" y="23"/>
                  </a:lnTo>
                  <a:close/>
                </a:path>
              </a:pathLst>
            </a:custGeom>
            <a:solidFill>
              <a:srgbClr val="C092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36" name="Freeform 332"/>
            <p:cNvSpPr>
              <a:spLocks/>
            </p:cNvSpPr>
            <p:nvPr/>
          </p:nvSpPr>
          <p:spPr bwMode="auto">
            <a:xfrm>
              <a:off x="1503" y="825"/>
              <a:ext cx="23" cy="23"/>
            </a:xfrm>
            <a:custGeom>
              <a:avLst/>
              <a:gdLst>
                <a:gd name="T0" fmla="*/ 23 w 23"/>
                <a:gd name="T1" fmla="*/ 11 h 23"/>
                <a:gd name="T2" fmla="*/ 23 w 23"/>
                <a:gd name="T3" fmla="*/ 9 h 23"/>
                <a:gd name="T4" fmla="*/ 22 w 23"/>
                <a:gd name="T5" fmla="*/ 7 h 23"/>
                <a:gd name="T6" fmla="*/ 21 w 23"/>
                <a:gd name="T7" fmla="*/ 5 h 23"/>
                <a:gd name="T8" fmla="*/ 20 w 23"/>
                <a:gd name="T9" fmla="*/ 3 h 23"/>
                <a:gd name="T10" fmla="*/ 18 w 23"/>
                <a:gd name="T11" fmla="*/ 2 h 23"/>
                <a:gd name="T12" fmla="*/ 16 w 23"/>
                <a:gd name="T13" fmla="*/ 1 h 23"/>
                <a:gd name="T14" fmla="*/ 14 w 23"/>
                <a:gd name="T15" fmla="*/ 0 h 23"/>
                <a:gd name="T16" fmla="*/ 11 w 23"/>
                <a:gd name="T17" fmla="*/ 0 h 23"/>
                <a:gd name="T18" fmla="*/ 9 w 23"/>
                <a:gd name="T19" fmla="*/ 0 h 23"/>
                <a:gd name="T20" fmla="*/ 7 w 23"/>
                <a:gd name="T21" fmla="*/ 1 h 23"/>
                <a:gd name="T22" fmla="*/ 5 w 23"/>
                <a:gd name="T23" fmla="*/ 2 h 23"/>
                <a:gd name="T24" fmla="*/ 4 w 23"/>
                <a:gd name="T25" fmla="*/ 3 h 23"/>
                <a:gd name="T26" fmla="*/ 2 w 23"/>
                <a:gd name="T27" fmla="*/ 5 h 23"/>
                <a:gd name="T28" fmla="*/ 0 w 23"/>
                <a:gd name="T29" fmla="*/ 7 h 23"/>
                <a:gd name="T30" fmla="*/ 0 w 23"/>
                <a:gd name="T31" fmla="*/ 9 h 23"/>
                <a:gd name="T32" fmla="*/ 0 w 23"/>
                <a:gd name="T33" fmla="*/ 11 h 23"/>
                <a:gd name="T34" fmla="*/ 0 w 23"/>
                <a:gd name="T35" fmla="*/ 14 h 23"/>
                <a:gd name="T36" fmla="*/ 0 w 23"/>
                <a:gd name="T37" fmla="*/ 16 h 23"/>
                <a:gd name="T38" fmla="*/ 2 w 23"/>
                <a:gd name="T39" fmla="*/ 18 h 23"/>
                <a:gd name="T40" fmla="*/ 4 w 23"/>
                <a:gd name="T41" fmla="*/ 19 h 23"/>
                <a:gd name="T42" fmla="*/ 5 w 23"/>
                <a:gd name="T43" fmla="*/ 21 h 23"/>
                <a:gd name="T44" fmla="*/ 7 w 23"/>
                <a:gd name="T45" fmla="*/ 22 h 23"/>
                <a:gd name="T46" fmla="*/ 9 w 23"/>
                <a:gd name="T47" fmla="*/ 22 h 23"/>
                <a:gd name="T48" fmla="*/ 11 w 23"/>
                <a:gd name="T49" fmla="*/ 23 h 23"/>
                <a:gd name="T50" fmla="*/ 14 w 23"/>
                <a:gd name="T51" fmla="*/ 22 h 23"/>
                <a:gd name="T52" fmla="*/ 16 w 23"/>
                <a:gd name="T53" fmla="*/ 22 h 23"/>
                <a:gd name="T54" fmla="*/ 18 w 23"/>
                <a:gd name="T55" fmla="*/ 21 h 23"/>
                <a:gd name="T56" fmla="*/ 20 w 23"/>
                <a:gd name="T57" fmla="*/ 19 h 23"/>
                <a:gd name="T58" fmla="*/ 21 w 23"/>
                <a:gd name="T59" fmla="*/ 18 h 23"/>
                <a:gd name="T60" fmla="*/ 22 w 23"/>
                <a:gd name="T61" fmla="*/ 16 h 23"/>
                <a:gd name="T62" fmla="*/ 23 w 23"/>
                <a:gd name="T63" fmla="*/ 14 h 23"/>
                <a:gd name="T64" fmla="*/ 23 w 23"/>
                <a:gd name="T65" fmla="*/ 11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3" h="23">
                  <a:moveTo>
                    <a:pt x="23" y="11"/>
                  </a:moveTo>
                  <a:lnTo>
                    <a:pt x="23" y="9"/>
                  </a:lnTo>
                  <a:lnTo>
                    <a:pt x="22" y="7"/>
                  </a:lnTo>
                  <a:lnTo>
                    <a:pt x="21" y="5"/>
                  </a:lnTo>
                  <a:lnTo>
                    <a:pt x="20" y="3"/>
                  </a:lnTo>
                  <a:lnTo>
                    <a:pt x="18" y="2"/>
                  </a:lnTo>
                  <a:lnTo>
                    <a:pt x="16" y="1"/>
                  </a:lnTo>
                  <a:lnTo>
                    <a:pt x="14" y="0"/>
                  </a:lnTo>
                  <a:lnTo>
                    <a:pt x="11" y="0"/>
                  </a:lnTo>
                  <a:lnTo>
                    <a:pt x="9" y="0"/>
                  </a:lnTo>
                  <a:lnTo>
                    <a:pt x="7" y="1"/>
                  </a:lnTo>
                  <a:lnTo>
                    <a:pt x="5" y="2"/>
                  </a:lnTo>
                  <a:lnTo>
                    <a:pt x="4" y="3"/>
                  </a:lnTo>
                  <a:lnTo>
                    <a:pt x="2" y="5"/>
                  </a:lnTo>
                  <a:lnTo>
                    <a:pt x="0" y="7"/>
                  </a:lnTo>
                  <a:lnTo>
                    <a:pt x="0" y="9"/>
                  </a:lnTo>
                  <a:lnTo>
                    <a:pt x="0" y="11"/>
                  </a:lnTo>
                  <a:lnTo>
                    <a:pt x="0" y="14"/>
                  </a:lnTo>
                  <a:lnTo>
                    <a:pt x="0" y="16"/>
                  </a:lnTo>
                  <a:lnTo>
                    <a:pt x="2" y="18"/>
                  </a:lnTo>
                  <a:lnTo>
                    <a:pt x="4" y="19"/>
                  </a:lnTo>
                  <a:lnTo>
                    <a:pt x="5" y="21"/>
                  </a:lnTo>
                  <a:lnTo>
                    <a:pt x="7" y="22"/>
                  </a:lnTo>
                  <a:lnTo>
                    <a:pt x="9" y="22"/>
                  </a:lnTo>
                  <a:lnTo>
                    <a:pt x="11" y="23"/>
                  </a:lnTo>
                  <a:lnTo>
                    <a:pt x="14" y="22"/>
                  </a:lnTo>
                  <a:lnTo>
                    <a:pt x="16" y="22"/>
                  </a:lnTo>
                  <a:lnTo>
                    <a:pt x="18" y="21"/>
                  </a:lnTo>
                  <a:lnTo>
                    <a:pt x="20" y="19"/>
                  </a:lnTo>
                  <a:lnTo>
                    <a:pt x="21" y="18"/>
                  </a:lnTo>
                  <a:lnTo>
                    <a:pt x="22" y="16"/>
                  </a:lnTo>
                  <a:lnTo>
                    <a:pt x="23" y="14"/>
                  </a:lnTo>
                  <a:lnTo>
                    <a:pt x="23" y="11"/>
                  </a:lnTo>
                  <a:close/>
                </a:path>
              </a:pathLst>
            </a:custGeom>
            <a:solidFill>
              <a:srgbClr val="C99B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37" name="Freeform 333"/>
            <p:cNvSpPr>
              <a:spLocks/>
            </p:cNvSpPr>
            <p:nvPr/>
          </p:nvSpPr>
          <p:spPr bwMode="auto">
            <a:xfrm>
              <a:off x="1238" y="687"/>
              <a:ext cx="86" cy="76"/>
            </a:xfrm>
            <a:custGeom>
              <a:avLst/>
              <a:gdLst>
                <a:gd name="T0" fmla="*/ 55 w 86"/>
                <a:gd name="T1" fmla="*/ 13 h 76"/>
                <a:gd name="T2" fmla="*/ 77 w 86"/>
                <a:gd name="T3" fmla="*/ 18 h 76"/>
                <a:gd name="T4" fmla="*/ 82 w 86"/>
                <a:gd name="T5" fmla="*/ 17 h 76"/>
                <a:gd name="T6" fmla="*/ 85 w 86"/>
                <a:gd name="T7" fmla="*/ 17 h 76"/>
                <a:gd name="T8" fmla="*/ 86 w 86"/>
                <a:gd name="T9" fmla="*/ 18 h 76"/>
                <a:gd name="T10" fmla="*/ 86 w 86"/>
                <a:gd name="T11" fmla="*/ 22 h 76"/>
                <a:gd name="T12" fmla="*/ 76 w 86"/>
                <a:gd name="T13" fmla="*/ 26 h 76"/>
                <a:gd name="T14" fmla="*/ 62 w 86"/>
                <a:gd name="T15" fmla="*/ 25 h 76"/>
                <a:gd name="T16" fmla="*/ 31 w 86"/>
                <a:gd name="T17" fmla="*/ 13 h 76"/>
                <a:gd name="T18" fmla="*/ 14 w 86"/>
                <a:gd name="T19" fmla="*/ 13 h 76"/>
                <a:gd name="T20" fmla="*/ 14 w 86"/>
                <a:gd name="T21" fmla="*/ 30 h 76"/>
                <a:gd name="T22" fmla="*/ 21 w 86"/>
                <a:gd name="T23" fmla="*/ 62 h 76"/>
                <a:gd name="T24" fmla="*/ 18 w 86"/>
                <a:gd name="T25" fmla="*/ 75 h 76"/>
                <a:gd name="T26" fmla="*/ 17 w 86"/>
                <a:gd name="T27" fmla="*/ 76 h 76"/>
                <a:gd name="T28" fmla="*/ 13 w 86"/>
                <a:gd name="T29" fmla="*/ 70 h 76"/>
                <a:gd name="T30" fmla="*/ 13 w 86"/>
                <a:gd name="T31" fmla="*/ 56 h 76"/>
                <a:gd name="T32" fmla="*/ 8 w 86"/>
                <a:gd name="T33" fmla="*/ 39 h 76"/>
                <a:gd name="T34" fmla="*/ 8 w 86"/>
                <a:gd name="T35" fmla="*/ 27 h 76"/>
                <a:gd name="T36" fmla="*/ 0 w 86"/>
                <a:gd name="T37" fmla="*/ 8 h 76"/>
                <a:gd name="T38" fmla="*/ 2 w 86"/>
                <a:gd name="T39" fmla="*/ 0 h 76"/>
                <a:gd name="T40" fmla="*/ 35 w 86"/>
                <a:gd name="T41" fmla="*/ 4 h 76"/>
                <a:gd name="T42" fmla="*/ 55 w 86"/>
                <a:gd name="T43" fmla="*/ 13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86" h="76">
                  <a:moveTo>
                    <a:pt x="55" y="13"/>
                  </a:moveTo>
                  <a:lnTo>
                    <a:pt x="77" y="18"/>
                  </a:lnTo>
                  <a:lnTo>
                    <a:pt x="82" y="17"/>
                  </a:lnTo>
                  <a:lnTo>
                    <a:pt x="85" y="17"/>
                  </a:lnTo>
                  <a:lnTo>
                    <a:pt x="86" y="18"/>
                  </a:lnTo>
                  <a:lnTo>
                    <a:pt x="86" y="22"/>
                  </a:lnTo>
                  <a:lnTo>
                    <a:pt x="76" y="26"/>
                  </a:lnTo>
                  <a:lnTo>
                    <a:pt x="62" y="25"/>
                  </a:lnTo>
                  <a:lnTo>
                    <a:pt x="31" y="13"/>
                  </a:lnTo>
                  <a:lnTo>
                    <a:pt x="14" y="13"/>
                  </a:lnTo>
                  <a:lnTo>
                    <a:pt x="14" y="30"/>
                  </a:lnTo>
                  <a:lnTo>
                    <a:pt x="21" y="62"/>
                  </a:lnTo>
                  <a:lnTo>
                    <a:pt x="18" y="75"/>
                  </a:lnTo>
                  <a:lnTo>
                    <a:pt x="17" y="76"/>
                  </a:lnTo>
                  <a:lnTo>
                    <a:pt x="13" y="70"/>
                  </a:lnTo>
                  <a:lnTo>
                    <a:pt x="13" y="56"/>
                  </a:lnTo>
                  <a:lnTo>
                    <a:pt x="8" y="39"/>
                  </a:lnTo>
                  <a:lnTo>
                    <a:pt x="8" y="27"/>
                  </a:lnTo>
                  <a:lnTo>
                    <a:pt x="0" y="8"/>
                  </a:lnTo>
                  <a:lnTo>
                    <a:pt x="2" y="0"/>
                  </a:lnTo>
                  <a:lnTo>
                    <a:pt x="35" y="4"/>
                  </a:lnTo>
                  <a:lnTo>
                    <a:pt x="55" y="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38" name="Freeform 334"/>
            <p:cNvSpPr>
              <a:spLocks/>
            </p:cNvSpPr>
            <p:nvPr/>
          </p:nvSpPr>
          <p:spPr bwMode="auto">
            <a:xfrm>
              <a:off x="1187" y="690"/>
              <a:ext cx="503" cy="264"/>
            </a:xfrm>
            <a:custGeom>
              <a:avLst/>
              <a:gdLst>
                <a:gd name="T0" fmla="*/ 494 w 503"/>
                <a:gd name="T1" fmla="*/ 24 h 264"/>
                <a:gd name="T2" fmla="*/ 503 w 503"/>
                <a:gd name="T3" fmla="*/ 64 h 264"/>
                <a:gd name="T4" fmla="*/ 499 w 503"/>
                <a:gd name="T5" fmla="*/ 88 h 264"/>
                <a:gd name="T6" fmla="*/ 481 w 503"/>
                <a:gd name="T7" fmla="*/ 137 h 264"/>
                <a:gd name="T8" fmla="*/ 456 w 503"/>
                <a:gd name="T9" fmla="*/ 171 h 264"/>
                <a:gd name="T10" fmla="*/ 453 w 503"/>
                <a:gd name="T11" fmla="*/ 179 h 264"/>
                <a:gd name="T12" fmla="*/ 426 w 503"/>
                <a:gd name="T13" fmla="*/ 203 h 264"/>
                <a:gd name="T14" fmla="*/ 422 w 503"/>
                <a:gd name="T15" fmla="*/ 204 h 264"/>
                <a:gd name="T16" fmla="*/ 417 w 503"/>
                <a:gd name="T17" fmla="*/ 211 h 264"/>
                <a:gd name="T18" fmla="*/ 399 w 503"/>
                <a:gd name="T19" fmla="*/ 222 h 264"/>
                <a:gd name="T20" fmla="*/ 375 w 503"/>
                <a:gd name="T21" fmla="*/ 237 h 264"/>
                <a:gd name="T22" fmla="*/ 320 w 503"/>
                <a:gd name="T23" fmla="*/ 254 h 264"/>
                <a:gd name="T24" fmla="*/ 294 w 503"/>
                <a:gd name="T25" fmla="*/ 258 h 264"/>
                <a:gd name="T26" fmla="*/ 264 w 503"/>
                <a:gd name="T27" fmla="*/ 263 h 264"/>
                <a:gd name="T28" fmla="*/ 251 w 503"/>
                <a:gd name="T29" fmla="*/ 263 h 264"/>
                <a:gd name="T30" fmla="*/ 213 w 503"/>
                <a:gd name="T31" fmla="*/ 264 h 264"/>
                <a:gd name="T32" fmla="*/ 172 w 503"/>
                <a:gd name="T33" fmla="*/ 260 h 264"/>
                <a:gd name="T34" fmla="*/ 168 w 503"/>
                <a:gd name="T35" fmla="*/ 258 h 264"/>
                <a:gd name="T36" fmla="*/ 150 w 503"/>
                <a:gd name="T37" fmla="*/ 257 h 264"/>
                <a:gd name="T38" fmla="*/ 127 w 503"/>
                <a:gd name="T39" fmla="*/ 250 h 264"/>
                <a:gd name="T40" fmla="*/ 106 w 503"/>
                <a:gd name="T41" fmla="*/ 241 h 264"/>
                <a:gd name="T42" fmla="*/ 95 w 503"/>
                <a:gd name="T43" fmla="*/ 236 h 264"/>
                <a:gd name="T44" fmla="*/ 90 w 503"/>
                <a:gd name="T45" fmla="*/ 236 h 264"/>
                <a:gd name="T46" fmla="*/ 78 w 503"/>
                <a:gd name="T47" fmla="*/ 226 h 264"/>
                <a:gd name="T48" fmla="*/ 65 w 503"/>
                <a:gd name="T49" fmla="*/ 222 h 264"/>
                <a:gd name="T50" fmla="*/ 58 w 503"/>
                <a:gd name="T51" fmla="*/ 214 h 264"/>
                <a:gd name="T52" fmla="*/ 37 w 503"/>
                <a:gd name="T53" fmla="*/ 205 h 264"/>
                <a:gd name="T54" fmla="*/ 31 w 503"/>
                <a:gd name="T55" fmla="*/ 199 h 264"/>
                <a:gd name="T56" fmla="*/ 17 w 503"/>
                <a:gd name="T57" fmla="*/ 189 h 264"/>
                <a:gd name="T58" fmla="*/ 4 w 503"/>
                <a:gd name="T59" fmla="*/ 182 h 264"/>
                <a:gd name="T60" fmla="*/ 4 w 503"/>
                <a:gd name="T61" fmla="*/ 180 h 264"/>
                <a:gd name="T62" fmla="*/ 0 w 503"/>
                <a:gd name="T63" fmla="*/ 176 h 264"/>
                <a:gd name="T64" fmla="*/ 23 w 503"/>
                <a:gd name="T65" fmla="*/ 187 h 264"/>
                <a:gd name="T66" fmla="*/ 49 w 503"/>
                <a:gd name="T67" fmla="*/ 204 h 264"/>
                <a:gd name="T68" fmla="*/ 103 w 503"/>
                <a:gd name="T69" fmla="*/ 224 h 264"/>
                <a:gd name="T70" fmla="*/ 151 w 503"/>
                <a:gd name="T71" fmla="*/ 239 h 264"/>
                <a:gd name="T72" fmla="*/ 212 w 503"/>
                <a:gd name="T73" fmla="*/ 243 h 264"/>
                <a:gd name="T74" fmla="*/ 239 w 503"/>
                <a:gd name="T75" fmla="*/ 241 h 264"/>
                <a:gd name="T76" fmla="*/ 260 w 503"/>
                <a:gd name="T77" fmla="*/ 237 h 264"/>
                <a:gd name="T78" fmla="*/ 271 w 503"/>
                <a:gd name="T79" fmla="*/ 237 h 264"/>
                <a:gd name="T80" fmla="*/ 335 w 503"/>
                <a:gd name="T81" fmla="*/ 222 h 264"/>
                <a:gd name="T82" fmla="*/ 380 w 503"/>
                <a:gd name="T83" fmla="*/ 201 h 264"/>
                <a:gd name="T84" fmla="*/ 416 w 503"/>
                <a:gd name="T85" fmla="*/ 177 h 264"/>
                <a:gd name="T86" fmla="*/ 439 w 503"/>
                <a:gd name="T87" fmla="*/ 158 h 264"/>
                <a:gd name="T88" fmla="*/ 468 w 503"/>
                <a:gd name="T89" fmla="*/ 117 h 264"/>
                <a:gd name="T90" fmla="*/ 476 w 503"/>
                <a:gd name="T91" fmla="*/ 99 h 264"/>
                <a:gd name="T92" fmla="*/ 484 w 503"/>
                <a:gd name="T93" fmla="*/ 76 h 264"/>
                <a:gd name="T94" fmla="*/ 487 w 503"/>
                <a:gd name="T95" fmla="*/ 43 h 264"/>
                <a:gd name="T96" fmla="*/ 472 w 503"/>
                <a:gd name="T97" fmla="*/ 0 h 264"/>
                <a:gd name="T98" fmla="*/ 484 w 503"/>
                <a:gd name="T99" fmla="*/ 10 h 264"/>
                <a:gd name="T100" fmla="*/ 494 w 503"/>
                <a:gd name="T101" fmla="*/ 24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503" h="264">
                  <a:moveTo>
                    <a:pt x="494" y="24"/>
                  </a:moveTo>
                  <a:lnTo>
                    <a:pt x="503" y="64"/>
                  </a:lnTo>
                  <a:lnTo>
                    <a:pt x="499" y="88"/>
                  </a:lnTo>
                  <a:lnTo>
                    <a:pt x="481" y="137"/>
                  </a:lnTo>
                  <a:lnTo>
                    <a:pt x="456" y="171"/>
                  </a:lnTo>
                  <a:lnTo>
                    <a:pt x="453" y="179"/>
                  </a:lnTo>
                  <a:lnTo>
                    <a:pt x="426" y="203"/>
                  </a:lnTo>
                  <a:lnTo>
                    <a:pt x="422" y="204"/>
                  </a:lnTo>
                  <a:lnTo>
                    <a:pt x="417" y="211"/>
                  </a:lnTo>
                  <a:lnTo>
                    <a:pt x="399" y="222"/>
                  </a:lnTo>
                  <a:lnTo>
                    <a:pt x="375" y="237"/>
                  </a:lnTo>
                  <a:lnTo>
                    <a:pt x="320" y="254"/>
                  </a:lnTo>
                  <a:lnTo>
                    <a:pt x="294" y="258"/>
                  </a:lnTo>
                  <a:lnTo>
                    <a:pt x="264" y="263"/>
                  </a:lnTo>
                  <a:lnTo>
                    <a:pt x="251" y="263"/>
                  </a:lnTo>
                  <a:lnTo>
                    <a:pt x="213" y="264"/>
                  </a:lnTo>
                  <a:lnTo>
                    <a:pt x="172" y="260"/>
                  </a:lnTo>
                  <a:lnTo>
                    <a:pt x="168" y="258"/>
                  </a:lnTo>
                  <a:lnTo>
                    <a:pt x="150" y="257"/>
                  </a:lnTo>
                  <a:lnTo>
                    <a:pt x="127" y="250"/>
                  </a:lnTo>
                  <a:lnTo>
                    <a:pt x="106" y="241"/>
                  </a:lnTo>
                  <a:lnTo>
                    <a:pt x="95" y="236"/>
                  </a:lnTo>
                  <a:lnTo>
                    <a:pt x="90" y="236"/>
                  </a:lnTo>
                  <a:lnTo>
                    <a:pt x="78" y="226"/>
                  </a:lnTo>
                  <a:lnTo>
                    <a:pt x="65" y="222"/>
                  </a:lnTo>
                  <a:lnTo>
                    <a:pt x="58" y="214"/>
                  </a:lnTo>
                  <a:lnTo>
                    <a:pt x="37" y="205"/>
                  </a:lnTo>
                  <a:lnTo>
                    <a:pt x="31" y="199"/>
                  </a:lnTo>
                  <a:lnTo>
                    <a:pt x="17" y="189"/>
                  </a:lnTo>
                  <a:lnTo>
                    <a:pt x="4" y="182"/>
                  </a:lnTo>
                  <a:lnTo>
                    <a:pt x="4" y="180"/>
                  </a:lnTo>
                  <a:lnTo>
                    <a:pt x="0" y="176"/>
                  </a:lnTo>
                  <a:lnTo>
                    <a:pt x="23" y="187"/>
                  </a:lnTo>
                  <a:lnTo>
                    <a:pt x="49" y="204"/>
                  </a:lnTo>
                  <a:lnTo>
                    <a:pt x="103" y="224"/>
                  </a:lnTo>
                  <a:lnTo>
                    <a:pt x="151" y="239"/>
                  </a:lnTo>
                  <a:lnTo>
                    <a:pt x="212" y="243"/>
                  </a:lnTo>
                  <a:lnTo>
                    <a:pt x="239" y="241"/>
                  </a:lnTo>
                  <a:lnTo>
                    <a:pt x="260" y="237"/>
                  </a:lnTo>
                  <a:lnTo>
                    <a:pt x="271" y="237"/>
                  </a:lnTo>
                  <a:lnTo>
                    <a:pt x="335" y="222"/>
                  </a:lnTo>
                  <a:lnTo>
                    <a:pt x="380" y="201"/>
                  </a:lnTo>
                  <a:lnTo>
                    <a:pt x="416" y="177"/>
                  </a:lnTo>
                  <a:lnTo>
                    <a:pt x="439" y="158"/>
                  </a:lnTo>
                  <a:lnTo>
                    <a:pt x="468" y="117"/>
                  </a:lnTo>
                  <a:lnTo>
                    <a:pt x="476" y="99"/>
                  </a:lnTo>
                  <a:lnTo>
                    <a:pt x="484" y="76"/>
                  </a:lnTo>
                  <a:lnTo>
                    <a:pt x="487" y="43"/>
                  </a:lnTo>
                  <a:lnTo>
                    <a:pt x="472" y="0"/>
                  </a:lnTo>
                  <a:lnTo>
                    <a:pt x="484" y="10"/>
                  </a:lnTo>
                  <a:lnTo>
                    <a:pt x="494" y="24"/>
                  </a:lnTo>
                  <a:close/>
                </a:path>
              </a:pathLst>
            </a:custGeom>
            <a:solidFill>
              <a:srgbClr val="C2E3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39" name="Freeform 335"/>
            <p:cNvSpPr>
              <a:spLocks/>
            </p:cNvSpPr>
            <p:nvPr/>
          </p:nvSpPr>
          <p:spPr bwMode="auto">
            <a:xfrm>
              <a:off x="1400" y="735"/>
              <a:ext cx="88" cy="55"/>
            </a:xfrm>
            <a:custGeom>
              <a:avLst/>
              <a:gdLst>
                <a:gd name="T0" fmla="*/ 88 w 88"/>
                <a:gd name="T1" fmla="*/ 2 h 55"/>
                <a:gd name="T2" fmla="*/ 88 w 88"/>
                <a:gd name="T3" fmla="*/ 6 h 55"/>
                <a:gd name="T4" fmla="*/ 60 w 88"/>
                <a:gd name="T5" fmla="*/ 32 h 55"/>
                <a:gd name="T6" fmla="*/ 47 w 88"/>
                <a:gd name="T7" fmla="*/ 49 h 55"/>
                <a:gd name="T8" fmla="*/ 41 w 88"/>
                <a:gd name="T9" fmla="*/ 55 h 55"/>
                <a:gd name="T10" fmla="*/ 35 w 88"/>
                <a:gd name="T11" fmla="*/ 55 h 55"/>
                <a:gd name="T12" fmla="*/ 17 w 88"/>
                <a:gd name="T13" fmla="*/ 37 h 55"/>
                <a:gd name="T14" fmla="*/ 0 w 88"/>
                <a:gd name="T15" fmla="*/ 28 h 55"/>
                <a:gd name="T16" fmla="*/ 0 w 88"/>
                <a:gd name="T17" fmla="*/ 19 h 55"/>
                <a:gd name="T18" fmla="*/ 5 w 88"/>
                <a:gd name="T19" fmla="*/ 17 h 55"/>
                <a:gd name="T20" fmla="*/ 15 w 88"/>
                <a:gd name="T21" fmla="*/ 22 h 55"/>
                <a:gd name="T22" fmla="*/ 35 w 88"/>
                <a:gd name="T23" fmla="*/ 37 h 55"/>
                <a:gd name="T24" fmla="*/ 37 w 88"/>
                <a:gd name="T25" fmla="*/ 38 h 55"/>
                <a:gd name="T26" fmla="*/ 41 w 88"/>
                <a:gd name="T27" fmla="*/ 38 h 55"/>
                <a:gd name="T28" fmla="*/ 78 w 88"/>
                <a:gd name="T29" fmla="*/ 4 h 55"/>
                <a:gd name="T30" fmla="*/ 83 w 88"/>
                <a:gd name="T31" fmla="*/ 0 h 55"/>
                <a:gd name="T32" fmla="*/ 86 w 88"/>
                <a:gd name="T33" fmla="*/ 0 h 55"/>
                <a:gd name="T34" fmla="*/ 88 w 88"/>
                <a:gd name="T35" fmla="*/ 2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8" h="55">
                  <a:moveTo>
                    <a:pt x="88" y="2"/>
                  </a:moveTo>
                  <a:lnTo>
                    <a:pt x="88" y="6"/>
                  </a:lnTo>
                  <a:lnTo>
                    <a:pt x="60" y="32"/>
                  </a:lnTo>
                  <a:lnTo>
                    <a:pt x="47" y="49"/>
                  </a:lnTo>
                  <a:lnTo>
                    <a:pt x="41" y="55"/>
                  </a:lnTo>
                  <a:lnTo>
                    <a:pt x="35" y="55"/>
                  </a:lnTo>
                  <a:lnTo>
                    <a:pt x="17" y="37"/>
                  </a:lnTo>
                  <a:lnTo>
                    <a:pt x="0" y="28"/>
                  </a:lnTo>
                  <a:lnTo>
                    <a:pt x="0" y="19"/>
                  </a:lnTo>
                  <a:lnTo>
                    <a:pt x="5" y="17"/>
                  </a:lnTo>
                  <a:lnTo>
                    <a:pt x="15" y="22"/>
                  </a:lnTo>
                  <a:lnTo>
                    <a:pt x="35" y="37"/>
                  </a:lnTo>
                  <a:lnTo>
                    <a:pt x="37" y="38"/>
                  </a:lnTo>
                  <a:lnTo>
                    <a:pt x="41" y="38"/>
                  </a:lnTo>
                  <a:lnTo>
                    <a:pt x="78" y="4"/>
                  </a:lnTo>
                  <a:lnTo>
                    <a:pt x="83" y="0"/>
                  </a:lnTo>
                  <a:lnTo>
                    <a:pt x="86" y="0"/>
                  </a:lnTo>
                  <a:lnTo>
                    <a:pt x="88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40" name="Freeform 336"/>
            <p:cNvSpPr>
              <a:spLocks/>
            </p:cNvSpPr>
            <p:nvPr/>
          </p:nvSpPr>
          <p:spPr bwMode="auto">
            <a:xfrm>
              <a:off x="1990" y="1030"/>
              <a:ext cx="195" cy="151"/>
            </a:xfrm>
            <a:custGeom>
              <a:avLst/>
              <a:gdLst>
                <a:gd name="T0" fmla="*/ 29 w 195"/>
                <a:gd name="T1" fmla="*/ 19 h 151"/>
                <a:gd name="T2" fmla="*/ 53 w 195"/>
                <a:gd name="T3" fmla="*/ 38 h 151"/>
                <a:gd name="T4" fmla="*/ 78 w 195"/>
                <a:gd name="T5" fmla="*/ 54 h 151"/>
                <a:gd name="T6" fmla="*/ 87 w 195"/>
                <a:gd name="T7" fmla="*/ 63 h 151"/>
                <a:gd name="T8" fmla="*/ 90 w 195"/>
                <a:gd name="T9" fmla="*/ 63 h 151"/>
                <a:gd name="T10" fmla="*/ 92 w 195"/>
                <a:gd name="T11" fmla="*/ 65 h 151"/>
                <a:gd name="T12" fmla="*/ 92 w 195"/>
                <a:gd name="T13" fmla="*/ 58 h 151"/>
                <a:gd name="T14" fmla="*/ 67 w 195"/>
                <a:gd name="T15" fmla="*/ 7 h 151"/>
                <a:gd name="T16" fmla="*/ 68 w 195"/>
                <a:gd name="T17" fmla="*/ 5 h 151"/>
                <a:gd name="T18" fmla="*/ 68 w 195"/>
                <a:gd name="T19" fmla="*/ 4 h 151"/>
                <a:gd name="T20" fmla="*/ 73 w 195"/>
                <a:gd name="T21" fmla="*/ 5 h 151"/>
                <a:gd name="T22" fmla="*/ 90 w 195"/>
                <a:gd name="T23" fmla="*/ 40 h 151"/>
                <a:gd name="T24" fmla="*/ 103 w 195"/>
                <a:gd name="T25" fmla="*/ 65 h 151"/>
                <a:gd name="T26" fmla="*/ 107 w 195"/>
                <a:gd name="T27" fmla="*/ 79 h 151"/>
                <a:gd name="T28" fmla="*/ 136 w 195"/>
                <a:gd name="T29" fmla="*/ 102 h 151"/>
                <a:gd name="T30" fmla="*/ 143 w 195"/>
                <a:gd name="T31" fmla="*/ 105 h 151"/>
                <a:gd name="T32" fmla="*/ 168 w 195"/>
                <a:gd name="T33" fmla="*/ 133 h 151"/>
                <a:gd name="T34" fmla="*/ 171 w 195"/>
                <a:gd name="T35" fmla="*/ 138 h 151"/>
                <a:gd name="T36" fmla="*/ 172 w 195"/>
                <a:gd name="T37" fmla="*/ 140 h 151"/>
                <a:gd name="T38" fmla="*/ 172 w 195"/>
                <a:gd name="T39" fmla="*/ 124 h 151"/>
                <a:gd name="T40" fmla="*/ 150 w 195"/>
                <a:gd name="T41" fmla="*/ 66 h 151"/>
                <a:gd name="T42" fmla="*/ 151 w 195"/>
                <a:gd name="T43" fmla="*/ 54 h 151"/>
                <a:gd name="T44" fmla="*/ 158 w 195"/>
                <a:gd name="T45" fmla="*/ 61 h 151"/>
                <a:gd name="T46" fmla="*/ 181 w 195"/>
                <a:gd name="T47" fmla="*/ 131 h 151"/>
                <a:gd name="T48" fmla="*/ 181 w 195"/>
                <a:gd name="T49" fmla="*/ 136 h 151"/>
                <a:gd name="T50" fmla="*/ 185 w 195"/>
                <a:gd name="T51" fmla="*/ 140 h 151"/>
                <a:gd name="T52" fmla="*/ 192 w 195"/>
                <a:gd name="T53" fmla="*/ 140 h 151"/>
                <a:gd name="T54" fmla="*/ 195 w 195"/>
                <a:gd name="T55" fmla="*/ 142 h 151"/>
                <a:gd name="T56" fmla="*/ 195 w 195"/>
                <a:gd name="T57" fmla="*/ 147 h 151"/>
                <a:gd name="T58" fmla="*/ 124 w 195"/>
                <a:gd name="T59" fmla="*/ 151 h 151"/>
                <a:gd name="T60" fmla="*/ 100 w 195"/>
                <a:gd name="T61" fmla="*/ 146 h 151"/>
                <a:gd name="T62" fmla="*/ 97 w 195"/>
                <a:gd name="T63" fmla="*/ 141 h 151"/>
                <a:gd name="T64" fmla="*/ 97 w 195"/>
                <a:gd name="T65" fmla="*/ 137 h 151"/>
                <a:gd name="T66" fmla="*/ 106 w 195"/>
                <a:gd name="T67" fmla="*/ 137 h 151"/>
                <a:gd name="T68" fmla="*/ 126 w 195"/>
                <a:gd name="T69" fmla="*/ 141 h 151"/>
                <a:gd name="T70" fmla="*/ 164 w 195"/>
                <a:gd name="T71" fmla="*/ 142 h 151"/>
                <a:gd name="T72" fmla="*/ 167 w 195"/>
                <a:gd name="T73" fmla="*/ 140 h 151"/>
                <a:gd name="T74" fmla="*/ 130 w 195"/>
                <a:gd name="T75" fmla="*/ 108 h 151"/>
                <a:gd name="T76" fmla="*/ 110 w 195"/>
                <a:gd name="T77" fmla="*/ 96 h 151"/>
                <a:gd name="T78" fmla="*/ 94 w 195"/>
                <a:gd name="T79" fmla="*/ 81 h 151"/>
                <a:gd name="T80" fmla="*/ 83 w 195"/>
                <a:gd name="T81" fmla="*/ 83 h 151"/>
                <a:gd name="T82" fmla="*/ 45 w 195"/>
                <a:gd name="T83" fmla="*/ 86 h 151"/>
                <a:gd name="T84" fmla="*/ 17 w 195"/>
                <a:gd name="T85" fmla="*/ 81 h 151"/>
                <a:gd name="T86" fmla="*/ 1 w 195"/>
                <a:gd name="T87" fmla="*/ 73 h 151"/>
                <a:gd name="T88" fmla="*/ 0 w 195"/>
                <a:gd name="T89" fmla="*/ 69 h 151"/>
                <a:gd name="T90" fmla="*/ 0 w 195"/>
                <a:gd name="T91" fmla="*/ 66 h 151"/>
                <a:gd name="T92" fmla="*/ 3 w 195"/>
                <a:gd name="T93" fmla="*/ 65 h 151"/>
                <a:gd name="T94" fmla="*/ 37 w 195"/>
                <a:gd name="T95" fmla="*/ 76 h 151"/>
                <a:gd name="T96" fmla="*/ 65 w 195"/>
                <a:gd name="T97" fmla="*/ 78 h 151"/>
                <a:gd name="T98" fmla="*/ 77 w 195"/>
                <a:gd name="T99" fmla="*/ 78 h 151"/>
                <a:gd name="T100" fmla="*/ 87 w 195"/>
                <a:gd name="T101" fmla="*/ 74 h 151"/>
                <a:gd name="T102" fmla="*/ 28 w 195"/>
                <a:gd name="T103" fmla="*/ 31 h 151"/>
                <a:gd name="T104" fmla="*/ 24 w 195"/>
                <a:gd name="T105" fmla="*/ 24 h 151"/>
                <a:gd name="T106" fmla="*/ 17 w 195"/>
                <a:gd name="T107" fmla="*/ 9 h 151"/>
                <a:gd name="T108" fmla="*/ 19 w 195"/>
                <a:gd name="T109" fmla="*/ 0 h 151"/>
                <a:gd name="T110" fmla="*/ 26 w 195"/>
                <a:gd name="T111" fmla="*/ 7 h 151"/>
                <a:gd name="T112" fmla="*/ 29 w 195"/>
                <a:gd name="T113" fmla="*/ 19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95" h="151">
                  <a:moveTo>
                    <a:pt x="29" y="19"/>
                  </a:moveTo>
                  <a:lnTo>
                    <a:pt x="53" y="38"/>
                  </a:lnTo>
                  <a:lnTo>
                    <a:pt x="78" y="54"/>
                  </a:lnTo>
                  <a:lnTo>
                    <a:pt x="87" y="63"/>
                  </a:lnTo>
                  <a:lnTo>
                    <a:pt x="90" y="63"/>
                  </a:lnTo>
                  <a:lnTo>
                    <a:pt x="92" y="65"/>
                  </a:lnTo>
                  <a:lnTo>
                    <a:pt x="92" y="58"/>
                  </a:lnTo>
                  <a:lnTo>
                    <a:pt x="67" y="7"/>
                  </a:lnTo>
                  <a:lnTo>
                    <a:pt x="68" y="5"/>
                  </a:lnTo>
                  <a:lnTo>
                    <a:pt x="68" y="4"/>
                  </a:lnTo>
                  <a:lnTo>
                    <a:pt x="73" y="5"/>
                  </a:lnTo>
                  <a:lnTo>
                    <a:pt x="90" y="40"/>
                  </a:lnTo>
                  <a:lnTo>
                    <a:pt x="103" y="65"/>
                  </a:lnTo>
                  <a:lnTo>
                    <a:pt x="107" y="79"/>
                  </a:lnTo>
                  <a:lnTo>
                    <a:pt x="136" y="102"/>
                  </a:lnTo>
                  <a:lnTo>
                    <a:pt x="143" y="105"/>
                  </a:lnTo>
                  <a:lnTo>
                    <a:pt x="168" y="133"/>
                  </a:lnTo>
                  <a:lnTo>
                    <a:pt x="171" y="138"/>
                  </a:lnTo>
                  <a:lnTo>
                    <a:pt x="172" y="140"/>
                  </a:lnTo>
                  <a:lnTo>
                    <a:pt x="172" y="124"/>
                  </a:lnTo>
                  <a:lnTo>
                    <a:pt x="150" y="66"/>
                  </a:lnTo>
                  <a:lnTo>
                    <a:pt x="151" y="54"/>
                  </a:lnTo>
                  <a:lnTo>
                    <a:pt x="158" y="61"/>
                  </a:lnTo>
                  <a:lnTo>
                    <a:pt x="181" y="131"/>
                  </a:lnTo>
                  <a:lnTo>
                    <a:pt x="181" y="136"/>
                  </a:lnTo>
                  <a:lnTo>
                    <a:pt x="185" y="140"/>
                  </a:lnTo>
                  <a:lnTo>
                    <a:pt x="192" y="140"/>
                  </a:lnTo>
                  <a:lnTo>
                    <a:pt x="195" y="142"/>
                  </a:lnTo>
                  <a:lnTo>
                    <a:pt x="195" y="147"/>
                  </a:lnTo>
                  <a:lnTo>
                    <a:pt x="124" y="151"/>
                  </a:lnTo>
                  <a:lnTo>
                    <a:pt x="100" y="146"/>
                  </a:lnTo>
                  <a:lnTo>
                    <a:pt x="97" y="141"/>
                  </a:lnTo>
                  <a:lnTo>
                    <a:pt x="97" y="137"/>
                  </a:lnTo>
                  <a:lnTo>
                    <a:pt x="106" y="137"/>
                  </a:lnTo>
                  <a:lnTo>
                    <a:pt x="126" y="141"/>
                  </a:lnTo>
                  <a:lnTo>
                    <a:pt x="164" y="142"/>
                  </a:lnTo>
                  <a:lnTo>
                    <a:pt x="167" y="140"/>
                  </a:lnTo>
                  <a:lnTo>
                    <a:pt x="130" y="108"/>
                  </a:lnTo>
                  <a:lnTo>
                    <a:pt x="110" y="96"/>
                  </a:lnTo>
                  <a:lnTo>
                    <a:pt x="94" y="81"/>
                  </a:lnTo>
                  <a:lnTo>
                    <a:pt x="83" y="83"/>
                  </a:lnTo>
                  <a:lnTo>
                    <a:pt x="45" y="86"/>
                  </a:lnTo>
                  <a:lnTo>
                    <a:pt x="17" y="81"/>
                  </a:lnTo>
                  <a:lnTo>
                    <a:pt x="1" y="73"/>
                  </a:lnTo>
                  <a:lnTo>
                    <a:pt x="0" y="69"/>
                  </a:lnTo>
                  <a:lnTo>
                    <a:pt x="0" y="66"/>
                  </a:lnTo>
                  <a:lnTo>
                    <a:pt x="3" y="65"/>
                  </a:lnTo>
                  <a:lnTo>
                    <a:pt x="37" y="76"/>
                  </a:lnTo>
                  <a:lnTo>
                    <a:pt x="65" y="78"/>
                  </a:lnTo>
                  <a:lnTo>
                    <a:pt x="77" y="78"/>
                  </a:lnTo>
                  <a:lnTo>
                    <a:pt x="87" y="74"/>
                  </a:lnTo>
                  <a:lnTo>
                    <a:pt x="28" y="31"/>
                  </a:lnTo>
                  <a:lnTo>
                    <a:pt x="24" y="24"/>
                  </a:lnTo>
                  <a:lnTo>
                    <a:pt x="17" y="9"/>
                  </a:lnTo>
                  <a:lnTo>
                    <a:pt x="19" y="0"/>
                  </a:lnTo>
                  <a:lnTo>
                    <a:pt x="26" y="7"/>
                  </a:lnTo>
                  <a:lnTo>
                    <a:pt x="29" y="19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41" name="Freeform 337"/>
            <p:cNvSpPr>
              <a:spLocks/>
            </p:cNvSpPr>
            <p:nvPr/>
          </p:nvSpPr>
          <p:spPr bwMode="auto">
            <a:xfrm>
              <a:off x="1500" y="1134"/>
              <a:ext cx="377" cy="257"/>
            </a:xfrm>
            <a:custGeom>
              <a:avLst/>
              <a:gdLst>
                <a:gd name="T0" fmla="*/ 293 w 377"/>
                <a:gd name="T1" fmla="*/ 14 h 257"/>
                <a:gd name="T2" fmla="*/ 312 w 377"/>
                <a:gd name="T3" fmla="*/ 23 h 257"/>
                <a:gd name="T4" fmla="*/ 323 w 377"/>
                <a:gd name="T5" fmla="*/ 29 h 257"/>
                <a:gd name="T6" fmla="*/ 363 w 377"/>
                <a:gd name="T7" fmla="*/ 50 h 257"/>
                <a:gd name="T8" fmla="*/ 377 w 377"/>
                <a:gd name="T9" fmla="*/ 64 h 257"/>
                <a:gd name="T10" fmla="*/ 377 w 377"/>
                <a:gd name="T11" fmla="*/ 75 h 257"/>
                <a:gd name="T12" fmla="*/ 361 w 377"/>
                <a:gd name="T13" fmla="*/ 83 h 257"/>
                <a:gd name="T14" fmla="*/ 350 w 377"/>
                <a:gd name="T15" fmla="*/ 85 h 257"/>
                <a:gd name="T16" fmla="*/ 340 w 377"/>
                <a:gd name="T17" fmla="*/ 92 h 257"/>
                <a:gd name="T18" fmla="*/ 332 w 377"/>
                <a:gd name="T19" fmla="*/ 93 h 257"/>
                <a:gd name="T20" fmla="*/ 322 w 377"/>
                <a:gd name="T21" fmla="*/ 98 h 257"/>
                <a:gd name="T22" fmla="*/ 313 w 377"/>
                <a:gd name="T23" fmla="*/ 101 h 257"/>
                <a:gd name="T24" fmla="*/ 286 w 377"/>
                <a:gd name="T25" fmla="*/ 93 h 257"/>
                <a:gd name="T26" fmla="*/ 283 w 377"/>
                <a:gd name="T27" fmla="*/ 90 h 257"/>
                <a:gd name="T28" fmla="*/ 263 w 377"/>
                <a:gd name="T29" fmla="*/ 88 h 257"/>
                <a:gd name="T30" fmla="*/ 251 w 377"/>
                <a:gd name="T31" fmla="*/ 86 h 257"/>
                <a:gd name="T32" fmla="*/ 245 w 377"/>
                <a:gd name="T33" fmla="*/ 87 h 257"/>
                <a:gd name="T34" fmla="*/ 242 w 377"/>
                <a:gd name="T35" fmla="*/ 90 h 257"/>
                <a:gd name="T36" fmla="*/ 245 w 377"/>
                <a:gd name="T37" fmla="*/ 102 h 257"/>
                <a:gd name="T38" fmla="*/ 253 w 377"/>
                <a:gd name="T39" fmla="*/ 117 h 257"/>
                <a:gd name="T40" fmla="*/ 253 w 377"/>
                <a:gd name="T41" fmla="*/ 121 h 257"/>
                <a:gd name="T42" fmla="*/ 251 w 377"/>
                <a:gd name="T43" fmla="*/ 121 h 257"/>
                <a:gd name="T44" fmla="*/ 245 w 377"/>
                <a:gd name="T45" fmla="*/ 134 h 257"/>
                <a:gd name="T46" fmla="*/ 235 w 377"/>
                <a:gd name="T47" fmla="*/ 150 h 257"/>
                <a:gd name="T48" fmla="*/ 226 w 377"/>
                <a:gd name="T49" fmla="*/ 156 h 257"/>
                <a:gd name="T50" fmla="*/ 215 w 377"/>
                <a:gd name="T51" fmla="*/ 172 h 257"/>
                <a:gd name="T52" fmla="*/ 199 w 377"/>
                <a:gd name="T53" fmla="*/ 193 h 257"/>
                <a:gd name="T54" fmla="*/ 187 w 377"/>
                <a:gd name="T55" fmla="*/ 211 h 257"/>
                <a:gd name="T56" fmla="*/ 167 w 377"/>
                <a:gd name="T57" fmla="*/ 257 h 257"/>
                <a:gd name="T58" fmla="*/ 153 w 377"/>
                <a:gd name="T59" fmla="*/ 257 h 257"/>
                <a:gd name="T60" fmla="*/ 128 w 377"/>
                <a:gd name="T61" fmla="*/ 247 h 257"/>
                <a:gd name="T62" fmla="*/ 85 w 377"/>
                <a:gd name="T63" fmla="*/ 199 h 257"/>
                <a:gd name="T64" fmla="*/ 35 w 377"/>
                <a:gd name="T65" fmla="*/ 128 h 257"/>
                <a:gd name="T66" fmla="*/ 7 w 377"/>
                <a:gd name="T67" fmla="*/ 72 h 257"/>
                <a:gd name="T68" fmla="*/ 0 w 377"/>
                <a:gd name="T69" fmla="*/ 65 h 257"/>
                <a:gd name="T70" fmla="*/ 23 w 377"/>
                <a:gd name="T71" fmla="*/ 43 h 257"/>
                <a:gd name="T72" fmla="*/ 43 w 377"/>
                <a:gd name="T73" fmla="*/ 32 h 257"/>
                <a:gd name="T74" fmla="*/ 73 w 377"/>
                <a:gd name="T75" fmla="*/ 13 h 257"/>
                <a:gd name="T76" fmla="*/ 85 w 377"/>
                <a:gd name="T77" fmla="*/ 6 h 257"/>
                <a:gd name="T78" fmla="*/ 108 w 377"/>
                <a:gd name="T79" fmla="*/ 2 h 257"/>
                <a:gd name="T80" fmla="*/ 109 w 377"/>
                <a:gd name="T81" fmla="*/ 1 h 257"/>
                <a:gd name="T82" fmla="*/ 119 w 377"/>
                <a:gd name="T83" fmla="*/ 5 h 257"/>
                <a:gd name="T84" fmla="*/ 142 w 377"/>
                <a:gd name="T85" fmla="*/ 0 h 257"/>
                <a:gd name="T86" fmla="*/ 271 w 377"/>
                <a:gd name="T87" fmla="*/ 6 h 257"/>
                <a:gd name="T88" fmla="*/ 293 w 377"/>
                <a:gd name="T89" fmla="*/ 14 h 2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77" h="257">
                  <a:moveTo>
                    <a:pt x="293" y="14"/>
                  </a:moveTo>
                  <a:lnTo>
                    <a:pt x="312" y="23"/>
                  </a:lnTo>
                  <a:lnTo>
                    <a:pt x="323" y="29"/>
                  </a:lnTo>
                  <a:lnTo>
                    <a:pt x="363" y="50"/>
                  </a:lnTo>
                  <a:lnTo>
                    <a:pt x="377" y="64"/>
                  </a:lnTo>
                  <a:lnTo>
                    <a:pt x="377" y="75"/>
                  </a:lnTo>
                  <a:lnTo>
                    <a:pt x="361" y="83"/>
                  </a:lnTo>
                  <a:lnTo>
                    <a:pt x="350" y="85"/>
                  </a:lnTo>
                  <a:lnTo>
                    <a:pt x="340" y="92"/>
                  </a:lnTo>
                  <a:lnTo>
                    <a:pt x="332" y="93"/>
                  </a:lnTo>
                  <a:lnTo>
                    <a:pt x="322" y="98"/>
                  </a:lnTo>
                  <a:lnTo>
                    <a:pt x="313" y="101"/>
                  </a:lnTo>
                  <a:lnTo>
                    <a:pt x="286" y="93"/>
                  </a:lnTo>
                  <a:lnTo>
                    <a:pt x="283" y="90"/>
                  </a:lnTo>
                  <a:lnTo>
                    <a:pt x="263" y="88"/>
                  </a:lnTo>
                  <a:lnTo>
                    <a:pt x="251" y="86"/>
                  </a:lnTo>
                  <a:lnTo>
                    <a:pt x="245" y="87"/>
                  </a:lnTo>
                  <a:lnTo>
                    <a:pt x="242" y="90"/>
                  </a:lnTo>
                  <a:lnTo>
                    <a:pt x="245" y="102"/>
                  </a:lnTo>
                  <a:lnTo>
                    <a:pt x="253" y="117"/>
                  </a:lnTo>
                  <a:lnTo>
                    <a:pt x="253" y="121"/>
                  </a:lnTo>
                  <a:lnTo>
                    <a:pt x="251" y="121"/>
                  </a:lnTo>
                  <a:lnTo>
                    <a:pt x="245" y="134"/>
                  </a:lnTo>
                  <a:lnTo>
                    <a:pt x="235" y="150"/>
                  </a:lnTo>
                  <a:lnTo>
                    <a:pt x="226" y="156"/>
                  </a:lnTo>
                  <a:lnTo>
                    <a:pt x="215" y="172"/>
                  </a:lnTo>
                  <a:lnTo>
                    <a:pt x="199" y="193"/>
                  </a:lnTo>
                  <a:lnTo>
                    <a:pt x="187" y="211"/>
                  </a:lnTo>
                  <a:lnTo>
                    <a:pt x="167" y="257"/>
                  </a:lnTo>
                  <a:lnTo>
                    <a:pt x="153" y="257"/>
                  </a:lnTo>
                  <a:lnTo>
                    <a:pt x="128" y="247"/>
                  </a:lnTo>
                  <a:lnTo>
                    <a:pt x="85" y="199"/>
                  </a:lnTo>
                  <a:lnTo>
                    <a:pt x="35" y="128"/>
                  </a:lnTo>
                  <a:lnTo>
                    <a:pt x="7" y="72"/>
                  </a:lnTo>
                  <a:lnTo>
                    <a:pt x="0" y="65"/>
                  </a:lnTo>
                  <a:lnTo>
                    <a:pt x="23" y="43"/>
                  </a:lnTo>
                  <a:lnTo>
                    <a:pt x="43" y="32"/>
                  </a:lnTo>
                  <a:lnTo>
                    <a:pt x="73" y="13"/>
                  </a:lnTo>
                  <a:lnTo>
                    <a:pt x="85" y="6"/>
                  </a:lnTo>
                  <a:lnTo>
                    <a:pt x="108" y="2"/>
                  </a:lnTo>
                  <a:lnTo>
                    <a:pt x="109" y="1"/>
                  </a:lnTo>
                  <a:lnTo>
                    <a:pt x="119" y="5"/>
                  </a:lnTo>
                  <a:lnTo>
                    <a:pt x="142" y="0"/>
                  </a:lnTo>
                  <a:lnTo>
                    <a:pt x="271" y="6"/>
                  </a:lnTo>
                  <a:lnTo>
                    <a:pt x="293" y="14"/>
                  </a:lnTo>
                  <a:close/>
                </a:path>
              </a:pathLst>
            </a:custGeom>
            <a:solidFill>
              <a:srgbClr val="D9BA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42" name="Freeform 338"/>
            <p:cNvSpPr>
              <a:spLocks/>
            </p:cNvSpPr>
            <p:nvPr/>
          </p:nvSpPr>
          <p:spPr bwMode="auto">
            <a:xfrm>
              <a:off x="1545" y="1182"/>
              <a:ext cx="174" cy="95"/>
            </a:xfrm>
            <a:custGeom>
              <a:avLst/>
              <a:gdLst>
                <a:gd name="T0" fmla="*/ 32 w 174"/>
                <a:gd name="T1" fmla="*/ 0 h 95"/>
                <a:gd name="T2" fmla="*/ 116 w 174"/>
                <a:gd name="T3" fmla="*/ 21 h 95"/>
                <a:gd name="T4" fmla="*/ 174 w 174"/>
                <a:gd name="T5" fmla="*/ 73 h 95"/>
                <a:gd name="T6" fmla="*/ 126 w 174"/>
                <a:gd name="T7" fmla="*/ 95 h 95"/>
                <a:gd name="T8" fmla="*/ 53 w 174"/>
                <a:gd name="T9" fmla="*/ 73 h 95"/>
                <a:gd name="T10" fmla="*/ 0 w 174"/>
                <a:gd name="T11" fmla="*/ 25 h 95"/>
                <a:gd name="T12" fmla="*/ 32 w 174"/>
                <a:gd name="T13" fmla="*/ 0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4" h="95">
                  <a:moveTo>
                    <a:pt x="32" y="0"/>
                  </a:moveTo>
                  <a:lnTo>
                    <a:pt x="116" y="21"/>
                  </a:lnTo>
                  <a:lnTo>
                    <a:pt x="174" y="73"/>
                  </a:lnTo>
                  <a:lnTo>
                    <a:pt x="126" y="95"/>
                  </a:lnTo>
                  <a:lnTo>
                    <a:pt x="53" y="73"/>
                  </a:lnTo>
                  <a:lnTo>
                    <a:pt x="0" y="25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E5A5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43" name="Freeform 339"/>
            <p:cNvSpPr>
              <a:spLocks/>
            </p:cNvSpPr>
            <p:nvPr/>
          </p:nvSpPr>
          <p:spPr bwMode="auto">
            <a:xfrm>
              <a:off x="1550" y="1170"/>
              <a:ext cx="172" cy="143"/>
            </a:xfrm>
            <a:custGeom>
              <a:avLst/>
              <a:gdLst>
                <a:gd name="T0" fmla="*/ 65 w 172"/>
                <a:gd name="T1" fmla="*/ 10 h 143"/>
                <a:gd name="T2" fmla="*/ 68 w 172"/>
                <a:gd name="T3" fmla="*/ 20 h 143"/>
                <a:gd name="T4" fmla="*/ 96 w 172"/>
                <a:gd name="T5" fmla="*/ 57 h 143"/>
                <a:gd name="T6" fmla="*/ 110 w 172"/>
                <a:gd name="T7" fmla="*/ 85 h 143"/>
                <a:gd name="T8" fmla="*/ 128 w 172"/>
                <a:gd name="T9" fmla="*/ 92 h 143"/>
                <a:gd name="T10" fmla="*/ 159 w 172"/>
                <a:gd name="T11" fmla="*/ 97 h 143"/>
                <a:gd name="T12" fmla="*/ 161 w 172"/>
                <a:gd name="T13" fmla="*/ 100 h 143"/>
                <a:gd name="T14" fmla="*/ 164 w 172"/>
                <a:gd name="T15" fmla="*/ 100 h 143"/>
                <a:gd name="T16" fmla="*/ 167 w 172"/>
                <a:gd name="T17" fmla="*/ 97 h 143"/>
                <a:gd name="T18" fmla="*/ 145 w 172"/>
                <a:gd name="T19" fmla="*/ 60 h 143"/>
                <a:gd name="T20" fmla="*/ 135 w 172"/>
                <a:gd name="T21" fmla="*/ 42 h 143"/>
                <a:gd name="T22" fmla="*/ 133 w 172"/>
                <a:gd name="T23" fmla="*/ 32 h 143"/>
                <a:gd name="T24" fmla="*/ 133 w 172"/>
                <a:gd name="T25" fmla="*/ 28 h 143"/>
                <a:gd name="T26" fmla="*/ 135 w 172"/>
                <a:gd name="T27" fmla="*/ 27 h 143"/>
                <a:gd name="T28" fmla="*/ 137 w 172"/>
                <a:gd name="T29" fmla="*/ 27 h 143"/>
                <a:gd name="T30" fmla="*/ 149 w 172"/>
                <a:gd name="T31" fmla="*/ 52 h 143"/>
                <a:gd name="T32" fmla="*/ 150 w 172"/>
                <a:gd name="T33" fmla="*/ 54 h 143"/>
                <a:gd name="T34" fmla="*/ 168 w 172"/>
                <a:gd name="T35" fmla="*/ 87 h 143"/>
                <a:gd name="T36" fmla="*/ 172 w 172"/>
                <a:gd name="T37" fmla="*/ 92 h 143"/>
                <a:gd name="T38" fmla="*/ 168 w 172"/>
                <a:gd name="T39" fmla="*/ 110 h 143"/>
                <a:gd name="T40" fmla="*/ 155 w 172"/>
                <a:gd name="T41" fmla="*/ 120 h 143"/>
                <a:gd name="T42" fmla="*/ 136 w 172"/>
                <a:gd name="T43" fmla="*/ 132 h 143"/>
                <a:gd name="T44" fmla="*/ 108 w 172"/>
                <a:gd name="T45" fmla="*/ 143 h 143"/>
                <a:gd name="T46" fmla="*/ 96 w 172"/>
                <a:gd name="T47" fmla="*/ 143 h 143"/>
                <a:gd name="T48" fmla="*/ 97 w 172"/>
                <a:gd name="T49" fmla="*/ 138 h 143"/>
                <a:gd name="T50" fmla="*/ 144 w 172"/>
                <a:gd name="T51" fmla="*/ 117 h 143"/>
                <a:gd name="T52" fmla="*/ 150 w 172"/>
                <a:gd name="T53" fmla="*/ 111 h 143"/>
                <a:gd name="T54" fmla="*/ 153 w 172"/>
                <a:gd name="T55" fmla="*/ 109 h 143"/>
                <a:gd name="T56" fmla="*/ 135 w 172"/>
                <a:gd name="T57" fmla="*/ 98 h 143"/>
                <a:gd name="T58" fmla="*/ 108 w 172"/>
                <a:gd name="T59" fmla="*/ 92 h 143"/>
                <a:gd name="T60" fmla="*/ 90 w 172"/>
                <a:gd name="T61" fmla="*/ 92 h 143"/>
                <a:gd name="T62" fmla="*/ 31 w 172"/>
                <a:gd name="T63" fmla="*/ 83 h 143"/>
                <a:gd name="T64" fmla="*/ 0 w 172"/>
                <a:gd name="T65" fmla="*/ 83 h 143"/>
                <a:gd name="T66" fmla="*/ 0 w 172"/>
                <a:gd name="T67" fmla="*/ 78 h 143"/>
                <a:gd name="T68" fmla="*/ 3 w 172"/>
                <a:gd name="T69" fmla="*/ 75 h 143"/>
                <a:gd name="T70" fmla="*/ 24 w 172"/>
                <a:gd name="T71" fmla="*/ 77 h 143"/>
                <a:gd name="T72" fmla="*/ 81 w 172"/>
                <a:gd name="T73" fmla="*/ 79 h 143"/>
                <a:gd name="T74" fmla="*/ 82 w 172"/>
                <a:gd name="T75" fmla="*/ 78 h 143"/>
                <a:gd name="T76" fmla="*/ 59 w 172"/>
                <a:gd name="T77" fmla="*/ 61 h 143"/>
                <a:gd name="T78" fmla="*/ 15 w 172"/>
                <a:gd name="T79" fmla="*/ 42 h 143"/>
                <a:gd name="T80" fmla="*/ 6 w 172"/>
                <a:gd name="T81" fmla="*/ 32 h 143"/>
                <a:gd name="T82" fmla="*/ 8 w 172"/>
                <a:gd name="T83" fmla="*/ 24 h 143"/>
                <a:gd name="T84" fmla="*/ 35 w 172"/>
                <a:gd name="T85" fmla="*/ 43 h 143"/>
                <a:gd name="T86" fmla="*/ 95 w 172"/>
                <a:gd name="T87" fmla="*/ 75 h 143"/>
                <a:gd name="T88" fmla="*/ 96 w 172"/>
                <a:gd name="T89" fmla="*/ 74 h 143"/>
                <a:gd name="T90" fmla="*/ 96 w 172"/>
                <a:gd name="T91" fmla="*/ 69 h 143"/>
                <a:gd name="T92" fmla="*/ 58 w 172"/>
                <a:gd name="T93" fmla="*/ 15 h 143"/>
                <a:gd name="T94" fmla="*/ 51 w 172"/>
                <a:gd name="T95" fmla="*/ 4 h 143"/>
                <a:gd name="T96" fmla="*/ 58 w 172"/>
                <a:gd name="T97" fmla="*/ 0 h 143"/>
                <a:gd name="T98" fmla="*/ 60 w 172"/>
                <a:gd name="T99" fmla="*/ 0 h 143"/>
                <a:gd name="T100" fmla="*/ 65 w 172"/>
                <a:gd name="T101" fmla="*/ 10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72" h="143">
                  <a:moveTo>
                    <a:pt x="65" y="10"/>
                  </a:moveTo>
                  <a:lnTo>
                    <a:pt x="68" y="20"/>
                  </a:lnTo>
                  <a:lnTo>
                    <a:pt x="96" y="57"/>
                  </a:lnTo>
                  <a:lnTo>
                    <a:pt x="110" y="85"/>
                  </a:lnTo>
                  <a:lnTo>
                    <a:pt x="128" y="92"/>
                  </a:lnTo>
                  <a:lnTo>
                    <a:pt x="159" y="97"/>
                  </a:lnTo>
                  <a:lnTo>
                    <a:pt x="161" y="100"/>
                  </a:lnTo>
                  <a:lnTo>
                    <a:pt x="164" y="100"/>
                  </a:lnTo>
                  <a:lnTo>
                    <a:pt x="167" y="97"/>
                  </a:lnTo>
                  <a:lnTo>
                    <a:pt x="145" y="60"/>
                  </a:lnTo>
                  <a:lnTo>
                    <a:pt x="135" y="42"/>
                  </a:lnTo>
                  <a:lnTo>
                    <a:pt x="133" y="32"/>
                  </a:lnTo>
                  <a:lnTo>
                    <a:pt x="133" y="28"/>
                  </a:lnTo>
                  <a:lnTo>
                    <a:pt x="135" y="27"/>
                  </a:lnTo>
                  <a:lnTo>
                    <a:pt x="137" y="27"/>
                  </a:lnTo>
                  <a:lnTo>
                    <a:pt x="149" y="52"/>
                  </a:lnTo>
                  <a:lnTo>
                    <a:pt x="150" y="54"/>
                  </a:lnTo>
                  <a:lnTo>
                    <a:pt x="168" y="87"/>
                  </a:lnTo>
                  <a:lnTo>
                    <a:pt x="172" y="92"/>
                  </a:lnTo>
                  <a:lnTo>
                    <a:pt x="168" y="110"/>
                  </a:lnTo>
                  <a:lnTo>
                    <a:pt x="155" y="120"/>
                  </a:lnTo>
                  <a:lnTo>
                    <a:pt x="136" y="132"/>
                  </a:lnTo>
                  <a:lnTo>
                    <a:pt x="108" y="143"/>
                  </a:lnTo>
                  <a:lnTo>
                    <a:pt x="96" y="143"/>
                  </a:lnTo>
                  <a:lnTo>
                    <a:pt x="97" y="138"/>
                  </a:lnTo>
                  <a:lnTo>
                    <a:pt x="144" y="117"/>
                  </a:lnTo>
                  <a:lnTo>
                    <a:pt x="150" y="111"/>
                  </a:lnTo>
                  <a:lnTo>
                    <a:pt x="153" y="109"/>
                  </a:lnTo>
                  <a:lnTo>
                    <a:pt x="135" y="98"/>
                  </a:lnTo>
                  <a:lnTo>
                    <a:pt x="108" y="92"/>
                  </a:lnTo>
                  <a:lnTo>
                    <a:pt x="90" y="92"/>
                  </a:lnTo>
                  <a:lnTo>
                    <a:pt x="31" y="83"/>
                  </a:lnTo>
                  <a:lnTo>
                    <a:pt x="0" y="83"/>
                  </a:lnTo>
                  <a:lnTo>
                    <a:pt x="0" y="78"/>
                  </a:lnTo>
                  <a:lnTo>
                    <a:pt x="3" y="75"/>
                  </a:lnTo>
                  <a:lnTo>
                    <a:pt x="24" y="77"/>
                  </a:lnTo>
                  <a:lnTo>
                    <a:pt x="81" y="79"/>
                  </a:lnTo>
                  <a:lnTo>
                    <a:pt x="82" y="78"/>
                  </a:lnTo>
                  <a:lnTo>
                    <a:pt x="59" y="61"/>
                  </a:lnTo>
                  <a:lnTo>
                    <a:pt x="15" y="42"/>
                  </a:lnTo>
                  <a:lnTo>
                    <a:pt x="6" y="32"/>
                  </a:lnTo>
                  <a:lnTo>
                    <a:pt x="8" y="24"/>
                  </a:lnTo>
                  <a:lnTo>
                    <a:pt x="35" y="43"/>
                  </a:lnTo>
                  <a:lnTo>
                    <a:pt x="95" y="75"/>
                  </a:lnTo>
                  <a:lnTo>
                    <a:pt x="96" y="74"/>
                  </a:lnTo>
                  <a:lnTo>
                    <a:pt x="96" y="69"/>
                  </a:lnTo>
                  <a:lnTo>
                    <a:pt x="58" y="15"/>
                  </a:lnTo>
                  <a:lnTo>
                    <a:pt x="51" y="4"/>
                  </a:lnTo>
                  <a:lnTo>
                    <a:pt x="58" y="0"/>
                  </a:lnTo>
                  <a:lnTo>
                    <a:pt x="60" y="0"/>
                  </a:lnTo>
                  <a:lnTo>
                    <a:pt x="65" y="10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44" name="Freeform 340"/>
            <p:cNvSpPr>
              <a:spLocks/>
            </p:cNvSpPr>
            <p:nvPr/>
          </p:nvSpPr>
          <p:spPr bwMode="auto">
            <a:xfrm>
              <a:off x="2481" y="1211"/>
              <a:ext cx="428" cy="133"/>
            </a:xfrm>
            <a:custGeom>
              <a:avLst/>
              <a:gdLst>
                <a:gd name="T0" fmla="*/ 278 w 428"/>
                <a:gd name="T1" fmla="*/ 5 h 133"/>
                <a:gd name="T2" fmla="*/ 231 w 428"/>
                <a:gd name="T3" fmla="*/ 16 h 133"/>
                <a:gd name="T4" fmla="*/ 194 w 428"/>
                <a:gd name="T5" fmla="*/ 36 h 133"/>
                <a:gd name="T6" fmla="*/ 163 w 428"/>
                <a:gd name="T7" fmla="*/ 46 h 133"/>
                <a:gd name="T8" fmla="*/ 157 w 428"/>
                <a:gd name="T9" fmla="*/ 50 h 133"/>
                <a:gd name="T10" fmla="*/ 110 w 428"/>
                <a:gd name="T11" fmla="*/ 83 h 133"/>
                <a:gd name="T12" fmla="*/ 110 w 428"/>
                <a:gd name="T13" fmla="*/ 84 h 133"/>
                <a:gd name="T14" fmla="*/ 109 w 428"/>
                <a:gd name="T15" fmla="*/ 86 h 133"/>
                <a:gd name="T16" fmla="*/ 112 w 428"/>
                <a:gd name="T17" fmla="*/ 88 h 133"/>
                <a:gd name="T18" fmla="*/ 131 w 428"/>
                <a:gd name="T19" fmla="*/ 86 h 133"/>
                <a:gd name="T20" fmla="*/ 184 w 428"/>
                <a:gd name="T21" fmla="*/ 78 h 133"/>
                <a:gd name="T22" fmla="*/ 244 w 428"/>
                <a:gd name="T23" fmla="*/ 77 h 133"/>
                <a:gd name="T24" fmla="*/ 268 w 428"/>
                <a:gd name="T25" fmla="*/ 77 h 133"/>
                <a:gd name="T26" fmla="*/ 354 w 428"/>
                <a:gd name="T27" fmla="*/ 79 h 133"/>
                <a:gd name="T28" fmla="*/ 364 w 428"/>
                <a:gd name="T29" fmla="*/ 83 h 133"/>
                <a:gd name="T30" fmla="*/ 391 w 428"/>
                <a:gd name="T31" fmla="*/ 83 h 133"/>
                <a:gd name="T32" fmla="*/ 404 w 428"/>
                <a:gd name="T33" fmla="*/ 87 h 133"/>
                <a:gd name="T34" fmla="*/ 406 w 428"/>
                <a:gd name="T35" fmla="*/ 86 h 133"/>
                <a:gd name="T36" fmla="*/ 418 w 428"/>
                <a:gd name="T37" fmla="*/ 83 h 133"/>
                <a:gd name="T38" fmla="*/ 427 w 428"/>
                <a:gd name="T39" fmla="*/ 86 h 133"/>
                <a:gd name="T40" fmla="*/ 428 w 428"/>
                <a:gd name="T41" fmla="*/ 87 h 133"/>
                <a:gd name="T42" fmla="*/ 428 w 428"/>
                <a:gd name="T43" fmla="*/ 88 h 133"/>
                <a:gd name="T44" fmla="*/ 276 w 428"/>
                <a:gd name="T45" fmla="*/ 84 h 133"/>
                <a:gd name="T46" fmla="*/ 268 w 428"/>
                <a:gd name="T47" fmla="*/ 84 h 133"/>
                <a:gd name="T48" fmla="*/ 267 w 428"/>
                <a:gd name="T49" fmla="*/ 86 h 133"/>
                <a:gd name="T50" fmla="*/ 288 w 428"/>
                <a:gd name="T51" fmla="*/ 100 h 133"/>
                <a:gd name="T52" fmla="*/ 334 w 428"/>
                <a:gd name="T53" fmla="*/ 118 h 133"/>
                <a:gd name="T54" fmla="*/ 372 w 428"/>
                <a:gd name="T55" fmla="*/ 128 h 133"/>
                <a:gd name="T56" fmla="*/ 374 w 428"/>
                <a:gd name="T57" fmla="*/ 129 h 133"/>
                <a:gd name="T58" fmla="*/ 371 w 428"/>
                <a:gd name="T59" fmla="*/ 133 h 133"/>
                <a:gd name="T60" fmla="*/ 331 w 428"/>
                <a:gd name="T61" fmla="*/ 124 h 133"/>
                <a:gd name="T62" fmla="*/ 276 w 428"/>
                <a:gd name="T63" fmla="*/ 104 h 133"/>
                <a:gd name="T64" fmla="*/ 265 w 428"/>
                <a:gd name="T65" fmla="*/ 97 h 133"/>
                <a:gd name="T66" fmla="*/ 261 w 428"/>
                <a:gd name="T67" fmla="*/ 92 h 133"/>
                <a:gd name="T68" fmla="*/ 261 w 428"/>
                <a:gd name="T69" fmla="*/ 87 h 133"/>
                <a:gd name="T70" fmla="*/ 227 w 428"/>
                <a:gd name="T71" fmla="*/ 84 h 133"/>
                <a:gd name="T72" fmla="*/ 176 w 428"/>
                <a:gd name="T73" fmla="*/ 88 h 133"/>
                <a:gd name="T74" fmla="*/ 64 w 428"/>
                <a:gd name="T75" fmla="*/ 105 h 133"/>
                <a:gd name="T76" fmla="*/ 6 w 428"/>
                <a:gd name="T77" fmla="*/ 116 h 133"/>
                <a:gd name="T78" fmla="*/ 0 w 428"/>
                <a:gd name="T79" fmla="*/ 113 h 133"/>
                <a:gd name="T80" fmla="*/ 1 w 428"/>
                <a:gd name="T81" fmla="*/ 109 h 133"/>
                <a:gd name="T82" fmla="*/ 25 w 428"/>
                <a:gd name="T83" fmla="*/ 101 h 133"/>
                <a:gd name="T84" fmla="*/ 50 w 428"/>
                <a:gd name="T85" fmla="*/ 97 h 133"/>
                <a:gd name="T86" fmla="*/ 93 w 428"/>
                <a:gd name="T87" fmla="*/ 91 h 133"/>
                <a:gd name="T88" fmla="*/ 108 w 428"/>
                <a:gd name="T89" fmla="*/ 77 h 133"/>
                <a:gd name="T90" fmla="*/ 145 w 428"/>
                <a:gd name="T91" fmla="*/ 52 h 133"/>
                <a:gd name="T92" fmla="*/ 148 w 428"/>
                <a:gd name="T93" fmla="*/ 52 h 133"/>
                <a:gd name="T94" fmla="*/ 157 w 428"/>
                <a:gd name="T95" fmla="*/ 41 h 133"/>
                <a:gd name="T96" fmla="*/ 184 w 428"/>
                <a:gd name="T97" fmla="*/ 29 h 133"/>
                <a:gd name="T98" fmla="*/ 208 w 428"/>
                <a:gd name="T99" fmla="*/ 20 h 133"/>
                <a:gd name="T100" fmla="*/ 208 w 428"/>
                <a:gd name="T101" fmla="*/ 18 h 133"/>
                <a:gd name="T102" fmla="*/ 231 w 428"/>
                <a:gd name="T103" fmla="*/ 9 h 133"/>
                <a:gd name="T104" fmla="*/ 257 w 428"/>
                <a:gd name="T105" fmla="*/ 0 h 133"/>
                <a:gd name="T106" fmla="*/ 278 w 428"/>
                <a:gd name="T107" fmla="*/ 4 h 133"/>
                <a:gd name="T108" fmla="*/ 278 w 428"/>
                <a:gd name="T109" fmla="*/ 5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28" h="133">
                  <a:moveTo>
                    <a:pt x="278" y="5"/>
                  </a:moveTo>
                  <a:lnTo>
                    <a:pt x="231" y="16"/>
                  </a:lnTo>
                  <a:lnTo>
                    <a:pt x="194" y="36"/>
                  </a:lnTo>
                  <a:lnTo>
                    <a:pt x="163" y="46"/>
                  </a:lnTo>
                  <a:lnTo>
                    <a:pt x="157" y="50"/>
                  </a:lnTo>
                  <a:lnTo>
                    <a:pt x="110" y="83"/>
                  </a:lnTo>
                  <a:lnTo>
                    <a:pt x="110" y="84"/>
                  </a:lnTo>
                  <a:lnTo>
                    <a:pt x="109" y="86"/>
                  </a:lnTo>
                  <a:lnTo>
                    <a:pt x="112" y="88"/>
                  </a:lnTo>
                  <a:lnTo>
                    <a:pt x="131" y="86"/>
                  </a:lnTo>
                  <a:lnTo>
                    <a:pt x="184" y="78"/>
                  </a:lnTo>
                  <a:lnTo>
                    <a:pt x="244" y="77"/>
                  </a:lnTo>
                  <a:lnTo>
                    <a:pt x="268" y="77"/>
                  </a:lnTo>
                  <a:lnTo>
                    <a:pt x="354" y="79"/>
                  </a:lnTo>
                  <a:lnTo>
                    <a:pt x="364" y="83"/>
                  </a:lnTo>
                  <a:lnTo>
                    <a:pt x="391" y="83"/>
                  </a:lnTo>
                  <a:lnTo>
                    <a:pt x="404" y="87"/>
                  </a:lnTo>
                  <a:lnTo>
                    <a:pt x="406" y="86"/>
                  </a:lnTo>
                  <a:lnTo>
                    <a:pt x="418" y="83"/>
                  </a:lnTo>
                  <a:lnTo>
                    <a:pt x="427" y="86"/>
                  </a:lnTo>
                  <a:lnTo>
                    <a:pt x="428" y="87"/>
                  </a:lnTo>
                  <a:lnTo>
                    <a:pt x="428" y="88"/>
                  </a:lnTo>
                  <a:lnTo>
                    <a:pt x="276" y="84"/>
                  </a:lnTo>
                  <a:lnTo>
                    <a:pt x="268" y="84"/>
                  </a:lnTo>
                  <a:lnTo>
                    <a:pt x="267" y="86"/>
                  </a:lnTo>
                  <a:lnTo>
                    <a:pt x="288" y="100"/>
                  </a:lnTo>
                  <a:lnTo>
                    <a:pt x="334" y="118"/>
                  </a:lnTo>
                  <a:lnTo>
                    <a:pt x="372" y="128"/>
                  </a:lnTo>
                  <a:lnTo>
                    <a:pt x="374" y="129"/>
                  </a:lnTo>
                  <a:lnTo>
                    <a:pt x="371" y="133"/>
                  </a:lnTo>
                  <a:lnTo>
                    <a:pt x="331" y="124"/>
                  </a:lnTo>
                  <a:lnTo>
                    <a:pt x="276" y="104"/>
                  </a:lnTo>
                  <a:lnTo>
                    <a:pt x="265" y="97"/>
                  </a:lnTo>
                  <a:lnTo>
                    <a:pt x="261" y="92"/>
                  </a:lnTo>
                  <a:lnTo>
                    <a:pt x="261" y="87"/>
                  </a:lnTo>
                  <a:lnTo>
                    <a:pt x="227" y="84"/>
                  </a:lnTo>
                  <a:lnTo>
                    <a:pt x="176" y="88"/>
                  </a:lnTo>
                  <a:lnTo>
                    <a:pt x="64" y="105"/>
                  </a:lnTo>
                  <a:lnTo>
                    <a:pt x="6" y="116"/>
                  </a:lnTo>
                  <a:lnTo>
                    <a:pt x="0" y="113"/>
                  </a:lnTo>
                  <a:lnTo>
                    <a:pt x="1" y="109"/>
                  </a:lnTo>
                  <a:lnTo>
                    <a:pt x="25" y="101"/>
                  </a:lnTo>
                  <a:lnTo>
                    <a:pt x="50" y="97"/>
                  </a:lnTo>
                  <a:lnTo>
                    <a:pt x="93" y="91"/>
                  </a:lnTo>
                  <a:lnTo>
                    <a:pt x="108" y="77"/>
                  </a:lnTo>
                  <a:lnTo>
                    <a:pt x="145" y="52"/>
                  </a:lnTo>
                  <a:lnTo>
                    <a:pt x="148" y="52"/>
                  </a:lnTo>
                  <a:lnTo>
                    <a:pt x="157" y="41"/>
                  </a:lnTo>
                  <a:lnTo>
                    <a:pt x="184" y="29"/>
                  </a:lnTo>
                  <a:lnTo>
                    <a:pt x="208" y="20"/>
                  </a:lnTo>
                  <a:lnTo>
                    <a:pt x="208" y="18"/>
                  </a:lnTo>
                  <a:lnTo>
                    <a:pt x="231" y="9"/>
                  </a:lnTo>
                  <a:lnTo>
                    <a:pt x="257" y="0"/>
                  </a:lnTo>
                  <a:lnTo>
                    <a:pt x="278" y="4"/>
                  </a:lnTo>
                  <a:lnTo>
                    <a:pt x="278" y="5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45" name="Freeform 341"/>
            <p:cNvSpPr>
              <a:spLocks/>
            </p:cNvSpPr>
            <p:nvPr/>
          </p:nvSpPr>
          <p:spPr bwMode="auto">
            <a:xfrm>
              <a:off x="1627" y="1219"/>
              <a:ext cx="712" cy="669"/>
            </a:xfrm>
            <a:custGeom>
              <a:avLst/>
              <a:gdLst>
                <a:gd name="T0" fmla="*/ 458 w 712"/>
                <a:gd name="T1" fmla="*/ 10 h 669"/>
                <a:gd name="T2" fmla="*/ 516 w 712"/>
                <a:gd name="T3" fmla="*/ 19 h 669"/>
                <a:gd name="T4" fmla="*/ 546 w 712"/>
                <a:gd name="T5" fmla="*/ 15 h 669"/>
                <a:gd name="T6" fmla="*/ 564 w 712"/>
                <a:gd name="T7" fmla="*/ 33 h 669"/>
                <a:gd name="T8" fmla="*/ 641 w 712"/>
                <a:gd name="T9" fmla="*/ 114 h 669"/>
                <a:gd name="T10" fmla="*/ 668 w 712"/>
                <a:gd name="T11" fmla="*/ 170 h 669"/>
                <a:gd name="T12" fmla="*/ 712 w 712"/>
                <a:gd name="T13" fmla="*/ 228 h 669"/>
                <a:gd name="T14" fmla="*/ 690 w 712"/>
                <a:gd name="T15" fmla="*/ 260 h 669"/>
                <a:gd name="T16" fmla="*/ 685 w 712"/>
                <a:gd name="T17" fmla="*/ 306 h 669"/>
                <a:gd name="T18" fmla="*/ 682 w 712"/>
                <a:gd name="T19" fmla="*/ 351 h 669"/>
                <a:gd name="T20" fmla="*/ 673 w 712"/>
                <a:gd name="T21" fmla="*/ 393 h 669"/>
                <a:gd name="T22" fmla="*/ 648 w 712"/>
                <a:gd name="T23" fmla="*/ 446 h 669"/>
                <a:gd name="T24" fmla="*/ 644 w 712"/>
                <a:gd name="T25" fmla="*/ 477 h 669"/>
                <a:gd name="T26" fmla="*/ 589 w 712"/>
                <a:gd name="T27" fmla="*/ 516 h 669"/>
                <a:gd name="T28" fmla="*/ 522 w 712"/>
                <a:gd name="T29" fmla="*/ 571 h 669"/>
                <a:gd name="T30" fmla="*/ 481 w 712"/>
                <a:gd name="T31" fmla="*/ 594 h 669"/>
                <a:gd name="T32" fmla="*/ 431 w 712"/>
                <a:gd name="T33" fmla="*/ 602 h 669"/>
                <a:gd name="T34" fmla="*/ 395 w 712"/>
                <a:gd name="T35" fmla="*/ 626 h 669"/>
                <a:gd name="T36" fmla="*/ 364 w 712"/>
                <a:gd name="T37" fmla="*/ 669 h 669"/>
                <a:gd name="T38" fmla="*/ 331 w 712"/>
                <a:gd name="T39" fmla="*/ 636 h 669"/>
                <a:gd name="T40" fmla="*/ 302 w 712"/>
                <a:gd name="T41" fmla="*/ 618 h 669"/>
                <a:gd name="T42" fmla="*/ 272 w 712"/>
                <a:gd name="T43" fmla="*/ 609 h 669"/>
                <a:gd name="T44" fmla="*/ 260 w 712"/>
                <a:gd name="T45" fmla="*/ 607 h 669"/>
                <a:gd name="T46" fmla="*/ 234 w 712"/>
                <a:gd name="T47" fmla="*/ 601 h 669"/>
                <a:gd name="T48" fmla="*/ 190 w 712"/>
                <a:gd name="T49" fmla="*/ 605 h 669"/>
                <a:gd name="T50" fmla="*/ 169 w 712"/>
                <a:gd name="T51" fmla="*/ 618 h 669"/>
                <a:gd name="T52" fmla="*/ 149 w 712"/>
                <a:gd name="T53" fmla="*/ 577 h 669"/>
                <a:gd name="T54" fmla="*/ 83 w 712"/>
                <a:gd name="T55" fmla="*/ 502 h 669"/>
                <a:gd name="T56" fmla="*/ 42 w 712"/>
                <a:gd name="T57" fmla="*/ 478 h 669"/>
                <a:gd name="T58" fmla="*/ 33 w 712"/>
                <a:gd name="T59" fmla="*/ 473 h 669"/>
                <a:gd name="T60" fmla="*/ 39 w 712"/>
                <a:gd name="T61" fmla="*/ 405 h 669"/>
                <a:gd name="T62" fmla="*/ 19 w 712"/>
                <a:gd name="T63" fmla="*/ 270 h 669"/>
                <a:gd name="T64" fmla="*/ 3 w 712"/>
                <a:gd name="T65" fmla="*/ 237 h 669"/>
                <a:gd name="T66" fmla="*/ 28 w 712"/>
                <a:gd name="T67" fmla="*/ 220 h 669"/>
                <a:gd name="T68" fmla="*/ 58 w 712"/>
                <a:gd name="T69" fmla="*/ 164 h 669"/>
                <a:gd name="T70" fmla="*/ 78 w 712"/>
                <a:gd name="T71" fmla="*/ 120 h 669"/>
                <a:gd name="T72" fmla="*/ 109 w 712"/>
                <a:gd name="T73" fmla="*/ 83 h 669"/>
                <a:gd name="T74" fmla="*/ 139 w 712"/>
                <a:gd name="T75" fmla="*/ 19 h 669"/>
                <a:gd name="T76" fmla="*/ 156 w 712"/>
                <a:gd name="T77" fmla="*/ 19 h 669"/>
                <a:gd name="T78" fmla="*/ 197 w 712"/>
                <a:gd name="T79" fmla="*/ 28 h 669"/>
                <a:gd name="T80" fmla="*/ 283 w 712"/>
                <a:gd name="T81" fmla="*/ 1 h 669"/>
                <a:gd name="T82" fmla="*/ 304 w 712"/>
                <a:gd name="T83" fmla="*/ 3 h 669"/>
                <a:gd name="T84" fmla="*/ 301 w 712"/>
                <a:gd name="T85" fmla="*/ 26 h 669"/>
                <a:gd name="T86" fmla="*/ 318 w 712"/>
                <a:gd name="T87" fmla="*/ 61 h 669"/>
                <a:gd name="T88" fmla="*/ 340 w 712"/>
                <a:gd name="T89" fmla="*/ 66 h 669"/>
                <a:gd name="T90" fmla="*/ 362 w 712"/>
                <a:gd name="T91" fmla="*/ 38 h 669"/>
                <a:gd name="T92" fmla="*/ 385 w 712"/>
                <a:gd name="T93" fmla="*/ 0 h 669"/>
                <a:gd name="T94" fmla="*/ 437 w 712"/>
                <a:gd name="T95" fmla="*/ 7 h 6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712" h="669">
                  <a:moveTo>
                    <a:pt x="437" y="7"/>
                  </a:moveTo>
                  <a:lnTo>
                    <a:pt x="458" y="10"/>
                  </a:lnTo>
                  <a:lnTo>
                    <a:pt x="493" y="16"/>
                  </a:lnTo>
                  <a:lnTo>
                    <a:pt x="516" y="19"/>
                  </a:lnTo>
                  <a:lnTo>
                    <a:pt x="538" y="19"/>
                  </a:lnTo>
                  <a:lnTo>
                    <a:pt x="546" y="15"/>
                  </a:lnTo>
                  <a:lnTo>
                    <a:pt x="555" y="16"/>
                  </a:lnTo>
                  <a:lnTo>
                    <a:pt x="564" y="33"/>
                  </a:lnTo>
                  <a:lnTo>
                    <a:pt x="625" y="87"/>
                  </a:lnTo>
                  <a:lnTo>
                    <a:pt x="641" y="114"/>
                  </a:lnTo>
                  <a:lnTo>
                    <a:pt x="662" y="150"/>
                  </a:lnTo>
                  <a:lnTo>
                    <a:pt x="668" y="170"/>
                  </a:lnTo>
                  <a:lnTo>
                    <a:pt x="685" y="196"/>
                  </a:lnTo>
                  <a:lnTo>
                    <a:pt x="712" y="228"/>
                  </a:lnTo>
                  <a:lnTo>
                    <a:pt x="712" y="236"/>
                  </a:lnTo>
                  <a:lnTo>
                    <a:pt x="690" y="260"/>
                  </a:lnTo>
                  <a:lnTo>
                    <a:pt x="684" y="279"/>
                  </a:lnTo>
                  <a:lnTo>
                    <a:pt x="685" y="306"/>
                  </a:lnTo>
                  <a:lnTo>
                    <a:pt x="685" y="329"/>
                  </a:lnTo>
                  <a:lnTo>
                    <a:pt x="682" y="351"/>
                  </a:lnTo>
                  <a:lnTo>
                    <a:pt x="678" y="371"/>
                  </a:lnTo>
                  <a:lnTo>
                    <a:pt x="673" y="393"/>
                  </a:lnTo>
                  <a:lnTo>
                    <a:pt x="655" y="433"/>
                  </a:lnTo>
                  <a:lnTo>
                    <a:pt x="648" y="446"/>
                  </a:lnTo>
                  <a:lnTo>
                    <a:pt x="645" y="461"/>
                  </a:lnTo>
                  <a:lnTo>
                    <a:pt x="644" y="477"/>
                  </a:lnTo>
                  <a:lnTo>
                    <a:pt x="632" y="483"/>
                  </a:lnTo>
                  <a:lnTo>
                    <a:pt x="589" y="516"/>
                  </a:lnTo>
                  <a:lnTo>
                    <a:pt x="544" y="545"/>
                  </a:lnTo>
                  <a:lnTo>
                    <a:pt x="522" y="571"/>
                  </a:lnTo>
                  <a:lnTo>
                    <a:pt x="509" y="598"/>
                  </a:lnTo>
                  <a:lnTo>
                    <a:pt x="481" y="594"/>
                  </a:lnTo>
                  <a:lnTo>
                    <a:pt x="448" y="595"/>
                  </a:lnTo>
                  <a:lnTo>
                    <a:pt x="431" y="602"/>
                  </a:lnTo>
                  <a:lnTo>
                    <a:pt x="425" y="602"/>
                  </a:lnTo>
                  <a:lnTo>
                    <a:pt x="395" y="626"/>
                  </a:lnTo>
                  <a:lnTo>
                    <a:pt x="377" y="662"/>
                  </a:lnTo>
                  <a:lnTo>
                    <a:pt x="364" y="669"/>
                  </a:lnTo>
                  <a:lnTo>
                    <a:pt x="340" y="646"/>
                  </a:lnTo>
                  <a:lnTo>
                    <a:pt x="331" y="636"/>
                  </a:lnTo>
                  <a:lnTo>
                    <a:pt x="310" y="626"/>
                  </a:lnTo>
                  <a:lnTo>
                    <a:pt x="302" y="618"/>
                  </a:lnTo>
                  <a:lnTo>
                    <a:pt x="286" y="615"/>
                  </a:lnTo>
                  <a:lnTo>
                    <a:pt x="272" y="609"/>
                  </a:lnTo>
                  <a:lnTo>
                    <a:pt x="262" y="606"/>
                  </a:lnTo>
                  <a:lnTo>
                    <a:pt x="260" y="607"/>
                  </a:lnTo>
                  <a:lnTo>
                    <a:pt x="254" y="604"/>
                  </a:lnTo>
                  <a:lnTo>
                    <a:pt x="234" y="601"/>
                  </a:lnTo>
                  <a:lnTo>
                    <a:pt x="195" y="601"/>
                  </a:lnTo>
                  <a:lnTo>
                    <a:pt x="190" y="605"/>
                  </a:lnTo>
                  <a:lnTo>
                    <a:pt x="182" y="606"/>
                  </a:lnTo>
                  <a:lnTo>
                    <a:pt x="169" y="618"/>
                  </a:lnTo>
                  <a:lnTo>
                    <a:pt x="163" y="594"/>
                  </a:lnTo>
                  <a:lnTo>
                    <a:pt x="149" y="577"/>
                  </a:lnTo>
                  <a:lnTo>
                    <a:pt x="105" y="533"/>
                  </a:lnTo>
                  <a:lnTo>
                    <a:pt x="83" y="502"/>
                  </a:lnTo>
                  <a:lnTo>
                    <a:pt x="60" y="483"/>
                  </a:lnTo>
                  <a:lnTo>
                    <a:pt x="42" y="478"/>
                  </a:lnTo>
                  <a:lnTo>
                    <a:pt x="33" y="478"/>
                  </a:lnTo>
                  <a:lnTo>
                    <a:pt x="33" y="473"/>
                  </a:lnTo>
                  <a:lnTo>
                    <a:pt x="42" y="425"/>
                  </a:lnTo>
                  <a:lnTo>
                    <a:pt x="39" y="405"/>
                  </a:lnTo>
                  <a:lnTo>
                    <a:pt x="23" y="367"/>
                  </a:lnTo>
                  <a:lnTo>
                    <a:pt x="19" y="270"/>
                  </a:lnTo>
                  <a:lnTo>
                    <a:pt x="0" y="246"/>
                  </a:lnTo>
                  <a:lnTo>
                    <a:pt x="3" y="237"/>
                  </a:lnTo>
                  <a:lnTo>
                    <a:pt x="15" y="225"/>
                  </a:lnTo>
                  <a:lnTo>
                    <a:pt x="28" y="220"/>
                  </a:lnTo>
                  <a:lnTo>
                    <a:pt x="41" y="206"/>
                  </a:lnTo>
                  <a:lnTo>
                    <a:pt x="58" y="164"/>
                  </a:lnTo>
                  <a:lnTo>
                    <a:pt x="69" y="142"/>
                  </a:lnTo>
                  <a:lnTo>
                    <a:pt x="78" y="120"/>
                  </a:lnTo>
                  <a:lnTo>
                    <a:pt x="104" y="85"/>
                  </a:lnTo>
                  <a:lnTo>
                    <a:pt x="109" y="83"/>
                  </a:lnTo>
                  <a:lnTo>
                    <a:pt x="141" y="38"/>
                  </a:lnTo>
                  <a:lnTo>
                    <a:pt x="139" y="19"/>
                  </a:lnTo>
                  <a:lnTo>
                    <a:pt x="137" y="17"/>
                  </a:lnTo>
                  <a:lnTo>
                    <a:pt x="156" y="19"/>
                  </a:lnTo>
                  <a:lnTo>
                    <a:pt x="185" y="30"/>
                  </a:lnTo>
                  <a:lnTo>
                    <a:pt x="197" y="28"/>
                  </a:lnTo>
                  <a:lnTo>
                    <a:pt x="251" y="5"/>
                  </a:lnTo>
                  <a:lnTo>
                    <a:pt x="283" y="1"/>
                  </a:lnTo>
                  <a:lnTo>
                    <a:pt x="300" y="3"/>
                  </a:lnTo>
                  <a:lnTo>
                    <a:pt x="304" y="3"/>
                  </a:lnTo>
                  <a:lnTo>
                    <a:pt x="304" y="20"/>
                  </a:lnTo>
                  <a:lnTo>
                    <a:pt x="301" y="26"/>
                  </a:lnTo>
                  <a:lnTo>
                    <a:pt x="306" y="51"/>
                  </a:lnTo>
                  <a:lnTo>
                    <a:pt x="318" y="61"/>
                  </a:lnTo>
                  <a:lnTo>
                    <a:pt x="330" y="68"/>
                  </a:lnTo>
                  <a:lnTo>
                    <a:pt x="340" y="66"/>
                  </a:lnTo>
                  <a:lnTo>
                    <a:pt x="355" y="53"/>
                  </a:lnTo>
                  <a:lnTo>
                    <a:pt x="362" y="38"/>
                  </a:lnTo>
                  <a:lnTo>
                    <a:pt x="362" y="8"/>
                  </a:lnTo>
                  <a:lnTo>
                    <a:pt x="385" y="0"/>
                  </a:lnTo>
                  <a:lnTo>
                    <a:pt x="425" y="2"/>
                  </a:lnTo>
                  <a:lnTo>
                    <a:pt x="437" y="7"/>
                  </a:lnTo>
                  <a:close/>
                </a:path>
              </a:pathLst>
            </a:custGeom>
            <a:solidFill>
              <a:srgbClr val="C2E3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46" name="Freeform 342"/>
            <p:cNvSpPr>
              <a:spLocks/>
            </p:cNvSpPr>
            <p:nvPr/>
          </p:nvSpPr>
          <p:spPr bwMode="auto">
            <a:xfrm>
              <a:off x="2713" y="1240"/>
              <a:ext cx="118" cy="43"/>
            </a:xfrm>
            <a:custGeom>
              <a:avLst/>
              <a:gdLst>
                <a:gd name="T0" fmla="*/ 118 w 118"/>
                <a:gd name="T1" fmla="*/ 5 h 43"/>
                <a:gd name="T2" fmla="*/ 107 w 118"/>
                <a:gd name="T3" fmla="*/ 9 h 43"/>
                <a:gd name="T4" fmla="*/ 97 w 118"/>
                <a:gd name="T5" fmla="*/ 9 h 43"/>
                <a:gd name="T6" fmla="*/ 57 w 118"/>
                <a:gd name="T7" fmla="*/ 23 h 43"/>
                <a:gd name="T8" fmla="*/ 31 w 118"/>
                <a:gd name="T9" fmla="*/ 32 h 43"/>
                <a:gd name="T10" fmla="*/ 21 w 118"/>
                <a:gd name="T11" fmla="*/ 39 h 43"/>
                <a:gd name="T12" fmla="*/ 3 w 118"/>
                <a:gd name="T13" fmla="*/ 43 h 43"/>
                <a:gd name="T14" fmla="*/ 2 w 118"/>
                <a:gd name="T15" fmla="*/ 41 h 43"/>
                <a:gd name="T16" fmla="*/ 0 w 118"/>
                <a:gd name="T17" fmla="*/ 41 h 43"/>
                <a:gd name="T18" fmla="*/ 2 w 118"/>
                <a:gd name="T19" fmla="*/ 39 h 43"/>
                <a:gd name="T20" fmla="*/ 25 w 118"/>
                <a:gd name="T21" fmla="*/ 27 h 43"/>
                <a:gd name="T22" fmla="*/ 26 w 118"/>
                <a:gd name="T23" fmla="*/ 28 h 43"/>
                <a:gd name="T24" fmla="*/ 50 w 118"/>
                <a:gd name="T25" fmla="*/ 17 h 43"/>
                <a:gd name="T26" fmla="*/ 56 w 118"/>
                <a:gd name="T27" fmla="*/ 17 h 43"/>
                <a:gd name="T28" fmla="*/ 71 w 118"/>
                <a:gd name="T29" fmla="*/ 11 h 43"/>
                <a:gd name="T30" fmla="*/ 77 w 118"/>
                <a:gd name="T31" fmla="*/ 11 h 43"/>
                <a:gd name="T32" fmla="*/ 108 w 118"/>
                <a:gd name="T33" fmla="*/ 0 h 43"/>
                <a:gd name="T34" fmla="*/ 118 w 118"/>
                <a:gd name="T35" fmla="*/ 0 h 43"/>
                <a:gd name="T36" fmla="*/ 118 w 118"/>
                <a:gd name="T37" fmla="*/ 5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18" h="43">
                  <a:moveTo>
                    <a:pt x="118" y="5"/>
                  </a:moveTo>
                  <a:lnTo>
                    <a:pt x="107" y="9"/>
                  </a:lnTo>
                  <a:lnTo>
                    <a:pt x="97" y="9"/>
                  </a:lnTo>
                  <a:lnTo>
                    <a:pt x="57" y="23"/>
                  </a:lnTo>
                  <a:lnTo>
                    <a:pt x="31" y="32"/>
                  </a:lnTo>
                  <a:lnTo>
                    <a:pt x="21" y="39"/>
                  </a:lnTo>
                  <a:lnTo>
                    <a:pt x="3" y="43"/>
                  </a:lnTo>
                  <a:lnTo>
                    <a:pt x="2" y="41"/>
                  </a:lnTo>
                  <a:lnTo>
                    <a:pt x="0" y="41"/>
                  </a:lnTo>
                  <a:lnTo>
                    <a:pt x="2" y="39"/>
                  </a:lnTo>
                  <a:lnTo>
                    <a:pt x="25" y="27"/>
                  </a:lnTo>
                  <a:lnTo>
                    <a:pt x="26" y="28"/>
                  </a:lnTo>
                  <a:lnTo>
                    <a:pt x="50" y="17"/>
                  </a:lnTo>
                  <a:lnTo>
                    <a:pt x="56" y="17"/>
                  </a:lnTo>
                  <a:lnTo>
                    <a:pt x="71" y="11"/>
                  </a:lnTo>
                  <a:lnTo>
                    <a:pt x="77" y="11"/>
                  </a:lnTo>
                  <a:lnTo>
                    <a:pt x="108" y="0"/>
                  </a:lnTo>
                  <a:lnTo>
                    <a:pt x="118" y="0"/>
                  </a:lnTo>
                  <a:lnTo>
                    <a:pt x="118" y="5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47" name="Freeform 343"/>
            <p:cNvSpPr>
              <a:spLocks/>
            </p:cNvSpPr>
            <p:nvPr/>
          </p:nvSpPr>
          <p:spPr bwMode="auto">
            <a:xfrm>
              <a:off x="1989" y="1255"/>
              <a:ext cx="288" cy="541"/>
            </a:xfrm>
            <a:custGeom>
              <a:avLst/>
              <a:gdLst>
                <a:gd name="T0" fmla="*/ 165 w 288"/>
                <a:gd name="T1" fmla="*/ 19 h 541"/>
                <a:gd name="T2" fmla="*/ 192 w 288"/>
                <a:gd name="T3" fmla="*/ 32 h 541"/>
                <a:gd name="T4" fmla="*/ 204 w 288"/>
                <a:gd name="T5" fmla="*/ 42 h 541"/>
                <a:gd name="T6" fmla="*/ 223 w 288"/>
                <a:gd name="T7" fmla="*/ 62 h 541"/>
                <a:gd name="T8" fmla="*/ 240 w 288"/>
                <a:gd name="T9" fmla="*/ 84 h 541"/>
                <a:gd name="T10" fmla="*/ 256 w 288"/>
                <a:gd name="T11" fmla="*/ 115 h 541"/>
                <a:gd name="T12" fmla="*/ 263 w 288"/>
                <a:gd name="T13" fmla="*/ 133 h 541"/>
                <a:gd name="T14" fmla="*/ 267 w 288"/>
                <a:gd name="T15" fmla="*/ 138 h 541"/>
                <a:gd name="T16" fmla="*/ 270 w 288"/>
                <a:gd name="T17" fmla="*/ 160 h 541"/>
                <a:gd name="T18" fmla="*/ 282 w 288"/>
                <a:gd name="T19" fmla="*/ 196 h 541"/>
                <a:gd name="T20" fmla="*/ 288 w 288"/>
                <a:gd name="T21" fmla="*/ 248 h 541"/>
                <a:gd name="T22" fmla="*/ 288 w 288"/>
                <a:gd name="T23" fmla="*/ 296 h 541"/>
                <a:gd name="T24" fmla="*/ 284 w 288"/>
                <a:gd name="T25" fmla="*/ 315 h 541"/>
                <a:gd name="T26" fmla="*/ 284 w 288"/>
                <a:gd name="T27" fmla="*/ 335 h 541"/>
                <a:gd name="T28" fmla="*/ 282 w 288"/>
                <a:gd name="T29" fmla="*/ 346 h 541"/>
                <a:gd name="T30" fmla="*/ 259 w 288"/>
                <a:gd name="T31" fmla="*/ 391 h 541"/>
                <a:gd name="T32" fmla="*/ 222 w 288"/>
                <a:gd name="T33" fmla="*/ 439 h 541"/>
                <a:gd name="T34" fmla="*/ 165 w 288"/>
                <a:gd name="T35" fmla="*/ 483 h 541"/>
                <a:gd name="T36" fmla="*/ 76 w 288"/>
                <a:gd name="T37" fmla="*/ 537 h 541"/>
                <a:gd name="T38" fmla="*/ 69 w 288"/>
                <a:gd name="T39" fmla="*/ 541 h 541"/>
                <a:gd name="T40" fmla="*/ 52 w 288"/>
                <a:gd name="T41" fmla="*/ 538 h 541"/>
                <a:gd name="T42" fmla="*/ 33 w 288"/>
                <a:gd name="T43" fmla="*/ 512 h 541"/>
                <a:gd name="T44" fmla="*/ 25 w 288"/>
                <a:gd name="T45" fmla="*/ 492 h 541"/>
                <a:gd name="T46" fmla="*/ 15 w 288"/>
                <a:gd name="T47" fmla="*/ 424 h 541"/>
                <a:gd name="T48" fmla="*/ 12 w 288"/>
                <a:gd name="T49" fmla="*/ 343 h 541"/>
                <a:gd name="T50" fmla="*/ 16 w 288"/>
                <a:gd name="T51" fmla="*/ 314 h 541"/>
                <a:gd name="T52" fmla="*/ 15 w 288"/>
                <a:gd name="T53" fmla="*/ 241 h 541"/>
                <a:gd name="T54" fmla="*/ 10 w 288"/>
                <a:gd name="T55" fmla="*/ 200 h 541"/>
                <a:gd name="T56" fmla="*/ 4 w 288"/>
                <a:gd name="T57" fmla="*/ 168 h 541"/>
                <a:gd name="T58" fmla="*/ 4 w 288"/>
                <a:gd name="T59" fmla="*/ 142 h 541"/>
                <a:gd name="T60" fmla="*/ 1 w 288"/>
                <a:gd name="T61" fmla="*/ 119 h 541"/>
                <a:gd name="T62" fmla="*/ 0 w 288"/>
                <a:gd name="T63" fmla="*/ 89 h 541"/>
                <a:gd name="T64" fmla="*/ 0 w 288"/>
                <a:gd name="T65" fmla="*/ 65 h 541"/>
                <a:gd name="T66" fmla="*/ 4 w 288"/>
                <a:gd name="T67" fmla="*/ 51 h 541"/>
                <a:gd name="T68" fmla="*/ 4 w 288"/>
                <a:gd name="T69" fmla="*/ 42 h 541"/>
                <a:gd name="T70" fmla="*/ 14 w 288"/>
                <a:gd name="T71" fmla="*/ 22 h 541"/>
                <a:gd name="T72" fmla="*/ 27 w 288"/>
                <a:gd name="T73" fmla="*/ 12 h 541"/>
                <a:gd name="T74" fmla="*/ 43 w 288"/>
                <a:gd name="T75" fmla="*/ 8 h 541"/>
                <a:gd name="T76" fmla="*/ 47 w 288"/>
                <a:gd name="T77" fmla="*/ 3 h 541"/>
                <a:gd name="T78" fmla="*/ 59 w 288"/>
                <a:gd name="T79" fmla="*/ 3 h 541"/>
                <a:gd name="T80" fmla="*/ 68 w 288"/>
                <a:gd name="T81" fmla="*/ 1 h 541"/>
                <a:gd name="T82" fmla="*/ 92 w 288"/>
                <a:gd name="T83" fmla="*/ 0 h 541"/>
                <a:gd name="T84" fmla="*/ 114 w 288"/>
                <a:gd name="T85" fmla="*/ 3 h 541"/>
                <a:gd name="T86" fmla="*/ 165 w 288"/>
                <a:gd name="T87" fmla="*/ 19 h 5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88" h="541">
                  <a:moveTo>
                    <a:pt x="165" y="19"/>
                  </a:moveTo>
                  <a:lnTo>
                    <a:pt x="192" y="32"/>
                  </a:lnTo>
                  <a:lnTo>
                    <a:pt x="204" y="42"/>
                  </a:lnTo>
                  <a:lnTo>
                    <a:pt x="223" y="62"/>
                  </a:lnTo>
                  <a:lnTo>
                    <a:pt x="240" y="84"/>
                  </a:lnTo>
                  <a:lnTo>
                    <a:pt x="256" y="115"/>
                  </a:lnTo>
                  <a:lnTo>
                    <a:pt x="263" y="133"/>
                  </a:lnTo>
                  <a:lnTo>
                    <a:pt x="267" y="138"/>
                  </a:lnTo>
                  <a:lnTo>
                    <a:pt x="270" y="160"/>
                  </a:lnTo>
                  <a:lnTo>
                    <a:pt x="282" y="196"/>
                  </a:lnTo>
                  <a:lnTo>
                    <a:pt x="288" y="248"/>
                  </a:lnTo>
                  <a:lnTo>
                    <a:pt x="288" y="296"/>
                  </a:lnTo>
                  <a:lnTo>
                    <a:pt x="284" y="315"/>
                  </a:lnTo>
                  <a:lnTo>
                    <a:pt x="284" y="335"/>
                  </a:lnTo>
                  <a:lnTo>
                    <a:pt x="282" y="346"/>
                  </a:lnTo>
                  <a:lnTo>
                    <a:pt x="259" y="391"/>
                  </a:lnTo>
                  <a:lnTo>
                    <a:pt x="222" y="439"/>
                  </a:lnTo>
                  <a:lnTo>
                    <a:pt x="165" y="483"/>
                  </a:lnTo>
                  <a:lnTo>
                    <a:pt x="76" y="537"/>
                  </a:lnTo>
                  <a:lnTo>
                    <a:pt x="69" y="541"/>
                  </a:lnTo>
                  <a:lnTo>
                    <a:pt x="52" y="538"/>
                  </a:lnTo>
                  <a:lnTo>
                    <a:pt x="33" y="512"/>
                  </a:lnTo>
                  <a:lnTo>
                    <a:pt x="25" y="492"/>
                  </a:lnTo>
                  <a:lnTo>
                    <a:pt x="15" y="424"/>
                  </a:lnTo>
                  <a:lnTo>
                    <a:pt x="12" y="343"/>
                  </a:lnTo>
                  <a:lnTo>
                    <a:pt x="16" y="314"/>
                  </a:lnTo>
                  <a:lnTo>
                    <a:pt x="15" y="241"/>
                  </a:lnTo>
                  <a:lnTo>
                    <a:pt x="10" y="200"/>
                  </a:lnTo>
                  <a:lnTo>
                    <a:pt x="4" y="168"/>
                  </a:lnTo>
                  <a:lnTo>
                    <a:pt x="4" y="142"/>
                  </a:lnTo>
                  <a:lnTo>
                    <a:pt x="1" y="119"/>
                  </a:lnTo>
                  <a:lnTo>
                    <a:pt x="0" y="89"/>
                  </a:lnTo>
                  <a:lnTo>
                    <a:pt x="0" y="65"/>
                  </a:lnTo>
                  <a:lnTo>
                    <a:pt x="4" y="51"/>
                  </a:lnTo>
                  <a:lnTo>
                    <a:pt x="4" y="42"/>
                  </a:lnTo>
                  <a:lnTo>
                    <a:pt x="14" y="22"/>
                  </a:lnTo>
                  <a:lnTo>
                    <a:pt x="27" y="12"/>
                  </a:lnTo>
                  <a:lnTo>
                    <a:pt x="43" y="8"/>
                  </a:lnTo>
                  <a:lnTo>
                    <a:pt x="47" y="3"/>
                  </a:lnTo>
                  <a:lnTo>
                    <a:pt x="59" y="3"/>
                  </a:lnTo>
                  <a:lnTo>
                    <a:pt x="68" y="1"/>
                  </a:lnTo>
                  <a:lnTo>
                    <a:pt x="92" y="0"/>
                  </a:lnTo>
                  <a:lnTo>
                    <a:pt x="114" y="3"/>
                  </a:lnTo>
                  <a:lnTo>
                    <a:pt x="165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48" name="Freeform 344"/>
            <p:cNvSpPr>
              <a:spLocks/>
            </p:cNvSpPr>
            <p:nvPr/>
          </p:nvSpPr>
          <p:spPr bwMode="auto">
            <a:xfrm>
              <a:off x="1698" y="1258"/>
              <a:ext cx="277" cy="543"/>
            </a:xfrm>
            <a:custGeom>
              <a:avLst/>
              <a:gdLst>
                <a:gd name="T0" fmla="*/ 206 w 277"/>
                <a:gd name="T1" fmla="*/ 7 h 543"/>
                <a:gd name="T2" fmla="*/ 229 w 277"/>
                <a:gd name="T3" fmla="*/ 31 h 543"/>
                <a:gd name="T4" fmla="*/ 237 w 277"/>
                <a:gd name="T5" fmla="*/ 53 h 543"/>
                <a:gd name="T6" fmla="*/ 256 w 277"/>
                <a:gd name="T7" fmla="*/ 116 h 543"/>
                <a:gd name="T8" fmla="*/ 261 w 277"/>
                <a:gd name="T9" fmla="*/ 149 h 543"/>
                <a:gd name="T10" fmla="*/ 267 w 277"/>
                <a:gd name="T11" fmla="*/ 177 h 543"/>
                <a:gd name="T12" fmla="*/ 271 w 277"/>
                <a:gd name="T13" fmla="*/ 227 h 543"/>
                <a:gd name="T14" fmla="*/ 263 w 277"/>
                <a:gd name="T15" fmla="*/ 272 h 543"/>
                <a:gd name="T16" fmla="*/ 259 w 277"/>
                <a:gd name="T17" fmla="*/ 307 h 543"/>
                <a:gd name="T18" fmla="*/ 273 w 277"/>
                <a:gd name="T19" fmla="*/ 375 h 543"/>
                <a:gd name="T20" fmla="*/ 277 w 277"/>
                <a:gd name="T21" fmla="*/ 408 h 543"/>
                <a:gd name="T22" fmla="*/ 270 w 277"/>
                <a:gd name="T23" fmla="*/ 451 h 543"/>
                <a:gd name="T24" fmla="*/ 259 w 277"/>
                <a:gd name="T25" fmla="*/ 488 h 543"/>
                <a:gd name="T26" fmla="*/ 248 w 277"/>
                <a:gd name="T27" fmla="*/ 512 h 543"/>
                <a:gd name="T28" fmla="*/ 231 w 277"/>
                <a:gd name="T29" fmla="*/ 527 h 543"/>
                <a:gd name="T30" fmla="*/ 210 w 277"/>
                <a:gd name="T31" fmla="*/ 538 h 543"/>
                <a:gd name="T32" fmla="*/ 182 w 277"/>
                <a:gd name="T33" fmla="*/ 543 h 543"/>
                <a:gd name="T34" fmla="*/ 148 w 277"/>
                <a:gd name="T35" fmla="*/ 529 h 543"/>
                <a:gd name="T36" fmla="*/ 112 w 277"/>
                <a:gd name="T37" fmla="*/ 500 h 543"/>
                <a:gd name="T38" fmla="*/ 99 w 277"/>
                <a:gd name="T39" fmla="*/ 495 h 543"/>
                <a:gd name="T40" fmla="*/ 57 w 277"/>
                <a:gd name="T41" fmla="*/ 459 h 543"/>
                <a:gd name="T42" fmla="*/ 26 w 277"/>
                <a:gd name="T43" fmla="*/ 417 h 543"/>
                <a:gd name="T44" fmla="*/ 5 w 277"/>
                <a:gd name="T45" fmla="*/ 370 h 543"/>
                <a:gd name="T46" fmla="*/ 2 w 277"/>
                <a:gd name="T47" fmla="*/ 318 h 543"/>
                <a:gd name="T48" fmla="*/ 0 w 277"/>
                <a:gd name="T49" fmla="*/ 252 h 543"/>
                <a:gd name="T50" fmla="*/ 1 w 277"/>
                <a:gd name="T51" fmla="*/ 212 h 543"/>
                <a:gd name="T52" fmla="*/ 5 w 277"/>
                <a:gd name="T53" fmla="*/ 198 h 543"/>
                <a:gd name="T54" fmla="*/ 10 w 277"/>
                <a:gd name="T55" fmla="*/ 190 h 543"/>
                <a:gd name="T56" fmla="*/ 13 w 277"/>
                <a:gd name="T57" fmla="*/ 169 h 543"/>
                <a:gd name="T58" fmla="*/ 20 w 277"/>
                <a:gd name="T59" fmla="*/ 145 h 543"/>
                <a:gd name="T60" fmla="*/ 30 w 277"/>
                <a:gd name="T61" fmla="*/ 121 h 543"/>
                <a:gd name="T62" fmla="*/ 51 w 277"/>
                <a:gd name="T63" fmla="*/ 90 h 543"/>
                <a:gd name="T64" fmla="*/ 88 w 277"/>
                <a:gd name="T65" fmla="*/ 59 h 543"/>
                <a:gd name="T66" fmla="*/ 121 w 277"/>
                <a:gd name="T67" fmla="*/ 36 h 543"/>
                <a:gd name="T68" fmla="*/ 147 w 277"/>
                <a:gd name="T69" fmla="*/ 19 h 543"/>
                <a:gd name="T70" fmla="*/ 173 w 277"/>
                <a:gd name="T71" fmla="*/ 4 h 543"/>
                <a:gd name="T72" fmla="*/ 185 w 277"/>
                <a:gd name="T73" fmla="*/ 0 h 543"/>
                <a:gd name="T74" fmla="*/ 193 w 277"/>
                <a:gd name="T75" fmla="*/ 4 h 543"/>
                <a:gd name="T76" fmla="*/ 206 w 277"/>
                <a:gd name="T77" fmla="*/ 7 h 5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277" h="543">
                  <a:moveTo>
                    <a:pt x="206" y="7"/>
                  </a:moveTo>
                  <a:lnTo>
                    <a:pt x="229" y="31"/>
                  </a:lnTo>
                  <a:lnTo>
                    <a:pt x="237" y="53"/>
                  </a:lnTo>
                  <a:lnTo>
                    <a:pt x="256" y="116"/>
                  </a:lnTo>
                  <a:lnTo>
                    <a:pt x="261" y="149"/>
                  </a:lnTo>
                  <a:lnTo>
                    <a:pt x="267" y="177"/>
                  </a:lnTo>
                  <a:lnTo>
                    <a:pt x="271" y="227"/>
                  </a:lnTo>
                  <a:lnTo>
                    <a:pt x="263" y="272"/>
                  </a:lnTo>
                  <a:lnTo>
                    <a:pt x="259" y="307"/>
                  </a:lnTo>
                  <a:lnTo>
                    <a:pt x="273" y="375"/>
                  </a:lnTo>
                  <a:lnTo>
                    <a:pt x="277" y="408"/>
                  </a:lnTo>
                  <a:lnTo>
                    <a:pt x="270" y="451"/>
                  </a:lnTo>
                  <a:lnTo>
                    <a:pt x="259" y="488"/>
                  </a:lnTo>
                  <a:lnTo>
                    <a:pt x="248" y="512"/>
                  </a:lnTo>
                  <a:lnTo>
                    <a:pt x="231" y="527"/>
                  </a:lnTo>
                  <a:lnTo>
                    <a:pt x="210" y="538"/>
                  </a:lnTo>
                  <a:lnTo>
                    <a:pt x="182" y="543"/>
                  </a:lnTo>
                  <a:lnTo>
                    <a:pt x="148" y="529"/>
                  </a:lnTo>
                  <a:lnTo>
                    <a:pt x="112" y="500"/>
                  </a:lnTo>
                  <a:lnTo>
                    <a:pt x="99" y="495"/>
                  </a:lnTo>
                  <a:lnTo>
                    <a:pt x="57" y="459"/>
                  </a:lnTo>
                  <a:lnTo>
                    <a:pt x="26" y="417"/>
                  </a:lnTo>
                  <a:lnTo>
                    <a:pt x="5" y="370"/>
                  </a:lnTo>
                  <a:lnTo>
                    <a:pt x="2" y="318"/>
                  </a:lnTo>
                  <a:lnTo>
                    <a:pt x="0" y="252"/>
                  </a:lnTo>
                  <a:lnTo>
                    <a:pt x="1" y="212"/>
                  </a:lnTo>
                  <a:lnTo>
                    <a:pt x="5" y="198"/>
                  </a:lnTo>
                  <a:lnTo>
                    <a:pt x="10" y="190"/>
                  </a:lnTo>
                  <a:lnTo>
                    <a:pt x="13" y="169"/>
                  </a:lnTo>
                  <a:lnTo>
                    <a:pt x="20" y="145"/>
                  </a:lnTo>
                  <a:lnTo>
                    <a:pt x="30" y="121"/>
                  </a:lnTo>
                  <a:lnTo>
                    <a:pt x="51" y="90"/>
                  </a:lnTo>
                  <a:lnTo>
                    <a:pt x="88" y="59"/>
                  </a:lnTo>
                  <a:lnTo>
                    <a:pt x="121" y="36"/>
                  </a:lnTo>
                  <a:lnTo>
                    <a:pt x="147" y="19"/>
                  </a:lnTo>
                  <a:lnTo>
                    <a:pt x="173" y="4"/>
                  </a:lnTo>
                  <a:lnTo>
                    <a:pt x="185" y="0"/>
                  </a:lnTo>
                  <a:lnTo>
                    <a:pt x="193" y="4"/>
                  </a:lnTo>
                  <a:lnTo>
                    <a:pt x="206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49" name="Freeform 345"/>
            <p:cNvSpPr>
              <a:spLocks/>
            </p:cNvSpPr>
            <p:nvPr/>
          </p:nvSpPr>
          <p:spPr bwMode="auto">
            <a:xfrm>
              <a:off x="1999" y="1268"/>
              <a:ext cx="267" cy="511"/>
            </a:xfrm>
            <a:custGeom>
              <a:avLst/>
              <a:gdLst>
                <a:gd name="T0" fmla="*/ 136 w 267"/>
                <a:gd name="T1" fmla="*/ 12 h 511"/>
                <a:gd name="T2" fmla="*/ 170 w 267"/>
                <a:gd name="T3" fmla="*/ 27 h 511"/>
                <a:gd name="T4" fmla="*/ 204 w 267"/>
                <a:gd name="T5" fmla="*/ 57 h 511"/>
                <a:gd name="T6" fmla="*/ 225 w 267"/>
                <a:gd name="T7" fmla="*/ 85 h 511"/>
                <a:gd name="T8" fmla="*/ 230 w 267"/>
                <a:gd name="T9" fmla="*/ 101 h 511"/>
                <a:gd name="T10" fmla="*/ 238 w 267"/>
                <a:gd name="T11" fmla="*/ 115 h 511"/>
                <a:gd name="T12" fmla="*/ 240 w 267"/>
                <a:gd name="T13" fmla="*/ 123 h 511"/>
                <a:gd name="T14" fmla="*/ 250 w 267"/>
                <a:gd name="T15" fmla="*/ 142 h 511"/>
                <a:gd name="T16" fmla="*/ 254 w 267"/>
                <a:gd name="T17" fmla="*/ 167 h 511"/>
                <a:gd name="T18" fmla="*/ 259 w 267"/>
                <a:gd name="T19" fmla="*/ 179 h 511"/>
                <a:gd name="T20" fmla="*/ 264 w 267"/>
                <a:gd name="T21" fmla="*/ 207 h 511"/>
                <a:gd name="T22" fmla="*/ 264 w 267"/>
                <a:gd name="T23" fmla="*/ 225 h 511"/>
                <a:gd name="T24" fmla="*/ 267 w 267"/>
                <a:gd name="T25" fmla="*/ 266 h 511"/>
                <a:gd name="T26" fmla="*/ 263 w 267"/>
                <a:gd name="T27" fmla="*/ 287 h 511"/>
                <a:gd name="T28" fmla="*/ 260 w 267"/>
                <a:gd name="T29" fmla="*/ 324 h 511"/>
                <a:gd name="T30" fmla="*/ 250 w 267"/>
                <a:gd name="T31" fmla="*/ 350 h 511"/>
                <a:gd name="T32" fmla="*/ 240 w 267"/>
                <a:gd name="T33" fmla="*/ 370 h 511"/>
                <a:gd name="T34" fmla="*/ 221 w 267"/>
                <a:gd name="T35" fmla="*/ 394 h 511"/>
                <a:gd name="T36" fmla="*/ 206 w 267"/>
                <a:gd name="T37" fmla="*/ 415 h 511"/>
                <a:gd name="T38" fmla="*/ 189 w 267"/>
                <a:gd name="T39" fmla="*/ 429 h 511"/>
                <a:gd name="T40" fmla="*/ 177 w 267"/>
                <a:gd name="T41" fmla="*/ 435 h 511"/>
                <a:gd name="T42" fmla="*/ 160 w 267"/>
                <a:gd name="T43" fmla="*/ 451 h 511"/>
                <a:gd name="T44" fmla="*/ 126 w 267"/>
                <a:gd name="T45" fmla="*/ 469 h 511"/>
                <a:gd name="T46" fmla="*/ 109 w 267"/>
                <a:gd name="T47" fmla="*/ 483 h 511"/>
                <a:gd name="T48" fmla="*/ 83 w 267"/>
                <a:gd name="T49" fmla="*/ 496 h 511"/>
                <a:gd name="T50" fmla="*/ 64 w 267"/>
                <a:gd name="T51" fmla="*/ 510 h 511"/>
                <a:gd name="T52" fmla="*/ 54 w 267"/>
                <a:gd name="T53" fmla="*/ 511 h 511"/>
                <a:gd name="T54" fmla="*/ 36 w 267"/>
                <a:gd name="T55" fmla="*/ 490 h 511"/>
                <a:gd name="T56" fmla="*/ 24 w 267"/>
                <a:gd name="T57" fmla="*/ 460 h 511"/>
                <a:gd name="T58" fmla="*/ 18 w 267"/>
                <a:gd name="T59" fmla="*/ 407 h 511"/>
                <a:gd name="T60" fmla="*/ 17 w 267"/>
                <a:gd name="T61" fmla="*/ 318 h 511"/>
                <a:gd name="T62" fmla="*/ 19 w 267"/>
                <a:gd name="T63" fmla="*/ 285 h 511"/>
                <a:gd name="T64" fmla="*/ 18 w 267"/>
                <a:gd name="T65" fmla="*/ 230 h 511"/>
                <a:gd name="T66" fmla="*/ 14 w 267"/>
                <a:gd name="T67" fmla="*/ 194 h 511"/>
                <a:gd name="T68" fmla="*/ 6 w 267"/>
                <a:gd name="T69" fmla="*/ 167 h 511"/>
                <a:gd name="T70" fmla="*/ 4 w 267"/>
                <a:gd name="T71" fmla="*/ 101 h 511"/>
                <a:gd name="T72" fmla="*/ 0 w 267"/>
                <a:gd name="T73" fmla="*/ 66 h 511"/>
                <a:gd name="T74" fmla="*/ 6 w 267"/>
                <a:gd name="T75" fmla="*/ 30 h 511"/>
                <a:gd name="T76" fmla="*/ 22 w 267"/>
                <a:gd name="T77" fmla="*/ 12 h 511"/>
                <a:gd name="T78" fmla="*/ 38 w 267"/>
                <a:gd name="T79" fmla="*/ 3 h 511"/>
                <a:gd name="T80" fmla="*/ 63 w 267"/>
                <a:gd name="T81" fmla="*/ 0 h 511"/>
                <a:gd name="T82" fmla="*/ 100 w 267"/>
                <a:gd name="T83" fmla="*/ 3 h 511"/>
                <a:gd name="T84" fmla="*/ 136 w 267"/>
                <a:gd name="T85" fmla="*/ 12 h 5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67" h="511">
                  <a:moveTo>
                    <a:pt x="136" y="12"/>
                  </a:moveTo>
                  <a:lnTo>
                    <a:pt x="170" y="27"/>
                  </a:lnTo>
                  <a:lnTo>
                    <a:pt x="204" y="57"/>
                  </a:lnTo>
                  <a:lnTo>
                    <a:pt x="225" y="85"/>
                  </a:lnTo>
                  <a:lnTo>
                    <a:pt x="230" y="101"/>
                  </a:lnTo>
                  <a:lnTo>
                    <a:pt x="238" y="115"/>
                  </a:lnTo>
                  <a:lnTo>
                    <a:pt x="240" y="123"/>
                  </a:lnTo>
                  <a:lnTo>
                    <a:pt x="250" y="142"/>
                  </a:lnTo>
                  <a:lnTo>
                    <a:pt x="254" y="167"/>
                  </a:lnTo>
                  <a:lnTo>
                    <a:pt x="259" y="179"/>
                  </a:lnTo>
                  <a:lnTo>
                    <a:pt x="264" y="207"/>
                  </a:lnTo>
                  <a:lnTo>
                    <a:pt x="264" y="225"/>
                  </a:lnTo>
                  <a:lnTo>
                    <a:pt x="267" y="266"/>
                  </a:lnTo>
                  <a:lnTo>
                    <a:pt x="263" y="287"/>
                  </a:lnTo>
                  <a:lnTo>
                    <a:pt x="260" y="324"/>
                  </a:lnTo>
                  <a:lnTo>
                    <a:pt x="250" y="350"/>
                  </a:lnTo>
                  <a:lnTo>
                    <a:pt x="240" y="370"/>
                  </a:lnTo>
                  <a:lnTo>
                    <a:pt x="221" y="394"/>
                  </a:lnTo>
                  <a:lnTo>
                    <a:pt x="206" y="415"/>
                  </a:lnTo>
                  <a:lnTo>
                    <a:pt x="189" y="429"/>
                  </a:lnTo>
                  <a:lnTo>
                    <a:pt x="177" y="435"/>
                  </a:lnTo>
                  <a:lnTo>
                    <a:pt x="160" y="451"/>
                  </a:lnTo>
                  <a:lnTo>
                    <a:pt x="126" y="469"/>
                  </a:lnTo>
                  <a:lnTo>
                    <a:pt x="109" y="483"/>
                  </a:lnTo>
                  <a:lnTo>
                    <a:pt x="83" y="496"/>
                  </a:lnTo>
                  <a:lnTo>
                    <a:pt x="64" y="510"/>
                  </a:lnTo>
                  <a:lnTo>
                    <a:pt x="54" y="511"/>
                  </a:lnTo>
                  <a:lnTo>
                    <a:pt x="36" y="490"/>
                  </a:lnTo>
                  <a:lnTo>
                    <a:pt x="24" y="460"/>
                  </a:lnTo>
                  <a:lnTo>
                    <a:pt x="18" y="407"/>
                  </a:lnTo>
                  <a:lnTo>
                    <a:pt x="17" y="318"/>
                  </a:lnTo>
                  <a:lnTo>
                    <a:pt x="19" y="285"/>
                  </a:lnTo>
                  <a:lnTo>
                    <a:pt x="18" y="230"/>
                  </a:lnTo>
                  <a:lnTo>
                    <a:pt x="14" y="194"/>
                  </a:lnTo>
                  <a:lnTo>
                    <a:pt x="6" y="167"/>
                  </a:lnTo>
                  <a:lnTo>
                    <a:pt x="4" y="101"/>
                  </a:lnTo>
                  <a:lnTo>
                    <a:pt x="0" y="66"/>
                  </a:lnTo>
                  <a:lnTo>
                    <a:pt x="6" y="30"/>
                  </a:lnTo>
                  <a:lnTo>
                    <a:pt x="22" y="12"/>
                  </a:lnTo>
                  <a:lnTo>
                    <a:pt x="38" y="3"/>
                  </a:lnTo>
                  <a:lnTo>
                    <a:pt x="63" y="0"/>
                  </a:lnTo>
                  <a:lnTo>
                    <a:pt x="100" y="3"/>
                  </a:lnTo>
                  <a:lnTo>
                    <a:pt x="136" y="12"/>
                  </a:lnTo>
                  <a:close/>
                </a:path>
              </a:pathLst>
            </a:custGeom>
            <a:solidFill>
              <a:srgbClr val="6638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0" name="Freeform 346"/>
            <p:cNvSpPr>
              <a:spLocks/>
            </p:cNvSpPr>
            <p:nvPr/>
          </p:nvSpPr>
          <p:spPr bwMode="auto">
            <a:xfrm>
              <a:off x="2018" y="1514"/>
              <a:ext cx="248" cy="78"/>
            </a:xfrm>
            <a:custGeom>
              <a:avLst/>
              <a:gdLst>
                <a:gd name="T0" fmla="*/ 0 w 248"/>
                <a:gd name="T1" fmla="*/ 41 h 78"/>
                <a:gd name="T2" fmla="*/ 7 w 248"/>
                <a:gd name="T3" fmla="*/ 46 h 78"/>
                <a:gd name="T4" fmla="*/ 23 w 248"/>
                <a:gd name="T5" fmla="*/ 56 h 78"/>
                <a:gd name="T6" fmla="*/ 39 w 248"/>
                <a:gd name="T7" fmla="*/ 63 h 78"/>
                <a:gd name="T8" fmla="*/ 57 w 248"/>
                <a:gd name="T9" fmla="*/ 70 h 78"/>
                <a:gd name="T10" fmla="*/ 75 w 248"/>
                <a:gd name="T11" fmla="*/ 75 h 78"/>
                <a:gd name="T12" fmla="*/ 95 w 248"/>
                <a:gd name="T13" fmla="*/ 77 h 78"/>
                <a:gd name="T14" fmla="*/ 114 w 248"/>
                <a:gd name="T15" fmla="*/ 78 h 78"/>
                <a:gd name="T16" fmla="*/ 134 w 248"/>
                <a:gd name="T17" fmla="*/ 77 h 78"/>
                <a:gd name="T18" fmla="*/ 152 w 248"/>
                <a:gd name="T19" fmla="*/ 75 h 78"/>
                <a:gd name="T20" fmla="*/ 171 w 248"/>
                <a:gd name="T21" fmla="*/ 70 h 78"/>
                <a:gd name="T22" fmla="*/ 188 w 248"/>
                <a:gd name="T23" fmla="*/ 63 h 78"/>
                <a:gd name="T24" fmla="*/ 205 w 248"/>
                <a:gd name="T25" fmla="*/ 56 h 78"/>
                <a:gd name="T26" fmla="*/ 221 w 248"/>
                <a:gd name="T27" fmla="*/ 46 h 78"/>
                <a:gd name="T28" fmla="*/ 236 w 248"/>
                <a:gd name="T29" fmla="*/ 35 h 78"/>
                <a:gd name="T30" fmla="*/ 247 w 248"/>
                <a:gd name="T31" fmla="*/ 25 h 78"/>
                <a:gd name="T32" fmla="*/ 248 w 248"/>
                <a:gd name="T33" fmla="*/ 20 h 78"/>
                <a:gd name="T34" fmla="*/ 247 w 248"/>
                <a:gd name="T35" fmla="*/ 0 h 78"/>
                <a:gd name="T36" fmla="*/ 237 w 248"/>
                <a:gd name="T37" fmla="*/ 10 h 78"/>
                <a:gd name="T38" fmla="*/ 224 w 248"/>
                <a:gd name="T39" fmla="*/ 22 h 78"/>
                <a:gd name="T40" fmla="*/ 211 w 248"/>
                <a:gd name="T41" fmla="*/ 31 h 78"/>
                <a:gd name="T42" fmla="*/ 197 w 248"/>
                <a:gd name="T43" fmla="*/ 40 h 78"/>
                <a:gd name="T44" fmla="*/ 182 w 248"/>
                <a:gd name="T45" fmla="*/ 47 h 78"/>
                <a:gd name="T46" fmla="*/ 166 w 248"/>
                <a:gd name="T47" fmla="*/ 54 h 78"/>
                <a:gd name="T48" fmla="*/ 149 w 248"/>
                <a:gd name="T49" fmla="*/ 58 h 78"/>
                <a:gd name="T50" fmla="*/ 132 w 248"/>
                <a:gd name="T51" fmla="*/ 60 h 78"/>
                <a:gd name="T52" fmla="*/ 114 w 248"/>
                <a:gd name="T53" fmla="*/ 61 h 78"/>
                <a:gd name="T54" fmla="*/ 97 w 248"/>
                <a:gd name="T55" fmla="*/ 60 h 78"/>
                <a:gd name="T56" fmla="*/ 79 w 248"/>
                <a:gd name="T57" fmla="*/ 58 h 78"/>
                <a:gd name="T58" fmla="*/ 63 w 248"/>
                <a:gd name="T59" fmla="*/ 54 h 78"/>
                <a:gd name="T60" fmla="*/ 47 w 248"/>
                <a:gd name="T61" fmla="*/ 47 h 78"/>
                <a:gd name="T62" fmla="*/ 31 w 248"/>
                <a:gd name="T63" fmla="*/ 40 h 78"/>
                <a:gd name="T64" fmla="*/ 17 w 248"/>
                <a:gd name="T65" fmla="*/ 31 h 78"/>
                <a:gd name="T66" fmla="*/ 3 w 248"/>
                <a:gd name="T67" fmla="*/ 22 h 78"/>
                <a:gd name="T68" fmla="*/ 0 w 248"/>
                <a:gd name="T69" fmla="*/ 18 h 78"/>
                <a:gd name="T70" fmla="*/ 0 w 248"/>
                <a:gd name="T71" fmla="*/ 39 h 78"/>
                <a:gd name="T72" fmla="*/ 0 w 248"/>
                <a:gd name="T73" fmla="*/ 41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48" h="78">
                  <a:moveTo>
                    <a:pt x="0" y="41"/>
                  </a:moveTo>
                  <a:lnTo>
                    <a:pt x="7" y="46"/>
                  </a:lnTo>
                  <a:lnTo>
                    <a:pt x="23" y="56"/>
                  </a:lnTo>
                  <a:lnTo>
                    <a:pt x="39" y="63"/>
                  </a:lnTo>
                  <a:lnTo>
                    <a:pt x="57" y="70"/>
                  </a:lnTo>
                  <a:lnTo>
                    <a:pt x="75" y="75"/>
                  </a:lnTo>
                  <a:lnTo>
                    <a:pt x="95" y="77"/>
                  </a:lnTo>
                  <a:lnTo>
                    <a:pt x="114" y="78"/>
                  </a:lnTo>
                  <a:lnTo>
                    <a:pt x="134" y="77"/>
                  </a:lnTo>
                  <a:lnTo>
                    <a:pt x="152" y="75"/>
                  </a:lnTo>
                  <a:lnTo>
                    <a:pt x="171" y="70"/>
                  </a:lnTo>
                  <a:lnTo>
                    <a:pt x="188" y="63"/>
                  </a:lnTo>
                  <a:lnTo>
                    <a:pt x="205" y="56"/>
                  </a:lnTo>
                  <a:lnTo>
                    <a:pt x="221" y="46"/>
                  </a:lnTo>
                  <a:lnTo>
                    <a:pt x="236" y="35"/>
                  </a:lnTo>
                  <a:lnTo>
                    <a:pt x="247" y="25"/>
                  </a:lnTo>
                  <a:lnTo>
                    <a:pt x="248" y="20"/>
                  </a:lnTo>
                  <a:lnTo>
                    <a:pt x="247" y="0"/>
                  </a:lnTo>
                  <a:lnTo>
                    <a:pt x="237" y="10"/>
                  </a:lnTo>
                  <a:lnTo>
                    <a:pt x="224" y="22"/>
                  </a:lnTo>
                  <a:lnTo>
                    <a:pt x="211" y="31"/>
                  </a:lnTo>
                  <a:lnTo>
                    <a:pt x="197" y="40"/>
                  </a:lnTo>
                  <a:lnTo>
                    <a:pt x="182" y="47"/>
                  </a:lnTo>
                  <a:lnTo>
                    <a:pt x="166" y="54"/>
                  </a:lnTo>
                  <a:lnTo>
                    <a:pt x="149" y="58"/>
                  </a:lnTo>
                  <a:lnTo>
                    <a:pt x="132" y="60"/>
                  </a:lnTo>
                  <a:lnTo>
                    <a:pt x="114" y="61"/>
                  </a:lnTo>
                  <a:lnTo>
                    <a:pt x="97" y="60"/>
                  </a:lnTo>
                  <a:lnTo>
                    <a:pt x="79" y="58"/>
                  </a:lnTo>
                  <a:lnTo>
                    <a:pt x="63" y="54"/>
                  </a:lnTo>
                  <a:lnTo>
                    <a:pt x="47" y="47"/>
                  </a:lnTo>
                  <a:lnTo>
                    <a:pt x="31" y="40"/>
                  </a:lnTo>
                  <a:lnTo>
                    <a:pt x="17" y="31"/>
                  </a:lnTo>
                  <a:lnTo>
                    <a:pt x="3" y="22"/>
                  </a:lnTo>
                  <a:lnTo>
                    <a:pt x="0" y="18"/>
                  </a:lnTo>
                  <a:lnTo>
                    <a:pt x="0" y="39"/>
                  </a:lnTo>
                  <a:lnTo>
                    <a:pt x="0" y="41"/>
                  </a:lnTo>
                  <a:close/>
                </a:path>
              </a:pathLst>
            </a:custGeom>
            <a:solidFill>
              <a:srgbClr val="6F41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1" name="Freeform 347"/>
            <p:cNvSpPr>
              <a:spLocks noEditPoints="1"/>
            </p:cNvSpPr>
            <p:nvPr/>
          </p:nvSpPr>
          <p:spPr bwMode="auto">
            <a:xfrm>
              <a:off x="2003" y="1270"/>
              <a:ext cx="262" cy="305"/>
            </a:xfrm>
            <a:custGeom>
              <a:avLst/>
              <a:gdLst>
                <a:gd name="T0" fmla="*/ 15 w 262"/>
                <a:gd name="T1" fmla="*/ 262 h 305"/>
                <a:gd name="T2" fmla="*/ 18 w 262"/>
                <a:gd name="T3" fmla="*/ 266 h 305"/>
                <a:gd name="T4" fmla="*/ 32 w 262"/>
                <a:gd name="T5" fmla="*/ 275 h 305"/>
                <a:gd name="T6" fmla="*/ 46 w 262"/>
                <a:gd name="T7" fmla="*/ 284 h 305"/>
                <a:gd name="T8" fmla="*/ 62 w 262"/>
                <a:gd name="T9" fmla="*/ 291 h 305"/>
                <a:gd name="T10" fmla="*/ 78 w 262"/>
                <a:gd name="T11" fmla="*/ 298 h 305"/>
                <a:gd name="T12" fmla="*/ 94 w 262"/>
                <a:gd name="T13" fmla="*/ 302 h 305"/>
                <a:gd name="T14" fmla="*/ 112 w 262"/>
                <a:gd name="T15" fmla="*/ 304 h 305"/>
                <a:gd name="T16" fmla="*/ 129 w 262"/>
                <a:gd name="T17" fmla="*/ 305 h 305"/>
                <a:gd name="T18" fmla="*/ 147 w 262"/>
                <a:gd name="T19" fmla="*/ 304 h 305"/>
                <a:gd name="T20" fmla="*/ 164 w 262"/>
                <a:gd name="T21" fmla="*/ 302 h 305"/>
                <a:gd name="T22" fmla="*/ 181 w 262"/>
                <a:gd name="T23" fmla="*/ 298 h 305"/>
                <a:gd name="T24" fmla="*/ 197 w 262"/>
                <a:gd name="T25" fmla="*/ 291 h 305"/>
                <a:gd name="T26" fmla="*/ 212 w 262"/>
                <a:gd name="T27" fmla="*/ 284 h 305"/>
                <a:gd name="T28" fmla="*/ 226 w 262"/>
                <a:gd name="T29" fmla="*/ 275 h 305"/>
                <a:gd name="T30" fmla="*/ 239 w 262"/>
                <a:gd name="T31" fmla="*/ 266 h 305"/>
                <a:gd name="T32" fmla="*/ 252 w 262"/>
                <a:gd name="T33" fmla="*/ 254 h 305"/>
                <a:gd name="T34" fmla="*/ 262 w 262"/>
                <a:gd name="T35" fmla="*/ 244 h 305"/>
                <a:gd name="T36" fmla="*/ 260 w 262"/>
                <a:gd name="T37" fmla="*/ 223 h 305"/>
                <a:gd name="T38" fmla="*/ 260 w 262"/>
                <a:gd name="T39" fmla="*/ 215 h 305"/>
                <a:gd name="T40" fmla="*/ 258 w 262"/>
                <a:gd name="T41" fmla="*/ 219 h 305"/>
                <a:gd name="T42" fmla="*/ 250 w 262"/>
                <a:gd name="T43" fmla="*/ 231 h 305"/>
                <a:gd name="T44" fmla="*/ 239 w 262"/>
                <a:gd name="T45" fmla="*/ 241 h 305"/>
                <a:gd name="T46" fmla="*/ 229 w 262"/>
                <a:gd name="T47" fmla="*/ 252 h 305"/>
                <a:gd name="T48" fmla="*/ 216 w 262"/>
                <a:gd name="T49" fmla="*/ 261 h 305"/>
                <a:gd name="T50" fmla="*/ 203 w 262"/>
                <a:gd name="T51" fmla="*/ 269 h 305"/>
                <a:gd name="T52" fmla="*/ 190 w 262"/>
                <a:gd name="T53" fmla="*/ 275 h 305"/>
                <a:gd name="T54" fmla="*/ 175 w 262"/>
                <a:gd name="T55" fmla="*/ 281 h 305"/>
                <a:gd name="T56" fmla="*/ 161 w 262"/>
                <a:gd name="T57" fmla="*/ 285 h 305"/>
                <a:gd name="T58" fmla="*/ 145 w 262"/>
                <a:gd name="T59" fmla="*/ 287 h 305"/>
                <a:gd name="T60" fmla="*/ 129 w 262"/>
                <a:gd name="T61" fmla="*/ 288 h 305"/>
                <a:gd name="T62" fmla="*/ 113 w 262"/>
                <a:gd name="T63" fmla="*/ 287 h 305"/>
                <a:gd name="T64" fmla="*/ 98 w 262"/>
                <a:gd name="T65" fmla="*/ 285 h 305"/>
                <a:gd name="T66" fmla="*/ 83 w 262"/>
                <a:gd name="T67" fmla="*/ 281 h 305"/>
                <a:gd name="T68" fmla="*/ 68 w 262"/>
                <a:gd name="T69" fmla="*/ 275 h 305"/>
                <a:gd name="T70" fmla="*/ 54 w 262"/>
                <a:gd name="T71" fmla="*/ 269 h 305"/>
                <a:gd name="T72" fmla="*/ 42 w 262"/>
                <a:gd name="T73" fmla="*/ 261 h 305"/>
                <a:gd name="T74" fmla="*/ 30 w 262"/>
                <a:gd name="T75" fmla="*/ 252 h 305"/>
                <a:gd name="T76" fmla="*/ 18 w 262"/>
                <a:gd name="T77" fmla="*/ 241 h 305"/>
                <a:gd name="T78" fmla="*/ 14 w 262"/>
                <a:gd name="T79" fmla="*/ 237 h 305"/>
                <a:gd name="T80" fmla="*/ 15 w 262"/>
                <a:gd name="T81" fmla="*/ 262 h 305"/>
                <a:gd name="T82" fmla="*/ 44 w 262"/>
                <a:gd name="T83" fmla="*/ 0 h 305"/>
                <a:gd name="T84" fmla="*/ 42 w 262"/>
                <a:gd name="T85" fmla="*/ 1 h 305"/>
                <a:gd name="T86" fmla="*/ 30 w 262"/>
                <a:gd name="T87" fmla="*/ 11 h 305"/>
                <a:gd name="T88" fmla="*/ 18 w 262"/>
                <a:gd name="T89" fmla="*/ 20 h 305"/>
                <a:gd name="T90" fmla="*/ 9 w 262"/>
                <a:gd name="T91" fmla="*/ 32 h 305"/>
                <a:gd name="T92" fmla="*/ 0 w 262"/>
                <a:gd name="T93" fmla="*/ 44 h 305"/>
                <a:gd name="T94" fmla="*/ 2 w 262"/>
                <a:gd name="T95" fmla="*/ 28 h 305"/>
                <a:gd name="T96" fmla="*/ 18 w 262"/>
                <a:gd name="T97" fmla="*/ 10 h 305"/>
                <a:gd name="T98" fmla="*/ 34 w 262"/>
                <a:gd name="T99" fmla="*/ 1 h 305"/>
                <a:gd name="T100" fmla="*/ 44 w 262"/>
                <a:gd name="T101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62" h="305">
                  <a:moveTo>
                    <a:pt x="15" y="262"/>
                  </a:moveTo>
                  <a:lnTo>
                    <a:pt x="18" y="266"/>
                  </a:lnTo>
                  <a:lnTo>
                    <a:pt x="32" y="275"/>
                  </a:lnTo>
                  <a:lnTo>
                    <a:pt x="46" y="284"/>
                  </a:lnTo>
                  <a:lnTo>
                    <a:pt x="62" y="291"/>
                  </a:lnTo>
                  <a:lnTo>
                    <a:pt x="78" y="298"/>
                  </a:lnTo>
                  <a:lnTo>
                    <a:pt x="94" y="302"/>
                  </a:lnTo>
                  <a:lnTo>
                    <a:pt x="112" y="304"/>
                  </a:lnTo>
                  <a:lnTo>
                    <a:pt x="129" y="305"/>
                  </a:lnTo>
                  <a:lnTo>
                    <a:pt x="147" y="304"/>
                  </a:lnTo>
                  <a:lnTo>
                    <a:pt x="164" y="302"/>
                  </a:lnTo>
                  <a:lnTo>
                    <a:pt x="181" y="298"/>
                  </a:lnTo>
                  <a:lnTo>
                    <a:pt x="197" y="291"/>
                  </a:lnTo>
                  <a:lnTo>
                    <a:pt x="212" y="284"/>
                  </a:lnTo>
                  <a:lnTo>
                    <a:pt x="226" y="275"/>
                  </a:lnTo>
                  <a:lnTo>
                    <a:pt x="239" y="266"/>
                  </a:lnTo>
                  <a:lnTo>
                    <a:pt x="252" y="254"/>
                  </a:lnTo>
                  <a:lnTo>
                    <a:pt x="262" y="244"/>
                  </a:lnTo>
                  <a:lnTo>
                    <a:pt x="260" y="223"/>
                  </a:lnTo>
                  <a:lnTo>
                    <a:pt x="260" y="215"/>
                  </a:lnTo>
                  <a:lnTo>
                    <a:pt x="258" y="219"/>
                  </a:lnTo>
                  <a:lnTo>
                    <a:pt x="250" y="231"/>
                  </a:lnTo>
                  <a:lnTo>
                    <a:pt x="239" y="241"/>
                  </a:lnTo>
                  <a:lnTo>
                    <a:pt x="229" y="252"/>
                  </a:lnTo>
                  <a:lnTo>
                    <a:pt x="216" y="261"/>
                  </a:lnTo>
                  <a:lnTo>
                    <a:pt x="203" y="269"/>
                  </a:lnTo>
                  <a:lnTo>
                    <a:pt x="190" y="275"/>
                  </a:lnTo>
                  <a:lnTo>
                    <a:pt x="175" y="281"/>
                  </a:lnTo>
                  <a:lnTo>
                    <a:pt x="161" y="285"/>
                  </a:lnTo>
                  <a:lnTo>
                    <a:pt x="145" y="287"/>
                  </a:lnTo>
                  <a:lnTo>
                    <a:pt x="129" y="288"/>
                  </a:lnTo>
                  <a:lnTo>
                    <a:pt x="113" y="287"/>
                  </a:lnTo>
                  <a:lnTo>
                    <a:pt x="98" y="285"/>
                  </a:lnTo>
                  <a:lnTo>
                    <a:pt x="83" y="281"/>
                  </a:lnTo>
                  <a:lnTo>
                    <a:pt x="68" y="275"/>
                  </a:lnTo>
                  <a:lnTo>
                    <a:pt x="54" y="269"/>
                  </a:lnTo>
                  <a:lnTo>
                    <a:pt x="42" y="261"/>
                  </a:lnTo>
                  <a:lnTo>
                    <a:pt x="30" y="252"/>
                  </a:lnTo>
                  <a:lnTo>
                    <a:pt x="18" y="241"/>
                  </a:lnTo>
                  <a:lnTo>
                    <a:pt x="14" y="237"/>
                  </a:lnTo>
                  <a:lnTo>
                    <a:pt x="15" y="262"/>
                  </a:lnTo>
                  <a:close/>
                  <a:moveTo>
                    <a:pt x="44" y="0"/>
                  </a:moveTo>
                  <a:lnTo>
                    <a:pt x="42" y="1"/>
                  </a:lnTo>
                  <a:lnTo>
                    <a:pt x="30" y="11"/>
                  </a:lnTo>
                  <a:lnTo>
                    <a:pt x="18" y="20"/>
                  </a:lnTo>
                  <a:lnTo>
                    <a:pt x="9" y="32"/>
                  </a:lnTo>
                  <a:lnTo>
                    <a:pt x="0" y="44"/>
                  </a:lnTo>
                  <a:lnTo>
                    <a:pt x="2" y="28"/>
                  </a:lnTo>
                  <a:lnTo>
                    <a:pt x="18" y="10"/>
                  </a:lnTo>
                  <a:lnTo>
                    <a:pt x="34" y="1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784A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2" name="Freeform 348"/>
            <p:cNvSpPr>
              <a:spLocks noEditPoints="1"/>
            </p:cNvSpPr>
            <p:nvPr/>
          </p:nvSpPr>
          <p:spPr bwMode="auto">
            <a:xfrm>
              <a:off x="1999" y="1268"/>
              <a:ext cx="264" cy="290"/>
            </a:xfrm>
            <a:custGeom>
              <a:avLst/>
              <a:gdLst>
                <a:gd name="T0" fmla="*/ 46 w 264"/>
                <a:gd name="T1" fmla="*/ 3 h 290"/>
                <a:gd name="T2" fmla="*/ 22 w 264"/>
                <a:gd name="T3" fmla="*/ 22 h 290"/>
                <a:gd name="T4" fmla="*/ 4 w 264"/>
                <a:gd name="T5" fmla="*/ 46 h 290"/>
                <a:gd name="T6" fmla="*/ 2 w 264"/>
                <a:gd name="T7" fmla="*/ 86 h 290"/>
                <a:gd name="T8" fmla="*/ 10 w 264"/>
                <a:gd name="T9" fmla="*/ 67 h 290"/>
                <a:gd name="T10" fmla="*/ 25 w 264"/>
                <a:gd name="T11" fmla="*/ 45 h 290"/>
                <a:gd name="T12" fmla="*/ 44 w 264"/>
                <a:gd name="T13" fmla="*/ 27 h 290"/>
                <a:gd name="T14" fmla="*/ 67 w 264"/>
                <a:gd name="T15" fmla="*/ 11 h 290"/>
                <a:gd name="T16" fmla="*/ 87 w 264"/>
                <a:gd name="T17" fmla="*/ 2 h 290"/>
                <a:gd name="T18" fmla="*/ 48 w 264"/>
                <a:gd name="T19" fmla="*/ 2 h 290"/>
                <a:gd name="T20" fmla="*/ 22 w 264"/>
                <a:gd name="T21" fmla="*/ 243 h 290"/>
                <a:gd name="T22" fmla="*/ 46 w 264"/>
                <a:gd name="T23" fmla="*/ 263 h 290"/>
                <a:gd name="T24" fmla="*/ 72 w 264"/>
                <a:gd name="T25" fmla="*/ 277 h 290"/>
                <a:gd name="T26" fmla="*/ 102 w 264"/>
                <a:gd name="T27" fmla="*/ 287 h 290"/>
                <a:gd name="T28" fmla="*/ 133 w 264"/>
                <a:gd name="T29" fmla="*/ 290 h 290"/>
                <a:gd name="T30" fmla="*/ 165 w 264"/>
                <a:gd name="T31" fmla="*/ 287 h 290"/>
                <a:gd name="T32" fmla="*/ 194 w 264"/>
                <a:gd name="T33" fmla="*/ 277 h 290"/>
                <a:gd name="T34" fmla="*/ 220 w 264"/>
                <a:gd name="T35" fmla="*/ 263 h 290"/>
                <a:gd name="T36" fmla="*/ 243 w 264"/>
                <a:gd name="T37" fmla="*/ 243 h 290"/>
                <a:gd name="T38" fmla="*/ 262 w 264"/>
                <a:gd name="T39" fmla="*/ 221 h 290"/>
                <a:gd name="T40" fmla="*/ 264 w 264"/>
                <a:gd name="T41" fmla="*/ 207 h 290"/>
                <a:gd name="T42" fmla="*/ 255 w 264"/>
                <a:gd name="T43" fmla="*/ 200 h 290"/>
                <a:gd name="T44" fmla="*/ 240 w 264"/>
                <a:gd name="T45" fmla="*/ 222 h 290"/>
                <a:gd name="T46" fmla="*/ 221 w 264"/>
                <a:gd name="T47" fmla="*/ 240 h 290"/>
                <a:gd name="T48" fmla="*/ 200 w 264"/>
                <a:gd name="T49" fmla="*/ 255 h 290"/>
                <a:gd name="T50" fmla="*/ 174 w 264"/>
                <a:gd name="T51" fmla="*/ 266 h 290"/>
                <a:gd name="T52" fmla="*/ 148 w 264"/>
                <a:gd name="T53" fmla="*/ 272 h 290"/>
                <a:gd name="T54" fmla="*/ 119 w 264"/>
                <a:gd name="T55" fmla="*/ 272 h 290"/>
                <a:gd name="T56" fmla="*/ 91 w 264"/>
                <a:gd name="T57" fmla="*/ 266 h 290"/>
                <a:gd name="T58" fmla="*/ 67 w 264"/>
                <a:gd name="T59" fmla="*/ 255 h 290"/>
                <a:gd name="T60" fmla="*/ 44 w 264"/>
                <a:gd name="T61" fmla="*/ 240 h 290"/>
                <a:gd name="T62" fmla="*/ 25 w 264"/>
                <a:gd name="T63" fmla="*/ 222 h 290"/>
                <a:gd name="T64" fmla="*/ 15 w 264"/>
                <a:gd name="T65" fmla="*/ 206 h 290"/>
                <a:gd name="T66" fmla="*/ 18 w 264"/>
                <a:gd name="T67" fmla="*/ 239 h 2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64" h="290">
                  <a:moveTo>
                    <a:pt x="48" y="2"/>
                  </a:moveTo>
                  <a:lnTo>
                    <a:pt x="46" y="3"/>
                  </a:lnTo>
                  <a:lnTo>
                    <a:pt x="34" y="13"/>
                  </a:lnTo>
                  <a:lnTo>
                    <a:pt x="22" y="22"/>
                  </a:lnTo>
                  <a:lnTo>
                    <a:pt x="13" y="34"/>
                  </a:lnTo>
                  <a:lnTo>
                    <a:pt x="4" y="46"/>
                  </a:lnTo>
                  <a:lnTo>
                    <a:pt x="0" y="66"/>
                  </a:lnTo>
                  <a:lnTo>
                    <a:pt x="2" y="86"/>
                  </a:lnTo>
                  <a:lnTo>
                    <a:pt x="5" y="80"/>
                  </a:lnTo>
                  <a:lnTo>
                    <a:pt x="10" y="67"/>
                  </a:lnTo>
                  <a:lnTo>
                    <a:pt x="18" y="55"/>
                  </a:lnTo>
                  <a:lnTo>
                    <a:pt x="25" y="45"/>
                  </a:lnTo>
                  <a:lnTo>
                    <a:pt x="35" y="35"/>
                  </a:lnTo>
                  <a:lnTo>
                    <a:pt x="44" y="27"/>
                  </a:lnTo>
                  <a:lnTo>
                    <a:pt x="55" y="18"/>
                  </a:lnTo>
                  <a:lnTo>
                    <a:pt x="67" y="11"/>
                  </a:lnTo>
                  <a:lnTo>
                    <a:pt x="78" y="5"/>
                  </a:lnTo>
                  <a:lnTo>
                    <a:pt x="87" y="2"/>
                  </a:lnTo>
                  <a:lnTo>
                    <a:pt x="63" y="0"/>
                  </a:lnTo>
                  <a:lnTo>
                    <a:pt x="48" y="2"/>
                  </a:lnTo>
                  <a:close/>
                  <a:moveTo>
                    <a:pt x="18" y="239"/>
                  </a:moveTo>
                  <a:lnTo>
                    <a:pt x="22" y="243"/>
                  </a:lnTo>
                  <a:lnTo>
                    <a:pt x="34" y="254"/>
                  </a:lnTo>
                  <a:lnTo>
                    <a:pt x="46" y="263"/>
                  </a:lnTo>
                  <a:lnTo>
                    <a:pt x="58" y="271"/>
                  </a:lnTo>
                  <a:lnTo>
                    <a:pt x="72" y="277"/>
                  </a:lnTo>
                  <a:lnTo>
                    <a:pt x="87" y="283"/>
                  </a:lnTo>
                  <a:lnTo>
                    <a:pt x="102" y="287"/>
                  </a:lnTo>
                  <a:lnTo>
                    <a:pt x="117" y="289"/>
                  </a:lnTo>
                  <a:lnTo>
                    <a:pt x="133" y="290"/>
                  </a:lnTo>
                  <a:lnTo>
                    <a:pt x="149" y="289"/>
                  </a:lnTo>
                  <a:lnTo>
                    <a:pt x="165" y="287"/>
                  </a:lnTo>
                  <a:lnTo>
                    <a:pt x="179" y="283"/>
                  </a:lnTo>
                  <a:lnTo>
                    <a:pt x="194" y="277"/>
                  </a:lnTo>
                  <a:lnTo>
                    <a:pt x="207" y="271"/>
                  </a:lnTo>
                  <a:lnTo>
                    <a:pt x="220" y="263"/>
                  </a:lnTo>
                  <a:lnTo>
                    <a:pt x="233" y="254"/>
                  </a:lnTo>
                  <a:lnTo>
                    <a:pt x="243" y="243"/>
                  </a:lnTo>
                  <a:lnTo>
                    <a:pt x="254" y="233"/>
                  </a:lnTo>
                  <a:lnTo>
                    <a:pt x="262" y="221"/>
                  </a:lnTo>
                  <a:lnTo>
                    <a:pt x="264" y="217"/>
                  </a:lnTo>
                  <a:lnTo>
                    <a:pt x="264" y="207"/>
                  </a:lnTo>
                  <a:lnTo>
                    <a:pt x="261" y="187"/>
                  </a:lnTo>
                  <a:lnTo>
                    <a:pt x="255" y="200"/>
                  </a:lnTo>
                  <a:lnTo>
                    <a:pt x="249" y="212"/>
                  </a:lnTo>
                  <a:lnTo>
                    <a:pt x="240" y="222"/>
                  </a:lnTo>
                  <a:lnTo>
                    <a:pt x="232" y="232"/>
                  </a:lnTo>
                  <a:lnTo>
                    <a:pt x="221" y="240"/>
                  </a:lnTo>
                  <a:lnTo>
                    <a:pt x="210" y="249"/>
                  </a:lnTo>
                  <a:lnTo>
                    <a:pt x="200" y="255"/>
                  </a:lnTo>
                  <a:lnTo>
                    <a:pt x="187" y="262"/>
                  </a:lnTo>
                  <a:lnTo>
                    <a:pt x="174" y="266"/>
                  </a:lnTo>
                  <a:lnTo>
                    <a:pt x="161" y="270"/>
                  </a:lnTo>
                  <a:lnTo>
                    <a:pt x="148" y="272"/>
                  </a:lnTo>
                  <a:lnTo>
                    <a:pt x="133" y="272"/>
                  </a:lnTo>
                  <a:lnTo>
                    <a:pt x="119" y="272"/>
                  </a:lnTo>
                  <a:lnTo>
                    <a:pt x="105" y="270"/>
                  </a:lnTo>
                  <a:lnTo>
                    <a:pt x="91" y="266"/>
                  </a:lnTo>
                  <a:lnTo>
                    <a:pt x="78" y="262"/>
                  </a:lnTo>
                  <a:lnTo>
                    <a:pt x="67" y="255"/>
                  </a:lnTo>
                  <a:lnTo>
                    <a:pt x="55" y="249"/>
                  </a:lnTo>
                  <a:lnTo>
                    <a:pt x="44" y="240"/>
                  </a:lnTo>
                  <a:lnTo>
                    <a:pt x="35" y="232"/>
                  </a:lnTo>
                  <a:lnTo>
                    <a:pt x="25" y="222"/>
                  </a:lnTo>
                  <a:lnTo>
                    <a:pt x="18" y="212"/>
                  </a:lnTo>
                  <a:lnTo>
                    <a:pt x="15" y="206"/>
                  </a:lnTo>
                  <a:lnTo>
                    <a:pt x="18" y="230"/>
                  </a:lnTo>
                  <a:lnTo>
                    <a:pt x="18" y="239"/>
                  </a:lnTo>
                  <a:close/>
                </a:path>
              </a:pathLst>
            </a:custGeom>
            <a:solidFill>
              <a:srgbClr val="8153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3" name="Freeform 349"/>
            <p:cNvSpPr>
              <a:spLocks/>
            </p:cNvSpPr>
            <p:nvPr/>
          </p:nvSpPr>
          <p:spPr bwMode="auto">
            <a:xfrm>
              <a:off x="2001" y="1270"/>
              <a:ext cx="259" cy="270"/>
            </a:xfrm>
            <a:custGeom>
              <a:avLst/>
              <a:gdLst>
                <a:gd name="T0" fmla="*/ 76 w 259"/>
                <a:gd name="T1" fmla="*/ 3 h 270"/>
                <a:gd name="T2" fmla="*/ 53 w 259"/>
                <a:gd name="T3" fmla="*/ 16 h 270"/>
                <a:gd name="T4" fmla="*/ 33 w 259"/>
                <a:gd name="T5" fmla="*/ 33 h 270"/>
                <a:gd name="T6" fmla="*/ 16 w 259"/>
                <a:gd name="T7" fmla="*/ 53 h 270"/>
                <a:gd name="T8" fmla="*/ 3 w 259"/>
                <a:gd name="T9" fmla="*/ 78 h 270"/>
                <a:gd name="T10" fmla="*/ 2 w 259"/>
                <a:gd name="T11" fmla="*/ 99 h 270"/>
                <a:gd name="T12" fmla="*/ 12 w 259"/>
                <a:gd name="T13" fmla="*/ 192 h 270"/>
                <a:gd name="T14" fmla="*/ 16 w 259"/>
                <a:gd name="T15" fmla="*/ 210 h 270"/>
                <a:gd name="T16" fmla="*/ 33 w 259"/>
                <a:gd name="T17" fmla="*/ 230 h 270"/>
                <a:gd name="T18" fmla="*/ 53 w 259"/>
                <a:gd name="T19" fmla="*/ 247 h 270"/>
                <a:gd name="T20" fmla="*/ 76 w 259"/>
                <a:gd name="T21" fmla="*/ 260 h 270"/>
                <a:gd name="T22" fmla="*/ 103 w 259"/>
                <a:gd name="T23" fmla="*/ 268 h 270"/>
                <a:gd name="T24" fmla="*/ 131 w 259"/>
                <a:gd name="T25" fmla="*/ 270 h 270"/>
                <a:gd name="T26" fmla="*/ 159 w 259"/>
                <a:gd name="T27" fmla="*/ 268 h 270"/>
                <a:gd name="T28" fmla="*/ 185 w 259"/>
                <a:gd name="T29" fmla="*/ 260 h 270"/>
                <a:gd name="T30" fmla="*/ 208 w 259"/>
                <a:gd name="T31" fmla="*/ 247 h 270"/>
                <a:gd name="T32" fmla="*/ 230 w 259"/>
                <a:gd name="T33" fmla="*/ 230 h 270"/>
                <a:gd name="T34" fmla="*/ 247 w 259"/>
                <a:gd name="T35" fmla="*/ 210 h 270"/>
                <a:gd name="T36" fmla="*/ 259 w 259"/>
                <a:gd name="T37" fmla="*/ 185 h 270"/>
                <a:gd name="T38" fmla="*/ 252 w 259"/>
                <a:gd name="T39" fmla="*/ 165 h 270"/>
                <a:gd name="T40" fmla="*/ 250 w 259"/>
                <a:gd name="T41" fmla="*/ 155 h 270"/>
                <a:gd name="T42" fmla="*/ 243 w 259"/>
                <a:gd name="T43" fmla="*/ 179 h 270"/>
                <a:gd name="T44" fmla="*/ 232 w 259"/>
                <a:gd name="T45" fmla="*/ 199 h 270"/>
                <a:gd name="T46" fmla="*/ 217 w 259"/>
                <a:gd name="T47" fmla="*/ 217 h 270"/>
                <a:gd name="T48" fmla="*/ 199 w 259"/>
                <a:gd name="T49" fmla="*/ 232 h 270"/>
                <a:gd name="T50" fmla="*/ 178 w 259"/>
                <a:gd name="T51" fmla="*/ 244 h 270"/>
                <a:gd name="T52" fmla="*/ 155 w 259"/>
                <a:gd name="T53" fmla="*/ 251 h 270"/>
                <a:gd name="T54" fmla="*/ 131 w 259"/>
                <a:gd name="T55" fmla="*/ 253 h 270"/>
                <a:gd name="T56" fmla="*/ 106 w 259"/>
                <a:gd name="T57" fmla="*/ 251 h 270"/>
                <a:gd name="T58" fmla="*/ 84 w 259"/>
                <a:gd name="T59" fmla="*/ 244 h 270"/>
                <a:gd name="T60" fmla="*/ 63 w 259"/>
                <a:gd name="T61" fmla="*/ 232 h 270"/>
                <a:gd name="T62" fmla="*/ 45 w 259"/>
                <a:gd name="T63" fmla="*/ 217 h 270"/>
                <a:gd name="T64" fmla="*/ 30 w 259"/>
                <a:gd name="T65" fmla="*/ 199 h 270"/>
                <a:gd name="T66" fmla="*/ 19 w 259"/>
                <a:gd name="T67" fmla="*/ 179 h 270"/>
                <a:gd name="T68" fmla="*/ 12 w 259"/>
                <a:gd name="T69" fmla="*/ 155 h 270"/>
                <a:gd name="T70" fmla="*/ 9 w 259"/>
                <a:gd name="T71" fmla="*/ 131 h 270"/>
                <a:gd name="T72" fmla="*/ 12 w 259"/>
                <a:gd name="T73" fmla="*/ 106 h 270"/>
                <a:gd name="T74" fmla="*/ 19 w 259"/>
                <a:gd name="T75" fmla="*/ 84 h 270"/>
                <a:gd name="T76" fmla="*/ 30 w 259"/>
                <a:gd name="T77" fmla="*/ 63 h 270"/>
                <a:gd name="T78" fmla="*/ 45 w 259"/>
                <a:gd name="T79" fmla="*/ 46 h 270"/>
                <a:gd name="T80" fmla="*/ 63 w 259"/>
                <a:gd name="T81" fmla="*/ 31 h 270"/>
                <a:gd name="T82" fmla="*/ 84 w 259"/>
                <a:gd name="T83" fmla="*/ 19 h 270"/>
                <a:gd name="T84" fmla="*/ 106 w 259"/>
                <a:gd name="T85" fmla="*/ 12 h 270"/>
                <a:gd name="T86" fmla="*/ 131 w 259"/>
                <a:gd name="T87" fmla="*/ 10 h 270"/>
                <a:gd name="T88" fmla="*/ 134 w 259"/>
                <a:gd name="T89" fmla="*/ 10 h 270"/>
                <a:gd name="T90" fmla="*/ 85 w 259"/>
                <a:gd name="T91" fmla="*/ 0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59" h="270">
                  <a:moveTo>
                    <a:pt x="85" y="0"/>
                  </a:moveTo>
                  <a:lnTo>
                    <a:pt x="76" y="3"/>
                  </a:lnTo>
                  <a:lnTo>
                    <a:pt x="65" y="9"/>
                  </a:lnTo>
                  <a:lnTo>
                    <a:pt x="53" y="16"/>
                  </a:lnTo>
                  <a:lnTo>
                    <a:pt x="42" y="25"/>
                  </a:lnTo>
                  <a:lnTo>
                    <a:pt x="33" y="33"/>
                  </a:lnTo>
                  <a:lnTo>
                    <a:pt x="23" y="43"/>
                  </a:lnTo>
                  <a:lnTo>
                    <a:pt x="16" y="53"/>
                  </a:lnTo>
                  <a:lnTo>
                    <a:pt x="8" y="65"/>
                  </a:lnTo>
                  <a:lnTo>
                    <a:pt x="3" y="78"/>
                  </a:lnTo>
                  <a:lnTo>
                    <a:pt x="0" y="84"/>
                  </a:lnTo>
                  <a:lnTo>
                    <a:pt x="2" y="99"/>
                  </a:lnTo>
                  <a:lnTo>
                    <a:pt x="4" y="165"/>
                  </a:lnTo>
                  <a:lnTo>
                    <a:pt x="12" y="192"/>
                  </a:lnTo>
                  <a:lnTo>
                    <a:pt x="13" y="204"/>
                  </a:lnTo>
                  <a:lnTo>
                    <a:pt x="16" y="210"/>
                  </a:lnTo>
                  <a:lnTo>
                    <a:pt x="23" y="220"/>
                  </a:lnTo>
                  <a:lnTo>
                    <a:pt x="33" y="230"/>
                  </a:lnTo>
                  <a:lnTo>
                    <a:pt x="42" y="238"/>
                  </a:lnTo>
                  <a:lnTo>
                    <a:pt x="53" y="247"/>
                  </a:lnTo>
                  <a:lnTo>
                    <a:pt x="65" y="253"/>
                  </a:lnTo>
                  <a:lnTo>
                    <a:pt x="76" y="260"/>
                  </a:lnTo>
                  <a:lnTo>
                    <a:pt x="89" y="264"/>
                  </a:lnTo>
                  <a:lnTo>
                    <a:pt x="103" y="268"/>
                  </a:lnTo>
                  <a:lnTo>
                    <a:pt x="117" y="270"/>
                  </a:lnTo>
                  <a:lnTo>
                    <a:pt x="131" y="270"/>
                  </a:lnTo>
                  <a:lnTo>
                    <a:pt x="146" y="270"/>
                  </a:lnTo>
                  <a:lnTo>
                    <a:pt x="159" y="268"/>
                  </a:lnTo>
                  <a:lnTo>
                    <a:pt x="172" y="264"/>
                  </a:lnTo>
                  <a:lnTo>
                    <a:pt x="185" y="260"/>
                  </a:lnTo>
                  <a:lnTo>
                    <a:pt x="198" y="253"/>
                  </a:lnTo>
                  <a:lnTo>
                    <a:pt x="208" y="247"/>
                  </a:lnTo>
                  <a:lnTo>
                    <a:pt x="219" y="238"/>
                  </a:lnTo>
                  <a:lnTo>
                    <a:pt x="230" y="230"/>
                  </a:lnTo>
                  <a:lnTo>
                    <a:pt x="238" y="220"/>
                  </a:lnTo>
                  <a:lnTo>
                    <a:pt x="247" y="210"/>
                  </a:lnTo>
                  <a:lnTo>
                    <a:pt x="253" y="198"/>
                  </a:lnTo>
                  <a:lnTo>
                    <a:pt x="259" y="185"/>
                  </a:lnTo>
                  <a:lnTo>
                    <a:pt x="257" y="177"/>
                  </a:lnTo>
                  <a:lnTo>
                    <a:pt x="252" y="165"/>
                  </a:lnTo>
                  <a:lnTo>
                    <a:pt x="250" y="155"/>
                  </a:lnTo>
                  <a:lnTo>
                    <a:pt x="250" y="155"/>
                  </a:lnTo>
                  <a:lnTo>
                    <a:pt x="248" y="167"/>
                  </a:lnTo>
                  <a:lnTo>
                    <a:pt x="243" y="179"/>
                  </a:lnTo>
                  <a:lnTo>
                    <a:pt x="238" y="189"/>
                  </a:lnTo>
                  <a:lnTo>
                    <a:pt x="232" y="199"/>
                  </a:lnTo>
                  <a:lnTo>
                    <a:pt x="225" y="209"/>
                  </a:lnTo>
                  <a:lnTo>
                    <a:pt x="217" y="217"/>
                  </a:lnTo>
                  <a:lnTo>
                    <a:pt x="208" y="226"/>
                  </a:lnTo>
                  <a:lnTo>
                    <a:pt x="199" y="232"/>
                  </a:lnTo>
                  <a:lnTo>
                    <a:pt x="189" y="238"/>
                  </a:lnTo>
                  <a:lnTo>
                    <a:pt x="178" y="244"/>
                  </a:lnTo>
                  <a:lnTo>
                    <a:pt x="167" y="248"/>
                  </a:lnTo>
                  <a:lnTo>
                    <a:pt x="155" y="251"/>
                  </a:lnTo>
                  <a:lnTo>
                    <a:pt x="143" y="252"/>
                  </a:lnTo>
                  <a:lnTo>
                    <a:pt x="131" y="253"/>
                  </a:lnTo>
                  <a:lnTo>
                    <a:pt x="119" y="252"/>
                  </a:lnTo>
                  <a:lnTo>
                    <a:pt x="106" y="251"/>
                  </a:lnTo>
                  <a:lnTo>
                    <a:pt x="95" y="248"/>
                  </a:lnTo>
                  <a:lnTo>
                    <a:pt x="84" y="244"/>
                  </a:lnTo>
                  <a:lnTo>
                    <a:pt x="73" y="238"/>
                  </a:lnTo>
                  <a:lnTo>
                    <a:pt x="63" y="232"/>
                  </a:lnTo>
                  <a:lnTo>
                    <a:pt x="53" y="226"/>
                  </a:lnTo>
                  <a:lnTo>
                    <a:pt x="45" y="217"/>
                  </a:lnTo>
                  <a:lnTo>
                    <a:pt x="37" y="209"/>
                  </a:lnTo>
                  <a:lnTo>
                    <a:pt x="30" y="199"/>
                  </a:lnTo>
                  <a:lnTo>
                    <a:pt x="24" y="189"/>
                  </a:lnTo>
                  <a:lnTo>
                    <a:pt x="19" y="179"/>
                  </a:lnTo>
                  <a:lnTo>
                    <a:pt x="15" y="167"/>
                  </a:lnTo>
                  <a:lnTo>
                    <a:pt x="12" y="155"/>
                  </a:lnTo>
                  <a:lnTo>
                    <a:pt x="9" y="144"/>
                  </a:lnTo>
                  <a:lnTo>
                    <a:pt x="9" y="131"/>
                  </a:lnTo>
                  <a:lnTo>
                    <a:pt x="9" y="119"/>
                  </a:lnTo>
                  <a:lnTo>
                    <a:pt x="12" y="106"/>
                  </a:lnTo>
                  <a:lnTo>
                    <a:pt x="15" y="95"/>
                  </a:lnTo>
                  <a:lnTo>
                    <a:pt x="19" y="84"/>
                  </a:lnTo>
                  <a:lnTo>
                    <a:pt x="24" y="74"/>
                  </a:lnTo>
                  <a:lnTo>
                    <a:pt x="30" y="63"/>
                  </a:lnTo>
                  <a:lnTo>
                    <a:pt x="37" y="54"/>
                  </a:lnTo>
                  <a:lnTo>
                    <a:pt x="45" y="46"/>
                  </a:lnTo>
                  <a:lnTo>
                    <a:pt x="53" y="37"/>
                  </a:lnTo>
                  <a:lnTo>
                    <a:pt x="63" y="31"/>
                  </a:lnTo>
                  <a:lnTo>
                    <a:pt x="73" y="25"/>
                  </a:lnTo>
                  <a:lnTo>
                    <a:pt x="84" y="19"/>
                  </a:lnTo>
                  <a:lnTo>
                    <a:pt x="95" y="15"/>
                  </a:lnTo>
                  <a:lnTo>
                    <a:pt x="106" y="12"/>
                  </a:lnTo>
                  <a:lnTo>
                    <a:pt x="119" y="11"/>
                  </a:lnTo>
                  <a:lnTo>
                    <a:pt x="131" y="10"/>
                  </a:lnTo>
                  <a:lnTo>
                    <a:pt x="134" y="10"/>
                  </a:lnTo>
                  <a:lnTo>
                    <a:pt x="134" y="10"/>
                  </a:lnTo>
                  <a:lnTo>
                    <a:pt x="98" y="1"/>
                  </a:lnTo>
                  <a:lnTo>
                    <a:pt x="85" y="0"/>
                  </a:lnTo>
                  <a:close/>
                </a:path>
              </a:pathLst>
            </a:custGeom>
            <a:solidFill>
              <a:srgbClr val="8A5C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4" name="Freeform 350"/>
            <p:cNvSpPr>
              <a:spLocks/>
            </p:cNvSpPr>
            <p:nvPr/>
          </p:nvSpPr>
          <p:spPr bwMode="auto">
            <a:xfrm>
              <a:off x="2010" y="1280"/>
              <a:ext cx="241" cy="243"/>
            </a:xfrm>
            <a:custGeom>
              <a:avLst/>
              <a:gdLst>
                <a:gd name="T0" fmla="*/ 122 w 241"/>
                <a:gd name="T1" fmla="*/ 0 h 243"/>
                <a:gd name="T2" fmla="*/ 97 w 241"/>
                <a:gd name="T3" fmla="*/ 2 h 243"/>
                <a:gd name="T4" fmla="*/ 75 w 241"/>
                <a:gd name="T5" fmla="*/ 9 h 243"/>
                <a:gd name="T6" fmla="*/ 54 w 241"/>
                <a:gd name="T7" fmla="*/ 21 h 243"/>
                <a:gd name="T8" fmla="*/ 36 w 241"/>
                <a:gd name="T9" fmla="*/ 36 h 243"/>
                <a:gd name="T10" fmla="*/ 21 w 241"/>
                <a:gd name="T11" fmla="*/ 53 h 243"/>
                <a:gd name="T12" fmla="*/ 10 w 241"/>
                <a:gd name="T13" fmla="*/ 74 h 243"/>
                <a:gd name="T14" fmla="*/ 3 w 241"/>
                <a:gd name="T15" fmla="*/ 96 h 243"/>
                <a:gd name="T16" fmla="*/ 0 w 241"/>
                <a:gd name="T17" fmla="*/ 121 h 243"/>
                <a:gd name="T18" fmla="*/ 3 w 241"/>
                <a:gd name="T19" fmla="*/ 145 h 243"/>
                <a:gd name="T20" fmla="*/ 10 w 241"/>
                <a:gd name="T21" fmla="*/ 169 h 243"/>
                <a:gd name="T22" fmla="*/ 21 w 241"/>
                <a:gd name="T23" fmla="*/ 189 h 243"/>
                <a:gd name="T24" fmla="*/ 36 w 241"/>
                <a:gd name="T25" fmla="*/ 207 h 243"/>
                <a:gd name="T26" fmla="*/ 54 w 241"/>
                <a:gd name="T27" fmla="*/ 222 h 243"/>
                <a:gd name="T28" fmla="*/ 75 w 241"/>
                <a:gd name="T29" fmla="*/ 234 h 243"/>
                <a:gd name="T30" fmla="*/ 97 w 241"/>
                <a:gd name="T31" fmla="*/ 241 h 243"/>
                <a:gd name="T32" fmla="*/ 122 w 241"/>
                <a:gd name="T33" fmla="*/ 243 h 243"/>
                <a:gd name="T34" fmla="*/ 146 w 241"/>
                <a:gd name="T35" fmla="*/ 241 h 243"/>
                <a:gd name="T36" fmla="*/ 169 w 241"/>
                <a:gd name="T37" fmla="*/ 234 h 243"/>
                <a:gd name="T38" fmla="*/ 190 w 241"/>
                <a:gd name="T39" fmla="*/ 222 h 243"/>
                <a:gd name="T40" fmla="*/ 208 w 241"/>
                <a:gd name="T41" fmla="*/ 207 h 243"/>
                <a:gd name="T42" fmla="*/ 223 w 241"/>
                <a:gd name="T43" fmla="*/ 189 h 243"/>
                <a:gd name="T44" fmla="*/ 234 w 241"/>
                <a:gd name="T45" fmla="*/ 169 h 243"/>
                <a:gd name="T46" fmla="*/ 241 w 241"/>
                <a:gd name="T47" fmla="*/ 145 h 243"/>
                <a:gd name="T48" fmla="*/ 239 w 241"/>
                <a:gd name="T49" fmla="*/ 130 h 243"/>
                <a:gd name="T50" fmla="*/ 226 w 241"/>
                <a:gd name="T51" fmla="*/ 121 h 243"/>
                <a:gd name="T52" fmla="*/ 224 w 241"/>
                <a:gd name="T53" fmla="*/ 101 h 243"/>
                <a:gd name="T54" fmla="*/ 227 w 241"/>
                <a:gd name="T55" fmla="*/ 103 h 243"/>
                <a:gd name="T56" fmla="*/ 234 w 241"/>
                <a:gd name="T57" fmla="*/ 121 h 243"/>
                <a:gd name="T58" fmla="*/ 226 w 241"/>
                <a:gd name="T59" fmla="*/ 132 h 243"/>
                <a:gd name="T60" fmla="*/ 222 w 241"/>
                <a:gd name="T61" fmla="*/ 153 h 243"/>
                <a:gd name="T62" fmla="*/ 213 w 241"/>
                <a:gd name="T63" fmla="*/ 171 h 243"/>
                <a:gd name="T64" fmla="*/ 202 w 241"/>
                <a:gd name="T65" fmla="*/ 188 h 243"/>
                <a:gd name="T66" fmla="*/ 189 w 241"/>
                <a:gd name="T67" fmla="*/ 202 h 243"/>
                <a:gd name="T68" fmla="*/ 172 w 241"/>
                <a:gd name="T69" fmla="*/ 213 h 243"/>
                <a:gd name="T70" fmla="*/ 152 w 241"/>
                <a:gd name="T71" fmla="*/ 221 h 243"/>
                <a:gd name="T72" fmla="*/ 132 w 241"/>
                <a:gd name="T73" fmla="*/ 225 h 243"/>
                <a:gd name="T74" fmla="*/ 111 w 241"/>
                <a:gd name="T75" fmla="*/ 225 h 243"/>
                <a:gd name="T76" fmla="*/ 91 w 241"/>
                <a:gd name="T77" fmla="*/ 221 h 243"/>
                <a:gd name="T78" fmla="*/ 73 w 241"/>
                <a:gd name="T79" fmla="*/ 213 h 243"/>
                <a:gd name="T80" fmla="*/ 56 w 241"/>
                <a:gd name="T81" fmla="*/ 202 h 243"/>
                <a:gd name="T82" fmla="*/ 42 w 241"/>
                <a:gd name="T83" fmla="*/ 188 h 243"/>
                <a:gd name="T84" fmla="*/ 30 w 241"/>
                <a:gd name="T85" fmla="*/ 171 h 243"/>
                <a:gd name="T86" fmla="*/ 23 w 241"/>
                <a:gd name="T87" fmla="*/ 153 h 243"/>
                <a:gd name="T88" fmla="*/ 19 w 241"/>
                <a:gd name="T89" fmla="*/ 132 h 243"/>
                <a:gd name="T90" fmla="*/ 19 w 241"/>
                <a:gd name="T91" fmla="*/ 110 h 243"/>
                <a:gd name="T92" fmla="*/ 23 w 241"/>
                <a:gd name="T93" fmla="*/ 90 h 243"/>
                <a:gd name="T94" fmla="*/ 30 w 241"/>
                <a:gd name="T95" fmla="*/ 72 h 243"/>
                <a:gd name="T96" fmla="*/ 42 w 241"/>
                <a:gd name="T97" fmla="*/ 55 h 243"/>
                <a:gd name="T98" fmla="*/ 56 w 241"/>
                <a:gd name="T99" fmla="*/ 41 h 243"/>
                <a:gd name="T100" fmla="*/ 73 w 241"/>
                <a:gd name="T101" fmla="*/ 29 h 243"/>
                <a:gd name="T102" fmla="*/ 91 w 241"/>
                <a:gd name="T103" fmla="*/ 22 h 243"/>
                <a:gd name="T104" fmla="*/ 111 w 241"/>
                <a:gd name="T105" fmla="*/ 18 h 243"/>
                <a:gd name="T106" fmla="*/ 132 w 241"/>
                <a:gd name="T107" fmla="*/ 18 h 243"/>
                <a:gd name="T108" fmla="*/ 152 w 241"/>
                <a:gd name="T109" fmla="*/ 22 h 243"/>
                <a:gd name="T110" fmla="*/ 172 w 241"/>
                <a:gd name="T111" fmla="*/ 29 h 243"/>
                <a:gd name="T112" fmla="*/ 184 w 241"/>
                <a:gd name="T113" fmla="*/ 38 h 243"/>
                <a:gd name="T114" fmla="*/ 125 w 241"/>
                <a:gd name="T115" fmla="*/ 0 h 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41" h="243">
                  <a:moveTo>
                    <a:pt x="125" y="0"/>
                  </a:moveTo>
                  <a:lnTo>
                    <a:pt x="122" y="0"/>
                  </a:lnTo>
                  <a:lnTo>
                    <a:pt x="110" y="1"/>
                  </a:lnTo>
                  <a:lnTo>
                    <a:pt x="97" y="2"/>
                  </a:lnTo>
                  <a:lnTo>
                    <a:pt x="86" y="5"/>
                  </a:lnTo>
                  <a:lnTo>
                    <a:pt x="75" y="9"/>
                  </a:lnTo>
                  <a:lnTo>
                    <a:pt x="64" y="15"/>
                  </a:lnTo>
                  <a:lnTo>
                    <a:pt x="54" y="21"/>
                  </a:lnTo>
                  <a:lnTo>
                    <a:pt x="44" y="27"/>
                  </a:lnTo>
                  <a:lnTo>
                    <a:pt x="36" y="36"/>
                  </a:lnTo>
                  <a:lnTo>
                    <a:pt x="28" y="44"/>
                  </a:lnTo>
                  <a:lnTo>
                    <a:pt x="21" y="53"/>
                  </a:lnTo>
                  <a:lnTo>
                    <a:pt x="15" y="64"/>
                  </a:lnTo>
                  <a:lnTo>
                    <a:pt x="10" y="74"/>
                  </a:lnTo>
                  <a:lnTo>
                    <a:pt x="6" y="85"/>
                  </a:lnTo>
                  <a:lnTo>
                    <a:pt x="3" y="96"/>
                  </a:lnTo>
                  <a:lnTo>
                    <a:pt x="0" y="109"/>
                  </a:lnTo>
                  <a:lnTo>
                    <a:pt x="0" y="121"/>
                  </a:lnTo>
                  <a:lnTo>
                    <a:pt x="0" y="134"/>
                  </a:lnTo>
                  <a:lnTo>
                    <a:pt x="3" y="145"/>
                  </a:lnTo>
                  <a:lnTo>
                    <a:pt x="6" y="157"/>
                  </a:lnTo>
                  <a:lnTo>
                    <a:pt x="10" y="169"/>
                  </a:lnTo>
                  <a:lnTo>
                    <a:pt x="15" y="179"/>
                  </a:lnTo>
                  <a:lnTo>
                    <a:pt x="21" y="189"/>
                  </a:lnTo>
                  <a:lnTo>
                    <a:pt x="28" y="199"/>
                  </a:lnTo>
                  <a:lnTo>
                    <a:pt x="36" y="207"/>
                  </a:lnTo>
                  <a:lnTo>
                    <a:pt x="44" y="216"/>
                  </a:lnTo>
                  <a:lnTo>
                    <a:pt x="54" y="222"/>
                  </a:lnTo>
                  <a:lnTo>
                    <a:pt x="64" y="228"/>
                  </a:lnTo>
                  <a:lnTo>
                    <a:pt x="75" y="234"/>
                  </a:lnTo>
                  <a:lnTo>
                    <a:pt x="86" y="238"/>
                  </a:lnTo>
                  <a:lnTo>
                    <a:pt x="97" y="241"/>
                  </a:lnTo>
                  <a:lnTo>
                    <a:pt x="110" y="242"/>
                  </a:lnTo>
                  <a:lnTo>
                    <a:pt x="122" y="243"/>
                  </a:lnTo>
                  <a:lnTo>
                    <a:pt x="134" y="242"/>
                  </a:lnTo>
                  <a:lnTo>
                    <a:pt x="146" y="241"/>
                  </a:lnTo>
                  <a:lnTo>
                    <a:pt x="158" y="238"/>
                  </a:lnTo>
                  <a:lnTo>
                    <a:pt x="169" y="234"/>
                  </a:lnTo>
                  <a:lnTo>
                    <a:pt x="180" y="228"/>
                  </a:lnTo>
                  <a:lnTo>
                    <a:pt x="190" y="222"/>
                  </a:lnTo>
                  <a:lnTo>
                    <a:pt x="199" y="216"/>
                  </a:lnTo>
                  <a:lnTo>
                    <a:pt x="208" y="207"/>
                  </a:lnTo>
                  <a:lnTo>
                    <a:pt x="216" y="199"/>
                  </a:lnTo>
                  <a:lnTo>
                    <a:pt x="223" y="189"/>
                  </a:lnTo>
                  <a:lnTo>
                    <a:pt x="229" y="179"/>
                  </a:lnTo>
                  <a:lnTo>
                    <a:pt x="234" y="169"/>
                  </a:lnTo>
                  <a:lnTo>
                    <a:pt x="239" y="157"/>
                  </a:lnTo>
                  <a:lnTo>
                    <a:pt x="241" y="145"/>
                  </a:lnTo>
                  <a:lnTo>
                    <a:pt x="241" y="145"/>
                  </a:lnTo>
                  <a:lnTo>
                    <a:pt x="239" y="130"/>
                  </a:lnTo>
                  <a:lnTo>
                    <a:pt x="234" y="121"/>
                  </a:lnTo>
                  <a:lnTo>
                    <a:pt x="226" y="121"/>
                  </a:lnTo>
                  <a:lnTo>
                    <a:pt x="226" y="110"/>
                  </a:lnTo>
                  <a:lnTo>
                    <a:pt x="224" y="101"/>
                  </a:lnTo>
                  <a:lnTo>
                    <a:pt x="223" y="94"/>
                  </a:lnTo>
                  <a:lnTo>
                    <a:pt x="227" y="103"/>
                  </a:lnTo>
                  <a:lnTo>
                    <a:pt x="229" y="111"/>
                  </a:lnTo>
                  <a:lnTo>
                    <a:pt x="234" y="121"/>
                  </a:lnTo>
                  <a:lnTo>
                    <a:pt x="226" y="121"/>
                  </a:lnTo>
                  <a:lnTo>
                    <a:pt x="226" y="132"/>
                  </a:lnTo>
                  <a:lnTo>
                    <a:pt x="224" y="142"/>
                  </a:lnTo>
                  <a:lnTo>
                    <a:pt x="222" y="153"/>
                  </a:lnTo>
                  <a:lnTo>
                    <a:pt x="218" y="162"/>
                  </a:lnTo>
                  <a:lnTo>
                    <a:pt x="213" y="171"/>
                  </a:lnTo>
                  <a:lnTo>
                    <a:pt x="209" y="179"/>
                  </a:lnTo>
                  <a:lnTo>
                    <a:pt x="202" y="188"/>
                  </a:lnTo>
                  <a:lnTo>
                    <a:pt x="196" y="195"/>
                  </a:lnTo>
                  <a:lnTo>
                    <a:pt x="189" y="202"/>
                  </a:lnTo>
                  <a:lnTo>
                    <a:pt x="180" y="208"/>
                  </a:lnTo>
                  <a:lnTo>
                    <a:pt x="172" y="213"/>
                  </a:lnTo>
                  <a:lnTo>
                    <a:pt x="162" y="218"/>
                  </a:lnTo>
                  <a:lnTo>
                    <a:pt x="152" y="221"/>
                  </a:lnTo>
                  <a:lnTo>
                    <a:pt x="143" y="224"/>
                  </a:lnTo>
                  <a:lnTo>
                    <a:pt x="132" y="225"/>
                  </a:lnTo>
                  <a:lnTo>
                    <a:pt x="122" y="225"/>
                  </a:lnTo>
                  <a:lnTo>
                    <a:pt x="111" y="225"/>
                  </a:lnTo>
                  <a:lnTo>
                    <a:pt x="100" y="224"/>
                  </a:lnTo>
                  <a:lnTo>
                    <a:pt x="91" y="221"/>
                  </a:lnTo>
                  <a:lnTo>
                    <a:pt x="81" y="218"/>
                  </a:lnTo>
                  <a:lnTo>
                    <a:pt x="73" y="213"/>
                  </a:lnTo>
                  <a:lnTo>
                    <a:pt x="63" y="208"/>
                  </a:lnTo>
                  <a:lnTo>
                    <a:pt x="56" y="202"/>
                  </a:lnTo>
                  <a:lnTo>
                    <a:pt x="48" y="195"/>
                  </a:lnTo>
                  <a:lnTo>
                    <a:pt x="42" y="188"/>
                  </a:lnTo>
                  <a:lnTo>
                    <a:pt x="36" y="179"/>
                  </a:lnTo>
                  <a:lnTo>
                    <a:pt x="30" y="171"/>
                  </a:lnTo>
                  <a:lnTo>
                    <a:pt x="26" y="162"/>
                  </a:lnTo>
                  <a:lnTo>
                    <a:pt x="23" y="153"/>
                  </a:lnTo>
                  <a:lnTo>
                    <a:pt x="20" y="142"/>
                  </a:lnTo>
                  <a:lnTo>
                    <a:pt x="19" y="132"/>
                  </a:lnTo>
                  <a:lnTo>
                    <a:pt x="17" y="121"/>
                  </a:lnTo>
                  <a:lnTo>
                    <a:pt x="19" y="110"/>
                  </a:lnTo>
                  <a:lnTo>
                    <a:pt x="20" y="101"/>
                  </a:lnTo>
                  <a:lnTo>
                    <a:pt x="23" y="90"/>
                  </a:lnTo>
                  <a:lnTo>
                    <a:pt x="26" y="81"/>
                  </a:lnTo>
                  <a:lnTo>
                    <a:pt x="30" y="72"/>
                  </a:lnTo>
                  <a:lnTo>
                    <a:pt x="36" y="64"/>
                  </a:lnTo>
                  <a:lnTo>
                    <a:pt x="42" y="55"/>
                  </a:lnTo>
                  <a:lnTo>
                    <a:pt x="48" y="48"/>
                  </a:lnTo>
                  <a:lnTo>
                    <a:pt x="56" y="41"/>
                  </a:lnTo>
                  <a:lnTo>
                    <a:pt x="63" y="35"/>
                  </a:lnTo>
                  <a:lnTo>
                    <a:pt x="73" y="29"/>
                  </a:lnTo>
                  <a:lnTo>
                    <a:pt x="81" y="25"/>
                  </a:lnTo>
                  <a:lnTo>
                    <a:pt x="91" y="22"/>
                  </a:lnTo>
                  <a:lnTo>
                    <a:pt x="100" y="19"/>
                  </a:lnTo>
                  <a:lnTo>
                    <a:pt x="111" y="18"/>
                  </a:lnTo>
                  <a:lnTo>
                    <a:pt x="122" y="17"/>
                  </a:lnTo>
                  <a:lnTo>
                    <a:pt x="132" y="18"/>
                  </a:lnTo>
                  <a:lnTo>
                    <a:pt x="143" y="19"/>
                  </a:lnTo>
                  <a:lnTo>
                    <a:pt x="152" y="22"/>
                  </a:lnTo>
                  <a:lnTo>
                    <a:pt x="162" y="25"/>
                  </a:lnTo>
                  <a:lnTo>
                    <a:pt x="172" y="29"/>
                  </a:lnTo>
                  <a:lnTo>
                    <a:pt x="180" y="35"/>
                  </a:lnTo>
                  <a:lnTo>
                    <a:pt x="184" y="38"/>
                  </a:lnTo>
                  <a:lnTo>
                    <a:pt x="159" y="15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9365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5" name="Freeform 351"/>
            <p:cNvSpPr>
              <a:spLocks/>
            </p:cNvSpPr>
            <p:nvPr/>
          </p:nvSpPr>
          <p:spPr bwMode="auto">
            <a:xfrm>
              <a:off x="2027" y="1297"/>
              <a:ext cx="209" cy="208"/>
            </a:xfrm>
            <a:custGeom>
              <a:avLst/>
              <a:gdLst>
                <a:gd name="T0" fmla="*/ 207 w 209"/>
                <a:gd name="T1" fmla="*/ 84 h 208"/>
                <a:gd name="T2" fmla="*/ 197 w 209"/>
                <a:gd name="T3" fmla="*/ 56 h 208"/>
                <a:gd name="T4" fmla="*/ 163 w 209"/>
                <a:gd name="T5" fmla="*/ 18 h 208"/>
                <a:gd name="T6" fmla="*/ 135 w 209"/>
                <a:gd name="T7" fmla="*/ 5 h 208"/>
                <a:gd name="T8" fmla="*/ 105 w 209"/>
                <a:gd name="T9" fmla="*/ 0 h 208"/>
                <a:gd name="T10" fmla="*/ 74 w 209"/>
                <a:gd name="T11" fmla="*/ 5 h 208"/>
                <a:gd name="T12" fmla="*/ 46 w 209"/>
                <a:gd name="T13" fmla="*/ 18 h 208"/>
                <a:gd name="T14" fmla="*/ 25 w 209"/>
                <a:gd name="T15" fmla="*/ 38 h 208"/>
                <a:gd name="T16" fmla="*/ 9 w 209"/>
                <a:gd name="T17" fmla="*/ 64 h 208"/>
                <a:gd name="T18" fmla="*/ 2 w 209"/>
                <a:gd name="T19" fmla="*/ 93 h 208"/>
                <a:gd name="T20" fmla="*/ 3 w 209"/>
                <a:gd name="T21" fmla="*/ 125 h 208"/>
                <a:gd name="T22" fmla="*/ 13 w 209"/>
                <a:gd name="T23" fmla="*/ 154 h 208"/>
                <a:gd name="T24" fmla="*/ 31 w 209"/>
                <a:gd name="T25" fmla="*/ 178 h 208"/>
                <a:gd name="T26" fmla="*/ 56 w 209"/>
                <a:gd name="T27" fmla="*/ 196 h 208"/>
                <a:gd name="T28" fmla="*/ 83 w 209"/>
                <a:gd name="T29" fmla="*/ 207 h 208"/>
                <a:gd name="T30" fmla="*/ 115 w 209"/>
                <a:gd name="T31" fmla="*/ 208 h 208"/>
                <a:gd name="T32" fmla="*/ 145 w 209"/>
                <a:gd name="T33" fmla="*/ 201 h 208"/>
                <a:gd name="T34" fmla="*/ 172 w 209"/>
                <a:gd name="T35" fmla="*/ 185 h 208"/>
                <a:gd name="T36" fmla="*/ 192 w 209"/>
                <a:gd name="T37" fmla="*/ 162 h 208"/>
                <a:gd name="T38" fmla="*/ 205 w 209"/>
                <a:gd name="T39" fmla="*/ 136 h 208"/>
                <a:gd name="T40" fmla="*/ 209 w 209"/>
                <a:gd name="T41" fmla="*/ 104 h 208"/>
                <a:gd name="T42" fmla="*/ 190 w 209"/>
                <a:gd name="T43" fmla="*/ 87 h 208"/>
                <a:gd name="T44" fmla="*/ 181 w 209"/>
                <a:gd name="T45" fmla="*/ 62 h 208"/>
                <a:gd name="T46" fmla="*/ 166 w 209"/>
                <a:gd name="T47" fmla="*/ 43 h 208"/>
                <a:gd name="T48" fmla="*/ 146 w 209"/>
                <a:gd name="T49" fmla="*/ 28 h 208"/>
                <a:gd name="T50" fmla="*/ 123 w 209"/>
                <a:gd name="T51" fmla="*/ 19 h 208"/>
                <a:gd name="T52" fmla="*/ 96 w 209"/>
                <a:gd name="T53" fmla="*/ 18 h 208"/>
                <a:gd name="T54" fmla="*/ 71 w 209"/>
                <a:gd name="T55" fmla="*/ 24 h 208"/>
                <a:gd name="T56" fmla="*/ 49 w 209"/>
                <a:gd name="T57" fmla="*/ 37 h 208"/>
                <a:gd name="T58" fmla="*/ 32 w 209"/>
                <a:gd name="T59" fmla="*/ 56 h 208"/>
                <a:gd name="T60" fmla="*/ 22 w 209"/>
                <a:gd name="T61" fmla="*/ 78 h 208"/>
                <a:gd name="T62" fmla="*/ 19 w 209"/>
                <a:gd name="T63" fmla="*/ 104 h 208"/>
                <a:gd name="T64" fmla="*/ 22 w 209"/>
                <a:gd name="T65" fmla="*/ 130 h 208"/>
                <a:gd name="T66" fmla="*/ 32 w 209"/>
                <a:gd name="T67" fmla="*/ 153 h 208"/>
                <a:gd name="T68" fmla="*/ 49 w 209"/>
                <a:gd name="T69" fmla="*/ 171 h 208"/>
                <a:gd name="T70" fmla="*/ 71 w 209"/>
                <a:gd name="T71" fmla="*/ 185 h 208"/>
                <a:gd name="T72" fmla="*/ 96 w 209"/>
                <a:gd name="T73" fmla="*/ 191 h 208"/>
                <a:gd name="T74" fmla="*/ 123 w 209"/>
                <a:gd name="T75" fmla="*/ 189 h 208"/>
                <a:gd name="T76" fmla="*/ 146 w 209"/>
                <a:gd name="T77" fmla="*/ 180 h 208"/>
                <a:gd name="T78" fmla="*/ 166 w 209"/>
                <a:gd name="T79" fmla="*/ 166 h 208"/>
                <a:gd name="T80" fmla="*/ 181 w 209"/>
                <a:gd name="T81" fmla="*/ 145 h 208"/>
                <a:gd name="T82" fmla="*/ 190 w 209"/>
                <a:gd name="T83" fmla="*/ 122 h 208"/>
                <a:gd name="T84" fmla="*/ 209 w 209"/>
                <a:gd name="T85" fmla="*/ 104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09" h="208">
                  <a:moveTo>
                    <a:pt x="209" y="104"/>
                  </a:moveTo>
                  <a:lnTo>
                    <a:pt x="209" y="93"/>
                  </a:lnTo>
                  <a:lnTo>
                    <a:pt x="207" y="84"/>
                  </a:lnTo>
                  <a:lnTo>
                    <a:pt x="206" y="77"/>
                  </a:lnTo>
                  <a:lnTo>
                    <a:pt x="202" y="72"/>
                  </a:lnTo>
                  <a:lnTo>
                    <a:pt x="197" y="56"/>
                  </a:lnTo>
                  <a:lnTo>
                    <a:pt x="176" y="28"/>
                  </a:lnTo>
                  <a:lnTo>
                    <a:pt x="167" y="21"/>
                  </a:lnTo>
                  <a:lnTo>
                    <a:pt x="163" y="18"/>
                  </a:lnTo>
                  <a:lnTo>
                    <a:pt x="155" y="12"/>
                  </a:lnTo>
                  <a:lnTo>
                    <a:pt x="145" y="8"/>
                  </a:lnTo>
                  <a:lnTo>
                    <a:pt x="135" y="5"/>
                  </a:lnTo>
                  <a:lnTo>
                    <a:pt x="126" y="2"/>
                  </a:lnTo>
                  <a:lnTo>
                    <a:pt x="115" y="1"/>
                  </a:lnTo>
                  <a:lnTo>
                    <a:pt x="105" y="0"/>
                  </a:lnTo>
                  <a:lnTo>
                    <a:pt x="94" y="1"/>
                  </a:lnTo>
                  <a:lnTo>
                    <a:pt x="83" y="2"/>
                  </a:lnTo>
                  <a:lnTo>
                    <a:pt x="74" y="5"/>
                  </a:lnTo>
                  <a:lnTo>
                    <a:pt x="64" y="8"/>
                  </a:lnTo>
                  <a:lnTo>
                    <a:pt x="56" y="12"/>
                  </a:lnTo>
                  <a:lnTo>
                    <a:pt x="46" y="18"/>
                  </a:lnTo>
                  <a:lnTo>
                    <a:pt x="39" y="24"/>
                  </a:lnTo>
                  <a:lnTo>
                    <a:pt x="31" y="31"/>
                  </a:lnTo>
                  <a:lnTo>
                    <a:pt x="25" y="38"/>
                  </a:lnTo>
                  <a:lnTo>
                    <a:pt x="19" y="47"/>
                  </a:lnTo>
                  <a:lnTo>
                    <a:pt x="13" y="55"/>
                  </a:lnTo>
                  <a:lnTo>
                    <a:pt x="9" y="64"/>
                  </a:lnTo>
                  <a:lnTo>
                    <a:pt x="6" y="73"/>
                  </a:lnTo>
                  <a:lnTo>
                    <a:pt x="3" y="84"/>
                  </a:lnTo>
                  <a:lnTo>
                    <a:pt x="2" y="93"/>
                  </a:lnTo>
                  <a:lnTo>
                    <a:pt x="0" y="104"/>
                  </a:lnTo>
                  <a:lnTo>
                    <a:pt x="2" y="115"/>
                  </a:lnTo>
                  <a:lnTo>
                    <a:pt x="3" y="125"/>
                  </a:lnTo>
                  <a:lnTo>
                    <a:pt x="6" y="136"/>
                  </a:lnTo>
                  <a:lnTo>
                    <a:pt x="9" y="145"/>
                  </a:lnTo>
                  <a:lnTo>
                    <a:pt x="13" y="154"/>
                  </a:lnTo>
                  <a:lnTo>
                    <a:pt x="19" y="162"/>
                  </a:lnTo>
                  <a:lnTo>
                    <a:pt x="25" y="171"/>
                  </a:lnTo>
                  <a:lnTo>
                    <a:pt x="31" y="178"/>
                  </a:lnTo>
                  <a:lnTo>
                    <a:pt x="39" y="185"/>
                  </a:lnTo>
                  <a:lnTo>
                    <a:pt x="46" y="191"/>
                  </a:lnTo>
                  <a:lnTo>
                    <a:pt x="56" y="196"/>
                  </a:lnTo>
                  <a:lnTo>
                    <a:pt x="64" y="201"/>
                  </a:lnTo>
                  <a:lnTo>
                    <a:pt x="74" y="204"/>
                  </a:lnTo>
                  <a:lnTo>
                    <a:pt x="83" y="207"/>
                  </a:lnTo>
                  <a:lnTo>
                    <a:pt x="94" y="208"/>
                  </a:lnTo>
                  <a:lnTo>
                    <a:pt x="105" y="208"/>
                  </a:lnTo>
                  <a:lnTo>
                    <a:pt x="115" y="208"/>
                  </a:lnTo>
                  <a:lnTo>
                    <a:pt x="126" y="207"/>
                  </a:lnTo>
                  <a:lnTo>
                    <a:pt x="135" y="204"/>
                  </a:lnTo>
                  <a:lnTo>
                    <a:pt x="145" y="201"/>
                  </a:lnTo>
                  <a:lnTo>
                    <a:pt x="155" y="196"/>
                  </a:lnTo>
                  <a:lnTo>
                    <a:pt x="163" y="191"/>
                  </a:lnTo>
                  <a:lnTo>
                    <a:pt x="172" y="185"/>
                  </a:lnTo>
                  <a:lnTo>
                    <a:pt x="179" y="178"/>
                  </a:lnTo>
                  <a:lnTo>
                    <a:pt x="185" y="171"/>
                  </a:lnTo>
                  <a:lnTo>
                    <a:pt x="192" y="162"/>
                  </a:lnTo>
                  <a:lnTo>
                    <a:pt x="196" y="154"/>
                  </a:lnTo>
                  <a:lnTo>
                    <a:pt x="201" y="145"/>
                  </a:lnTo>
                  <a:lnTo>
                    <a:pt x="205" y="136"/>
                  </a:lnTo>
                  <a:lnTo>
                    <a:pt x="207" y="125"/>
                  </a:lnTo>
                  <a:lnTo>
                    <a:pt x="209" y="115"/>
                  </a:lnTo>
                  <a:lnTo>
                    <a:pt x="209" y="104"/>
                  </a:lnTo>
                  <a:lnTo>
                    <a:pt x="192" y="104"/>
                  </a:lnTo>
                  <a:lnTo>
                    <a:pt x="192" y="95"/>
                  </a:lnTo>
                  <a:lnTo>
                    <a:pt x="190" y="87"/>
                  </a:lnTo>
                  <a:lnTo>
                    <a:pt x="188" y="78"/>
                  </a:lnTo>
                  <a:lnTo>
                    <a:pt x="185" y="71"/>
                  </a:lnTo>
                  <a:lnTo>
                    <a:pt x="181" y="62"/>
                  </a:lnTo>
                  <a:lnTo>
                    <a:pt x="177" y="56"/>
                  </a:lnTo>
                  <a:lnTo>
                    <a:pt x="172" y="49"/>
                  </a:lnTo>
                  <a:lnTo>
                    <a:pt x="166" y="43"/>
                  </a:lnTo>
                  <a:lnTo>
                    <a:pt x="160" y="37"/>
                  </a:lnTo>
                  <a:lnTo>
                    <a:pt x="154" y="33"/>
                  </a:lnTo>
                  <a:lnTo>
                    <a:pt x="146" y="28"/>
                  </a:lnTo>
                  <a:lnTo>
                    <a:pt x="139" y="24"/>
                  </a:lnTo>
                  <a:lnTo>
                    <a:pt x="131" y="21"/>
                  </a:lnTo>
                  <a:lnTo>
                    <a:pt x="123" y="19"/>
                  </a:lnTo>
                  <a:lnTo>
                    <a:pt x="114" y="18"/>
                  </a:lnTo>
                  <a:lnTo>
                    <a:pt x="105" y="18"/>
                  </a:lnTo>
                  <a:lnTo>
                    <a:pt x="96" y="18"/>
                  </a:lnTo>
                  <a:lnTo>
                    <a:pt x="88" y="19"/>
                  </a:lnTo>
                  <a:lnTo>
                    <a:pt x="79" y="21"/>
                  </a:lnTo>
                  <a:lnTo>
                    <a:pt x="71" y="24"/>
                  </a:lnTo>
                  <a:lnTo>
                    <a:pt x="63" y="28"/>
                  </a:lnTo>
                  <a:lnTo>
                    <a:pt x="57" y="33"/>
                  </a:lnTo>
                  <a:lnTo>
                    <a:pt x="49" y="37"/>
                  </a:lnTo>
                  <a:lnTo>
                    <a:pt x="43" y="43"/>
                  </a:lnTo>
                  <a:lnTo>
                    <a:pt x="38" y="49"/>
                  </a:lnTo>
                  <a:lnTo>
                    <a:pt x="32" y="56"/>
                  </a:lnTo>
                  <a:lnTo>
                    <a:pt x="28" y="62"/>
                  </a:lnTo>
                  <a:lnTo>
                    <a:pt x="25" y="71"/>
                  </a:lnTo>
                  <a:lnTo>
                    <a:pt x="22" y="78"/>
                  </a:lnTo>
                  <a:lnTo>
                    <a:pt x="20" y="87"/>
                  </a:lnTo>
                  <a:lnTo>
                    <a:pt x="19" y="95"/>
                  </a:lnTo>
                  <a:lnTo>
                    <a:pt x="19" y="104"/>
                  </a:lnTo>
                  <a:lnTo>
                    <a:pt x="19" y="113"/>
                  </a:lnTo>
                  <a:lnTo>
                    <a:pt x="20" y="122"/>
                  </a:lnTo>
                  <a:lnTo>
                    <a:pt x="22" y="130"/>
                  </a:lnTo>
                  <a:lnTo>
                    <a:pt x="25" y="138"/>
                  </a:lnTo>
                  <a:lnTo>
                    <a:pt x="28" y="145"/>
                  </a:lnTo>
                  <a:lnTo>
                    <a:pt x="32" y="153"/>
                  </a:lnTo>
                  <a:lnTo>
                    <a:pt x="38" y="159"/>
                  </a:lnTo>
                  <a:lnTo>
                    <a:pt x="43" y="166"/>
                  </a:lnTo>
                  <a:lnTo>
                    <a:pt x="49" y="171"/>
                  </a:lnTo>
                  <a:lnTo>
                    <a:pt x="57" y="176"/>
                  </a:lnTo>
                  <a:lnTo>
                    <a:pt x="63" y="180"/>
                  </a:lnTo>
                  <a:lnTo>
                    <a:pt x="71" y="185"/>
                  </a:lnTo>
                  <a:lnTo>
                    <a:pt x="79" y="187"/>
                  </a:lnTo>
                  <a:lnTo>
                    <a:pt x="88" y="189"/>
                  </a:lnTo>
                  <a:lnTo>
                    <a:pt x="96" y="191"/>
                  </a:lnTo>
                  <a:lnTo>
                    <a:pt x="105" y="191"/>
                  </a:lnTo>
                  <a:lnTo>
                    <a:pt x="114" y="191"/>
                  </a:lnTo>
                  <a:lnTo>
                    <a:pt x="123" y="189"/>
                  </a:lnTo>
                  <a:lnTo>
                    <a:pt x="131" y="187"/>
                  </a:lnTo>
                  <a:lnTo>
                    <a:pt x="139" y="185"/>
                  </a:lnTo>
                  <a:lnTo>
                    <a:pt x="146" y="180"/>
                  </a:lnTo>
                  <a:lnTo>
                    <a:pt x="154" y="176"/>
                  </a:lnTo>
                  <a:lnTo>
                    <a:pt x="160" y="171"/>
                  </a:lnTo>
                  <a:lnTo>
                    <a:pt x="166" y="166"/>
                  </a:lnTo>
                  <a:lnTo>
                    <a:pt x="172" y="159"/>
                  </a:lnTo>
                  <a:lnTo>
                    <a:pt x="177" y="153"/>
                  </a:lnTo>
                  <a:lnTo>
                    <a:pt x="181" y="145"/>
                  </a:lnTo>
                  <a:lnTo>
                    <a:pt x="185" y="138"/>
                  </a:lnTo>
                  <a:lnTo>
                    <a:pt x="188" y="130"/>
                  </a:lnTo>
                  <a:lnTo>
                    <a:pt x="190" y="122"/>
                  </a:lnTo>
                  <a:lnTo>
                    <a:pt x="192" y="113"/>
                  </a:lnTo>
                  <a:lnTo>
                    <a:pt x="192" y="104"/>
                  </a:lnTo>
                  <a:lnTo>
                    <a:pt x="209" y="104"/>
                  </a:lnTo>
                  <a:close/>
                </a:path>
              </a:pathLst>
            </a:custGeom>
            <a:solidFill>
              <a:srgbClr val="9C6E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6" name="Freeform 352"/>
            <p:cNvSpPr>
              <a:spLocks/>
            </p:cNvSpPr>
            <p:nvPr/>
          </p:nvSpPr>
          <p:spPr bwMode="auto">
            <a:xfrm>
              <a:off x="2046" y="1315"/>
              <a:ext cx="173" cy="173"/>
            </a:xfrm>
            <a:custGeom>
              <a:avLst/>
              <a:gdLst>
                <a:gd name="T0" fmla="*/ 171 w 173"/>
                <a:gd name="T1" fmla="*/ 69 h 173"/>
                <a:gd name="T2" fmla="*/ 162 w 173"/>
                <a:gd name="T3" fmla="*/ 44 h 173"/>
                <a:gd name="T4" fmla="*/ 147 w 173"/>
                <a:gd name="T5" fmla="*/ 25 h 173"/>
                <a:gd name="T6" fmla="*/ 127 w 173"/>
                <a:gd name="T7" fmla="*/ 10 h 173"/>
                <a:gd name="T8" fmla="*/ 104 w 173"/>
                <a:gd name="T9" fmla="*/ 1 h 173"/>
                <a:gd name="T10" fmla="*/ 77 w 173"/>
                <a:gd name="T11" fmla="*/ 0 h 173"/>
                <a:gd name="T12" fmla="*/ 52 w 173"/>
                <a:gd name="T13" fmla="*/ 6 h 173"/>
                <a:gd name="T14" fmla="*/ 30 w 173"/>
                <a:gd name="T15" fmla="*/ 19 h 173"/>
                <a:gd name="T16" fmla="*/ 13 w 173"/>
                <a:gd name="T17" fmla="*/ 38 h 173"/>
                <a:gd name="T18" fmla="*/ 3 w 173"/>
                <a:gd name="T19" fmla="*/ 60 h 173"/>
                <a:gd name="T20" fmla="*/ 0 w 173"/>
                <a:gd name="T21" fmla="*/ 86 h 173"/>
                <a:gd name="T22" fmla="*/ 3 w 173"/>
                <a:gd name="T23" fmla="*/ 112 h 173"/>
                <a:gd name="T24" fmla="*/ 13 w 173"/>
                <a:gd name="T25" fmla="*/ 135 h 173"/>
                <a:gd name="T26" fmla="*/ 30 w 173"/>
                <a:gd name="T27" fmla="*/ 153 h 173"/>
                <a:gd name="T28" fmla="*/ 52 w 173"/>
                <a:gd name="T29" fmla="*/ 167 h 173"/>
                <a:gd name="T30" fmla="*/ 77 w 173"/>
                <a:gd name="T31" fmla="*/ 173 h 173"/>
                <a:gd name="T32" fmla="*/ 104 w 173"/>
                <a:gd name="T33" fmla="*/ 171 h 173"/>
                <a:gd name="T34" fmla="*/ 127 w 173"/>
                <a:gd name="T35" fmla="*/ 162 h 173"/>
                <a:gd name="T36" fmla="*/ 147 w 173"/>
                <a:gd name="T37" fmla="*/ 148 h 173"/>
                <a:gd name="T38" fmla="*/ 162 w 173"/>
                <a:gd name="T39" fmla="*/ 127 h 173"/>
                <a:gd name="T40" fmla="*/ 171 w 173"/>
                <a:gd name="T41" fmla="*/ 104 h 173"/>
                <a:gd name="T42" fmla="*/ 156 w 173"/>
                <a:gd name="T43" fmla="*/ 86 h 173"/>
                <a:gd name="T44" fmla="*/ 153 w 173"/>
                <a:gd name="T45" fmla="*/ 66 h 173"/>
                <a:gd name="T46" fmla="*/ 143 w 173"/>
                <a:gd name="T47" fmla="*/ 48 h 173"/>
                <a:gd name="T48" fmla="*/ 130 w 173"/>
                <a:gd name="T49" fmla="*/ 33 h 173"/>
                <a:gd name="T50" fmla="*/ 113 w 173"/>
                <a:gd name="T51" fmla="*/ 22 h 173"/>
                <a:gd name="T52" fmla="*/ 93 w 173"/>
                <a:gd name="T53" fmla="*/ 17 h 173"/>
                <a:gd name="T54" fmla="*/ 72 w 173"/>
                <a:gd name="T55" fmla="*/ 18 h 173"/>
                <a:gd name="T56" fmla="*/ 53 w 173"/>
                <a:gd name="T57" fmla="*/ 25 h 173"/>
                <a:gd name="T58" fmla="*/ 37 w 173"/>
                <a:gd name="T59" fmla="*/ 37 h 173"/>
                <a:gd name="T60" fmla="*/ 25 w 173"/>
                <a:gd name="T61" fmla="*/ 53 h 173"/>
                <a:gd name="T62" fmla="*/ 18 w 173"/>
                <a:gd name="T63" fmla="*/ 72 h 173"/>
                <a:gd name="T64" fmla="*/ 17 w 173"/>
                <a:gd name="T65" fmla="*/ 93 h 173"/>
                <a:gd name="T66" fmla="*/ 22 w 173"/>
                <a:gd name="T67" fmla="*/ 114 h 173"/>
                <a:gd name="T68" fmla="*/ 33 w 173"/>
                <a:gd name="T69" fmla="*/ 131 h 173"/>
                <a:gd name="T70" fmla="*/ 47 w 173"/>
                <a:gd name="T71" fmla="*/ 144 h 173"/>
                <a:gd name="T72" fmla="*/ 65 w 173"/>
                <a:gd name="T73" fmla="*/ 153 h 173"/>
                <a:gd name="T74" fmla="*/ 86 w 173"/>
                <a:gd name="T75" fmla="*/ 156 h 173"/>
                <a:gd name="T76" fmla="*/ 107 w 173"/>
                <a:gd name="T77" fmla="*/ 153 h 173"/>
                <a:gd name="T78" fmla="*/ 125 w 173"/>
                <a:gd name="T79" fmla="*/ 144 h 173"/>
                <a:gd name="T80" fmla="*/ 140 w 173"/>
                <a:gd name="T81" fmla="*/ 131 h 173"/>
                <a:gd name="T82" fmla="*/ 149 w 173"/>
                <a:gd name="T83" fmla="*/ 114 h 173"/>
                <a:gd name="T84" fmla="*/ 155 w 173"/>
                <a:gd name="T85" fmla="*/ 93 h 1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3" h="173">
                  <a:moveTo>
                    <a:pt x="173" y="86"/>
                  </a:moveTo>
                  <a:lnTo>
                    <a:pt x="173" y="77"/>
                  </a:lnTo>
                  <a:lnTo>
                    <a:pt x="171" y="69"/>
                  </a:lnTo>
                  <a:lnTo>
                    <a:pt x="169" y="60"/>
                  </a:lnTo>
                  <a:lnTo>
                    <a:pt x="166" y="53"/>
                  </a:lnTo>
                  <a:lnTo>
                    <a:pt x="162" y="44"/>
                  </a:lnTo>
                  <a:lnTo>
                    <a:pt x="158" y="38"/>
                  </a:lnTo>
                  <a:lnTo>
                    <a:pt x="153" y="31"/>
                  </a:lnTo>
                  <a:lnTo>
                    <a:pt x="147" y="25"/>
                  </a:lnTo>
                  <a:lnTo>
                    <a:pt x="141" y="19"/>
                  </a:lnTo>
                  <a:lnTo>
                    <a:pt x="135" y="15"/>
                  </a:lnTo>
                  <a:lnTo>
                    <a:pt x="127" y="10"/>
                  </a:lnTo>
                  <a:lnTo>
                    <a:pt x="120" y="6"/>
                  </a:lnTo>
                  <a:lnTo>
                    <a:pt x="112" y="3"/>
                  </a:lnTo>
                  <a:lnTo>
                    <a:pt x="104" y="1"/>
                  </a:lnTo>
                  <a:lnTo>
                    <a:pt x="95" y="0"/>
                  </a:lnTo>
                  <a:lnTo>
                    <a:pt x="86" y="0"/>
                  </a:lnTo>
                  <a:lnTo>
                    <a:pt x="77" y="0"/>
                  </a:lnTo>
                  <a:lnTo>
                    <a:pt x="69" y="1"/>
                  </a:lnTo>
                  <a:lnTo>
                    <a:pt x="60" y="3"/>
                  </a:lnTo>
                  <a:lnTo>
                    <a:pt x="52" y="6"/>
                  </a:lnTo>
                  <a:lnTo>
                    <a:pt x="44" y="10"/>
                  </a:lnTo>
                  <a:lnTo>
                    <a:pt x="38" y="15"/>
                  </a:lnTo>
                  <a:lnTo>
                    <a:pt x="30" y="19"/>
                  </a:lnTo>
                  <a:lnTo>
                    <a:pt x="24" y="25"/>
                  </a:lnTo>
                  <a:lnTo>
                    <a:pt x="19" y="31"/>
                  </a:lnTo>
                  <a:lnTo>
                    <a:pt x="13" y="38"/>
                  </a:lnTo>
                  <a:lnTo>
                    <a:pt x="9" y="44"/>
                  </a:lnTo>
                  <a:lnTo>
                    <a:pt x="6" y="53"/>
                  </a:lnTo>
                  <a:lnTo>
                    <a:pt x="3" y="60"/>
                  </a:lnTo>
                  <a:lnTo>
                    <a:pt x="1" y="69"/>
                  </a:lnTo>
                  <a:lnTo>
                    <a:pt x="0" y="77"/>
                  </a:lnTo>
                  <a:lnTo>
                    <a:pt x="0" y="86"/>
                  </a:lnTo>
                  <a:lnTo>
                    <a:pt x="0" y="95"/>
                  </a:lnTo>
                  <a:lnTo>
                    <a:pt x="1" y="104"/>
                  </a:lnTo>
                  <a:lnTo>
                    <a:pt x="3" y="112"/>
                  </a:lnTo>
                  <a:lnTo>
                    <a:pt x="6" y="120"/>
                  </a:lnTo>
                  <a:lnTo>
                    <a:pt x="9" y="127"/>
                  </a:lnTo>
                  <a:lnTo>
                    <a:pt x="13" y="135"/>
                  </a:lnTo>
                  <a:lnTo>
                    <a:pt x="19" y="141"/>
                  </a:lnTo>
                  <a:lnTo>
                    <a:pt x="24" y="148"/>
                  </a:lnTo>
                  <a:lnTo>
                    <a:pt x="30" y="153"/>
                  </a:lnTo>
                  <a:lnTo>
                    <a:pt x="38" y="158"/>
                  </a:lnTo>
                  <a:lnTo>
                    <a:pt x="44" y="162"/>
                  </a:lnTo>
                  <a:lnTo>
                    <a:pt x="52" y="167"/>
                  </a:lnTo>
                  <a:lnTo>
                    <a:pt x="60" y="169"/>
                  </a:lnTo>
                  <a:lnTo>
                    <a:pt x="69" y="171"/>
                  </a:lnTo>
                  <a:lnTo>
                    <a:pt x="77" y="173"/>
                  </a:lnTo>
                  <a:lnTo>
                    <a:pt x="86" y="173"/>
                  </a:lnTo>
                  <a:lnTo>
                    <a:pt x="95" y="173"/>
                  </a:lnTo>
                  <a:lnTo>
                    <a:pt x="104" y="171"/>
                  </a:lnTo>
                  <a:lnTo>
                    <a:pt x="112" y="169"/>
                  </a:lnTo>
                  <a:lnTo>
                    <a:pt x="120" y="167"/>
                  </a:lnTo>
                  <a:lnTo>
                    <a:pt x="127" y="162"/>
                  </a:lnTo>
                  <a:lnTo>
                    <a:pt x="135" y="158"/>
                  </a:lnTo>
                  <a:lnTo>
                    <a:pt x="141" y="153"/>
                  </a:lnTo>
                  <a:lnTo>
                    <a:pt x="147" y="148"/>
                  </a:lnTo>
                  <a:lnTo>
                    <a:pt x="153" y="141"/>
                  </a:lnTo>
                  <a:lnTo>
                    <a:pt x="158" y="135"/>
                  </a:lnTo>
                  <a:lnTo>
                    <a:pt x="162" y="127"/>
                  </a:lnTo>
                  <a:lnTo>
                    <a:pt x="166" y="120"/>
                  </a:lnTo>
                  <a:lnTo>
                    <a:pt x="169" y="112"/>
                  </a:lnTo>
                  <a:lnTo>
                    <a:pt x="171" y="104"/>
                  </a:lnTo>
                  <a:lnTo>
                    <a:pt x="173" y="95"/>
                  </a:lnTo>
                  <a:lnTo>
                    <a:pt x="173" y="86"/>
                  </a:lnTo>
                  <a:lnTo>
                    <a:pt x="156" y="86"/>
                  </a:lnTo>
                  <a:lnTo>
                    <a:pt x="155" y="80"/>
                  </a:lnTo>
                  <a:lnTo>
                    <a:pt x="154" y="72"/>
                  </a:lnTo>
                  <a:lnTo>
                    <a:pt x="153" y="66"/>
                  </a:lnTo>
                  <a:lnTo>
                    <a:pt x="149" y="59"/>
                  </a:lnTo>
                  <a:lnTo>
                    <a:pt x="147" y="53"/>
                  </a:lnTo>
                  <a:lnTo>
                    <a:pt x="143" y="48"/>
                  </a:lnTo>
                  <a:lnTo>
                    <a:pt x="140" y="42"/>
                  </a:lnTo>
                  <a:lnTo>
                    <a:pt x="135" y="37"/>
                  </a:lnTo>
                  <a:lnTo>
                    <a:pt x="130" y="33"/>
                  </a:lnTo>
                  <a:lnTo>
                    <a:pt x="125" y="29"/>
                  </a:lnTo>
                  <a:lnTo>
                    <a:pt x="119" y="25"/>
                  </a:lnTo>
                  <a:lnTo>
                    <a:pt x="113" y="22"/>
                  </a:lnTo>
                  <a:lnTo>
                    <a:pt x="107" y="20"/>
                  </a:lnTo>
                  <a:lnTo>
                    <a:pt x="99" y="18"/>
                  </a:lnTo>
                  <a:lnTo>
                    <a:pt x="93" y="17"/>
                  </a:lnTo>
                  <a:lnTo>
                    <a:pt x="86" y="17"/>
                  </a:lnTo>
                  <a:lnTo>
                    <a:pt x="79" y="17"/>
                  </a:lnTo>
                  <a:lnTo>
                    <a:pt x="72" y="18"/>
                  </a:lnTo>
                  <a:lnTo>
                    <a:pt x="65" y="20"/>
                  </a:lnTo>
                  <a:lnTo>
                    <a:pt x="59" y="22"/>
                  </a:lnTo>
                  <a:lnTo>
                    <a:pt x="53" y="25"/>
                  </a:lnTo>
                  <a:lnTo>
                    <a:pt x="47" y="29"/>
                  </a:lnTo>
                  <a:lnTo>
                    <a:pt x="42" y="33"/>
                  </a:lnTo>
                  <a:lnTo>
                    <a:pt x="37" y="37"/>
                  </a:lnTo>
                  <a:lnTo>
                    <a:pt x="33" y="42"/>
                  </a:lnTo>
                  <a:lnTo>
                    <a:pt x="28" y="48"/>
                  </a:lnTo>
                  <a:lnTo>
                    <a:pt x="25" y="53"/>
                  </a:lnTo>
                  <a:lnTo>
                    <a:pt x="22" y="59"/>
                  </a:lnTo>
                  <a:lnTo>
                    <a:pt x="20" y="66"/>
                  </a:lnTo>
                  <a:lnTo>
                    <a:pt x="18" y="72"/>
                  </a:lnTo>
                  <a:lnTo>
                    <a:pt x="17" y="80"/>
                  </a:lnTo>
                  <a:lnTo>
                    <a:pt x="17" y="86"/>
                  </a:lnTo>
                  <a:lnTo>
                    <a:pt x="17" y="93"/>
                  </a:lnTo>
                  <a:lnTo>
                    <a:pt x="18" y="101"/>
                  </a:lnTo>
                  <a:lnTo>
                    <a:pt x="20" y="107"/>
                  </a:lnTo>
                  <a:lnTo>
                    <a:pt x="22" y="114"/>
                  </a:lnTo>
                  <a:lnTo>
                    <a:pt x="25" y="120"/>
                  </a:lnTo>
                  <a:lnTo>
                    <a:pt x="28" y="125"/>
                  </a:lnTo>
                  <a:lnTo>
                    <a:pt x="33" y="131"/>
                  </a:lnTo>
                  <a:lnTo>
                    <a:pt x="37" y="136"/>
                  </a:lnTo>
                  <a:lnTo>
                    <a:pt x="42" y="140"/>
                  </a:lnTo>
                  <a:lnTo>
                    <a:pt x="47" y="144"/>
                  </a:lnTo>
                  <a:lnTo>
                    <a:pt x="53" y="148"/>
                  </a:lnTo>
                  <a:lnTo>
                    <a:pt x="59" y="151"/>
                  </a:lnTo>
                  <a:lnTo>
                    <a:pt x="65" y="153"/>
                  </a:lnTo>
                  <a:lnTo>
                    <a:pt x="72" y="154"/>
                  </a:lnTo>
                  <a:lnTo>
                    <a:pt x="79" y="155"/>
                  </a:lnTo>
                  <a:lnTo>
                    <a:pt x="86" y="156"/>
                  </a:lnTo>
                  <a:lnTo>
                    <a:pt x="93" y="155"/>
                  </a:lnTo>
                  <a:lnTo>
                    <a:pt x="99" y="154"/>
                  </a:lnTo>
                  <a:lnTo>
                    <a:pt x="107" y="153"/>
                  </a:lnTo>
                  <a:lnTo>
                    <a:pt x="113" y="151"/>
                  </a:lnTo>
                  <a:lnTo>
                    <a:pt x="119" y="148"/>
                  </a:lnTo>
                  <a:lnTo>
                    <a:pt x="125" y="144"/>
                  </a:lnTo>
                  <a:lnTo>
                    <a:pt x="130" y="140"/>
                  </a:lnTo>
                  <a:lnTo>
                    <a:pt x="135" y="136"/>
                  </a:lnTo>
                  <a:lnTo>
                    <a:pt x="140" y="131"/>
                  </a:lnTo>
                  <a:lnTo>
                    <a:pt x="143" y="125"/>
                  </a:lnTo>
                  <a:lnTo>
                    <a:pt x="147" y="120"/>
                  </a:lnTo>
                  <a:lnTo>
                    <a:pt x="149" y="114"/>
                  </a:lnTo>
                  <a:lnTo>
                    <a:pt x="153" y="107"/>
                  </a:lnTo>
                  <a:lnTo>
                    <a:pt x="154" y="101"/>
                  </a:lnTo>
                  <a:lnTo>
                    <a:pt x="155" y="93"/>
                  </a:lnTo>
                  <a:lnTo>
                    <a:pt x="156" y="86"/>
                  </a:lnTo>
                  <a:lnTo>
                    <a:pt x="173" y="86"/>
                  </a:lnTo>
                  <a:close/>
                </a:path>
              </a:pathLst>
            </a:custGeom>
            <a:solidFill>
              <a:srgbClr val="A5777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7" name="Freeform 353"/>
            <p:cNvSpPr>
              <a:spLocks/>
            </p:cNvSpPr>
            <p:nvPr/>
          </p:nvSpPr>
          <p:spPr bwMode="auto">
            <a:xfrm>
              <a:off x="2063" y="1332"/>
              <a:ext cx="139" cy="139"/>
            </a:xfrm>
            <a:custGeom>
              <a:avLst/>
              <a:gdLst>
                <a:gd name="T0" fmla="*/ 138 w 139"/>
                <a:gd name="T1" fmla="*/ 63 h 139"/>
                <a:gd name="T2" fmla="*/ 136 w 139"/>
                <a:gd name="T3" fmla="*/ 49 h 139"/>
                <a:gd name="T4" fmla="*/ 130 w 139"/>
                <a:gd name="T5" fmla="*/ 36 h 139"/>
                <a:gd name="T6" fmla="*/ 123 w 139"/>
                <a:gd name="T7" fmla="*/ 25 h 139"/>
                <a:gd name="T8" fmla="*/ 113 w 139"/>
                <a:gd name="T9" fmla="*/ 16 h 139"/>
                <a:gd name="T10" fmla="*/ 102 w 139"/>
                <a:gd name="T11" fmla="*/ 8 h 139"/>
                <a:gd name="T12" fmla="*/ 90 w 139"/>
                <a:gd name="T13" fmla="*/ 3 h 139"/>
                <a:gd name="T14" fmla="*/ 76 w 139"/>
                <a:gd name="T15" fmla="*/ 0 h 139"/>
                <a:gd name="T16" fmla="*/ 62 w 139"/>
                <a:gd name="T17" fmla="*/ 0 h 139"/>
                <a:gd name="T18" fmla="*/ 48 w 139"/>
                <a:gd name="T19" fmla="*/ 3 h 139"/>
                <a:gd name="T20" fmla="*/ 36 w 139"/>
                <a:gd name="T21" fmla="*/ 8 h 139"/>
                <a:gd name="T22" fmla="*/ 25 w 139"/>
                <a:gd name="T23" fmla="*/ 16 h 139"/>
                <a:gd name="T24" fmla="*/ 16 w 139"/>
                <a:gd name="T25" fmla="*/ 25 h 139"/>
                <a:gd name="T26" fmla="*/ 8 w 139"/>
                <a:gd name="T27" fmla="*/ 36 h 139"/>
                <a:gd name="T28" fmla="*/ 3 w 139"/>
                <a:gd name="T29" fmla="*/ 49 h 139"/>
                <a:gd name="T30" fmla="*/ 0 w 139"/>
                <a:gd name="T31" fmla="*/ 63 h 139"/>
                <a:gd name="T32" fmla="*/ 0 w 139"/>
                <a:gd name="T33" fmla="*/ 76 h 139"/>
                <a:gd name="T34" fmla="*/ 3 w 139"/>
                <a:gd name="T35" fmla="*/ 90 h 139"/>
                <a:gd name="T36" fmla="*/ 8 w 139"/>
                <a:gd name="T37" fmla="*/ 103 h 139"/>
                <a:gd name="T38" fmla="*/ 16 w 139"/>
                <a:gd name="T39" fmla="*/ 114 h 139"/>
                <a:gd name="T40" fmla="*/ 25 w 139"/>
                <a:gd name="T41" fmla="*/ 123 h 139"/>
                <a:gd name="T42" fmla="*/ 36 w 139"/>
                <a:gd name="T43" fmla="*/ 131 h 139"/>
                <a:gd name="T44" fmla="*/ 48 w 139"/>
                <a:gd name="T45" fmla="*/ 136 h 139"/>
                <a:gd name="T46" fmla="*/ 62 w 139"/>
                <a:gd name="T47" fmla="*/ 138 h 139"/>
                <a:gd name="T48" fmla="*/ 76 w 139"/>
                <a:gd name="T49" fmla="*/ 138 h 139"/>
                <a:gd name="T50" fmla="*/ 90 w 139"/>
                <a:gd name="T51" fmla="*/ 136 h 139"/>
                <a:gd name="T52" fmla="*/ 102 w 139"/>
                <a:gd name="T53" fmla="*/ 131 h 139"/>
                <a:gd name="T54" fmla="*/ 113 w 139"/>
                <a:gd name="T55" fmla="*/ 123 h 139"/>
                <a:gd name="T56" fmla="*/ 123 w 139"/>
                <a:gd name="T57" fmla="*/ 114 h 139"/>
                <a:gd name="T58" fmla="*/ 130 w 139"/>
                <a:gd name="T59" fmla="*/ 103 h 139"/>
                <a:gd name="T60" fmla="*/ 136 w 139"/>
                <a:gd name="T61" fmla="*/ 90 h 139"/>
                <a:gd name="T62" fmla="*/ 138 w 139"/>
                <a:gd name="T63" fmla="*/ 76 h 139"/>
                <a:gd name="T64" fmla="*/ 121 w 139"/>
                <a:gd name="T65" fmla="*/ 69 h 139"/>
                <a:gd name="T66" fmla="*/ 116 w 139"/>
                <a:gd name="T67" fmla="*/ 49 h 139"/>
                <a:gd name="T68" fmla="*/ 106 w 139"/>
                <a:gd name="T69" fmla="*/ 33 h 139"/>
                <a:gd name="T70" fmla="*/ 89 w 139"/>
                <a:gd name="T71" fmla="*/ 21 h 139"/>
                <a:gd name="T72" fmla="*/ 69 w 139"/>
                <a:gd name="T73" fmla="*/ 17 h 139"/>
                <a:gd name="T74" fmla="*/ 48 w 139"/>
                <a:gd name="T75" fmla="*/ 21 h 139"/>
                <a:gd name="T76" fmla="*/ 33 w 139"/>
                <a:gd name="T77" fmla="*/ 33 h 139"/>
                <a:gd name="T78" fmla="*/ 21 w 139"/>
                <a:gd name="T79" fmla="*/ 49 h 139"/>
                <a:gd name="T80" fmla="*/ 17 w 139"/>
                <a:gd name="T81" fmla="*/ 69 h 139"/>
                <a:gd name="T82" fmla="*/ 21 w 139"/>
                <a:gd name="T83" fmla="*/ 90 h 139"/>
                <a:gd name="T84" fmla="*/ 33 w 139"/>
                <a:gd name="T85" fmla="*/ 106 h 139"/>
                <a:gd name="T86" fmla="*/ 48 w 139"/>
                <a:gd name="T87" fmla="*/ 118 h 139"/>
                <a:gd name="T88" fmla="*/ 69 w 139"/>
                <a:gd name="T89" fmla="*/ 121 h 139"/>
                <a:gd name="T90" fmla="*/ 89 w 139"/>
                <a:gd name="T91" fmla="*/ 118 h 139"/>
                <a:gd name="T92" fmla="*/ 106 w 139"/>
                <a:gd name="T93" fmla="*/ 106 h 139"/>
                <a:gd name="T94" fmla="*/ 116 w 139"/>
                <a:gd name="T95" fmla="*/ 90 h 139"/>
                <a:gd name="T96" fmla="*/ 121 w 139"/>
                <a:gd name="T97" fmla="*/ 69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39" h="139">
                  <a:moveTo>
                    <a:pt x="139" y="69"/>
                  </a:moveTo>
                  <a:lnTo>
                    <a:pt x="138" y="63"/>
                  </a:lnTo>
                  <a:lnTo>
                    <a:pt x="137" y="55"/>
                  </a:lnTo>
                  <a:lnTo>
                    <a:pt x="136" y="49"/>
                  </a:lnTo>
                  <a:lnTo>
                    <a:pt x="132" y="42"/>
                  </a:lnTo>
                  <a:lnTo>
                    <a:pt x="130" y="36"/>
                  </a:lnTo>
                  <a:lnTo>
                    <a:pt x="126" y="31"/>
                  </a:lnTo>
                  <a:lnTo>
                    <a:pt x="123" y="25"/>
                  </a:lnTo>
                  <a:lnTo>
                    <a:pt x="118" y="20"/>
                  </a:lnTo>
                  <a:lnTo>
                    <a:pt x="113" y="16"/>
                  </a:lnTo>
                  <a:lnTo>
                    <a:pt x="108" y="12"/>
                  </a:lnTo>
                  <a:lnTo>
                    <a:pt x="102" y="8"/>
                  </a:lnTo>
                  <a:lnTo>
                    <a:pt x="96" y="5"/>
                  </a:lnTo>
                  <a:lnTo>
                    <a:pt x="90" y="3"/>
                  </a:lnTo>
                  <a:lnTo>
                    <a:pt x="82" y="1"/>
                  </a:lnTo>
                  <a:lnTo>
                    <a:pt x="76" y="0"/>
                  </a:lnTo>
                  <a:lnTo>
                    <a:pt x="69" y="0"/>
                  </a:lnTo>
                  <a:lnTo>
                    <a:pt x="62" y="0"/>
                  </a:lnTo>
                  <a:lnTo>
                    <a:pt x="55" y="1"/>
                  </a:lnTo>
                  <a:lnTo>
                    <a:pt x="48" y="3"/>
                  </a:lnTo>
                  <a:lnTo>
                    <a:pt x="42" y="5"/>
                  </a:lnTo>
                  <a:lnTo>
                    <a:pt x="36" y="8"/>
                  </a:lnTo>
                  <a:lnTo>
                    <a:pt x="30" y="12"/>
                  </a:lnTo>
                  <a:lnTo>
                    <a:pt x="25" y="16"/>
                  </a:lnTo>
                  <a:lnTo>
                    <a:pt x="20" y="20"/>
                  </a:lnTo>
                  <a:lnTo>
                    <a:pt x="16" y="25"/>
                  </a:lnTo>
                  <a:lnTo>
                    <a:pt x="11" y="31"/>
                  </a:lnTo>
                  <a:lnTo>
                    <a:pt x="8" y="36"/>
                  </a:lnTo>
                  <a:lnTo>
                    <a:pt x="5" y="42"/>
                  </a:lnTo>
                  <a:lnTo>
                    <a:pt x="3" y="49"/>
                  </a:lnTo>
                  <a:lnTo>
                    <a:pt x="1" y="55"/>
                  </a:lnTo>
                  <a:lnTo>
                    <a:pt x="0" y="63"/>
                  </a:lnTo>
                  <a:lnTo>
                    <a:pt x="0" y="69"/>
                  </a:lnTo>
                  <a:lnTo>
                    <a:pt x="0" y="76"/>
                  </a:lnTo>
                  <a:lnTo>
                    <a:pt x="1" y="84"/>
                  </a:lnTo>
                  <a:lnTo>
                    <a:pt x="3" y="90"/>
                  </a:lnTo>
                  <a:lnTo>
                    <a:pt x="5" y="97"/>
                  </a:lnTo>
                  <a:lnTo>
                    <a:pt x="8" y="103"/>
                  </a:lnTo>
                  <a:lnTo>
                    <a:pt x="11" y="108"/>
                  </a:lnTo>
                  <a:lnTo>
                    <a:pt x="16" y="114"/>
                  </a:lnTo>
                  <a:lnTo>
                    <a:pt x="20" y="119"/>
                  </a:lnTo>
                  <a:lnTo>
                    <a:pt x="25" y="123"/>
                  </a:lnTo>
                  <a:lnTo>
                    <a:pt x="30" y="127"/>
                  </a:lnTo>
                  <a:lnTo>
                    <a:pt x="36" y="131"/>
                  </a:lnTo>
                  <a:lnTo>
                    <a:pt x="42" y="134"/>
                  </a:lnTo>
                  <a:lnTo>
                    <a:pt x="48" y="136"/>
                  </a:lnTo>
                  <a:lnTo>
                    <a:pt x="55" y="137"/>
                  </a:lnTo>
                  <a:lnTo>
                    <a:pt x="62" y="138"/>
                  </a:lnTo>
                  <a:lnTo>
                    <a:pt x="69" y="139"/>
                  </a:lnTo>
                  <a:lnTo>
                    <a:pt x="76" y="138"/>
                  </a:lnTo>
                  <a:lnTo>
                    <a:pt x="82" y="137"/>
                  </a:lnTo>
                  <a:lnTo>
                    <a:pt x="90" y="136"/>
                  </a:lnTo>
                  <a:lnTo>
                    <a:pt x="96" y="134"/>
                  </a:lnTo>
                  <a:lnTo>
                    <a:pt x="102" y="131"/>
                  </a:lnTo>
                  <a:lnTo>
                    <a:pt x="108" y="127"/>
                  </a:lnTo>
                  <a:lnTo>
                    <a:pt x="113" y="123"/>
                  </a:lnTo>
                  <a:lnTo>
                    <a:pt x="118" y="119"/>
                  </a:lnTo>
                  <a:lnTo>
                    <a:pt x="123" y="114"/>
                  </a:lnTo>
                  <a:lnTo>
                    <a:pt x="126" y="108"/>
                  </a:lnTo>
                  <a:lnTo>
                    <a:pt x="130" y="103"/>
                  </a:lnTo>
                  <a:lnTo>
                    <a:pt x="132" y="97"/>
                  </a:lnTo>
                  <a:lnTo>
                    <a:pt x="136" y="90"/>
                  </a:lnTo>
                  <a:lnTo>
                    <a:pt x="137" y="84"/>
                  </a:lnTo>
                  <a:lnTo>
                    <a:pt x="138" y="76"/>
                  </a:lnTo>
                  <a:lnTo>
                    <a:pt x="139" y="69"/>
                  </a:lnTo>
                  <a:lnTo>
                    <a:pt x="121" y="69"/>
                  </a:lnTo>
                  <a:lnTo>
                    <a:pt x="120" y="59"/>
                  </a:lnTo>
                  <a:lnTo>
                    <a:pt x="116" y="49"/>
                  </a:lnTo>
                  <a:lnTo>
                    <a:pt x="112" y="40"/>
                  </a:lnTo>
                  <a:lnTo>
                    <a:pt x="106" y="33"/>
                  </a:lnTo>
                  <a:lnTo>
                    <a:pt x="98" y="26"/>
                  </a:lnTo>
                  <a:lnTo>
                    <a:pt x="89" y="21"/>
                  </a:lnTo>
                  <a:lnTo>
                    <a:pt x="79" y="18"/>
                  </a:lnTo>
                  <a:lnTo>
                    <a:pt x="69" y="17"/>
                  </a:lnTo>
                  <a:lnTo>
                    <a:pt x="58" y="18"/>
                  </a:lnTo>
                  <a:lnTo>
                    <a:pt x="48" y="21"/>
                  </a:lnTo>
                  <a:lnTo>
                    <a:pt x="40" y="26"/>
                  </a:lnTo>
                  <a:lnTo>
                    <a:pt x="33" y="33"/>
                  </a:lnTo>
                  <a:lnTo>
                    <a:pt x="26" y="40"/>
                  </a:lnTo>
                  <a:lnTo>
                    <a:pt x="21" y="49"/>
                  </a:lnTo>
                  <a:lnTo>
                    <a:pt x="18" y="59"/>
                  </a:lnTo>
                  <a:lnTo>
                    <a:pt x="17" y="69"/>
                  </a:lnTo>
                  <a:lnTo>
                    <a:pt x="18" y="80"/>
                  </a:lnTo>
                  <a:lnTo>
                    <a:pt x="21" y="90"/>
                  </a:lnTo>
                  <a:lnTo>
                    <a:pt x="26" y="99"/>
                  </a:lnTo>
                  <a:lnTo>
                    <a:pt x="33" y="106"/>
                  </a:lnTo>
                  <a:lnTo>
                    <a:pt x="40" y="112"/>
                  </a:lnTo>
                  <a:lnTo>
                    <a:pt x="48" y="118"/>
                  </a:lnTo>
                  <a:lnTo>
                    <a:pt x="58" y="120"/>
                  </a:lnTo>
                  <a:lnTo>
                    <a:pt x="69" y="121"/>
                  </a:lnTo>
                  <a:lnTo>
                    <a:pt x="79" y="120"/>
                  </a:lnTo>
                  <a:lnTo>
                    <a:pt x="89" y="118"/>
                  </a:lnTo>
                  <a:lnTo>
                    <a:pt x="98" y="112"/>
                  </a:lnTo>
                  <a:lnTo>
                    <a:pt x="106" y="106"/>
                  </a:lnTo>
                  <a:lnTo>
                    <a:pt x="112" y="99"/>
                  </a:lnTo>
                  <a:lnTo>
                    <a:pt x="116" y="90"/>
                  </a:lnTo>
                  <a:lnTo>
                    <a:pt x="120" y="80"/>
                  </a:lnTo>
                  <a:lnTo>
                    <a:pt x="121" y="69"/>
                  </a:lnTo>
                  <a:lnTo>
                    <a:pt x="139" y="69"/>
                  </a:lnTo>
                  <a:close/>
                </a:path>
              </a:pathLst>
            </a:custGeom>
            <a:solidFill>
              <a:srgbClr val="AE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8" name="Freeform 354"/>
            <p:cNvSpPr>
              <a:spLocks/>
            </p:cNvSpPr>
            <p:nvPr/>
          </p:nvSpPr>
          <p:spPr bwMode="auto">
            <a:xfrm>
              <a:off x="2080" y="1349"/>
              <a:ext cx="104" cy="104"/>
            </a:xfrm>
            <a:custGeom>
              <a:avLst/>
              <a:gdLst>
                <a:gd name="T0" fmla="*/ 103 w 104"/>
                <a:gd name="T1" fmla="*/ 42 h 104"/>
                <a:gd name="T2" fmla="*/ 95 w 104"/>
                <a:gd name="T3" fmla="*/ 23 h 104"/>
                <a:gd name="T4" fmla="*/ 81 w 104"/>
                <a:gd name="T5" fmla="*/ 9 h 104"/>
                <a:gd name="T6" fmla="*/ 62 w 104"/>
                <a:gd name="T7" fmla="*/ 1 h 104"/>
                <a:gd name="T8" fmla="*/ 41 w 104"/>
                <a:gd name="T9" fmla="*/ 1 h 104"/>
                <a:gd name="T10" fmla="*/ 23 w 104"/>
                <a:gd name="T11" fmla="*/ 9 h 104"/>
                <a:gd name="T12" fmla="*/ 9 w 104"/>
                <a:gd name="T13" fmla="*/ 23 h 104"/>
                <a:gd name="T14" fmla="*/ 1 w 104"/>
                <a:gd name="T15" fmla="*/ 42 h 104"/>
                <a:gd name="T16" fmla="*/ 1 w 104"/>
                <a:gd name="T17" fmla="*/ 63 h 104"/>
                <a:gd name="T18" fmla="*/ 9 w 104"/>
                <a:gd name="T19" fmla="*/ 82 h 104"/>
                <a:gd name="T20" fmla="*/ 23 w 104"/>
                <a:gd name="T21" fmla="*/ 95 h 104"/>
                <a:gd name="T22" fmla="*/ 41 w 104"/>
                <a:gd name="T23" fmla="*/ 103 h 104"/>
                <a:gd name="T24" fmla="*/ 62 w 104"/>
                <a:gd name="T25" fmla="*/ 103 h 104"/>
                <a:gd name="T26" fmla="*/ 81 w 104"/>
                <a:gd name="T27" fmla="*/ 95 h 104"/>
                <a:gd name="T28" fmla="*/ 95 w 104"/>
                <a:gd name="T29" fmla="*/ 82 h 104"/>
                <a:gd name="T30" fmla="*/ 103 w 104"/>
                <a:gd name="T31" fmla="*/ 63 h 104"/>
                <a:gd name="T32" fmla="*/ 87 w 104"/>
                <a:gd name="T33" fmla="*/ 52 h 104"/>
                <a:gd name="T34" fmla="*/ 84 w 104"/>
                <a:gd name="T35" fmla="*/ 39 h 104"/>
                <a:gd name="T36" fmla="*/ 76 w 104"/>
                <a:gd name="T37" fmla="*/ 27 h 104"/>
                <a:gd name="T38" fmla="*/ 65 w 104"/>
                <a:gd name="T39" fmla="*/ 20 h 104"/>
                <a:gd name="T40" fmla="*/ 52 w 104"/>
                <a:gd name="T41" fmla="*/ 18 h 104"/>
                <a:gd name="T42" fmla="*/ 39 w 104"/>
                <a:gd name="T43" fmla="*/ 20 h 104"/>
                <a:gd name="T44" fmla="*/ 27 w 104"/>
                <a:gd name="T45" fmla="*/ 27 h 104"/>
                <a:gd name="T46" fmla="*/ 20 w 104"/>
                <a:gd name="T47" fmla="*/ 39 h 104"/>
                <a:gd name="T48" fmla="*/ 18 w 104"/>
                <a:gd name="T49" fmla="*/ 52 h 104"/>
                <a:gd name="T50" fmla="*/ 20 w 104"/>
                <a:gd name="T51" fmla="*/ 66 h 104"/>
                <a:gd name="T52" fmla="*/ 27 w 104"/>
                <a:gd name="T53" fmla="*/ 77 h 104"/>
                <a:gd name="T54" fmla="*/ 39 w 104"/>
                <a:gd name="T55" fmla="*/ 85 h 104"/>
                <a:gd name="T56" fmla="*/ 52 w 104"/>
                <a:gd name="T57" fmla="*/ 87 h 104"/>
                <a:gd name="T58" fmla="*/ 65 w 104"/>
                <a:gd name="T59" fmla="*/ 85 h 104"/>
                <a:gd name="T60" fmla="*/ 76 w 104"/>
                <a:gd name="T61" fmla="*/ 77 h 104"/>
                <a:gd name="T62" fmla="*/ 84 w 104"/>
                <a:gd name="T63" fmla="*/ 66 h 104"/>
                <a:gd name="T64" fmla="*/ 87 w 104"/>
                <a:gd name="T65" fmla="*/ 52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4" h="104">
                  <a:moveTo>
                    <a:pt x="104" y="52"/>
                  </a:moveTo>
                  <a:lnTo>
                    <a:pt x="103" y="42"/>
                  </a:lnTo>
                  <a:lnTo>
                    <a:pt x="99" y="32"/>
                  </a:lnTo>
                  <a:lnTo>
                    <a:pt x="95" y="23"/>
                  </a:lnTo>
                  <a:lnTo>
                    <a:pt x="89" y="16"/>
                  </a:lnTo>
                  <a:lnTo>
                    <a:pt x="81" y="9"/>
                  </a:lnTo>
                  <a:lnTo>
                    <a:pt x="72" y="4"/>
                  </a:lnTo>
                  <a:lnTo>
                    <a:pt x="62" y="1"/>
                  </a:lnTo>
                  <a:lnTo>
                    <a:pt x="52" y="0"/>
                  </a:lnTo>
                  <a:lnTo>
                    <a:pt x="41" y="1"/>
                  </a:lnTo>
                  <a:lnTo>
                    <a:pt x="31" y="4"/>
                  </a:lnTo>
                  <a:lnTo>
                    <a:pt x="23" y="9"/>
                  </a:lnTo>
                  <a:lnTo>
                    <a:pt x="16" y="16"/>
                  </a:lnTo>
                  <a:lnTo>
                    <a:pt x="9" y="23"/>
                  </a:lnTo>
                  <a:lnTo>
                    <a:pt x="4" y="32"/>
                  </a:lnTo>
                  <a:lnTo>
                    <a:pt x="1" y="42"/>
                  </a:lnTo>
                  <a:lnTo>
                    <a:pt x="0" y="52"/>
                  </a:lnTo>
                  <a:lnTo>
                    <a:pt x="1" y="63"/>
                  </a:lnTo>
                  <a:lnTo>
                    <a:pt x="4" y="73"/>
                  </a:lnTo>
                  <a:lnTo>
                    <a:pt x="9" y="82"/>
                  </a:lnTo>
                  <a:lnTo>
                    <a:pt x="16" y="89"/>
                  </a:lnTo>
                  <a:lnTo>
                    <a:pt x="23" y="95"/>
                  </a:lnTo>
                  <a:lnTo>
                    <a:pt x="31" y="101"/>
                  </a:lnTo>
                  <a:lnTo>
                    <a:pt x="41" y="103"/>
                  </a:lnTo>
                  <a:lnTo>
                    <a:pt x="52" y="104"/>
                  </a:lnTo>
                  <a:lnTo>
                    <a:pt x="62" y="103"/>
                  </a:lnTo>
                  <a:lnTo>
                    <a:pt x="72" y="101"/>
                  </a:lnTo>
                  <a:lnTo>
                    <a:pt x="81" y="95"/>
                  </a:lnTo>
                  <a:lnTo>
                    <a:pt x="89" y="89"/>
                  </a:lnTo>
                  <a:lnTo>
                    <a:pt x="95" y="82"/>
                  </a:lnTo>
                  <a:lnTo>
                    <a:pt x="99" y="73"/>
                  </a:lnTo>
                  <a:lnTo>
                    <a:pt x="103" y="63"/>
                  </a:lnTo>
                  <a:lnTo>
                    <a:pt x="104" y="52"/>
                  </a:lnTo>
                  <a:lnTo>
                    <a:pt x="87" y="52"/>
                  </a:lnTo>
                  <a:lnTo>
                    <a:pt x="86" y="46"/>
                  </a:lnTo>
                  <a:lnTo>
                    <a:pt x="84" y="39"/>
                  </a:lnTo>
                  <a:lnTo>
                    <a:pt x="80" y="33"/>
                  </a:lnTo>
                  <a:lnTo>
                    <a:pt x="76" y="27"/>
                  </a:lnTo>
                  <a:lnTo>
                    <a:pt x="72" y="23"/>
                  </a:lnTo>
                  <a:lnTo>
                    <a:pt x="65" y="20"/>
                  </a:lnTo>
                  <a:lnTo>
                    <a:pt x="59" y="18"/>
                  </a:lnTo>
                  <a:lnTo>
                    <a:pt x="52" y="18"/>
                  </a:lnTo>
                  <a:lnTo>
                    <a:pt x="45" y="18"/>
                  </a:lnTo>
                  <a:lnTo>
                    <a:pt x="39" y="20"/>
                  </a:lnTo>
                  <a:lnTo>
                    <a:pt x="33" y="23"/>
                  </a:lnTo>
                  <a:lnTo>
                    <a:pt x="27" y="27"/>
                  </a:lnTo>
                  <a:lnTo>
                    <a:pt x="23" y="33"/>
                  </a:lnTo>
                  <a:lnTo>
                    <a:pt x="20" y="39"/>
                  </a:lnTo>
                  <a:lnTo>
                    <a:pt x="18" y="46"/>
                  </a:lnTo>
                  <a:lnTo>
                    <a:pt x="18" y="52"/>
                  </a:lnTo>
                  <a:lnTo>
                    <a:pt x="18" y="59"/>
                  </a:lnTo>
                  <a:lnTo>
                    <a:pt x="20" y="66"/>
                  </a:lnTo>
                  <a:lnTo>
                    <a:pt x="23" y="72"/>
                  </a:lnTo>
                  <a:lnTo>
                    <a:pt x="27" y="77"/>
                  </a:lnTo>
                  <a:lnTo>
                    <a:pt x="33" y="82"/>
                  </a:lnTo>
                  <a:lnTo>
                    <a:pt x="39" y="85"/>
                  </a:lnTo>
                  <a:lnTo>
                    <a:pt x="45" y="86"/>
                  </a:lnTo>
                  <a:lnTo>
                    <a:pt x="52" y="87"/>
                  </a:lnTo>
                  <a:lnTo>
                    <a:pt x="59" y="86"/>
                  </a:lnTo>
                  <a:lnTo>
                    <a:pt x="65" y="85"/>
                  </a:lnTo>
                  <a:lnTo>
                    <a:pt x="72" y="82"/>
                  </a:lnTo>
                  <a:lnTo>
                    <a:pt x="76" y="77"/>
                  </a:lnTo>
                  <a:lnTo>
                    <a:pt x="80" y="72"/>
                  </a:lnTo>
                  <a:lnTo>
                    <a:pt x="84" y="66"/>
                  </a:lnTo>
                  <a:lnTo>
                    <a:pt x="86" y="59"/>
                  </a:lnTo>
                  <a:lnTo>
                    <a:pt x="87" y="52"/>
                  </a:lnTo>
                  <a:lnTo>
                    <a:pt x="104" y="52"/>
                  </a:lnTo>
                  <a:close/>
                </a:path>
              </a:pathLst>
            </a:custGeom>
            <a:solidFill>
              <a:srgbClr val="B7898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9" name="Freeform 355"/>
            <p:cNvSpPr>
              <a:spLocks/>
            </p:cNvSpPr>
            <p:nvPr/>
          </p:nvSpPr>
          <p:spPr bwMode="auto">
            <a:xfrm>
              <a:off x="2098" y="1367"/>
              <a:ext cx="69" cy="69"/>
            </a:xfrm>
            <a:custGeom>
              <a:avLst/>
              <a:gdLst>
                <a:gd name="T0" fmla="*/ 69 w 69"/>
                <a:gd name="T1" fmla="*/ 34 h 69"/>
                <a:gd name="T2" fmla="*/ 68 w 69"/>
                <a:gd name="T3" fmla="*/ 28 h 69"/>
                <a:gd name="T4" fmla="*/ 66 w 69"/>
                <a:gd name="T5" fmla="*/ 21 h 69"/>
                <a:gd name="T6" fmla="*/ 62 w 69"/>
                <a:gd name="T7" fmla="*/ 15 h 69"/>
                <a:gd name="T8" fmla="*/ 58 w 69"/>
                <a:gd name="T9" fmla="*/ 9 h 69"/>
                <a:gd name="T10" fmla="*/ 54 w 69"/>
                <a:gd name="T11" fmla="*/ 5 h 69"/>
                <a:gd name="T12" fmla="*/ 47 w 69"/>
                <a:gd name="T13" fmla="*/ 2 h 69"/>
                <a:gd name="T14" fmla="*/ 41 w 69"/>
                <a:gd name="T15" fmla="*/ 0 h 69"/>
                <a:gd name="T16" fmla="*/ 34 w 69"/>
                <a:gd name="T17" fmla="*/ 0 h 69"/>
                <a:gd name="T18" fmla="*/ 27 w 69"/>
                <a:gd name="T19" fmla="*/ 0 h 69"/>
                <a:gd name="T20" fmla="*/ 21 w 69"/>
                <a:gd name="T21" fmla="*/ 2 h 69"/>
                <a:gd name="T22" fmla="*/ 15 w 69"/>
                <a:gd name="T23" fmla="*/ 5 h 69"/>
                <a:gd name="T24" fmla="*/ 9 w 69"/>
                <a:gd name="T25" fmla="*/ 9 h 69"/>
                <a:gd name="T26" fmla="*/ 5 w 69"/>
                <a:gd name="T27" fmla="*/ 15 h 69"/>
                <a:gd name="T28" fmla="*/ 2 w 69"/>
                <a:gd name="T29" fmla="*/ 21 h 69"/>
                <a:gd name="T30" fmla="*/ 0 w 69"/>
                <a:gd name="T31" fmla="*/ 28 h 69"/>
                <a:gd name="T32" fmla="*/ 0 w 69"/>
                <a:gd name="T33" fmla="*/ 34 h 69"/>
                <a:gd name="T34" fmla="*/ 0 w 69"/>
                <a:gd name="T35" fmla="*/ 41 h 69"/>
                <a:gd name="T36" fmla="*/ 2 w 69"/>
                <a:gd name="T37" fmla="*/ 48 h 69"/>
                <a:gd name="T38" fmla="*/ 5 w 69"/>
                <a:gd name="T39" fmla="*/ 54 h 69"/>
                <a:gd name="T40" fmla="*/ 9 w 69"/>
                <a:gd name="T41" fmla="*/ 59 h 69"/>
                <a:gd name="T42" fmla="*/ 15 w 69"/>
                <a:gd name="T43" fmla="*/ 64 h 69"/>
                <a:gd name="T44" fmla="*/ 21 w 69"/>
                <a:gd name="T45" fmla="*/ 67 h 69"/>
                <a:gd name="T46" fmla="*/ 27 w 69"/>
                <a:gd name="T47" fmla="*/ 68 h 69"/>
                <a:gd name="T48" fmla="*/ 34 w 69"/>
                <a:gd name="T49" fmla="*/ 69 h 69"/>
                <a:gd name="T50" fmla="*/ 41 w 69"/>
                <a:gd name="T51" fmla="*/ 68 h 69"/>
                <a:gd name="T52" fmla="*/ 47 w 69"/>
                <a:gd name="T53" fmla="*/ 67 h 69"/>
                <a:gd name="T54" fmla="*/ 54 w 69"/>
                <a:gd name="T55" fmla="*/ 64 h 69"/>
                <a:gd name="T56" fmla="*/ 58 w 69"/>
                <a:gd name="T57" fmla="*/ 59 h 69"/>
                <a:gd name="T58" fmla="*/ 62 w 69"/>
                <a:gd name="T59" fmla="*/ 54 h 69"/>
                <a:gd name="T60" fmla="*/ 66 w 69"/>
                <a:gd name="T61" fmla="*/ 48 h 69"/>
                <a:gd name="T62" fmla="*/ 68 w 69"/>
                <a:gd name="T63" fmla="*/ 41 h 69"/>
                <a:gd name="T64" fmla="*/ 69 w 69"/>
                <a:gd name="T65" fmla="*/ 34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69" h="69">
                  <a:moveTo>
                    <a:pt x="69" y="34"/>
                  </a:moveTo>
                  <a:lnTo>
                    <a:pt x="68" y="28"/>
                  </a:lnTo>
                  <a:lnTo>
                    <a:pt x="66" y="21"/>
                  </a:lnTo>
                  <a:lnTo>
                    <a:pt x="62" y="15"/>
                  </a:lnTo>
                  <a:lnTo>
                    <a:pt x="58" y="9"/>
                  </a:lnTo>
                  <a:lnTo>
                    <a:pt x="54" y="5"/>
                  </a:lnTo>
                  <a:lnTo>
                    <a:pt x="47" y="2"/>
                  </a:lnTo>
                  <a:lnTo>
                    <a:pt x="41" y="0"/>
                  </a:lnTo>
                  <a:lnTo>
                    <a:pt x="34" y="0"/>
                  </a:lnTo>
                  <a:lnTo>
                    <a:pt x="27" y="0"/>
                  </a:lnTo>
                  <a:lnTo>
                    <a:pt x="21" y="2"/>
                  </a:lnTo>
                  <a:lnTo>
                    <a:pt x="15" y="5"/>
                  </a:lnTo>
                  <a:lnTo>
                    <a:pt x="9" y="9"/>
                  </a:lnTo>
                  <a:lnTo>
                    <a:pt x="5" y="15"/>
                  </a:lnTo>
                  <a:lnTo>
                    <a:pt x="2" y="21"/>
                  </a:lnTo>
                  <a:lnTo>
                    <a:pt x="0" y="28"/>
                  </a:lnTo>
                  <a:lnTo>
                    <a:pt x="0" y="34"/>
                  </a:lnTo>
                  <a:lnTo>
                    <a:pt x="0" y="41"/>
                  </a:lnTo>
                  <a:lnTo>
                    <a:pt x="2" y="48"/>
                  </a:lnTo>
                  <a:lnTo>
                    <a:pt x="5" y="54"/>
                  </a:lnTo>
                  <a:lnTo>
                    <a:pt x="9" y="59"/>
                  </a:lnTo>
                  <a:lnTo>
                    <a:pt x="15" y="64"/>
                  </a:lnTo>
                  <a:lnTo>
                    <a:pt x="21" y="67"/>
                  </a:lnTo>
                  <a:lnTo>
                    <a:pt x="27" y="68"/>
                  </a:lnTo>
                  <a:lnTo>
                    <a:pt x="34" y="69"/>
                  </a:lnTo>
                  <a:lnTo>
                    <a:pt x="41" y="68"/>
                  </a:lnTo>
                  <a:lnTo>
                    <a:pt x="47" y="67"/>
                  </a:lnTo>
                  <a:lnTo>
                    <a:pt x="54" y="64"/>
                  </a:lnTo>
                  <a:lnTo>
                    <a:pt x="58" y="59"/>
                  </a:lnTo>
                  <a:lnTo>
                    <a:pt x="62" y="54"/>
                  </a:lnTo>
                  <a:lnTo>
                    <a:pt x="66" y="48"/>
                  </a:lnTo>
                  <a:lnTo>
                    <a:pt x="68" y="41"/>
                  </a:lnTo>
                  <a:lnTo>
                    <a:pt x="69" y="34"/>
                  </a:lnTo>
                  <a:close/>
                </a:path>
              </a:pathLst>
            </a:custGeom>
            <a:solidFill>
              <a:srgbClr val="C092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0" name="Freeform 356"/>
            <p:cNvSpPr>
              <a:spLocks/>
            </p:cNvSpPr>
            <p:nvPr/>
          </p:nvSpPr>
          <p:spPr bwMode="auto">
            <a:xfrm>
              <a:off x="2115" y="1384"/>
              <a:ext cx="35" cy="35"/>
            </a:xfrm>
            <a:custGeom>
              <a:avLst/>
              <a:gdLst>
                <a:gd name="T0" fmla="*/ 35 w 35"/>
                <a:gd name="T1" fmla="*/ 17 h 35"/>
                <a:gd name="T2" fmla="*/ 34 w 35"/>
                <a:gd name="T3" fmla="*/ 14 h 35"/>
                <a:gd name="T4" fmla="*/ 33 w 35"/>
                <a:gd name="T5" fmla="*/ 11 h 35"/>
                <a:gd name="T6" fmla="*/ 32 w 35"/>
                <a:gd name="T7" fmla="*/ 7 h 35"/>
                <a:gd name="T8" fmla="*/ 29 w 35"/>
                <a:gd name="T9" fmla="*/ 5 h 35"/>
                <a:gd name="T10" fmla="*/ 26 w 35"/>
                <a:gd name="T11" fmla="*/ 3 h 35"/>
                <a:gd name="T12" fmla="*/ 24 w 35"/>
                <a:gd name="T13" fmla="*/ 1 h 35"/>
                <a:gd name="T14" fmla="*/ 21 w 35"/>
                <a:gd name="T15" fmla="*/ 0 h 35"/>
                <a:gd name="T16" fmla="*/ 17 w 35"/>
                <a:gd name="T17" fmla="*/ 0 h 35"/>
                <a:gd name="T18" fmla="*/ 13 w 35"/>
                <a:gd name="T19" fmla="*/ 0 h 35"/>
                <a:gd name="T20" fmla="*/ 10 w 35"/>
                <a:gd name="T21" fmla="*/ 1 h 35"/>
                <a:gd name="T22" fmla="*/ 7 w 35"/>
                <a:gd name="T23" fmla="*/ 3 h 35"/>
                <a:gd name="T24" fmla="*/ 5 w 35"/>
                <a:gd name="T25" fmla="*/ 5 h 35"/>
                <a:gd name="T26" fmla="*/ 3 w 35"/>
                <a:gd name="T27" fmla="*/ 7 h 35"/>
                <a:gd name="T28" fmla="*/ 1 w 35"/>
                <a:gd name="T29" fmla="*/ 11 h 35"/>
                <a:gd name="T30" fmla="*/ 0 w 35"/>
                <a:gd name="T31" fmla="*/ 14 h 35"/>
                <a:gd name="T32" fmla="*/ 0 w 35"/>
                <a:gd name="T33" fmla="*/ 17 h 35"/>
                <a:gd name="T34" fmla="*/ 0 w 35"/>
                <a:gd name="T35" fmla="*/ 21 h 35"/>
                <a:gd name="T36" fmla="*/ 1 w 35"/>
                <a:gd name="T37" fmla="*/ 24 h 35"/>
                <a:gd name="T38" fmla="*/ 3 w 35"/>
                <a:gd name="T39" fmla="*/ 28 h 35"/>
                <a:gd name="T40" fmla="*/ 5 w 35"/>
                <a:gd name="T41" fmla="*/ 30 h 35"/>
                <a:gd name="T42" fmla="*/ 7 w 35"/>
                <a:gd name="T43" fmla="*/ 32 h 35"/>
                <a:gd name="T44" fmla="*/ 10 w 35"/>
                <a:gd name="T45" fmla="*/ 33 h 35"/>
                <a:gd name="T46" fmla="*/ 13 w 35"/>
                <a:gd name="T47" fmla="*/ 34 h 35"/>
                <a:gd name="T48" fmla="*/ 17 w 35"/>
                <a:gd name="T49" fmla="*/ 35 h 35"/>
                <a:gd name="T50" fmla="*/ 21 w 35"/>
                <a:gd name="T51" fmla="*/ 34 h 35"/>
                <a:gd name="T52" fmla="*/ 24 w 35"/>
                <a:gd name="T53" fmla="*/ 33 h 35"/>
                <a:gd name="T54" fmla="*/ 26 w 35"/>
                <a:gd name="T55" fmla="*/ 32 h 35"/>
                <a:gd name="T56" fmla="*/ 29 w 35"/>
                <a:gd name="T57" fmla="*/ 30 h 35"/>
                <a:gd name="T58" fmla="*/ 32 w 35"/>
                <a:gd name="T59" fmla="*/ 28 h 35"/>
                <a:gd name="T60" fmla="*/ 33 w 35"/>
                <a:gd name="T61" fmla="*/ 24 h 35"/>
                <a:gd name="T62" fmla="*/ 34 w 35"/>
                <a:gd name="T63" fmla="*/ 21 h 35"/>
                <a:gd name="T64" fmla="*/ 35 w 35"/>
                <a:gd name="T65" fmla="*/ 17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5" h="35">
                  <a:moveTo>
                    <a:pt x="35" y="17"/>
                  </a:moveTo>
                  <a:lnTo>
                    <a:pt x="34" y="14"/>
                  </a:lnTo>
                  <a:lnTo>
                    <a:pt x="33" y="11"/>
                  </a:lnTo>
                  <a:lnTo>
                    <a:pt x="32" y="7"/>
                  </a:lnTo>
                  <a:lnTo>
                    <a:pt x="29" y="5"/>
                  </a:lnTo>
                  <a:lnTo>
                    <a:pt x="26" y="3"/>
                  </a:lnTo>
                  <a:lnTo>
                    <a:pt x="24" y="1"/>
                  </a:lnTo>
                  <a:lnTo>
                    <a:pt x="21" y="0"/>
                  </a:lnTo>
                  <a:lnTo>
                    <a:pt x="17" y="0"/>
                  </a:lnTo>
                  <a:lnTo>
                    <a:pt x="13" y="0"/>
                  </a:lnTo>
                  <a:lnTo>
                    <a:pt x="10" y="1"/>
                  </a:lnTo>
                  <a:lnTo>
                    <a:pt x="7" y="3"/>
                  </a:lnTo>
                  <a:lnTo>
                    <a:pt x="5" y="5"/>
                  </a:lnTo>
                  <a:lnTo>
                    <a:pt x="3" y="7"/>
                  </a:lnTo>
                  <a:lnTo>
                    <a:pt x="1" y="11"/>
                  </a:lnTo>
                  <a:lnTo>
                    <a:pt x="0" y="14"/>
                  </a:lnTo>
                  <a:lnTo>
                    <a:pt x="0" y="17"/>
                  </a:lnTo>
                  <a:lnTo>
                    <a:pt x="0" y="21"/>
                  </a:lnTo>
                  <a:lnTo>
                    <a:pt x="1" y="24"/>
                  </a:lnTo>
                  <a:lnTo>
                    <a:pt x="3" y="28"/>
                  </a:lnTo>
                  <a:lnTo>
                    <a:pt x="5" y="30"/>
                  </a:lnTo>
                  <a:lnTo>
                    <a:pt x="7" y="32"/>
                  </a:lnTo>
                  <a:lnTo>
                    <a:pt x="10" y="33"/>
                  </a:lnTo>
                  <a:lnTo>
                    <a:pt x="13" y="34"/>
                  </a:lnTo>
                  <a:lnTo>
                    <a:pt x="17" y="35"/>
                  </a:lnTo>
                  <a:lnTo>
                    <a:pt x="21" y="34"/>
                  </a:lnTo>
                  <a:lnTo>
                    <a:pt x="24" y="33"/>
                  </a:lnTo>
                  <a:lnTo>
                    <a:pt x="26" y="32"/>
                  </a:lnTo>
                  <a:lnTo>
                    <a:pt x="29" y="30"/>
                  </a:lnTo>
                  <a:lnTo>
                    <a:pt x="32" y="28"/>
                  </a:lnTo>
                  <a:lnTo>
                    <a:pt x="33" y="24"/>
                  </a:lnTo>
                  <a:lnTo>
                    <a:pt x="34" y="21"/>
                  </a:lnTo>
                  <a:lnTo>
                    <a:pt x="35" y="17"/>
                  </a:lnTo>
                  <a:close/>
                </a:path>
              </a:pathLst>
            </a:custGeom>
            <a:solidFill>
              <a:srgbClr val="C99B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1" name="Freeform 357"/>
            <p:cNvSpPr>
              <a:spLocks noEditPoints="1"/>
            </p:cNvSpPr>
            <p:nvPr/>
          </p:nvSpPr>
          <p:spPr bwMode="auto">
            <a:xfrm>
              <a:off x="1847" y="1271"/>
              <a:ext cx="93" cy="514"/>
            </a:xfrm>
            <a:custGeom>
              <a:avLst/>
              <a:gdLst>
                <a:gd name="T0" fmla="*/ 71 w 93"/>
                <a:gd name="T1" fmla="*/ 30 h 514"/>
                <a:gd name="T2" fmla="*/ 65 w 93"/>
                <a:gd name="T3" fmla="*/ 28 h 514"/>
                <a:gd name="T4" fmla="*/ 53 w 93"/>
                <a:gd name="T5" fmla="*/ 25 h 514"/>
                <a:gd name="T6" fmla="*/ 41 w 93"/>
                <a:gd name="T7" fmla="*/ 23 h 514"/>
                <a:gd name="T8" fmla="*/ 30 w 93"/>
                <a:gd name="T9" fmla="*/ 20 h 514"/>
                <a:gd name="T10" fmla="*/ 18 w 93"/>
                <a:gd name="T11" fmla="*/ 18 h 514"/>
                <a:gd name="T12" fmla="*/ 5 w 93"/>
                <a:gd name="T13" fmla="*/ 17 h 514"/>
                <a:gd name="T14" fmla="*/ 2 w 93"/>
                <a:gd name="T15" fmla="*/ 17 h 514"/>
                <a:gd name="T16" fmla="*/ 21 w 93"/>
                <a:gd name="T17" fmla="*/ 6 h 514"/>
                <a:gd name="T18" fmla="*/ 30 w 93"/>
                <a:gd name="T19" fmla="*/ 0 h 514"/>
                <a:gd name="T20" fmla="*/ 40 w 93"/>
                <a:gd name="T21" fmla="*/ 1 h 514"/>
                <a:gd name="T22" fmla="*/ 57 w 93"/>
                <a:gd name="T23" fmla="*/ 10 h 514"/>
                <a:gd name="T24" fmla="*/ 71 w 93"/>
                <a:gd name="T25" fmla="*/ 30 h 514"/>
                <a:gd name="T26" fmla="*/ 0 w 93"/>
                <a:gd name="T27" fmla="*/ 497 h 514"/>
                <a:gd name="T28" fmla="*/ 5 w 93"/>
                <a:gd name="T29" fmla="*/ 497 h 514"/>
                <a:gd name="T30" fmla="*/ 18 w 93"/>
                <a:gd name="T31" fmla="*/ 496 h 514"/>
                <a:gd name="T32" fmla="*/ 30 w 93"/>
                <a:gd name="T33" fmla="*/ 495 h 514"/>
                <a:gd name="T34" fmla="*/ 41 w 93"/>
                <a:gd name="T35" fmla="*/ 492 h 514"/>
                <a:gd name="T36" fmla="*/ 53 w 93"/>
                <a:gd name="T37" fmla="*/ 489 h 514"/>
                <a:gd name="T38" fmla="*/ 65 w 93"/>
                <a:gd name="T39" fmla="*/ 486 h 514"/>
                <a:gd name="T40" fmla="*/ 75 w 93"/>
                <a:gd name="T41" fmla="*/ 483 h 514"/>
                <a:gd name="T42" fmla="*/ 86 w 93"/>
                <a:gd name="T43" fmla="*/ 479 h 514"/>
                <a:gd name="T44" fmla="*/ 93 w 93"/>
                <a:gd name="T45" fmla="*/ 474 h 514"/>
                <a:gd name="T46" fmla="*/ 85 w 93"/>
                <a:gd name="T47" fmla="*/ 493 h 514"/>
                <a:gd name="T48" fmla="*/ 69 w 93"/>
                <a:gd name="T49" fmla="*/ 508 h 514"/>
                <a:gd name="T50" fmla="*/ 50 w 93"/>
                <a:gd name="T51" fmla="*/ 514 h 514"/>
                <a:gd name="T52" fmla="*/ 35 w 93"/>
                <a:gd name="T53" fmla="*/ 514 h 514"/>
                <a:gd name="T54" fmla="*/ 24 w 93"/>
                <a:gd name="T55" fmla="*/ 508 h 514"/>
                <a:gd name="T56" fmla="*/ 24 w 93"/>
                <a:gd name="T57" fmla="*/ 507 h 514"/>
                <a:gd name="T58" fmla="*/ 3 w 93"/>
                <a:gd name="T59" fmla="*/ 500 h 514"/>
                <a:gd name="T60" fmla="*/ 0 w 93"/>
                <a:gd name="T61" fmla="*/ 497 h 5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93" h="514">
                  <a:moveTo>
                    <a:pt x="71" y="30"/>
                  </a:moveTo>
                  <a:lnTo>
                    <a:pt x="65" y="28"/>
                  </a:lnTo>
                  <a:lnTo>
                    <a:pt x="53" y="25"/>
                  </a:lnTo>
                  <a:lnTo>
                    <a:pt x="41" y="23"/>
                  </a:lnTo>
                  <a:lnTo>
                    <a:pt x="30" y="20"/>
                  </a:lnTo>
                  <a:lnTo>
                    <a:pt x="18" y="18"/>
                  </a:lnTo>
                  <a:lnTo>
                    <a:pt x="5" y="17"/>
                  </a:lnTo>
                  <a:lnTo>
                    <a:pt x="2" y="17"/>
                  </a:lnTo>
                  <a:lnTo>
                    <a:pt x="21" y="6"/>
                  </a:lnTo>
                  <a:lnTo>
                    <a:pt x="30" y="0"/>
                  </a:lnTo>
                  <a:lnTo>
                    <a:pt x="40" y="1"/>
                  </a:lnTo>
                  <a:lnTo>
                    <a:pt x="57" y="10"/>
                  </a:lnTo>
                  <a:lnTo>
                    <a:pt x="71" y="30"/>
                  </a:lnTo>
                  <a:close/>
                  <a:moveTo>
                    <a:pt x="0" y="497"/>
                  </a:moveTo>
                  <a:lnTo>
                    <a:pt x="5" y="497"/>
                  </a:lnTo>
                  <a:lnTo>
                    <a:pt x="18" y="496"/>
                  </a:lnTo>
                  <a:lnTo>
                    <a:pt x="30" y="495"/>
                  </a:lnTo>
                  <a:lnTo>
                    <a:pt x="41" y="492"/>
                  </a:lnTo>
                  <a:lnTo>
                    <a:pt x="53" y="489"/>
                  </a:lnTo>
                  <a:lnTo>
                    <a:pt x="65" y="486"/>
                  </a:lnTo>
                  <a:lnTo>
                    <a:pt x="75" y="483"/>
                  </a:lnTo>
                  <a:lnTo>
                    <a:pt x="86" y="479"/>
                  </a:lnTo>
                  <a:lnTo>
                    <a:pt x="93" y="474"/>
                  </a:lnTo>
                  <a:lnTo>
                    <a:pt x="85" y="493"/>
                  </a:lnTo>
                  <a:lnTo>
                    <a:pt x="69" y="508"/>
                  </a:lnTo>
                  <a:lnTo>
                    <a:pt x="50" y="514"/>
                  </a:lnTo>
                  <a:lnTo>
                    <a:pt x="35" y="514"/>
                  </a:lnTo>
                  <a:lnTo>
                    <a:pt x="24" y="508"/>
                  </a:lnTo>
                  <a:lnTo>
                    <a:pt x="24" y="507"/>
                  </a:lnTo>
                  <a:lnTo>
                    <a:pt x="3" y="500"/>
                  </a:lnTo>
                  <a:lnTo>
                    <a:pt x="0" y="497"/>
                  </a:lnTo>
                  <a:close/>
                </a:path>
              </a:pathLst>
            </a:custGeom>
            <a:solidFill>
              <a:srgbClr val="6EA0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2" name="Freeform 358"/>
            <p:cNvSpPr>
              <a:spLocks noEditPoints="1"/>
            </p:cNvSpPr>
            <p:nvPr/>
          </p:nvSpPr>
          <p:spPr bwMode="auto">
            <a:xfrm>
              <a:off x="1804" y="1288"/>
              <a:ext cx="150" cy="480"/>
            </a:xfrm>
            <a:custGeom>
              <a:avLst/>
              <a:gdLst>
                <a:gd name="T0" fmla="*/ 114 w 150"/>
                <a:gd name="T1" fmla="*/ 13 h 480"/>
                <a:gd name="T2" fmla="*/ 108 w 150"/>
                <a:gd name="T3" fmla="*/ 11 h 480"/>
                <a:gd name="T4" fmla="*/ 96 w 150"/>
                <a:gd name="T5" fmla="*/ 8 h 480"/>
                <a:gd name="T6" fmla="*/ 84 w 150"/>
                <a:gd name="T7" fmla="*/ 6 h 480"/>
                <a:gd name="T8" fmla="*/ 73 w 150"/>
                <a:gd name="T9" fmla="*/ 3 h 480"/>
                <a:gd name="T10" fmla="*/ 61 w 150"/>
                <a:gd name="T11" fmla="*/ 1 h 480"/>
                <a:gd name="T12" fmla="*/ 48 w 150"/>
                <a:gd name="T13" fmla="*/ 0 h 480"/>
                <a:gd name="T14" fmla="*/ 45 w 150"/>
                <a:gd name="T15" fmla="*/ 0 h 480"/>
                <a:gd name="T16" fmla="*/ 33 w 150"/>
                <a:gd name="T17" fmla="*/ 7 h 480"/>
                <a:gd name="T18" fmla="*/ 9 w 150"/>
                <a:gd name="T19" fmla="*/ 26 h 480"/>
                <a:gd name="T20" fmla="*/ 14 w 150"/>
                <a:gd name="T21" fmla="*/ 26 h 480"/>
                <a:gd name="T22" fmla="*/ 25 w 150"/>
                <a:gd name="T23" fmla="*/ 25 h 480"/>
                <a:gd name="T24" fmla="*/ 35 w 150"/>
                <a:gd name="T25" fmla="*/ 25 h 480"/>
                <a:gd name="T26" fmla="*/ 47 w 150"/>
                <a:gd name="T27" fmla="*/ 25 h 480"/>
                <a:gd name="T28" fmla="*/ 58 w 150"/>
                <a:gd name="T29" fmla="*/ 26 h 480"/>
                <a:gd name="T30" fmla="*/ 68 w 150"/>
                <a:gd name="T31" fmla="*/ 27 h 480"/>
                <a:gd name="T32" fmla="*/ 79 w 150"/>
                <a:gd name="T33" fmla="*/ 29 h 480"/>
                <a:gd name="T34" fmla="*/ 100 w 150"/>
                <a:gd name="T35" fmla="*/ 34 h 480"/>
                <a:gd name="T36" fmla="*/ 120 w 150"/>
                <a:gd name="T37" fmla="*/ 42 h 480"/>
                <a:gd name="T38" fmla="*/ 126 w 150"/>
                <a:gd name="T39" fmla="*/ 44 h 480"/>
                <a:gd name="T40" fmla="*/ 125 w 150"/>
                <a:gd name="T41" fmla="*/ 41 h 480"/>
                <a:gd name="T42" fmla="*/ 115 w 150"/>
                <a:gd name="T43" fmla="*/ 20 h 480"/>
                <a:gd name="T44" fmla="*/ 115 w 150"/>
                <a:gd name="T45" fmla="*/ 15 h 480"/>
                <a:gd name="T46" fmla="*/ 114 w 150"/>
                <a:gd name="T47" fmla="*/ 13 h 480"/>
                <a:gd name="T48" fmla="*/ 43 w 150"/>
                <a:gd name="T49" fmla="*/ 480 h 480"/>
                <a:gd name="T50" fmla="*/ 48 w 150"/>
                <a:gd name="T51" fmla="*/ 480 h 480"/>
                <a:gd name="T52" fmla="*/ 61 w 150"/>
                <a:gd name="T53" fmla="*/ 479 h 480"/>
                <a:gd name="T54" fmla="*/ 73 w 150"/>
                <a:gd name="T55" fmla="*/ 478 h 480"/>
                <a:gd name="T56" fmla="*/ 84 w 150"/>
                <a:gd name="T57" fmla="*/ 475 h 480"/>
                <a:gd name="T58" fmla="*/ 96 w 150"/>
                <a:gd name="T59" fmla="*/ 472 h 480"/>
                <a:gd name="T60" fmla="*/ 108 w 150"/>
                <a:gd name="T61" fmla="*/ 469 h 480"/>
                <a:gd name="T62" fmla="*/ 118 w 150"/>
                <a:gd name="T63" fmla="*/ 466 h 480"/>
                <a:gd name="T64" fmla="*/ 129 w 150"/>
                <a:gd name="T65" fmla="*/ 462 h 480"/>
                <a:gd name="T66" fmla="*/ 136 w 150"/>
                <a:gd name="T67" fmla="*/ 457 h 480"/>
                <a:gd name="T68" fmla="*/ 147 w 150"/>
                <a:gd name="T69" fmla="*/ 436 h 480"/>
                <a:gd name="T70" fmla="*/ 150 w 150"/>
                <a:gd name="T71" fmla="*/ 423 h 480"/>
                <a:gd name="T72" fmla="*/ 138 w 150"/>
                <a:gd name="T73" fmla="*/ 430 h 480"/>
                <a:gd name="T74" fmla="*/ 120 w 150"/>
                <a:gd name="T75" fmla="*/ 439 h 480"/>
                <a:gd name="T76" fmla="*/ 100 w 150"/>
                <a:gd name="T77" fmla="*/ 447 h 480"/>
                <a:gd name="T78" fmla="*/ 79 w 150"/>
                <a:gd name="T79" fmla="*/ 452 h 480"/>
                <a:gd name="T80" fmla="*/ 68 w 150"/>
                <a:gd name="T81" fmla="*/ 453 h 480"/>
                <a:gd name="T82" fmla="*/ 58 w 150"/>
                <a:gd name="T83" fmla="*/ 455 h 480"/>
                <a:gd name="T84" fmla="*/ 47 w 150"/>
                <a:gd name="T85" fmla="*/ 455 h 480"/>
                <a:gd name="T86" fmla="*/ 35 w 150"/>
                <a:gd name="T87" fmla="*/ 456 h 480"/>
                <a:gd name="T88" fmla="*/ 25 w 150"/>
                <a:gd name="T89" fmla="*/ 455 h 480"/>
                <a:gd name="T90" fmla="*/ 14 w 150"/>
                <a:gd name="T91" fmla="*/ 455 h 480"/>
                <a:gd name="T92" fmla="*/ 3 w 150"/>
                <a:gd name="T93" fmla="*/ 453 h 480"/>
                <a:gd name="T94" fmla="*/ 0 w 150"/>
                <a:gd name="T95" fmla="*/ 453 h 480"/>
                <a:gd name="T96" fmla="*/ 1 w 150"/>
                <a:gd name="T97" fmla="*/ 454 h 480"/>
                <a:gd name="T98" fmla="*/ 14 w 150"/>
                <a:gd name="T99" fmla="*/ 458 h 480"/>
                <a:gd name="T100" fmla="*/ 28 w 150"/>
                <a:gd name="T101" fmla="*/ 468 h 480"/>
                <a:gd name="T102" fmla="*/ 43 w 150"/>
                <a:gd name="T103" fmla="*/ 480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0" h="480">
                  <a:moveTo>
                    <a:pt x="114" y="13"/>
                  </a:moveTo>
                  <a:lnTo>
                    <a:pt x="108" y="11"/>
                  </a:lnTo>
                  <a:lnTo>
                    <a:pt x="96" y="8"/>
                  </a:lnTo>
                  <a:lnTo>
                    <a:pt x="84" y="6"/>
                  </a:lnTo>
                  <a:lnTo>
                    <a:pt x="73" y="3"/>
                  </a:lnTo>
                  <a:lnTo>
                    <a:pt x="61" y="1"/>
                  </a:lnTo>
                  <a:lnTo>
                    <a:pt x="48" y="0"/>
                  </a:lnTo>
                  <a:lnTo>
                    <a:pt x="45" y="0"/>
                  </a:lnTo>
                  <a:lnTo>
                    <a:pt x="33" y="7"/>
                  </a:lnTo>
                  <a:lnTo>
                    <a:pt x="9" y="26"/>
                  </a:lnTo>
                  <a:lnTo>
                    <a:pt x="14" y="26"/>
                  </a:lnTo>
                  <a:lnTo>
                    <a:pt x="25" y="25"/>
                  </a:lnTo>
                  <a:lnTo>
                    <a:pt x="35" y="25"/>
                  </a:lnTo>
                  <a:lnTo>
                    <a:pt x="47" y="25"/>
                  </a:lnTo>
                  <a:lnTo>
                    <a:pt x="58" y="26"/>
                  </a:lnTo>
                  <a:lnTo>
                    <a:pt x="68" y="27"/>
                  </a:lnTo>
                  <a:lnTo>
                    <a:pt x="79" y="29"/>
                  </a:lnTo>
                  <a:lnTo>
                    <a:pt x="100" y="34"/>
                  </a:lnTo>
                  <a:lnTo>
                    <a:pt x="120" y="42"/>
                  </a:lnTo>
                  <a:lnTo>
                    <a:pt x="126" y="44"/>
                  </a:lnTo>
                  <a:lnTo>
                    <a:pt x="125" y="41"/>
                  </a:lnTo>
                  <a:lnTo>
                    <a:pt x="115" y="20"/>
                  </a:lnTo>
                  <a:lnTo>
                    <a:pt x="115" y="15"/>
                  </a:lnTo>
                  <a:lnTo>
                    <a:pt x="114" y="13"/>
                  </a:lnTo>
                  <a:close/>
                  <a:moveTo>
                    <a:pt x="43" y="480"/>
                  </a:moveTo>
                  <a:lnTo>
                    <a:pt x="48" y="480"/>
                  </a:lnTo>
                  <a:lnTo>
                    <a:pt x="61" y="479"/>
                  </a:lnTo>
                  <a:lnTo>
                    <a:pt x="73" y="478"/>
                  </a:lnTo>
                  <a:lnTo>
                    <a:pt x="84" y="475"/>
                  </a:lnTo>
                  <a:lnTo>
                    <a:pt x="96" y="472"/>
                  </a:lnTo>
                  <a:lnTo>
                    <a:pt x="108" y="469"/>
                  </a:lnTo>
                  <a:lnTo>
                    <a:pt x="118" y="466"/>
                  </a:lnTo>
                  <a:lnTo>
                    <a:pt x="129" y="462"/>
                  </a:lnTo>
                  <a:lnTo>
                    <a:pt x="136" y="457"/>
                  </a:lnTo>
                  <a:lnTo>
                    <a:pt x="147" y="436"/>
                  </a:lnTo>
                  <a:lnTo>
                    <a:pt x="150" y="423"/>
                  </a:lnTo>
                  <a:lnTo>
                    <a:pt x="138" y="430"/>
                  </a:lnTo>
                  <a:lnTo>
                    <a:pt x="120" y="439"/>
                  </a:lnTo>
                  <a:lnTo>
                    <a:pt x="100" y="447"/>
                  </a:lnTo>
                  <a:lnTo>
                    <a:pt x="79" y="452"/>
                  </a:lnTo>
                  <a:lnTo>
                    <a:pt x="68" y="453"/>
                  </a:lnTo>
                  <a:lnTo>
                    <a:pt x="58" y="455"/>
                  </a:lnTo>
                  <a:lnTo>
                    <a:pt x="47" y="455"/>
                  </a:lnTo>
                  <a:lnTo>
                    <a:pt x="35" y="456"/>
                  </a:lnTo>
                  <a:lnTo>
                    <a:pt x="25" y="455"/>
                  </a:lnTo>
                  <a:lnTo>
                    <a:pt x="14" y="455"/>
                  </a:lnTo>
                  <a:lnTo>
                    <a:pt x="3" y="453"/>
                  </a:lnTo>
                  <a:lnTo>
                    <a:pt x="0" y="453"/>
                  </a:lnTo>
                  <a:lnTo>
                    <a:pt x="1" y="454"/>
                  </a:lnTo>
                  <a:lnTo>
                    <a:pt x="14" y="458"/>
                  </a:lnTo>
                  <a:lnTo>
                    <a:pt x="28" y="468"/>
                  </a:lnTo>
                  <a:lnTo>
                    <a:pt x="43" y="480"/>
                  </a:lnTo>
                  <a:close/>
                </a:path>
              </a:pathLst>
            </a:custGeom>
            <a:solidFill>
              <a:srgbClr val="76A77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3" name="Freeform 359"/>
            <p:cNvSpPr>
              <a:spLocks noEditPoints="1"/>
            </p:cNvSpPr>
            <p:nvPr/>
          </p:nvSpPr>
          <p:spPr bwMode="auto">
            <a:xfrm>
              <a:off x="1759" y="1313"/>
              <a:ext cx="200" cy="431"/>
            </a:xfrm>
            <a:custGeom>
              <a:avLst/>
              <a:gdLst>
                <a:gd name="T0" fmla="*/ 171 w 200"/>
                <a:gd name="T1" fmla="*/ 19 h 431"/>
                <a:gd name="T2" fmla="*/ 165 w 200"/>
                <a:gd name="T3" fmla="*/ 17 h 431"/>
                <a:gd name="T4" fmla="*/ 145 w 200"/>
                <a:gd name="T5" fmla="*/ 9 h 431"/>
                <a:gd name="T6" fmla="*/ 124 w 200"/>
                <a:gd name="T7" fmla="*/ 4 h 431"/>
                <a:gd name="T8" fmla="*/ 113 w 200"/>
                <a:gd name="T9" fmla="*/ 2 h 431"/>
                <a:gd name="T10" fmla="*/ 103 w 200"/>
                <a:gd name="T11" fmla="*/ 1 h 431"/>
                <a:gd name="T12" fmla="*/ 92 w 200"/>
                <a:gd name="T13" fmla="*/ 0 h 431"/>
                <a:gd name="T14" fmla="*/ 80 w 200"/>
                <a:gd name="T15" fmla="*/ 0 h 431"/>
                <a:gd name="T16" fmla="*/ 70 w 200"/>
                <a:gd name="T17" fmla="*/ 0 h 431"/>
                <a:gd name="T18" fmla="*/ 59 w 200"/>
                <a:gd name="T19" fmla="*/ 1 h 431"/>
                <a:gd name="T20" fmla="*/ 54 w 200"/>
                <a:gd name="T21" fmla="*/ 1 h 431"/>
                <a:gd name="T22" fmla="*/ 51 w 200"/>
                <a:gd name="T23" fmla="*/ 3 h 431"/>
                <a:gd name="T24" fmla="*/ 37 w 200"/>
                <a:gd name="T25" fmla="*/ 12 h 431"/>
                <a:gd name="T26" fmla="*/ 4 w 200"/>
                <a:gd name="T27" fmla="*/ 36 h 431"/>
                <a:gd name="T28" fmla="*/ 0 w 200"/>
                <a:gd name="T29" fmla="*/ 41 h 431"/>
                <a:gd name="T30" fmla="*/ 6 w 200"/>
                <a:gd name="T31" fmla="*/ 38 h 431"/>
                <a:gd name="T32" fmla="*/ 24 w 200"/>
                <a:gd name="T33" fmla="*/ 32 h 431"/>
                <a:gd name="T34" fmla="*/ 42 w 200"/>
                <a:gd name="T35" fmla="*/ 27 h 431"/>
                <a:gd name="T36" fmla="*/ 61 w 200"/>
                <a:gd name="T37" fmla="*/ 24 h 431"/>
                <a:gd name="T38" fmla="*/ 80 w 200"/>
                <a:gd name="T39" fmla="*/ 23 h 431"/>
                <a:gd name="T40" fmla="*/ 101 w 200"/>
                <a:gd name="T41" fmla="*/ 24 h 431"/>
                <a:gd name="T42" fmla="*/ 120 w 200"/>
                <a:gd name="T43" fmla="*/ 27 h 431"/>
                <a:gd name="T44" fmla="*/ 138 w 200"/>
                <a:gd name="T45" fmla="*/ 32 h 431"/>
                <a:gd name="T46" fmla="*/ 156 w 200"/>
                <a:gd name="T47" fmla="*/ 38 h 431"/>
                <a:gd name="T48" fmla="*/ 173 w 200"/>
                <a:gd name="T49" fmla="*/ 46 h 431"/>
                <a:gd name="T50" fmla="*/ 180 w 200"/>
                <a:gd name="T51" fmla="*/ 51 h 431"/>
                <a:gd name="T52" fmla="*/ 176 w 200"/>
                <a:gd name="T53" fmla="*/ 42 h 431"/>
                <a:gd name="T54" fmla="*/ 176 w 200"/>
                <a:gd name="T55" fmla="*/ 35 h 431"/>
                <a:gd name="T56" fmla="*/ 173 w 200"/>
                <a:gd name="T57" fmla="*/ 32 h 431"/>
                <a:gd name="T58" fmla="*/ 171 w 200"/>
                <a:gd name="T59" fmla="*/ 19 h 431"/>
                <a:gd name="T60" fmla="*/ 45 w 200"/>
                <a:gd name="T61" fmla="*/ 428 h 431"/>
                <a:gd name="T62" fmla="*/ 48 w 200"/>
                <a:gd name="T63" fmla="*/ 428 h 431"/>
                <a:gd name="T64" fmla="*/ 59 w 200"/>
                <a:gd name="T65" fmla="*/ 430 h 431"/>
                <a:gd name="T66" fmla="*/ 70 w 200"/>
                <a:gd name="T67" fmla="*/ 430 h 431"/>
                <a:gd name="T68" fmla="*/ 80 w 200"/>
                <a:gd name="T69" fmla="*/ 431 h 431"/>
                <a:gd name="T70" fmla="*/ 92 w 200"/>
                <a:gd name="T71" fmla="*/ 430 h 431"/>
                <a:gd name="T72" fmla="*/ 103 w 200"/>
                <a:gd name="T73" fmla="*/ 430 h 431"/>
                <a:gd name="T74" fmla="*/ 113 w 200"/>
                <a:gd name="T75" fmla="*/ 428 h 431"/>
                <a:gd name="T76" fmla="*/ 124 w 200"/>
                <a:gd name="T77" fmla="*/ 427 h 431"/>
                <a:gd name="T78" fmla="*/ 145 w 200"/>
                <a:gd name="T79" fmla="*/ 422 h 431"/>
                <a:gd name="T80" fmla="*/ 165 w 200"/>
                <a:gd name="T81" fmla="*/ 414 h 431"/>
                <a:gd name="T82" fmla="*/ 183 w 200"/>
                <a:gd name="T83" fmla="*/ 405 h 431"/>
                <a:gd name="T84" fmla="*/ 195 w 200"/>
                <a:gd name="T85" fmla="*/ 398 h 431"/>
                <a:gd name="T86" fmla="*/ 200 w 200"/>
                <a:gd name="T87" fmla="*/ 367 h 431"/>
                <a:gd name="T88" fmla="*/ 200 w 200"/>
                <a:gd name="T89" fmla="*/ 364 h 431"/>
                <a:gd name="T90" fmla="*/ 188 w 200"/>
                <a:gd name="T91" fmla="*/ 374 h 431"/>
                <a:gd name="T92" fmla="*/ 173 w 200"/>
                <a:gd name="T93" fmla="*/ 383 h 431"/>
                <a:gd name="T94" fmla="*/ 156 w 200"/>
                <a:gd name="T95" fmla="*/ 392 h 431"/>
                <a:gd name="T96" fmla="*/ 138 w 200"/>
                <a:gd name="T97" fmla="*/ 398 h 431"/>
                <a:gd name="T98" fmla="*/ 120 w 200"/>
                <a:gd name="T99" fmla="*/ 404 h 431"/>
                <a:gd name="T100" fmla="*/ 101 w 200"/>
                <a:gd name="T101" fmla="*/ 406 h 431"/>
                <a:gd name="T102" fmla="*/ 80 w 200"/>
                <a:gd name="T103" fmla="*/ 407 h 431"/>
                <a:gd name="T104" fmla="*/ 61 w 200"/>
                <a:gd name="T105" fmla="*/ 406 h 431"/>
                <a:gd name="T106" fmla="*/ 42 w 200"/>
                <a:gd name="T107" fmla="*/ 404 h 431"/>
                <a:gd name="T108" fmla="*/ 24 w 200"/>
                <a:gd name="T109" fmla="*/ 398 h 431"/>
                <a:gd name="T110" fmla="*/ 6 w 200"/>
                <a:gd name="T111" fmla="*/ 392 h 431"/>
                <a:gd name="T112" fmla="*/ 2 w 200"/>
                <a:gd name="T113" fmla="*/ 390 h 431"/>
                <a:gd name="T114" fmla="*/ 7 w 200"/>
                <a:gd name="T115" fmla="*/ 396 h 431"/>
                <a:gd name="T116" fmla="*/ 45 w 200"/>
                <a:gd name="T117" fmla="*/ 428 h 4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00" h="431">
                  <a:moveTo>
                    <a:pt x="171" y="19"/>
                  </a:moveTo>
                  <a:lnTo>
                    <a:pt x="165" y="17"/>
                  </a:lnTo>
                  <a:lnTo>
                    <a:pt x="145" y="9"/>
                  </a:lnTo>
                  <a:lnTo>
                    <a:pt x="124" y="4"/>
                  </a:lnTo>
                  <a:lnTo>
                    <a:pt x="113" y="2"/>
                  </a:lnTo>
                  <a:lnTo>
                    <a:pt x="103" y="1"/>
                  </a:lnTo>
                  <a:lnTo>
                    <a:pt x="92" y="0"/>
                  </a:lnTo>
                  <a:lnTo>
                    <a:pt x="80" y="0"/>
                  </a:lnTo>
                  <a:lnTo>
                    <a:pt x="70" y="0"/>
                  </a:lnTo>
                  <a:lnTo>
                    <a:pt x="59" y="1"/>
                  </a:lnTo>
                  <a:lnTo>
                    <a:pt x="54" y="1"/>
                  </a:lnTo>
                  <a:lnTo>
                    <a:pt x="51" y="3"/>
                  </a:lnTo>
                  <a:lnTo>
                    <a:pt x="37" y="12"/>
                  </a:lnTo>
                  <a:lnTo>
                    <a:pt x="4" y="36"/>
                  </a:lnTo>
                  <a:lnTo>
                    <a:pt x="0" y="41"/>
                  </a:lnTo>
                  <a:lnTo>
                    <a:pt x="6" y="38"/>
                  </a:lnTo>
                  <a:lnTo>
                    <a:pt x="24" y="32"/>
                  </a:lnTo>
                  <a:lnTo>
                    <a:pt x="42" y="27"/>
                  </a:lnTo>
                  <a:lnTo>
                    <a:pt x="61" y="24"/>
                  </a:lnTo>
                  <a:lnTo>
                    <a:pt x="80" y="23"/>
                  </a:lnTo>
                  <a:lnTo>
                    <a:pt x="101" y="24"/>
                  </a:lnTo>
                  <a:lnTo>
                    <a:pt x="120" y="27"/>
                  </a:lnTo>
                  <a:lnTo>
                    <a:pt x="138" y="32"/>
                  </a:lnTo>
                  <a:lnTo>
                    <a:pt x="156" y="38"/>
                  </a:lnTo>
                  <a:lnTo>
                    <a:pt x="173" y="46"/>
                  </a:lnTo>
                  <a:lnTo>
                    <a:pt x="180" y="51"/>
                  </a:lnTo>
                  <a:lnTo>
                    <a:pt x="176" y="42"/>
                  </a:lnTo>
                  <a:lnTo>
                    <a:pt x="176" y="35"/>
                  </a:lnTo>
                  <a:lnTo>
                    <a:pt x="173" y="32"/>
                  </a:lnTo>
                  <a:lnTo>
                    <a:pt x="171" y="19"/>
                  </a:lnTo>
                  <a:close/>
                  <a:moveTo>
                    <a:pt x="45" y="428"/>
                  </a:moveTo>
                  <a:lnTo>
                    <a:pt x="48" y="428"/>
                  </a:lnTo>
                  <a:lnTo>
                    <a:pt x="59" y="430"/>
                  </a:lnTo>
                  <a:lnTo>
                    <a:pt x="70" y="430"/>
                  </a:lnTo>
                  <a:lnTo>
                    <a:pt x="80" y="431"/>
                  </a:lnTo>
                  <a:lnTo>
                    <a:pt x="92" y="430"/>
                  </a:lnTo>
                  <a:lnTo>
                    <a:pt x="103" y="430"/>
                  </a:lnTo>
                  <a:lnTo>
                    <a:pt x="113" y="428"/>
                  </a:lnTo>
                  <a:lnTo>
                    <a:pt x="124" y="427"/>
                  </a:lnTo>
                  <a:lnTo>
                    <a:pt x="145" y="422"/>
                  </a:lnTo>
                  <a:lnTo>
                    <a:pt x="165" y="414"/>
                  </a:lnTo>
                  <a:lnTo>
                    <a:pt x="183" y="405"/>
                  </a:lnTo>
                  <a:lnTo>
                    <a:pt x="195" y="398"/>
                  </a:lnTo>
                  <a:lnTo>
                    <a:pt x="200" y="367"/>
                  </a:lnTo>
                  <a:lnTo>
                    <a:pt x="200" y="364"/>
                  </a:lnTo>
                  <a:lnTo>
                    <a:pt x="188" y="374"/>
                  </a:lnTo>
                  <a:lnTo>
                    <a:pt x="173" y="383"/>
                  </a:lnTo>
                  <a:lnTo>
                    <a:pt x="156" y="392"/>
                  </a:lnTo>
                  <a:lnTo>
                    <a:pt x="138" y="398"/>
                  </a:lnTo>
                  <a:lnTo>
                    <a:pt x="120" y="404"/>
                  </a:lnTo>
                  <a:lnTo>
                    <a:pt x="101" y="406"/>
                  </a:lnTo>
                  <a:lnTo>
                    <a:pt x="80" y="407"/>
                  </a:lnTo>
                  <a:lnTo>
                    <a:pt x="61" y="406"/>
                  </a:lnTo>
                  <a:lnTo>
                    <a:pt x="42" y="404"/>
                  </a:lnTo>
                  <a:lnTo>
                    <a:pt x="24" y="398"/>
                  </a:lnTo>
                  <a:lnTo>
                    <a:pt x="6" y="392"/>
                  </a:lnTo>
                  <a:lnTo>
                    <a:pt x="2" y="390"/>
                  </a:lnTo>
                  <a:lnTo>
                    <a:pt x="7" y="396"/>
                  </a:lnTo>
                  <a:lnTo>
                    <a:pt x="45" y="428"/>
                  </a:lnTo>
                  <a:close/>
                </a:path>
              </a:pathLst>
            </a:custGeom>
            <a:solidFill>
              <a:srgbClr val="7FAE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4" name="Freeform 360"/>
            <p:cNvSpPr>
              <a:spLocks noEditPoints="1"/>
            </p:cNvSpPr>
            <p:nvPr/>
          </p:nvSpPr>
          <p:spPr bwMode="auto">
            <a:xfrm>
              <a:off x="1725" y="1336"/>
              <a:ext cx="234" cy="384"/>
            </a:xfrm>
            <a:custGeom>
              <a:avLst/>
              <a:gdLst>
                <a:gd name="T0" fmla="*/ 207 w 234"/>
                <a:gd name="T1" fmla="*/ 23 h 384"/>
                <a:gd name="T2" fmla="*/ 172 w 234"/>
                <a:gd name="T3" fmla="*/ 9 h 384"/>
                <a:gd name="T4" fmla="*/ 135 w 234"/>
                <a:gd name="T5" fmla="*/ 1 h 384"/>
                <a:gd name="T6" fmla="*/ 95 w 234"/>
                <a:gd name="T7" fmla="*/ 1 h 384"/>
                <a:gd name="T8" fmla="*/ 58 w 234"/>
                <a:gd name="T9" fmla="*/ 9 h 384"/>
                <a:gd name="T10" fmla="*/ 34 w 234"/>
                <a:gd name="T11" fmla="*/ 18 h 384"/>
                <a:gd name="T12" fmla="*/ 7 w 234"/>
                <a:gd name="T13" fmla="*/ 64 h 384"/>
                <a:gd name="T14" fmla="*/ 21 w 234"/>
                <a:gd name="T15" fmla="*/ 53 h 384"/>
                <a:gd name="T16" fmla="*/ 50 w 234"/>
                <a:gd name="T17" fmla="*/ 37 h 384"/>
                <a:gd name="T18" fmla="*/ 81 w 234"/>
                <a:gd name="T19" fmla="*/ 28 h 384"/>
                <a:gd name="T20" fmla="*/ 114 w 234"/>
                <a:gd name="T21" fmla="*/ 25 h 384"/>
                <a:gd name="T22" fmla="*/ 148 w 234"/>
                <a:gd name="T23" fmla="*/ 28 h 384"/>
                <a:gd name="T24" fmla="*/ 180 w 234"/>
                <a:gd name="T25" fmla="*/ 37 h 384"/>
                <a:gd name="T26" fmla="*/ 209 w 234"/>
                <a:gd name="T27" fmla="*/ 53 h 384"/>
                <a:gd name="T28" fmla="*/ 219 w 234"/>
                <a:gd name="T29" fmla="*/ 36 h 384"/>
                <a:gd name="T30" fmla="*/ 36 w 234"/>
                <a:gd name="T31" fmla="*/ 367 h 384"/>
                <a:gd name="T32" fmla="*/ 58 w 234"/>
                <a:gd name="T33" fmla="*/ 375 h 384"/>
                <a:gd name="T34" fmla="*/ 95 w 234"/>
                <a:gd name="T35" fmla="*/ 383 h 384"/>
                <a:gd name="T36" fmla="*/ 135 w 234"/>
                <a:gd name="T37" fmla="*/ 383 h 384"/>
                <a:gd name="T38" fmla="*/ 172 w 234"/>
                <a:gd name="T39" fmla="*/ 375 h 384"/>
                <a:gd name="T40" fmla="*/ 207 w 234"/>
                <a:gd name="T41" fmla="*/ 360 h 384"/>
                <a:gd name="T42" fmla="*/ 234 w 234"/>
                <a:gd name="T43" fmla="*/ 341 h 384"/>
                <a:gd name="T44" fmla="*/ 233 w 234"/>
                <a:gd name="T45" fmla="*/ 310 h 384"/>
                <a:gd name="T46" fmla="*/ 209 w 234"/>
                <a:gd name="T47" fmla="*/ 332 h 384"/>
                <a:gd name="T48" fmla="*/ 180 w 234"/>
                <a:gd name="T49" fmla="*/ 347 h 384"/>
                <a:gd name="T50" fmla="*/ 148 w 234"/>
                <a:gd name="T51" fmla="*/ 356 h 384"/>
                <a:gd name="T52" fmla="*/ 114 w 234"/>
                <a:gd name="T53" fmla="*/ 360 h 384"/>
                <a:gd name="T54" fmla="*/ 81 w 234"/>
                <a:gd name="T55" fmla="*/ 356 h 384"/>
                <a:gd name="T56" fmla="*/ 50 w 234"/>
                <a:gd name="T57" fmla="*/ 347 h 384"/>
                <a:gd name="T58" fmla="*/ 21 w 234"/>
                <a:gd name="T59" fmla="*/ 332 h 384"/>
                <a:gd name="T60" fmla="*/ 0 w 234"/>
                <a:gd name="T61" fmla="*/ 314 h 384"/>
                <a:gd name="T62" fmla="*/ 36 w 234"/>
                <a:gd name="T63" fmla="*/ 367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34" h="384">
                  <a:moveTo>
                    <a:pt x="214" y="28"/>
                  </a:moveTo>
                  <a:lnTo>
                    <a:pt x="207" y="23"/>
                  </a:lnTo>
                  <a:lnTo>
                    <a:pt x="190" y="15"/>
                  </a:lnTo>
                  <a:lnTo>
                    <a:pt x="172" y="9"/>
                  </a:lnTo>
                  <a:lnTo>
                    <a:pt x="154" y="4"/>
                  </a:lnTo>
                  <a:lnTo>
                    <a:pt x="135" y="1"/>
                  </a:lnTo>
                  <a:lnTo>
                    <a:pt x="114" y="0"/>
                  </a:lnTo>
                  <a:lnTo>
                    <a:pt x="95" y="1"/>
                  </a:lnTo>
                  <a:lnTo>
                    <a:pt x="76" y="4"/>
                  </a:lnTo>
                  <a:lnTo>
                    <a:pt x="58" y="9"/>
                  </a:lnTo>
                  <a:lnTo>
                    <a:pt x="40" y="15"/>
                  </a:lnTo>
                  <a:lnTo>
                    <a:pt x="34" y="18"/>
                  </a:lnTo>
                  <a:lnTo>
                    <a:pt x="17" y="38"/>
                  </a:lnTo>
                  <a:lnTo>
                    <a:pt x="7" y="64"/>
                  </a:lnTo>
                  <a:lnTo>
                    <a:pt x="8" y="63"/>
                  </a:lnTo>
                  <a:lnTo>
                    <a:pt x="21" y="53"/>
                  </a:lnTo>
                  <a:lnTo>
                    <a:pt x="35" y="45"/>
                  </a:lnTo>
                  <a:lnTo>
                    <a:pt x="50" y="37"/>
                  </a:lnTo>
                  <a:lnTo>
                    <a:pt x="64" y="32"/>
                  </a:lnTo>
                  <a:lnTo>
                    <a:pt x="81" y="28"/>
                  </a:lnTo>
                  <a:lnTo>
                    <a:pt x="97" y="26"/>
                  </a:lnTo>
                  <a:lnTo>
                    <a:pt x="114" y="25"/>
                  </a:lnTo>
                  <a:lnTo>
                    <a:pt x="132" y="26"/>
                  </a:lnTo>
                  <a:lnTo>
                    <a:pt x="148" y="28"/>
                  </a:lnTo>
                  <a:lnTo>
                    <a:pt x="164" y="32"/>
                  </a:lnTo>
                  <a:lnTo>
                    <a:pt x="180" y="37"/>
                  </a:lnTo>
                  <a:lnTo>
                    <a:pt x="195" y="45"/>
                  </a:lnTo>
                  <a:lnTo>
                    <a:pt x="209" y="53"/>
                  </a:lnTo>
                  <a:lnTo>
                    <a:pt x="221" y="62"/>
                  </a:lnTo>
                  <a:lnTo>
                    <a:pt x="219" y="36"/>
                  </a:lnTo>
                  <a:lnTo>
                    <a:pt x="214" y="28"/>
                  </a:lnTo>
                  <a:close/>
                  <a:moveTo>
                    <a:pt x="36" y="367"/>
                  </a:moveTo>
                  <a:lnTo>
                    <a:pt x="40" y="369"/>
                  </a:lnTo>
                  <a:lnTo>
                    <a:pt x="58" y="375"/>
                  </a:lnTo>
                  <a:lnTo>
                    <a:pt x="76" y="381"/>
                  </a:lnTo>
                  <a:lnTo>
                    <a:pt x="95" y="383"/>
                  </a:lnTo>
                  <a:lnTo>
                    <a:pt x="114" y="384"/>
                  </a:lnTo>
                  <a:lnTo>
                    <a:pt x="135" y="383"/>
                  </a:lnTo>
                  <a:lnTo>
                    <a:pt x="154" y="381"/>
                  </a:lnTo>
                  <a:lnTo>
                    <a:pt x="172" y="375"/>
                  </a:lnTo>
                  <a:lnTo>
                    <a:pt x="190" y="369"/>
                  </a:lnTo>
                  <a:lnTo>
                    <a:pt x="207" y="360"/>
                  </a:lnTo>
                  <a:lnTo>
                    <a:pt x="222" y="351"/>
                  </a:lnTo>
                  <a:lnTo>
                    <a:pt x="234" y="341"/>
                  </a:lnTo>
                  <a:lnTo>
                    <a:pt x="234" y="309"/>
                  </a:lnTo>
                  <a:lnTo>
                    <a:pt x="233" y="310"/>
                  </a:lnTo>
                  <a:lnTo>
                    <a:pt x="222" y="322"/>
                  </a:lnTo>
                  <a:lnTo>
                    <a:pt x="209" y="332"/>
                  </a:lnTo>
                  <a:lnTo>
                    <a:pt x="195" y="340"/>
                  </a:lnTo>
                  <a:lnTo>
                    <a:pt x="180" y="347"/>
                  </a:lnTo>
                  <a:lnTo>
                    <a:pt x="164" y="353"/>
                  </a:lnTo>
                  <a:lnTo>
                    <a:pt x="148" y="356"/>
                  </a:lnTo>
                  <a:lnTo>
                    <a:pt x="132" y="359"/>
                  </a:lnTo>
                  <a:lnTo>
                    <a:pt x="114" y="360"/>
                  </a:lnTo>
                  <a:lnTo>
                    <a:pt x="97" y="359"/>
                  </a:lnTo>
                  <a:lnTo>
                    <a:pt x="81" y="356"/>
                  </a:lnTo>
                  <a:lnTo>
                    <a:pt x="64" y="353"/>
                  </a:lnTo>
                  <a:lnTo>
                    <a:pt x="50" y="347"/>
                  </a:lnTo>
                  <a:lnTo>
                    <a:pt x="35" y="340"/>
                  </a:lnTo>
                  <a:lnTo>
                    <a:pt x="21" y="332"/>
                  </a:lnTo>
                  <a:lnTo>
                    <a:pt x="8" y="322"/>
                  </a:lnTo>
                  <a:lnTo>
                    <a:pt x="0" y="314"/>
                  </a:lnTo>
                  <a:lnTo>
                    <a:pt x="11" y="334"/>
                  </a:lnTo>
                  <a:lnTo>
                    <a:pt x="36" y="367"/>
                  </a:lnTo>
                  <a:close/>
                </a:path>
              </a:pathLst>
            </a:custGeom>
            <a:solidFill>
              <a:srgbClr val="87B5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5" name="Freeform 361"/>
            <p:cNvSpPr>
              <a:spLocks noEditPoints="1"/>
            </p:cNvSpPr>
            <p:nvPr/>
          </p:nvSpPr>
          <p:spPr bwMode="auto">
            <a:xfrm>
              <a:off x="1712" y="1361"/>
              <a:ext cx="247" cy="335"/>
            </a:xfrm>
            <a:custGeom>
              <a:avLst/>
              <a:gdLst>
                <a:gd name="T0" fmla="*/ 222 w 247"/>
                <a:gd name="T1" fmla="*/ 28 h 335"/>
                <a:gd name="T2" fmla="*/ 193 w 247"/>
                <a:gd name="T3" fmla="*/ 12 h 335"/>
                <a:gd name="T4" fmla="*/ 161 w 247"/>
                <a:gd name="T5" fmla="*/ 3 h 335"/>
                <a:gd name="T6" fmla="*/ 127 w 247"/>
                <a:gd name="T7" fmla="*/ 0 h 335"/>
                <a:gd name="T8" fmla="*/ 94 w 247"/>
                <a:gd name="T9" fmla="*/ 3 h 335"/>
                <a:gd name="T10" fmla="*/ 63 w 247"/>
                <a:gd name="T11" fmla="*/ 12 h 335"/>
                <a:gd name="T12" fmla="*/ 34 w 247"/>
                <a:gd name="T13" fmla="*/ 28 h 335"/>
                <a:gd name="T14" fmla="*/ 20 w 247"/>
                <a:gd name="T15" fmla="*/ 39 h 335"/>
                <a:gd name="T16" fmla="*/ 1 w 247"/>
                <a:gd name="T17" fmla="*/ 98 h 335"/>
                <a:gd name="T18" fmla="*/ 8 w 247"/>
                <a:gd name="T19" fmla="*/ 87 h 335"/>
                <a:gd name="T20" fmla="*/ 26 w 247"/>
                <a:gd name="T21" fmla="*/ 65 h 335"/>
                <a:gd name="T22" fmla="*/ 48 w 247"/>
                <a:gd name="T23" fmla="*/ 47 h 335"/>
                <a:gd name="T24" fmla="*/ 72 w 247"/>
                <a:gd name="T25" fmla="*/ 35 h 335"/>
                <a:gd name="T26" fmla="*/ 99 w 247"/>
                <a:gd name="T27" fmla="*/ 26 h 335"/>
                <a:gd name="T28" fmla="*/ 127 w 247"/>
                <a:gd name="T29" fmla="*/ 23 h 335"/>
                <a:gd name="T30" fmla="*/ 157 w 247"/>
                <a:gd name="T31" fmla="*/ 26 h 335"/>
                <a:gd name="T32" fmla="*/ 184 w 247"/>
                <a:gd name="T33" fmla="*/ 35 h 335"/>
                <a:gd name="T34" fmla="*/ 208 w 247"/>
                <a:gd name="T35" fmla="*/ 47 h 335"/>
                <a:gd name="T36" fmla="*/ 229 w 247"/>
                <a:gd name="T37" fmla="*/ 65 h 335"/>
                <a:gd name="T38" fmla="*/ 243 w 247"/>
                <a:gd name="T39" fmla="*/ 82 h 335"/>
                <a:gd name="T40" fmla="*/ 239 w 247"/>
                <a:gd name="T41" fmla="*/ 54 h 335"/>
                <a:gd name="T42" fmla="*/ 234 w 247"/>
                <a:gd name="T43" fmla="*/ 37 h 335"/>
                <a:gd name="T44" fmla="*/ 21 w 247"/>
                <a:gd name="T45" fmla="*/ 297 h 335"/>
                <a:gd name="T46" fmla="*/ 48 w 247"/>
                <a:gd name="T47" fmla="*/ 315 h 335"/>
                <a:gd name="T48" fmla="*/ 77 w 247"/>
                <a:gd name="T49" fmla="*/ 328 h 335"/>
                <a:gd name="T50" fmla="*/ 110 w 247"/>
                <a:gd name="T51" fmla="*/ 334 h 335"/>
                <a:gd name="T52" fmla="*/ 145 w 247"/>
                <a:gd name="T53" fmla="*/ 334 h 335"/>
                <a:gd name="T54" fmla="*/ 177 w 247"/>
                <a:gd name="T55" fmla="*/ 328 h 335"/>
                <a:gd name="T56" fmla="*/ 208 w 247"/>
                <a:gd name="T57" fmla="*/ 315 h 335"/>
                <a:gd name="T58" fmla="*/ 235 w 247"/>
                <a:gd name="T59" fmla="*/ 297 h 335"/>
                <a:gd name="T60" fmla="*/ 247 w 247"/>
                <a:gd name="T61" fmla="*/ 284 h 335"/>
                <a:gd name="T62" fmla="*/ 243 w 247"/>
                <a:gd name="T63" fmla="*/ 253 h 335"/>
                <a:gd name="T64" fmla="*/ 229 w 247"/>
                <a:gd name="T65" fmla="*/ 268 h 335"/>
                <a:gd name="T66" fmla="*/ 208 w 247"/>
                <a:gd name="T67" fmla="*/ 287 h 335"/>
                <a:gd name="T68" fmla="*/ 184 w 247"/>
                <a:gd name="T69" fmla="*/ 299 h 335"/>
                <a:gd name="T70" fmla="*/ 157 w 247"/>
                <a:gd name="T71" fmla="*/ 308 h 335"/>
                <a:gd name="T72" fmla="*/ 127 w 247"/>
                <a:gd name="T73" fmla="*/ 311 h 335"/>
                <a:gd name="T74" fmla="*/ 99 w 247"/>
                <a:gd name="T75" fmla="*/ 308 h 335"/>
                <a:gd name="T76" fmla="*/ 72 w 247"/>
                <a:gd name="T77" fmla="*/ 299 h 335"/>
                <a:gd name="T78" fmla="*/ 48 w 247"/>
                <a:gd name="T79" fmla="*/ 287 h 335"/>
                <a:gd name="T80" fmla="*/ 26 w 247"/>
                <a:gd name="T81" fmla="*/ 268 h 335"/>
                <a:gd name="T82" fmla="*/ 8 w 247"/>
                <a:gd name="T83" fmla="*/ 247 h 335"/>
                <a:gd name="T84" fmla="*/ 0 w 247"/>
                <a:gd name="T85" fmla="*/ 233 h 335"/>
                <a:gd name="T86" fmla="*/ 7 w 247"/>
                <a:gd name="T87" fmla="*/ 281 h 3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47" h="335">
                  <a:moveTo>
                    <a:pt x="234" y="37"/>
                  </a:moveTo>
                  <a:lnTo>
                    <a:pt x="222" y="28"/>
                  </a:lnTo>
                  <a:lnTo>
                    <a:pt x="208" y="20"/>
                  </a:lnTo>
                  <a:lnTo>
                    <a:pt x="193" y="12"/>
                  </a:lnTo>
                  <a:lnTo>
                    <a:pt x="177" y="7"/>
                  </a:lnTo>
                  <a:lnTo>
                    <a:pt x="161" y="3"/>
                  </a:lnTo>
                  <a:lnTo>
                    <a:pt x="145" y="1"/>
                  </a:lnTo>
                  <a:lnTo>
                    <a:pt x="127" y="0"/>
                  </a:lnTo>
                  <a:lnTo>
                    <a:pt x="110" y="1"/>
                  </a:lnTo>
                  <a:lnTo>
                    <a:pt x="94" y="3"/>
                  </a:lnTo>
                  <a:lnTo>
                    <a:pt x="77" y="7"/>
                  </a:lnTo>
                  <a:lnTo>
                    <a:pt x="63" y="12"/>
                  </a:lnTo>
                  <a:lnTo>
                    <a:pt x="48" y="20"/>
                  </a:lnTo>
                  <a:lnTo>
                    <a:pt x="34" y="28"/>
                  </a:lnTo>
                  <a:lnTo>
                    <a:pt x="21" y="38"/>
                  </a:lnTo>
                  <a:lnTo>
                    <a:pt x="20" y="39"/>
                  </a:lnTo>
                  <a:lnTo>
                    <a:pt x="16" y="49"/>
                  </a:lnTo>
                  <a:lnTo>
                    <a:pt x="1" y="98"/>
                  </a:lnTo>
                  <a:lnTo>
                    <a:pt x="1" y="98"/>
                  </a:lnTo>
                  <a:lnTo>
                    <a:pt x="8" y="87"/>
                  </a:lnTo>
                  <a:lnTo>
                    <a:pt x="17" y="76"/>
                  </a:lnTo>
                  <a:lnTo>
                    <a:pt x="26" y="65"/>
                  </a:lnTo>
                  <a:lnTo>
                    <a:pt x="36" y="56"/>
                  </a:lnTo>
                  <a:lnTo>
                    <a:pt x="48" y="47"/>
                  </a:lnTo>
                  <a:lnTo>
                    <a:pt x="59" y="41"/>
                  </a:lnTo>
                  <a:lnTo>
                    <a:pt x="72" y="35"/>
                  </a:lnTo>
                  <a:lnTo>
                    <a:pt x="85" y="29"/>
                  </a:lnTo>
                  <a:lnTo>
                    <a:pt x="99" y="26"/>
                  </a:lnTo>
                  <a:lnTo>
                    <a:pt x="114" y="24"/>
                  </a:lnTo>
                  <a:lnTo>
                    <a:pt x="127" y="23"/>
                  </a:lnTo>
                  <a:lnTo>
                    <a:pt x="142" y="24"/>
                  </a:lnTo>
                  <a:lnTo>
                    <a:pt x="157" y="26"/>
                  </a:lnTo>
                  <a:lnTo>
                    <a:pt x="171" y="29"/>
                  </a:lnTo>
                  <a:lnTo>
                    <a:pt x="184" y="35"/>
                  </a:lnTo>
                  <a:lnTo>
                    <a:pt x="196" y="41"/>
                  </a:lnTo>
                  <a:lnTo>
                    <a:pt x="208" y="47"/>
                  </a:lnTo>
                  <a:lnTo>
                    <a:pt x="220" y="56"/>
                  </a:lnTo>
                  <a:lnTo>
                    <a:pt x="229" y="65"/>
                  </a:lnTo>
                  <a:lnTo>
                    <a:pt x="239" y="76"/>
                  </a:lnTo>
                  <a:lnTo>
                    <a:pt x="243" y="82"/>
                  </a:lnTo>
                  <a:lnTo>
                    <a:pt x="243" y="76"/>
                  </a:lnTo>
                  <a:lnTo>
                    <a:pt x="239" y="54"/>
                  </a:lnTo>
                  <a:lnTo>
                    <a:pt x="234" y="40"/>
                  </a:lnTo>
                  <a:lnTo>
                    <a:pt x="234" y="37"/>
                  </a:lnTo>
                  <a:close/>
                  <a:moveTo>
                    <a:pt x="13" y="289"/>
                  </a:moveTo>
                  <a:lnTo>
                    <a:pt x="21" y="297"/>
                  </a:lnTo>
                  <a:lnTo>
                    <a:pt x="34" y="307"/>
                  </a:lnTo>
                  <a:lnTo>
                    <a:pt x="48" y="315"/>
                  </a:lnTo>
                  <a:lnTo>
                    <a:pt x="63" y="322"/>
                  </a:lnTo>
                  <a:lnTo>
                    <a:pt x="77" y="328"/>
                  </a:lnTo>
                  <a:lnTo>
                    <a:pt x="94" y="331"/>
                  </a:lnTo>
                  <a:lnTo>
                    <a:pt x="110" y="334"/>
                  </a:lnTo>
                  <a:lnTo>
                    <a:pt x="127" y="335"/>
                  </a:lnTo>
                  <a:lnTo>
                    <a:pt x="145" y="334"/>
                  </a:lnTo>
                  <a:lnTo>
                    <a:pt x="161" y="331"/>
                  </a:lnTo>
                  <a:lnTo>
                    <a:pt x="177" y="328"/>
                  </a:lnTo>
                  <a:lnTo>
                    <a:pt x="193" y="322"/>
                  </a:lnTo>
                  <a:lnTo>
                    <a:pt x="208" y="315"/>
                  </a:lnTo>
                  <a:lnTo>
                    <a:pt x="222" y="307"/>
                  </a:lnTo>
                  <a:lnTo>
                    <a:pt x="235" y="297"/>
                  </a:lnTo>
                  <a:lnTo>
                    <a:pt x="246" y="285"/>
                  </a:lnTo>
                  <a:lnTo>
                    <a:pt x="247" y="284"/>
                  </a:lnTo>
                  <a:lnTo>
                    <a:pt x="247" y="270"/>
                  </a:lnTo>
                  <a:lnTo>
                    <a:pt x="243" y="253"/>
                  </a:lnTo>
                  <a:lnTo>
                    <a:pt x="239" y="259"/>
                  </a:lnTo>
                  <a:lnTo>
                    <a:pt x="229" y="268"/>
                  </a:lnTo>
                  <a:lnTo>
                    <a:pt x="220" y="278"/>
                  </a:lnTo>
                  <a:lnTo>
                    <a:pt x="208" y="287"/>
                  </a:lnTo>
                  <a:lnTo>
                    <a:pt x="196" y="294"/>
                  </a:lnTo>
                  <a:lnTo>
                    <a:pt x="184" y="299"/>
                  </a:lnTo>
                  <a:lnTo>
                    <a:pt x="171" y="305"/>
                  </a:lnTo>
                  <a:lnTo>
                    <a:pt x="157" y="308"/>
                  </a:lnTo>
                  <a:lnTo>
                    <a:pt x="142" y="310"/>
                  </a:lnTo>
                  <a:lnTo>
                    <a:pt x="127" y="311"/>
                  </a:lnTo>
                  <a:lnTo>
                    <a:pt x="114" y="310"/>
                  </a:lnTo>
                  <a:lnTo>
                    <a:pt x="99" y="308"/>
                  </a:lnTo>
                  <a:lnTo>
                    <a:pt x="85" y="305"/>
                  </a:lnTo>
                  <a:lnTo>
                    <a:pt x="72" y="299"/>
                  </a:lnTo>
                  <a:lnTo>
                    <a:pt x="59" y="294"/>
                  </a:lnTo>
                  <a:lnTo>
                    <a:pt x="48" y="287"/>
                  </a:lnTo>
                  <a:lnTo>
                    <a:pt x="36" y="278"/>
                  </a:lnTo>
                  <a:lnTo>
                    <a:pt x="26" y="268"/>
                  </a:lnTo>
                  <a:lnTo>
                    <a:pt x="17" y="259"/>
                  </a:lnTo>
                  <a:lnTo>
                    <a:pt x="8" y="247"/>
                  </a:lnTo>
                  <a:lnTo>
                    <a:pt x="1" y="236"/>
                  </a:lnTo>
                  <a:lnTo>
                    <a:pt x="0" y="233"/>
                  </a:lnTo>
                  <a:lnTo>
                    <a:pt x="1" y="246"/>
                  </a:lnTo>
                  <a:lnTo>
                    <a:pt x="7" y="281"/>
                  </a:lnTo>
                  <a:lnTo>
                    <a:pt x="13" y="289"/>
                  </a:lnTo>
                  <a:close/>
                </a:path>
              </a:pathLst>
            </a:custGeom>
            <a:solidFill>
              <a:srgbClr val="8FBC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6" name="Freeform 362"/>
            <p:cNvSpPr>
              <a:spLocks/>
            </p:cNvSpPr>
            <p:nvPr/>
          </p:nvSpPr>
          <p:spPr bwMode="auto">
            <a:xfrm>
              <a:off x="1710" y="1384"/>
              <a:ext cx="247" cy="288"/>
            </a:xfrm>
            <a:custGeom>
              <a:avLst/>
              <a:gdLst>
                <a:gd name="T0" fmla="*/ 241 w 247"/>
                <a:gd name="T1" fmla="*/ 53 h 288"/>
                <a:gd name="T2" fmla="*/ 222 w 247"/>
                <a:gd name="T3" fmla="*/ 33 h 288"/>
                <a:gd name="T4" fmla="*/ 198 w 247"/>
                <a:gd name="T5" fmla="*/ 18 h 288"/>
                <a:gd name="T6" fmla="*/ 173 w 247"/>
                <a:gd name="T7" fmla="*/ 6 h 288"/>
                <a:gd name="T8" fmla="*/ 144 w 247"/>
                <a:gd name="T9" fmla="*/ 1 h 288"/>
                <a:gd name="T10" fmla="*/ 116 w 247"/>
                <a:gd name="T11" fmla="*/ 1 h 288"/>
                <a:gd name="T12" fmla="*/ 87 w 247"/>
                <a:gd name="T13" fmla="*/ 6 h 288"/>
                <a:gd name="T14" fmla="*/ 61 w 247"/>
                <a:gd name="T15" fmla="*/ 18 h 288"/>
                <a:gd name="T16" fmla="*/ 38 w 247"/>
                <a:gd name="T17" fmla="*/ 33 h 288"/>
                <a:gd name="T18" fmla="*/ 19 w 247"/>
                <a:gd name="T19" fmla="*/ 53 h 288"/>
                <a:gd name="T20" fmla="*/ 3 w 247"/>
                <a:gd name="T21" fmla="*/ 75 h 288"/>
                <a:gd name="T22" fmla="*/ 3 w 247"/>
                <a:gd name="T23" fmla="*/ 78 h 288"/>
                <a:gd name="T24" fmla="*/ 0 w 247"/>
                <a:gd name="T25" fmla="*/ 137 h 288"/>
                <a:gd name="T26" fmla="*/ 2 w 247"/>
                <a:gd name="T27" fmla="*/ 210 h 288"/>
                <a:gd name="T28" fmla="*/ 10 w 247"/>
                <a:gd name="T29" fmla="*/ 224 h 288"/>
                <a:gd name="T30" fmla="*/ 28 w 247"/>
                <a:gd name="T31" fmla="*/ 245 h 288"/>
                <a:gd name="T32" fmla="*/ 50 w 247"/>
                <a:gd name="T33" fmla="*/ 264 h 288"/>
                <a:gd name="T34" fmla="*/ 74 w 247"/>
                <a:gd name="T35" fmla="*/ 276 h 288"/>
                <a:gd name="T36" fmla="*/ 101 w 247"/>
                <a:gd name="T37" fmla="*/ 285 h 288"/>
                <a:gd name="T38" fmla="*/ 129 w 247"/>
                <a:gd name="T39" fmla="*/ 288 h 288"/>
                <a:gd name="T40" fmla="*/ 159 w 247"/>
                <a:gd name="T41" fmla="*/ 285 h 288"/>
                <a:gd name="T42" fmla="*/ 186 w 247"/>
                <a:gd name="T43" fmla="*/ 276 h 288"/>
                <a:gd name="T44" fmla="*/ 210 w 247"/>
                <a:gd name="T45" fmla="*/ 264 h 288"/>
                <a:gd name="T46" fmla="*/ 231 w 247"/>
                <a:gd name="T47" fmla="*/ 245 h 288"/>
                <a:gd name="T48" fmla="*/ 245 w 247"/>
                <a:gd name="T49" fmla="*/ 230 h 288"/>
                <a:gd name="T50" fmla="*/ 241 w 247"/>
                <a:gd name="T51" fmla="*/ 194 h 288"/>
                <a:gd name="T52" fmla="*/ 236 w 247"/>
                <a:gd name="T53" fmla="*/ 201 h 288"/>
                <a:gd name="T54" fmla="*/ 223 w 247"/>
                <a:gd name="T55" fmla="*/ 220 h 288"/>
                <a:gd name="T56" fmla="*/ 206 w 247"/>
                <a:gd name="T57" fmla="*/ 237 h 288"/>
                <a:gd name="T58" fmla="*/ 187 w 247"/>
                <a:gd name="T59" fmla="*/ 250 h 288"/>
                <a:gd name="T60" fmla="*/ 166 w 247"/>
                <a:gd name="T61" fmla="*/ 258 h 288"/>
                <a:gd name="T62" fmla="*/ 142 w 247"/>
                <a:gd name="T63" fmla="*/ 264 h 288"/>
                <a:gd name="T64" fmla="*/ 118 w 247"/>
                <a:gd name="T65" fmla="*/ 264 h 288"/>
                <a:gd name="T66" fmla="*/ 94 w 247"/>
                <a:gd name="T67" fmla="*/ 258 h 288"/>
                <a:gd name="T68" fmla="*/ 73 w 247"/>
                <a:gd name="T69" fmla="*/ 250 h 288"/>
                <a:gd name="T70" fmla="*/ 54 w 247"/>
                <a:gd name="T71" fmla="*/ 237 h 288"/>
                <a:gd name="T72" fmla="*/ 37 w 247"/>
                <a:gd name="T73" fmla="*/ 220 h 288"/>
                <a:gd name="T74" fmla="*/ 24 w 247"/>
                <a:gd name="T75" fmla="*/ 201 h 288"/>
                <a:gd name="T76" fmla="*/ 16 w 247"/>
                <a:gd name="T77" fmla="*/ 180 h 288"/>
                <a:gd name="T78" fmla="*/ 10 w 247"/>
                <a:gd name="T79" fmla="*/ 156 h 288"/>
                <a:gd name="T80" fmla="*/ 10 w 247"/>
                <a:gd name="T81" fmla="*/ 132 h 288"/>
                <a:gd name="T82" fmla="*/ 16 w 247"/>
                <a:gd name="T83" fmla="*/ 108 h 288"/>
                <a:gd name="T84" fmla="*/ 24 w 247"/>
                <a:gd name="T85" fmla="*/ 87 h 288"/>
                <a:gd name="T86" fmla="*/ 37 w 247"/>
                <a:gd name="T87" fmla="*/ 68 h 288"/>
                <a:gd name="T88" fmla="*/ 54 w 247"/>
                <a:gd name="T89" fmla="*/ 52 h 288"/>
                <a:gd name="T90" fmla="*/ 73 w 247"/>
                <a:gd name="T91" fmla="*/ 38 h 288"/>
                <a:gd name="T92" fmla="*/ 94 w 247"/>
                <a:gd name="T93" fmla="*/ 30 h 288"/>
                <a:gd name="T94" fmla="*/ 118 w 247"/>
                <a:gd name="T95" fmla="*/ 24 h 288"/>
                <a:gd name="T96" fmla="*/ 142 w 247"/>
                <a:gd name="T97" fmla="*/ 24 h 288"/>
                <a:gd name="T98" fmla="*/ 166 w 247"/>
                <a:gd name="T99" fmla="*/ 30 h 288"/>
                <a:gd name="T100" fmla="*/ 187 w 247"/>
                <a:gd name="T101" fmla="*/ 38 h 288"/>
                <a:gd name="T102" fmla="*/ 206 w 247"/>
                <a:gd name="T103" fmla="*/ 52 h 288"/>
                <a:gd name="T104" fmla="*/ 223 w 247"/>
                <a:gd name="T105" fmla="*/ 68 h 288"/>
                <a:gd name="T106" fmla="*/ 236 w 247"/>
                <a:gd name="T107" fmla="*/ 87 h 288"/>
                <a:gd name="T108" fmla="*/ 244 w 247"/>
                <a:gd name="T109" fmla="*/ 108 h 288"/>
                <a:gd name="T110" fmla="*/ 247 w 247"/>
                <a:gd name="T111" fmla="*/ 107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47" h="288">
                  <a:moveTo>
                    <a:pt x="245" y="59"/>
                  </a:moveTo>
                  <a:lnTo>
                    <a:pt x="241" y="53"/>
                  </a:lnTo>
                  <a:lnTo>
                    <a:pt x="231" y="42"/>
                  </a:lnTo>
                  <a:lnTo>
                    <a:pt x="222" y="33"/>
                  </a:lnTo>
                  <a:lnTo>
                    <a:pt x="210" y="24"/>
                  </a:lnTo>
                  <a:lnTo>
                    <a:pt x="198" y="18"/>
                  </a:lnTo>
                  <a:lnTo>
                    <a:pt x="186" y="12"/>
                  </a:lnTo>
                  <a:lnTo>
                    <a:pt x="173" y="6"/>
                  </a:lnTo>
                  <a:lnTo>
                    <a:pt x="159" y="3"/>
                  </a:lnTo>
                  <a:lnTo>
                    <a:pt x="144" y="1"/>
                  </a:lnTo>
                  <a:lnTo>
                    <a:pt x="129" y="0"/>
                  </a:lnTo>
                  <a:lnTo>
                    <a:pt x="116" y="1"/>
                  </a:lnTo>
                  <a:lnTo>
                    <a:pt x="101" y="3"/>
                  </a:lnTo>
                  <a:lnTo>
                    <a:pt x="87" y="6"/>
                  </a:lnTo>
                  <a:lnTo>
                    <a:pt x="74" y="12"/>
                  </a:lnTo>
                  <a:lnTo>
                    <a:pt x="61" y="18"/>
                  </a:lnTo>
                  <a:lnTo>
                    <a:pt x="50" y="24"/>
                  </a:lnTo>
                  <a:lnTo>
                    <a:pt x="38" y="33"/>
                  </a:lnTo>
                  <a:lnTo>
                    <a:pt x="28" y="42"/>
                  </a:lnTo>
                  <a:lnTo>
                    <a:pt x="19" y="53"/>
                  </a:lnTo>
                  <a:lnTo>
                    <a:pt x="10" y="64"/>
                  </a:lnTo>
                  <a:lnTo>
                    <a:pt x="3" y="75"/>
                  </a:lnTo>
                  <a:lnTo>
                    <a:pt x="3" y="75"/>
                  </a:lnTo>
                  <a:lnTo>
                    <a:pt x="3" y="78"/>
                  </a:lnTo>
                  <a:lnTo>
                    <a:pt x="0" y="114"/>
                  </a:lnTo>
                  <a:lnTo>
                    <a:pt x="0" y="137"/>
                  </a:lnTo>
                  <a:lnTo>
                    <a:pt x="1" y="177"/>
                  </a:lnTo>
                  <a:lnTo>
                    <a:pt x="2" y="210"/>
                  </a:lnTo>
                  <a:lnTo>
                    <a:pt x="3" y="213"/>
                  </a:lnTo>
                  <a:lnTo>
                    <a:pt x="10" y="224"/>
                  </a:lnTo>
                  <a:lnTo>
                    <a:pt x="19" y="236"/>
                  </a:lnTo>
                  <a:lnTo>
                    <a:pt x="28" y="245"/>
                  </a:lnTo>
                  <a:lnTo>
                    <a:pt x="38" y="255"/>
                  </a:lnTo>
                  <a:lnTo>
                    <a:pt x="50" y="264"/>
                  </a:lnTo>
                  <a:lnTo>
                    <a:pt x="61" y="271"/>
                  </a:lnTo>
                  <a:lnTo>
                    <a:pt x="74" y="276"/>
                  </a:lnTo>
                  <a:lnTo>
                    <a:pt x="87" y="282"/>
                  </a:lnTo>
                  <a:lnTo>
                    <a:pt x="101" y="285"/>
                  </a:lnTo>
                  <a:lnTo>
                    <a:pt x="116" y="287"/>
                  </a:lnTo>
                  <a:lnTo>
                    <a:pt x="129" y="288"/>
                  </a:lnTo>
                  <a:lnTo>
                    <a:pt x="144" y="287"/>
                  </a:lnTo>
                  <a:lnTo>
                    <a:pt x="159" y="285"/>
                  </a:lnTo>
                  <a:lnTo>
                    <a:pt x="173" y="282"/>
                  </a:lnTo>
                  <a:lnTo>
                    <a:pt x="186" y="276"/>
                  </a:lnTo>
                  <a:lnTo>
                    <a:pt x="198" y="271"/>
                  </a:lnTo>
                  <a:lnTo>
                    <a:pt x="210" y="264"/>
                  </a:lnTo>
                  <a:lnTo>
                    <a:pt x="222" y="255"/>
                  </a:lnTo>
                  <a:lnTo>
                    <a:pt x="231" y="245"/>
                  </a:lnTo>
                  <a:lnTo>
                    <a:pt x="241" y="236"/>
                  </a:lnTo>
                  <a:lnTo>
                    <a:pt x="245" y="230"/>
                  </a:lnTo>
                  <a:lnTo>
                    <a:pt x="241" y="213"/>
                  </a:lnTo>
                  <a:lnTo>
                    <a:pt x="241" y="194"/>
                  </a:lnTo>
                  <a:lnTo>
                    <a:pt x="240" y="192"/>
                  </a:lnTo>
                  <a:lnTo>
                    <a:pt x="236" y="201"/>
                  </a:lnTo>
                  <a:lnTo>
                    <a:pt x="229" y="211"/>
                  </a:lnTo>
                  <a:lnTo>
                    <a:pt x="223" y="220"/>
                  </a:lnTo>
                  <a:lnTo>
                    <a:pt x="214" y="228"/>
                  </a:lnTo>
                  <a:lnTo>
                    <a:pt x="206" y="237"/>
                  </a:lnTo>
                  <a:lnTo>
                    <a:pt x="197" y="243"/>
                  </a:lnTo>
                  <a:lnTo>
                    <a:pt x="187" y="250"/>
                  </a:lnTo>
                  <a:lnTo>
                    <a:pt x="176" y="255"/>
                  </a:lnTo>
                  <a:lnTo>
                    <a:pt x="166" y="258"/>
                  </a:lnTo>
                  <a:lnTo>
                    <a:pt x="154" y="261"/>
                  </a:lnTo>
                  <a:lnTo>
                    <a:pt x="142" y="264"/>
                  </a:lnTo>
                  <a:lnTo>
                    <a:pt x="129" y="264"/>
                  </a:lnTo>
                  <a:lnTo>
                    <a:pt x="118" y="264"/>
                  </a:lnTo>
                  <a:lnTo>
                    <a:pt x="106" y="261"/>
                  </a:lnTo>
                  <a:lnTo>
                    <a:pt x="94" y="258"/>
                  </a:lnTo>
                  <a:lnTo>
                    <a:pt x="84" y="255"/>
                  </a:lnTo>
                  <a:lnTo>
                    <a:pt x="73" y="250"/>
                  </a:lnTo>
                  <a:lnTo>
                    <a:pt x="62" y="243"/>
                  </a:lnTo>
                  <a:lnTo>
                    <a:pt x="54" y="237"/>
                  </a:lnTo>
                  <a:lnTo>
                    <a:pt x="45" y="228"/>
                  </a:lnTo>
                  <a:lnTo>
                    <a:pt x="37" y="220"/>
                  </a:lnTo>
                  <a:lnTo>
                    <a:pt x="31" y="211"/>
                  </a:lnTo>
                  <a:lnTo>
                    <a:pt x="24" y="201"/>
                  </a:lnTo>
                  <a:lnTo>
                    <a:pt x="20" y="191"/>
                  </a:lnTo>
                  <a:lnTo>
                    <a:pt x="16" y="180"/>
                  </a:lnTo>
                  <a:lnTo>
                    <a:pt x="12" y="168"/>
                  </a:lnTo>
                  <a:lnTo>
                    <a:pt x="10" y="156"/>
                  </a:lnTo>
                  <a:lnTo>
                    <a:pt x="10" y="144"/>
                  </a:lnTo>
                  <a:lnTo>
                    <a:pt x="10" y="132"/>
                  </a:lnTo>
                  <a:lnTo>
                    <a:pt x="12" y="120"/>
                  </a:lnTo>
                  <a:lnTo>
                    <a:pt x="16" y="108"/>
                  </a:lnTo>
                  <a:lnTo>
                    <a:pt x="20" y="98"/>
                  </a:lnTo>
                  <a:lnTo>
                    <a:pt x="24" y="87"/>
                  </a:lnTo>
                  <a:lnTo>
                    <a:pt x="31" y="78"/>
                  </a:lnTo>
                  <a:lnTo>
                    <a:pt x="37" y="68"/>
                  </a:lnTo>
                  <a:lnTo>
                    <a:pt x="45" y="59"/>
                  </a:lnTo>
                  <a:lnTo>
                    <a:pt x="54" y="52"/>
                  </a:lnTo>
                  <a:lnTo>
                    <a:pt x="62" y="45"/>
                  </a:lnTo>
                  <a:lnTo>
                    <a:pt x="73" y="38"/>
                  </a:lnTo>
                  <a:lnTo>
                    <a:pt x="84" y="34"/>
                  </a:lnTo>
                  <a:lnTo>
                    <a:pt x="94" y="30"/>
                  </a:lnTo>
                  <a:lnTo>
                    <a:pt x="106" y="26"/>
                  </a:lnTo>
                  <a:lnTo>
                    <a:pt x="118" y="24"/>
                  </a:lnTo>
                  <a:lnTo>
                    <a:pt x="129" y="24"/>
                  </a:lnTo>
                  <a:lnTo>
                    <a:pt x="142" y="24"/>
                  </a:lnTo>
                  <a:lnTo>
                    <a:pt x="154" y="26"/>
                  </a:lnTo>
                  <a:lnTo>
                    <a:pt x="166" y="30"/>
                  </a:lnTo>
                  <a:lnTo>
                    <a:pt x="176" y="34"/>
                  </a:lnTo>
                  <a:lnTo>
                    <a:pt x="187" y="38"/>
                  </a:lnTo>
                  <a:lnTo>
                    <a:pt x="197" y="45"/>
                  </a:lnTo>
                  <a:lnTo>
                    <a:pt x="206" y="52"/>
                  </a:lnTo>
                  <a:lnTo>
                    <a:pt x="214" y="59"/>
                  </a:lnTo>
                  <a:lnTo>
                    <a:pt x="223" y="68"/>
                  </a:lnTo>
                  <a:lnTo>
                    <a:pt x="229" y="78"/>
                  </a:lnTo>
                  <a:lnTo>
                    <a:pt x="236" y="87"/>
                  </a:lnTo>
                  <a:lnTo>
                    <a:pt x="240" y="98"/>
                  </a:lnTo>
                  <a:lnTo>
                    <a:pt x="244" y="108"/>
                  </a:lnTo>
                  <a:lnTo>
                    <a:pt x="246" y="116"/>
                  </a:lnTo>
                  <a:lnTo>
                    <a:pt x="247" y="107"/>
                  </a:lnTo>
                  <a:lnTo>
                    <a:pt x="245" y="59"/>
                  </a:lnTo>
                  <a:close/>
                </a:path>
              </a:pathLst>
            </a:custGeom>
            <a:solidFill>
              <a:srgbClr val="98C49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7" name="Freeform 363"/>
            <p:cNvSpPr>
              <a:spLocks/>
            </p:cNvSpPr>
            <p:nvPr/>
          </p:nvSpPr>
          <p:spPr bwMode="auto">
            <a:xfrm>
              <a:off x="1720" y="1408"/>
              <a:ext cx="236" cy="240"/>
            </a:xfrm>
            <a:custGeom>
              <a:avLst/>
              <a:gdLst>
                <a:gd name="T0" fmla="*/ 230 w 236"/>
                <a:gd name="T1" fmla="*/ 74 h 240"/>
                <a:gd name="T2" fmla="*/ 213 w 236"/>
                <a:gd name="T3" fmla="*/ 44 h 240"/>
                <a:gd name="T4" fmla="*/ 187 w 236"/>
                <a:gd name="T5" fmla="*/ 21 h 240"/>
                <a:gd name="T6" fmla="*/ 156 w 236"/>
                <a:gd name="T7" fmla="*/ 6 h 240"/>
                <a:gd name="T8" fmla="*/ 119 w 236"/>
                <a:gd name="T9" fmla="*/ 0 h 240"/>
                <a:gd name="T10" fmla="*/ 84 w 236"/>
                <a:gd name="T11" fmla="*/ 6 h 240"/>
                <a:gd name="T12" fmla="*/ 52 w 236"/>
                <a:gd name="T13" fmla="*/ 21 h 240"/>
                <a:gd name="T14" fmla="*/ 27 w 236"/>
                <a:gd name="T15" fmla="*/ 44 h 240"/>
                <a:gd name="T16" fmla="*/ 10 w 236"/>
                <a:gd name="T17" fmla="*/ 74 h 240"/>
                <a:gd name="T18" fmla="*/ 0 w 236"/>
                <a:gd name="T19" fmla="*/ 108 h 240"/>
                <a:gd name="T20" fmla="*/ 2 w 236"/>
                <a:gd name="T21" fmla="*/ 144 h 240"/>
                <a:gd name="T22" fmla="*/ 14 w 236"/>
                <a:gd name="T23" fmla="*/ 177 h 240"/>
                <a:gd name="T24" fmla="*/ 35 w 236"/>
                <a:gd name="T25" fmla="*/ 204 h 240"/>
                <a:gd name="T26" fmla="*/ 63 w 236"/>
                <a:gd name="T27" fmla="*/ 226 h 240"/>
                <a:gd name="T28" fmla="*/ 96 w 236"/>
                <a:gd name="T29" fmla="*/ 237 h 240"/>
                <a:gd name="T30" fmla="*/ 132 w 236"/>
                <a:gd name="T31" fmla="*/ 240 h 240"/>
                <a:gd name="T32" fmla="*/ 166 w 236"/>
                <a:gd name="T33" fmla="*/ 231 h 240"/>
                <a:gd name="T34" fmla="*/ 196 w 236"/>
                <a:gd name="T35" fmla="*/ 213 h 240"/>
                <a:gd name="T36" fmla="*/ 219 w 236"/>
                <a:gd name="T37" fmla="*/ 187 h 240"/>
                <a:gd name="T38" fmla="*/ 228 w 236"/>
                <a:gd name="T39" fmla="*/ 165 h 240"/>
                <a:gd name="T40" fmla="*/ 216 w 236"/>
                <a:gd name="T41" fmla="*/ 120 h 240"/>
                <a:gd name="T42" fmla="*/ 212 w 236"/>
                <a:gd name="T43" fmla="*/ 92 h 240"/>
                <a:gd name="T44" fmla="*/ 199 w 236"/>
                <a:gd name="T45" fmla="*/ 66 h 240"/>
                <a:gd name="T46" fmla="*/ 181 w 236"/>
                <a:gd name="T47" fmla="*/ 46 h 240"/>
                <a:gd name="T48" fmla="*/ 158 w 236"/>
                <a:gd name="T49" fmla="*/ 31 h 240"/>
                <a:gd name="T50" fmla="*/ 130 w 236"/>
                <a:gd name="T51" fmla="*/ 25 h 240"/>
                <a:gd name="T52" fmla="*/ 100 w 236"/>
                <a:gd name="T53" fmla="*/ 26 h 240"/>
                <a:gd name="T54" fmla="*/ 74 w 236"/>
                <a:gd name="T55" fmla="*/ 35 h 240"/>
                <a:gd name="T56" fmla="*/ 52 w 236"/>
                <a:gd name="T57" fmla="*/ 52 h 240"/>
                <a:gd name="T58" fmla="*/ 35 w 236"/>
                <a:gd name="T59" fmla="*/ 75 h 240"/>
                <a:gd name="T60" fmla="*/ 26 w 236"/>
                <a:gd name="T61" fmla="*/ 100 h 240"/>
                <a:gd name="T62" fmla="*/ 25 w 236"/>
                <a:gd name="T63" fmla="*/ 130 h 240"/>
                <a:gd name="T64" fmla="*/ 31 w 236"/>
                <a:gd name="T65" fmla="*/ 158 h 240"/>
                <a:gd name="T66" fmla="*/ 46 w 236"/>
                <a:gd name="T67" fmla="*/ 181 h 240"/>
                <a:gd name="T68" fmla="*/ 66 w 236"/>
                <a:gd name="T69" fmla="*/ 200 h 240"/>
                <a:gd name="T70" fmla="*/ 92 w 236"/>
                <a:gd name="T71" fmla="*/ 212 h 240"/>
                <a:gd name="T72" fmla="*/ 119 w 236"/>
                <a:gd name="T73" fmla="*/ 216 h 240"/>
                <a:gd name="T74" fmla="*/ 148 w 236"/>
                <a:gd name="T75" fmla="*/ 212 h 240"/>
                <a:gd name="T76" fmla="*/ 174 w 236"/>
                <a:gd name="T77" fmla="*/ 200 h 240"/>
                <a:gd name="T78" fmla="*/ 194 w 236"/>
                <a:gd name="T79" fmla="*/ 181 h 240"/>
                <a:gd name="T80" fmla="*/ 209 w 236"/>
                <a:gd name="T81" fmla="*/ 158 h 240"/>
                <a:gd name="T82" fmla="*/ 215 w 236"/>
                <a:gd name="T83" fmla="*/ 130 h 240"/>
                <a:gd name="T84" fmla="*/ 235 w 236"/>
                <a:gd name="T85" fmla="*/ 99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36" h="240">
                  <a:moveTo>
                    <a:pt x="236" y="92"/>
                  </a:moveTo>
                  <a:lnTo>
                    <a:pt x="234" y="84"/>
                  </a:lnTo>
                  <a:lnTo>
                    <a:pt x="230" y="74"/>
                  </a:lnTo>
                  <a:lnTo>
                    <a:pt x="226" y="63"/>
                  </a:lnTo>
                  <a:lnTo>
                    <a:pt x="219" y="54"/>
                  </a:lnTo>
                  <a:lnTo>
                    <a:pt x="213" y="44"/>
                  </a:lnTo>
                  <a:lnTo>
                    <a:pt x="204" y="35"/>
                  </a:lnTo>
                  <a:lnTo>
                    <a:pt x="196" y="28"/>
                  </a:lnTo>
                  <a:lnTo>
                    <a:pt x="187" y="21"/>
                  </a:lnTo>
                  <a:lnTo>
                    <a:pt x="177" y="14"/>
                  </a:lnTo>
                  <a:lnTo>
                    <a:pt x="166" y="10"/>
                  </a:lnTo>
                  <a:lnTo>
                    <a:pt x="156" y="6"/>
                  </a:lnTo>
                  <a:lnTo>
                    <a:pt x="144" y="2"/>
                  </a:lnTo>
                  <a:lnTo>
                    <a:pt x="132" y="0"/>
                  </a:lnTo>
                  <a:lnTo>
                    <a:pt x="119" y="0"/>
                  </a:lnTo>
                  <a:lnTo>
                    <a:pt x="108" y="0"/>
                  </a:lnTo>
                  <a:lnTo>
                    <a:pt x="96" y="2"/>
                  </a:lnTo>
                  <a:lnTo>
                    <a:pt x="84" y="6"/>
                  </a:lnTo>
                  <a:lnTo>
                    <a:pt x="74" y="10"/>
                  </a:lnTo>
                  <a:lnTo>
                    <a:pt x="63" y="14"/>
                  </a:lnTo>
                  <a:lnTo>
                    <a:pt x="52" y="21"/>
                  </a:lnTo>
                  <a:lnTo>
                    <a:pt x="44" y="28"/>
                  </a:lnTo>
                  <a:lnTo>
                    <a:pt x="35" y="35"/>
                  </a:lnTo>
                  <a:lnTo>
                    <a:pt x="27" y="44"/>
                  </a:lnTo>
                  <a:lnTo>
                    <a:pt x="21" y="54"/>
                  </a:lnTo>
                  <a:lnTo>
                    <a:pt x="14" y="63"/>
                  </a:lnTo>
                  <a:lnTo>
                    <a:pt x="10" y="74"/>
                  </a:lnTo>
                  <a:lnTo>
                    <a:pt x="6" y="84"/>
                  </a:lnTo>
                  <a:lnTo>
                    <a:pt x="2" y="96"/>
                  </a:lnTo>
                  <a:lnTo>
                    <a:pt x="0" y="108"/>
                  </a:lnTo>
                  <a:lnTo>
                    <a:pt x="0" y="120"/>
                  </a:lnTo>
                  <a:lnTo>
                    <a:pt x="0" y="132"/>
                  </a:lnTo>
                  <a:lnTo>
                    <a:pt x="2" y="144"/>
                  </a:lnTo>
                  <a:lnTo>
                    <a:pt x="6" y="156"/>
                  </a:lnTo>
                  <a:lnTo>
                    <a:pt x="10" y="167"/>
                  </a:lnTo>
                  <a:lnTo>
                    <a:pt x="14" y="177"/>
                  </a:lnTo>
                  <a:lnTo>
                    <a:pt x="21" y="187"/>
                  </a:lnTo>
                  <a:lnTo>
                    <a:pt x="27" y="196"/>
                  </a:lnTo>
                  <a:lnTo>
                    <a:pt x="35" y="204"/>
                  </a:lnTo>
                  <a:lnTo>
                    <a:pt x="44" y="213"/>
                  </a:lnTo>
                  <a:lnTo>
                    <a:pt x="52" y="219"/>
                  </a:lnTo>
                  <a:lnTo>
                    <a:pt x="63" y="226"/>
                  </a:lnTo>
                  <a:lnTo>
                    <a:pt x="74" y="231"/>
                  </a:lnTo>
                  <a:lnTo>
                    <a:pt x="84" y="234"/>
                  </a:lnTo>
                  <a:lnTo>
                    <a:pt x="96" y="237"/>
                  </a:lnTo>
                  <a:lnTo>
                    <a:pt x="108" y="240"/>
                  </a:lnTo>
                  <a:lnTo>
                    <a:pt x="119" y="240"/>
                  </a:lnTo>
                  <a:lnTo>
                    <a:pt x="132" y="240"/>
                  </a:lnTo>
                  <a:lnTo>
                    <a:pt x="144" y="237"/>
                  </a:lnTo>
                  <a:lnTo>
                    <a:pt x="156" y="234"/>
                  </a:lnTo>
                  <a:lnTo>
                    <a:pt x="166" y="231"/>
                  </a:lnTo>
                  <a:lnTo>
                    <a:pt x="177" y="226"/>
                  </a:lnTo>
                  <a:lnTo>
                    <a:pt x="187" y="219"/>
                  </a:lnTo>
                  <a:lnTo>
                    <a:pt x="196" y="213"/>
                  </a:lnTo>
                  <a:lnTo>
                    <a:pt x="204" y="204"/>
                  </a:lnTo>
                  <a:lnTo>
                    <a:pt x="213" y="196"/>
                  </a:lnTo>
                  <a:lnTo>
                    <a:pt x="219" y="187"/>
                  </a:lnTo>
                  <a:lnTo>
                    <a:pt x="226" y="177"/>
                  </a:lnTo>
                  <a:lnTo>
                    <a:pt x="230" y="168"/>
                  </a:lnTo>
                  <a:lnTo>
                    <a:pt x="228" y="165"/>
                  </a:lnTo>
                  <a:lnTo>
                    <a:pt x="228" y="132"/>
                  </a:lnTo>
                  <a:lnTo>
                    <a:pt x="230" y="120"/>
                  </a:lnTo>
                  <a:lnTo>
                    <a:pt x="216" y="120"/>
                  </a:lnTo>
                  <a:lnTo>
                    <a:pt x="215" y="110"/>
                  </a:lnTo>
                  <a:lnTo>
                    <a:pt x="214" y="100"/>
                  </a:lnTo>
                  <a:lnTo>
                    <a:pt x="212" y="92"/>
                  </a:lnTo>
                  <a:lnTo>
                    <a:pt x="209" y="83"/>
                  </a:lnTo>
                  <a:lnTo>
                    <a:pt x="204" y="75"/>
                  </a:lnTo>
                  <a:lnTo>
                    <a:pt x="199" y="66"/>
                  </a:lnTo>
                  <a:lnTo>
                    <a:pt x="194" y="59"/>
                  </a:lnTo>
                  <a:lnTo>
                    <a:pt x="187" y="52"/>
                  </a:lnTo>
                  <a:lnTo>
                    <a:pt x="181" y="46"/>
                  </a:lnTo>
                  <a:lnTo>
                    <a:pt x="174" y="41"/>
                  </a:lnTo>
                  <a:lnTo>
                    <a:pt x="165" y="35"/>
                  </a:lnTo>
                  <a:lnTo>
                    <a:pt x="158" y="31"/>
                  </a:lnTo>
                  <a:lnTo>
                    <a:pt x="148" y="28"/>
                  </a:lnTo>
                  <a:lnTo>
                    <a:pt x="140" y="26"/>
                  </a:lnTo>
                  <a:lnTo>
                    <a:pt x="130" y="25"/>
                  </a:lnTo>
                  <a:lnTo>
                    <a:pt x="119" y="24"/>
                  </a:lnTo>
                  <a:lnTo>
                    <a:pt x="110" y="25"/>
                  </a:lnTo>
                  <a:lnTo>
                    <a:pt x="100" y="26"/>
                  </a:lnTo>
                  <a:lnTo>
                    <a:pt x="92" y="28"/>
                  </a:lnTo>
                  <a:lnTo>
                    <a:pt x="82" y="31"/>
                  </a:lnTo>
                  <a:lnTo>
                    <a:pt x="74" y="35"/>
                  </a:lnTo>
                  <a:lnTo>
                    <a:pt x="66" y="41"/>
                  </a:lnTo>
                  <a:lnTo>
                    <a:pt x="59" y="46"/>
                  </a:lnTo>
                  <a:lnTo>
                    <a:pt x="52" y="52"/>
                  </a:lnTo>
                  <a:lnTo>
                    <a:pt x="46" y="59"/>
                  </a:lnTo>
                  <a:lnTo>
                    <a:pt x="41" y="66"/>
                  </a:lnTo>
                  <a:lnTo>
                    <a:pt x="35" y="75"/>
                  </a:lnTo>
                  <a:lnTo>
                    <a:pt x="31" y="83"/>
                  </a:lnTo>
                  <a:lnTo>
                    <a:pt x="28" y="92"/>
                  </a:lnTo>
                  <a:lnTo>
                    <a:pt x="26" y="100"/>
                  </a:lnTo>
                  <a:lnTo>
                    <a:pt x="25" y="110"/>
                  </a:lnTo>
                  <a:lnTo>
                    <a:pt x="24" y="120"/>
                  </a:lnTo>
                  <a:lnTo>
                    <a:pt x="25" y="130"/>
                  </a:lnTo>
                  <a:lnTo>
                    <a:pt x="26" y="140"/>
                  </a:lnTo>
                  <a:lnTo>
                    <a:pt x="28" y="149"/>
                  </a:lnTo>
                  <a:lnTo>
                    <a:pt x="31" y="158"/>
                  </a:lnTo>
                  <a:lnTo>
                    <a:pt x="35" y="166"/>
                  </a:lnTo>
                  <a:lnTo>
                    <a:pt x="41" y="174"/>
                  </a:lnTo>
                  <a:lnTo>
                    <a:pt x="46" y="181"/>
                  </a:lnTo>
                  <a:lnTo>
                    <a:pt x="52" y="187"/>
                  </a:lnTo>
                  <a:lnTo>
                    <a:pt x="59" y="194"/>
                  </a:lnTo>
                  <a:lnTo>
                    <a:pt x="66" y="200"/>
                  </a:lnTo>
                  <a:lnTo>
                    <a:pt x="74" y="204"/>
                  </a:lnTo>
                  <a:lnTo>
                    <a:pt x="82" y="209"/>
                  </a:lnTo>
                  <a:lnTo>
                    <a:pt x="92" y="212"/>
                  </a:lnTo>
                  <a:lnTo>
                    <a:pt x="100" y="214"/>
                  </a:lnTo>
                  <a:lnTo>
                    <a:pt x="110" y="215"/>
                  </a:lnTo>
                  <a:lnTo>
                    <a:pt x="119" y="216"/>
                  </a:lnTo>
                  <a:lnTo>
                    <a:pt x="130" y="215"/>
                  </a:lnTo>
                  <a:lnTo>
                    <a:pt x="140" y="214"/>
                  </a:lnTo>
                  <a:lnTo>
                    <a:pt x="148" y="212"/>
                  </a:lnTo>
                  <a:lnTo>
                    <a:pt x="158" y="209"/>
                  </a:lnTo>
                  <a:lnTo>
                    <a:pt x="165" y="204"/>
                  </a:lnTo>
                  <a:lnTo>
                    <a:pt x="174" y="200"/>
                  </a:lnTo>
                  <a:lnTo>
                    <a:pt x="181" y="194"/>
                  </a:lnTo>
                  <a:lnTo>
                    <a:pt x="187" y="187"/>
                  </a:lnTo>
                  <a:lnTo>
                    <a:pt x="194" y="181"/>
                  </a:lnTo>
                  <a:lnTo>
                    <a:pt x="199" y="174"/>
                  </a:lnTo>
                  <a:lnTo>
                    <a:pt x="204" y="166"/>
                  </a:lnTo>
                  <a:lnTo>
                    <a:pt x="209" y="158"/>
                  </a:lnTo>
                  <a:lnTo>
                    <a:pt x="212" y="149"/>
                  </a:lnTo>
                  <a:lnTo>
                    <a:pt x="214" y="140"/>
                  </a:lnTo>
                  <a:lnTo>
                    <a:pt x="215" y="130"/>
                  </a:lnTo>
                  <a:lnTo>
                    <a:pt x="216" y="120"/>
                  </a:lnTo>
                  <a:lnTo>
                    <a:pt x="230" y="120"/>
                  </a:lnTo>
                  <a:lnTo>
                    <a:pt x="235" y="99"/>
                  </a:lnTo>
                  <a:lnTo>
                    <a:pt x="236" y="92"/>
                  </a:lnTo>
                  <a:close/>
                </a:path>
              </a:pathLst>
            </a:custGeom>
            <a:solidFill>
              <a:srgbClr val="A0CBA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8" name="Freeform 364"/>
            <p:cNvSpPr>
              <a:spLocks/>
            </p:cNvSpPr>
            <p:nvPr/>
          </p:nvSpPr>
          <p:spPr bwMode="auto">
            <a:xfrm>
              <a:off x="1744" y="1432"/>
              <a:ext cx="192" cy="192"/>
            </a:xfrm>
            <a:custGeom>
              <a:avLst/>
              <a:gdLst>
                <a:gd name="T0" fmla="*/ 190 w 192"/>
                <a:gd name="T1" fmla="*/ 76 h 192"/>
                <a:gd name="T2" fmla="*/ 180 w 192"/>
                <a:gd name="T3" fmla="*/ 51 h 192"/>
                <a:gd name="T4" fmla="*/ 163 w 192"/>
                <a:gd name="T5" fmla="*/ 28 h 192"/>
                <a:gd name="T6" fmla="*/ 141 w 192"/>
                <a:gd name="T7" fmla="*/ 11 h 192"/>
                <a:gd name="T8" fmla="*/ 116 w 192"/>
                <a:gd name="T9" fmla="*/ 2 h 192"/>
                <a:gd name="T10" fmla="*/ 86 w 192"/>
                <a:gd name="T11" fmla="*/ 1 h 192"/>
                <a:gd name="T12" fmla="*/ 58 w 192"/>
                <a:gd name="T13" fmla="*/ 7 h 192"/>
                <a:gd name="T14" fmla="*/ 35 w 192"/>
                <a:gd name="T15" fmla="*/ 22 h 192"/>
                <a:gd name="T16" fmla="*/ 17 w 192"/>
                <a:gd name="T17" fmla="*/ 42 h 192"/>
                <a:gd name="T18" fmla="*/ 4 w 192"/>
                <a:gd name="T19" fmla="*/ 68 h 192"/>
                <a:gd name="T20" fmla="*/ 0 w 192"/>
                <a:gd name="T21" fmla="*/ 96 h 192"/>
                <a:gd name="T22" fmla="*/ 4 w 192"/>
                <a:gd name="T23" fmla="*/ 125 h 192"/>
                <a:gd name="T24" fmla="*/ 17 w 192"/>
                <a:gd name="T25" fmla="*/ 150 h 192"/>
                <a:gd name="T26" fmla="*/ 35 w 192"/>
                <a:gd name="T27" fmla="*/ 170 h 192"/>
                <a:gd name="T28" fmla="*/ 58 w 192"/>
                <a:gd name="T29" fmla="*/ 185 h 192"/>
                <a:gd name="T30" fmla="*/ 86 w 192"/>
                <a:gd name="T31" fmla="*/ 191 h 192"/>
                <a:gd name="T32" fmla="*/ 116 w 192"/>
                <a:gd name="T33" fmla="*/ 190 h 192"/>
                <a:gd name="T34" fmla="*/ 141 w 192"/>
                <a:gd name="T35" fmla="*/ 180 h 192"/>
                <a:gd name="T36" fmla="*/ 163 w 192"/>
                <a:gd name="T37" fmla="*/ 163 h 192"/>
                <a:gd name="T38" fmla="*/ 180 w 192"/>
                <a:gd name="T39" fmla="*/ 142 h 192"/>
                <a:gd name="T40" fmla="*/ 190 w 192"/>
                <a:gd name="T41" fmla="*/ 116 h 192"/>
                <a:gd name="T42" fmla="*/ 168 w 192"/>
                <a:gd name="T43" fmla="*/ 96 h 192"/>
                <a:gd name="T44" fmla="*/ 164 w 192"/>
                <a:gd name="T45" fmla="*/ 75 h 192"/>
                <a:gd name="T46" fmla="*/ 156 w 192"/>
                <a:gd name="T47" fmla="*/ 56 h 192"/>
                <a:gd name="T48" fmla="*/ 142 w 192"/>
                <a:gd name="T49" fmla="*/ 40 h 192"/>
                <a:gd name="T50" fmla="*/ 124 w 192"/>
                <a:gd name="T51" fmla="*/ 30 h 192"/>
                <a:gd name="T52" fmla="*/ 103 w 192"/>
                <a:gd name="T53" fmla="*/ 24 h 192"/>
                <a:gd name="T54" fmla="*/ 82 w 192"/>
                <a:gd name="T55" fmla="*/ 25 h 192"/>
                <a:gd name="T56" fmla="*/ 61 w 192"/>
                <a:gd name="T57" fmla="*/ 33 h 192"/>
                <a:gd name="T58" fmla="*/ 45 w 192"/>
                <a:gd name="T59" fmla="*/ 45 h 192"/>
                <a:gd name="T60" fmla="*/ 33 w 192"/>
                <a:gd name="T61" fmla="*/ 61 h 192"/>
                <a:gd name="T62" fmla="*/ 25 w 192"/>
                <a:gd name="T63" fmla="*/ 82 h 192"/>
                <a:gd name="T64" fmla="*/ 24 w 192"/>
                <a:gd name="T65" fmla="*/ 104 h 192"/>
                <a:gd name="T66" fmla="*/ 29 w 192"/>
                <a:gd name="T67" fmla="*/ 124 h 192"/>
                <a:gd name="T68" fmla="*/ 40 w 192"/>
                <a:gd name="T69" fmla="*/ 142 h 192"/>
                <a:gd name="T70" fmla="*/ 56 w 192"/>
                <a:gd name="T71" fmla="*/ 156 h 192"/>
                <a:gd name="T72" fmla="*/ 74 w 192"/>
                <a:gd name="T73" fmla="*/ 165 h 192"/>
                <a:gd name="T74" fmla="*/ 95 w 192"/>
                <a:gd name="T75" fmla="*/ 168 h 192"/>
                <a:gd name="T76" fmla="*/ 118 w 192"/>
                <a:gd name="T77" fmla="*/ 165 h 192"/>
                <a:gd name="T78" fmla="*/ 136 w 192"/>
                <a:gd name="T79" fmla="*/ 156 h 192"/>
                <a:gd name="T80" fmla="*/ 152 w 192"/>
                <a:gd name="T81" fmla="*/ 142 h 192"/>
                <a:gd name="T82" fmla="*/ 162 w 192"/>
                <a:gd name="T83" fmla="*/ 124 h 192"/>
                <a:gd name="T84" fmla="*/ 168 w 192"/>
                <a:gd name="T85" fmla="*/ 104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92" h="192">
                  <a:moveTo>
                    <a:pt x="192" y="96"/>
                  </a:moveTo>
                  <a:lnTo>
                    <a:pt x="191" y="86"/>
                  </a:lnTo>
                  <a:lnTo>
                    <a:pt x="190" y="76"/>
                  </a:lnTo>
                  <a:lnTo>
                    <a:pt x="188" y="68"/>
                  </a:lnTo>
                  <a:lnTo>
                    <a:pt x="185" y="59"/>
                  </a:lnTo>
                  <a:lnTo>
                    <a:pt x="180" y="51"/>
                  </a:lnTo>
                  <a:lnTo>
                    <a:pt x="175" y="42"/>
                  </a:lnTo>
                  <a:lnTo>
                    <a:pt x="170" y="35"/>
                  </a:lnTo>
                  <a:lnTo>
                    <a:pt x="163" y="28"/>
                  </a:lnTo>
                  <a:lnTo>
                    <a:pt x="157" y="22"/>
                  </a:lnTo>
                  <a:lnTo>
                    <a:pt x="150" y="17"/>
                  </a:lnTo>
                  <a:lnTo>
                    <a:pt x="141" y="11"/>
                  </a:lnTo>
                  <a:lnTo>
                    <a:pt x="134" y="7"/>
                  </a:lnTo>
                  <a:lnTo>
                    <a:pt x="124" y="4"/>
                  </a:lnTo>
                  <a:lnTo>
                    <a:pt x="116" y="2"/>
                  </a:lnTo>
                  <a:lnTo>
                    <a:pt x="106" y="1"/>
                  </a:lnTo>
                  <a:lnTo>
                    <a:pt x="95" y="0"/>
                  </a:lnTo>
                  <a:lnTo>
                    <a:pt x="86" y="1"/>
                  </a:lnTo>
                  <a:lnTo>
                    <a:pt x="76" y="2"/>
                  </a:lnTo>
                  <a:lnTo>
                    <a:pt x="68" y="4"/>
                  </a:lnTo>
                  <a:lnTo>
                    <a:pt x="58" y="7"/>
                  </a:lnTo>
                  <a:lnTo>
                    <a:pt x="50" y="11"/>
                  </a:lnTo>
                  <a:lnTo>
                    <a:pt x="42" y="17"/>
                  </a:lnTo>
                  <a:lnTo>
                    <a:pt x="35" y="22"/>
                  </a:lnTo>
                  <a:lnTo>
                    <a:pt x="28" y="28"/>
                  </a:lnTo>
                  <a:lnTo>
                    <a:pt x="22" y="35"/>
                  </a:lnTo>
                  <a:lnTo>
                    <a:pt x="17" y="42"/>
                  </a:lnTo>
                  <a:lnTo>
                    <a:pt x="11" y="51"/>
                  </a:lnTo>
                  <a:lnTo>
                    <a:pt x="7" y="59"/>
                  </a:lnTo>
                  <a:lnTo>
                    <a:pt x="4" y="68"/>
                  </a:lnTo>
                  <a:lnTo>
                    <a:pt x="2" y="76"/>
                  </a:lnTo>
                  <a:lnTo>
                    <a:pt x="1" y="86"/>
                  </a:lnTo>
                  <a:lnTo>
                    <a:pt x="0" y="96"/>
                  </a:lnTo>
                  <a:lnTo>
                    <a:pt x="1" y="106"/>
                  </a:lnTo>
                  <a:lnTo>
                    <a:pt x="2" y="116"/>
                  </a:lnTo>
                  <a:lnTo>
                    <a:pt x="4" y="125"/>
                  </a:lnTo>
                  <a:lnTo>
                    <a:pt x="7" y="134"/>
                  </a:lnTo>
                  <a:lnTo>
                    <a:pt x="11" y="142"/>
                  </a:lnTo>
                  <a:lnTo>
                    <a:pt x="17" y="150"/>
                  </a:lnTo>
                  <a:lnTo>
                    <a:pt x="22" y="157"/>
                  </a:lnTo>
                  <a:lnTo>
                    <a:pt x="28" y="163"/>
                  </a:lnTo>
                  <a:lnTo>
                    <a:pt x="35" y="170"/>
                  </a:lnTo>
                  <a:lnTo>
                    <a:pt x="42" y="176"/>
                  </a:lnTo>
                  <a:lnTo>
                    <a:pt x="50" y="180"/>
                  </a:lnTo>
                  <a:lnTo>
                    <a:pt x="58" y="185"/>
                  </a:lnTo>
                  <a:lnTo>
                    <a:pt x="68" y="188"/>
                  </a:lnTo>
                  <a:lnTo>
                    <a:pt x="76" y="190"/>
                  </a:lnTo>
                  <a:lnTo>
                    <a:pt x="86" y="191"/>
                  </a:lnTo>
                  <a:lnTo>
                    <a:pt x="95" y="192"/>
                  </a:lnTo>
                  <a:lnTo>
                    <a:pt x="106" y="191"/>
                  </a:lnTo>
                  <a:lnTo>
                    <a:pt x="116" y="190"/>
                  </a:lnTo>
                  <a:lnTo>
                    <a:pt x="124" y="188"/>
                  </a:lnTo>
                  <a:lnTo>
                    <a:pt x="134" y="185"/>
                  </a:lnTo>
                  <a:lnTo>
                    <a:pt x="141" y="180"/>
                  </a:lnTo>
                  <a:lnTo>
                    <a:pt x="150" y="176"/>
                  </a:lnTo>
                  <a:lnTo>
                    <a:pt x="157" y="170"/>
                  </a:lnTo>
                  <a:lnTo>
                    <a:pt x="163" y="163"/>
                  </a:lnTo>
                  <a:lnTo>
                    <a:pt x="170" y="157"/>
                  </a:lnTo>
                  <a:lnTo>
                    <a:pt x="175" y="150"/>
                  </a:lnTo>
                  <a:lnTo>
                    <a:pt x="180" y="142"/>
                  </a:lnTo>
                  <a:lnTo>
                    <a:pt x="185" y="134"/>
                  </a:lnTo>
                  <a:lnTo>
                    <a:pt x="188" y="125"/>
                  </a:lnTo>
                  <a:lnTo>
                    <a:pt x="190" y="116"/>
                  </a:lnTo>
                  <a:lnTo>
                    <a:pt x="191" y="106"/>
                  </a:lnTo>
                  <a:lnTo>
                    <a:pt x="192" y="96"/>
                  </a:lnTo>
                  <a:lnTo>
                    <a:pt x="168" y="96"/>
                  </a:lnTo>
                  <a:lnTo>
                    <a:pt x="168" y="89"/>
                  </a:lnTo>
                  <a:lnTo>
                    <a:pt x="167" y="82"/>
                  </a:lnTo>
                  <a:lnTo>
                    <a:pt x="164" y="75"/>
                  </a:lnTo>
                  <a:lnTo>
                    <a:pt x="162" y="68"/>
                  </a:lnTo>
                  <a:lnTo>
                    <a:pt x="159" y="61"/>
                  </a:lnTo>
                  <a:lnTo>
                    <a:pt x="156" y="56"/>
                  </a:lnTo>
                  <a:lnTo>
                    <a:pt x="152" y="51"/>
                  </a:lnTo>
                  <a:lnTo>
                    <a:pt x="146" y="45"/>
                  </a:lnTo>
                  <a:lnTo>
                    <a:pt x="142" y="40"/>
                  </a:lnTo>
                  <a:lnTo>
                    <a:pt x="136" y="37"/>
                  </a:lnTo>
                  <a:lnTo>
                    <a:pt x="130" y="33"/>
                  </a:lnTo>
                  <a:lnTo>
                    <a:pt x="124" y="30"/>
                  </a:lnTo>
                  <a:lnTo>
                    <a:pt x="118" y="27"/>
                  </a:lnTo>
                  <a:lnTo>
                    <a:pt x="110" y="25"/>
                  </a:lnTo>
                  <a:lnTo>
                    <a:pt x="103" y="24"/>
                  </a:lnTo>
                  <a:lnTo>
                    <a:pt x="95" y="24"/>
                  </a:lnTo>
                  <a:lnTo>
                    <a:pt x="89" y="24"/>
                  </a:lnTo>
                  <a:lnTo>
                    <a:pt x="82" y="25"/>
                  </a:lnTo>
                  <a:lnTo>
                    <a:pt x="74" y="27"/>
                  </a:lnTo>
                  <a:lnTo>
                    <a:pt x="68" y="30"/>
                  </a:lnTo>
                  <a:lnTo>
                    <a:pt x="61" y="33"/>
                  </a:lnTo>
                  <a:lnTo>
                    <a:pt x="56" y="37"/>
                  </a:lnTo>
                  <a:lnTo>
                    <a:pt x="50" y="40"/>
                  </a:lnTo>
                  <a:lnTo>
                    <a:pt x="45" y="45"/>
                  </a:lnTo>
                  <a:lnTo>
                    <a:pt x="40" y="51"/>
                  </a:lnTo>
                  <a:lnTo>
                    <a:pt x="36" y="56"/>
                  </a:lnTo>
                  <a:lnTo>
                    <a:pt x="33" y="61"/>
                  </a:lnTo>
                  <a:lnTo>
                    <a:pt x="29" y="68"/>
                  </a:lnTo>
                  <a:lnTo>
                    <a:pt x="27" y="75"/>
                  </a:lnTo>
                  <a:lnTo>
                    <a:pt x="25" y="82"/>
                  </a:lnTo>
                  <a:lnTo>
                    <a:pt x="24" y="89"/>
                  </a:lnTo>
                  <a:lnTo>
                    <a:pt x="24" y="96"/>
                  </a:lnTo>
                  <a:lnTo>
                    <a:pt x="24" y="104"/>
                  </a:lnTo>
                  <a:lnTo>
                    <a:pt x="25" y="110"/>
                  </a:lnTo>
                  <a:lnTo>
                    <a:pt x="27" y="118"/>
                  </a:lnTo>
                  <a:lnTo>
                    <a:pt x="29" y="124"/>
                  </a:lnTo>
                  <a:lnTo>
                    <a:pt x="33" y="130"/>
                  </a:lnTo>
                  <a:lnTo>
                    <a:pt x="36" y="137"/>
                  </a:lnTo>
                  <a:lnTo>
                    <a:pt x="40" y="142"/>
                  </a:lnTo>
                  <a:lnTo>
                    <a:pt x="45" y="148"/>
                  </a:lnTo>
                  <a:lnTo>
                    <a:pt x="50" y="152"/>
                  </a:lnTo>
                  <a:lnTo>
                    <a:pt x="56" y="156"/>
                  </a:lnTo>
                  <a:lnTo>
                    <a:pt x="61" y="159"/>
                  </a:lnTo>
                  <a:lnTo>
                    <a:pt x="68" y="162"/>
                  </a:lnTo>
                  <a:lnTo>
                    <a:pt x="74" y="165"/>
                  </a:lnTo>
                  <a:lnTo>
                    <a:pt x="82" y="167"/>
                  </a:lnTo>
                  <a:lnTo>
                    <a:pt x="89" y="168"/>
                  </a:lnTo>
                  <a:lnTo>
                    <a:pt x="95" y="168"/>
                  </a:lnTo>
                  <a:lnTo>
                    <a:pt x="103" y="168"/>
                  </a:lnTo>
                  <a:lnTo>
                    <a:pt x="110" y="167"/>
                  </a:lnTo>
                  <a:lnTo>
                    <a:pt x="118" y="165"/>
                  </a:lnTo>
                  <a:lnTo>
                    <a:pt x="124" y="162"/>
                  </a:lnTo>
                  <a:lnTo>
                    <a:pt x="130" y="159"/>
                  </a:lnTo>
                  <a:lnTo>
                    <a:pt x="136" y="156"/>
                  </a:lnTo>
                  <a:lnTo>
                    <a:pt x="142" y="152"/>
                  </a:lnTo>
                  <a:lnTo>
                    <a:pt x="146" y="148"/>
                  </a:lnTo>
                  <a:lnTo>
                    <a:pt x="152" y="142"/>
                  </a:lnTo>
                  <a:lnTo>
                    <a:pt x="156" y="137"/>
                  </a:lnTo>
                  <a:lnTo>
                    <a:pt x="159" y="130"/>
                  </a:lnTo>
                  <a:lnTo>
                    <a:pt x="162" y="124"/>
                  </a:lnTo>
                  <a:lnTo>
                    <a:pt x="164" y="118"/>
                  </a:lnTo>
                  <a:lnTo>
                    <a:pt x="167" y="110"/>
                  </a:lnTo>
                  <a:lnTo>
                    <a:pt x="168" y="104"/>
                  </a:lnTo>
                  <a:lnTo>
                    <a:pt x="168" y="96"/>
                  </a:lnTo>
                  <a:lnTo>
                    <a:pt x="192" y="96"/>
                  </a:lnTo>
                  <a:close/>
                </a:path>
              </a:pathLst>
            </a:custGeom>
            <a:solidFill>
              <a:srgbClr val="A8D2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9" name="Freeform 365"/>
            <p:cNvSpPr>
              <a:spLocks/>
            </p:cNvSpPr>
            <p:nvPr/>
          </p:nvSpPr>
          <p:spPr bwMode="auto">
            <a:xfrm>
              <a:off x="1768" y="1456"/>
              <a:ext cx="144" cy="144"/>
            </a:xfrm>
            <a:custGeom>
              <a:avLst/>
              <a:gdLst>
                <a:gd name="T0" fmla="*/ 144 w 144"/>
                <a:gd name="T1" fmla="*/ 65 h 144"/>
                <a:gd name="T2" fmla="*/ 140 w 144"/>
                <a:gd name="T3" fmla="*/ 51 h 144"/>
                <a:gd name="T4" fmla="*/ 135 w 144"/>
                <a:gd name="T5" fmla="*/ 37 h 144"/>
                <a:gd name="T6" fmla="*/ 128 w 144"/>
                <a:gd name="T7" fmla="*/ 27 h 144"/>
                <a:gd name="T8" fmla="*/ 118 w 144"/>
                <a:gd name="T9" fmla="*/ 16 h 144"/>
                <a:gd name="T10" fmla="*/ 106 w 144"/>
                <a:gd name="T11" fmla="*/ 9 h 144"/>
                <a:gd name="T12" fmla="*/ 94 w 144"/>
                <a:gd name="T13" fmla="*/ 3 h 144"/>
                <a:gd name="T14" fmla="*/ 79 w 144"/>
                <a:gd name="T15" fmla="*/ 0 h 144"/>
                <a:gd name="T16" fmla="*/ 65 w 144"/>
                <a:gd name="T17" fmla="*/ 0 h 144"/>
                <a:gd name="T18" fmla="*/ 50 w 144"/>
                <a:gd name="T19" fmla="*/ 3 h 144"/>
                <a:gd name="T20" fmla="*/ 37 w 144"/>
                <a:gd name="T21" fmla="*/ 9 h 144"/>
                <a:gd name="T22" fmla="*/ 26 w 144"/>
                <a:gd name="T23" fmla="*/ 16 h 144"/>
                <a:gd name="T24" fmla="*/ 16 w 144"/>
                <a:gd name="T25" fmla="*/ 27 h 144"/>
                <a:gd name="T26" fmla="*/ 9 w 144"/>
                <a:gd name="T27" fmla="*/ 37 h 144"/>
                <a:gd name="T28" fmla="*/ 3 w 144"/>
                <a:gd name="T29" fmla="*/ 51 h 144"/>
                <a:gd name="T30" fmla="*/ 0 w 144"/>
                <a:gd name="T31" fmla="*/ 65 h 144"/>
                <a:gd name="T32" fmla="*/ 0 w 144"/>
                <a:gd name="T33" fmla="*/ 80 h 144"/>
                <a:gd name="T34" fmla="*/ 3 w 144"/>
                <a:gd name="T35" fmla="*/ 94 h 144"/>
                <a:gd name="T36" fmla="*/ 9 w 144"/>
                <a:gd name="T37" fmla="*/ 106 h 144"/>
                <a:gd name="T38" fmla="*/ 16 w 144"/>
                <a:gd name="T39" fmla="*/ 118 h 144"/>
                <a:gd name="T40" fmla="*/ 26 w 144"/>
                <a:gd name="T41" fmla="*/ 128 h 144"/>
                <a:gd name="T42" fmla="*/ 37 w 144"/>
                <a:gd name="T43" fmla="*/ 135 h 144"/>
                <a:gd name="T44" fmla="*/ 50 w 144"/>
                <a:gd name="T45" fmla="*/ 141 h 144"/>
                <a:gd name="T46" fmla="*/ 65 w 144"/>
                <a:gd name="T47" fmla="*/ 144 h 144"/>
                <a:gd name="T48" fmla="*/ 79 w 144"/>
                <a:gd name="T49" fmla="*/ 144 h 144"/>
                <a:gd name="T50" fmla="*/ 94 w 144"/>
                <a:gd name="T51" fmla="*/ 141 h 144"/>
                <a:gd name="T52" fmla="*/ 106 w 144"/>
                <a:gd name="T53" fmla="*/ 135 h 144"/>
                <a:gd name="T54" fmla="*/ 118 w 144"/>
                <a:gd name="T55" fmla="*/ 128 h 144"/>
                <a:gd name="T56" fmla="*/ 128 w 144"/>
                <a:gd name="T57" fmla="*/ 118 h 144"/>
                <a:gd name="T58" fmla="*/ 135 w 144"/>
                <a:gd name="T59" fmla="*/ 106 h 144"/>
                <a:gd name="T60" fmla="*/ 140 w 144"/>
                <a:gd name="T61" fmla="*/ 94 h 144"/>
                <a:gd name="T62" fmla="*/ 144 w 144"/>
                <a:gd name="T63" fmla="*/ 80 h 144"/>
                <a:gd name="T64" fmla="*/ 120 w 144"/>
                <a:gd name="T65" fmla="*/ 72 h 144"/>
                <a:gd name="T66" fmla="*/ 116 w 144"/>
                <a:gd name="T67" fmla="*/ 53 h 144"/>
                <a:gd name="T68" fmla="*/ 105 w 144"/>
                <a:gd name="T69" fmla="*/ 38 h 144"/>
                <a:gd name="T70" fmla="*/ 90 w 144"/>
                <a:gd name="T71" fmla="*/ 28 h 144"/>
                <a:gd name="T72" fmla="*/ 71 w 144"/>
                <a:gd name="T73" fmla="*/ 25 h 144"/>
                <a:gd name="T74" fmla="*/ 53 w 144"/>
                <a:gd name="T75" fmla="*/ 28 h 144"/>
                <a:gd name="T76" fmla="*/ 38 w 144"/>
                <a:gd name="T77" fmla="*/ 38 h 144"/>
                <a:gd name="T78" fmla="*/ 28 w 144"/>
                <a:gd name="T79" fmla="*/ 53 h 144"/>
                <a:gd name="T80" fmla="*/ 24 w 144"/>
                <a:gd name="T81" fmla="*/ 72 h 144"/>
                <a:gd name="T82" fmla="*/ 28 w 144"/>
                <a:gd name="T83" fmla="*/ 91 h 144"/>
                <a:gd name="T84" fmla="*/ 38 w 144"/>
                <a:gd name="T85" fmla="*/ 106 h 144"/>
                <a:gd name="T86" fmla="*/ 53 w 144"/>
                <a:gd name="T87" fmla="*/ 116 h 144"/>
                <a:gd name="T88" fmla="*/ 71 w 144"/>
                <a:gd name="T89" fmla="*/ 120 h 144"/>
                <a:gd name="T90" fmla="*/ 90 w 144"/>
                <a:gd name="T91" fmla="*/ 116 h 144"/>
                <a:gd name="T92" fmla="*/ 105 w 144"/>
                <a:gd name="T93" fmla="*/ 106 h 144"/>
                <a:gd name="T94" fmla="*/ 116 w 144"/>
                <a:gd name="T95" fmla="*/ 91 h 144"/>
                <a:gd name="T96" fmla="*/ 120 w 144"/>
                <a:gd name="T97" fmla="*/ 72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44" h="144">
                  <a:moveTo>
                    <a:pt x="144" y="72"/>
                  </a:moveTo>
                  <a:lnTo>
                    <a:pt x="144" y="65"/>
                  </a:lnTo>
                  <a:lnTo>
                    <a:pt x="143" y="58"/>
                  </a:lnTo>
                  <a:lnTo>
                    <a:pt x="140" y="51"/>
                  </a:lnTo>
                  <a:lnTo>
                    <a:pt x="138" y="44"/>
                  </a:lnTo>
                  <a:lnTo>
                    <a:pt x="135" y="37"/>
                  </a:lnTo>
                  <a:lnTo>
                    <a:pt x="132" y="32"/>
                  </a:lnTo>
                  <a:lnTo>
                    <a:pt x="128" y="27"/>
                  </a:lnTo>
                  <a:lnTo>
                    <a:pt x="122" y="21"/>
                  </a:lnTo>
                  <a:lnTo>
                    <a:pt x="118" y="16"/>
                  </a:lnTo>
                  <a:lnTo>
                    <a:pt x="112" y="13"/>
                  </a:lnTo>
                  <a:lnTo>
                    <a:pt x="106" y="9"/>
                  </a:lnTo>
                  <a:lnTo>
                    <a:pt x="100" y="6"/>
                  </a:lnTo>
                  <a:lnTo>
                    <a:pt x="94" y="3"/>
                  </a:lnTo>
                  <a:lnTo>
                    <a:pt x="86" y="1"/>
                  </a:lnTo>
                  <a:lnTo>
                    <a:pt x="79" y="0"/>
                  </a:lnTo>
                  <a:lnTo>
                    <a:pt x="71" y="0"/>
                  </a:lnTo>
                  <a:lnTo>
                    <a:pt x="65" y="0"/>
                  </a:lnTo>
                  <a:lnTo>
                    <a:pt x="58" y="1"/>
                  </a:lnTo>
                  <a:lnTo>
                    <a:pt x="50" y="3"/>
                  </a:lnTo>
                  <a:lnTo>
                    <a:pt x="44" y="6"/>
                  </a:lnTo>
                  <a:lnTo>
                    <a:pt x="37" y="9"/>
                  </a:lnTo>
                  <a:lnTo>
                    <a:pt x="32" y="13"/>
                  </a:lnTo>
                  <a:lnTo>
                    <a:pt x="26" y="16"/>
                  </a:lnTo>
                  <a:lnTo>
                    <a:pt x="21" y="21"/>
                  </a:lnTo>
                  <a:lnTo>
                    <a:pt x="16" y="27"/>
                  </a:lnTo>
                  <a:lnTo>
                    <a:pt x="12" y="32"/>
                  </a:lnTo>
                  <a:lnTo>
                    <a:pt x="9" y="37"/>
                  </a:lnTo>
                  <a:lnTo>
                    <a:pt x="5" y="44"/>
                  </a:lnTo>
                  <a:lnTo>
                    <a:pt x="3" y="51"/>
                  </a:lnTo>
                  <a:lnTo>
                    <a:pt x="1" y="58"/>
                  </a:lnTo>
                  <a:lnTo>
                    <a:pt x="0" y="65"/>
                  </a:lnTo>
                  <a:lnTo>
                    <a:pt x="0" y="72"/>
                  </a:lnTo>
                  <a:lnTo>
                    <a:pt x="0" y="80"/>
                  </a:lnTo>
                  <a:lnTo>
                    <a:pt x="1" y="86"/>
                  </a:lnTo>
                  <a:lnTo>
                    <a:pt x="3" y="94"/>
                  </a:lnTo>
                  <a:lnTo>
                    <a:pt x="5" y="100"/>
                  </a:lnTo>
                  <a:lnTo>
                    <a:pt x="9" y="106"/>
                  </a:lnTo>
                  <a:lnTo>
                    <a:pt x="12" y="113"/>
                  </a:lnTo>
                  <a:lnTo>
                    <a:pt x="16" y="118"/>
                  </a:lnTo>
                  <a:lnTo>
                    <a:pt x="21" y="124"/>
                  </a:lnTo>
                  <a:lnTo>
                    <a:pt x="26" y="128"/>
                  </a:lnTo>
                  <a:lnTo>
                    <a:pt x="32" y="132"/>
                  </a:lnTo>
                  <a:lnTo>
                    <a:pt x="37" y="135"/>
                  </a:lnTo>
                  <a:lnTo>
                    <a:pt x="44" y="138"/>
                  </a:lnTo>
                  <a:lnTo>
                    <a:pt x="50" y="141"/>
                  </a:lnTo>
                  <a:lnTo>
                    <a:pt x="58" y="143"/>
                  </a:lnTo>
                  <a:lnTo>
                    <a:pt x="65" y="144"/>
                  </a:lnTo>
                  <a:lnTo>
                    <a:pt x="71" y="144"/>
                  </a:lnTo>
                  <a:lnTo>
                    <a:pt x="79" y="144"/>
                  </a:lnTo>
                  <a:lnTo>
                    <a:pt x="86" y="143"/>
                  </a:lnTo>
                  <a:lnTo>
                    <a:pt x="94" y="141"/>
                  </a:lnTo>
                  <a:lnTo>
                    <a:pt x="100" y="138"/>
                  </a:lnTo>
                  <a:lnTo>
                    <a:pt x="106" y="135"/>
                  </a:lnTo>
                  <a:lnTo>
                    <a:pt x="112" y="132"/>
                  </a:lnTo>
                  <a:lnTo>
                    <a:pt x="118" y="128"/>
                  </a:lnTo>
                  <a:lnTo>
                    <a:pt x="122" y="124"/>
                  </a:lnTo>
                  <a:lnTo>
                    <a:pt x="128" y="118"/>
                  </a:lnTo>
                  <a:lnTo>
                    <a:pt x="132" y="113"/>
                  </a:lnTo>
                  <a:lnTo>
                    <a:pt x="135" y="106"/>
                  </a:lnTo>
                  <a:lnTo>
                    <a:pt x="138" y="100"/>
                  </a:lnTo>
                  <a:lnTo>
                    <a:pt x="140" y="94"/>
                  </a:lnTo>
                  <a:lnTo>
                    <a:pt x="143" y="86"/>
                  </a:lnTo>
                  <a:lnTo>
                    <a:pt x="144" y="80"/>
                  </a:lnTo>
                  <a:lnTo>
                    <a:pt x="144" y="72"/>
                  </a:lnTo>
                  <a:lnTo>
                    <a:pt x="120" y="72"/>
                  </a:lnTo>
                  <a:lnTo>
                    <a:pt x="119" y="63"/>
                  </a:lnTo>
                  <a:lnTo>
                    <a:pt x="116" y="53"/>
                  </a:lnTo>
                  <a:lnTo>
                    <a:pt x="112" y="45"/>
                  </a:lnTo>
                  <a:lnTo>
                    <a:pt x="105" y="38"/>
                  </a:lnTo>
                  <a:lnTo>
                    <a:pt x="99" y="32"/>
                  </a:lnTo>
                  <a:lnTo>
                    <a:pt x="90" y="28"/>
                  </a:lnTo>
                  <a:lnTo>
                    <a:pt x="82" y="25"/>
                  </a:lnTo>
                  <a:lnTo>
                    <a:pt x="71" y="25"/>
                  </a:lnTo>
                  <a:lnTo>
                    <a:pt x="62" y="25"/>
                  </a:lnTo>
                  <a:lnTo>
                    <a:pt x="53" y="28"/>
                  </a:lnTo>
                  <a:lnTo>
                    <a:pt x="45" y="32"/>
                  </a:lnTo>
                  <a:lnTo>
                    <a:pt x="38" y="38"/>
                  </a:lnTo>
                  <a:lnTo>
                    <a:pt x="32" y="45"/>
                  </a:lnTo>
                  <a:lnTo>
                    <a:pt x="28" y="53"/>
                  </a:lnTo>
                  <a:lnTo>
                    <a:pt x="25" y="63"/>
                  </a:lnTo>
                  <a:lnTo>
                    <a:pt x="24" y="72"/>
                  </a:lnTo>
                  <a:lnTo>
                    <a:pt x="25" y="82"/>
                  </a:lnTo>
                  <a:lnTo>
                    <a:pt x="28" y="91"/>
                  </a:lnTo>
                  <a:lnTo>
                    <a:pt x="32" y="99"/>
                  </a:lnTo>
                  <a:lnTo>
                    <a:pt x="38" y="106"/>
                  </a:lnTo>
                  <a:lnTo>
                    <a:pt x="45" y="112"/>
                  </a:lnTo>
                  <a:lnTo>
                    <a:pt x="53" y="116"/>
                  </a:lnTo>
                  <a:lnTo>
                    <a:pt x="62" y="119"/>
                  </a:lnTo>
                  <a:lnTo>
                    <a:pt x="71" y="120"/>
                  </a:lnTo>
                  <a:lnTo>
                    <a:pt x="82" y="119"/>
                  </a:lnTo>
                  <a:lnTo>
                    <a:pt x="90" y="116"/>
                  </a:lnTo>
                  <a:lnTo>
                    <a:pt x="99" y="112"/>
                  </a:lnTo>
                  <a:lnTo>
                    <a:pt x="105" y="106"/>
                  </a:lnTo>
                  <a:lnTo>
                    <a:pt x="112" y="99"/>
                  </a:lnTo>
                  <a:lnTo>
                    <a:pt x="116" y="91"/>
                  </a:lnTo>
                  <a:lnTo>
                    <a:pt x="119" y="82"/>
                  </a:lnTo>
                  <a:lnTo>
                    <a:pt x="120" y="72"/>
                  </a:lnTo>
                  <a:lnTo>
                    <a:pt x="144" y="72"/>
                  </a:lnTo>
                  <a:close/>
                </a:path>
              </a:pathLst>
            </a:custGeom>
            <a:solidFill>
              <a:srgbClr val="B1D9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0" name="Freeform 366"/>
            <p:cNvSpPr>
              <a:spLocks/>
            </p:cNvSpPr>
            <p:nvPr/>
          </p:nvSpPr>
          <p:spPr bwMode="auto">
            <a:xfrm>
              <a:off x="1792" y="1481"/>
              <a:ext cx="96" cy="95"/>
            </a:xfrm>
            <a:custGeom>
              <a:avLst/>
              <a:gdLst>
                <a:gd name="T0" fmla="*/ 96 w 96"/>
                <a:gd name="T1" fmla="*/ 47 h 95"/>
                <a:gd name="T2" fmla="*/ 95 w 96"/>
                <a:gd name="T3" fmla="*/ 38 h 95"/>
                <a:gd name="T4" fmla="*/ 92 w 96"/>
                <a:gd name="T5" fmla="*/ 28 h 95"/>
                <a:gd name="T6" fmla="*/ 88 w 96"/>
                <a:gd name="T7" fmla="*/ 20 h 95"/>
                <a:gd name="T8" fmla="*/ 81 w 96"/>
                <a:gd name="T9" fmla="*/ 13 h 95"/>
                <a:gd name="T10" fmla="*/ 75 w 96"/>
                <a:gd name="T11" fmla="*/ 7 h 95"/>
                <a:gd name="T12" fmla="*/ 66 w 96"/>
                <a:gd name="T13" fmla="*/ 3 h 95"/>
                <a:gd name="T14" fmla="*/ 58 w 96"/>
                <a:gd name="T15" fmla="*/ 0 h 95"/>
                <a:gd name="T16" fmla="*/ 47 w 96"/>
                <a:gd name="T17" fmla="*/ 0 h 95"/>
                <a:gd name="T18" fmla="*/ 38 w 96"/>
                <a:gd name="T19" fmla="*/ 0 h 95"/>
                <a:gd name="T20" fmla="*/ 29 w 96"/>
                <a:gd name="T21" fmla="*/ 3 h 95"/>
                <a:gd name="T22" fmla="*/ 21 w 96"/>
                <a:gd name="T23" fmla="*/ 7 h 95"/>
                <a:gd name="T24" fmla="*/ 14 w 96"/>
                <a:gd name="T25" fmla="*/ 13 h 95"/>
                <a:gd name="T26" fmla="*/ 8 w 96"/>
                <a:gd name="T27" fmla="*/ 20 h 95"/>
                <a:gd name="T28" fmla="*/ 4 w 96"/>
                <a:gd name="T29" fmla="*/ 28 h 95"/>
                <a:gd name="T30" fmla="*/ 1 w 96"/>
                <a:gd name="T31" fmla="*/ 38 h 95"/>
                <a:gd name="T32" fmla="*/ 0 w 96"/>
                <a:gd name="T33" fmla="*/ 47 h 95"/>
                <a:gd name="T34" fmla="*/ 1 w 96"/>
                <a:gd name="T35" fmla="*/ 57 h 95"/>
                <a:gd name="T36" fmla="*/ 4 w 96"/>
                <a:gd name="T37" fmla="*/ 66 h 95"/>
                <a:gd name="T38" fmla="*/ 8 w 96"/>
                <a:gd name="T39" fmla="*/ 74 h 95"/>
                <a:gd name="T40" fmla="*/ 14 w 96"/>
                <a:gd name="T41" fmla="*/ 81 h 95"/>
                <a:gd name="T42" fmla="*/ 21 w 96"/>
                <a:gd name="T43" fmla="*/ 87 h 95"/>
                <a:gd name="T44" fmla="*/ 29 w 96"/>
                <a:gd name="T45" fmla="*/ 91 h 95"/>
                <a:gd name="T46" fmla="*/ 38 w 96"/>
                <a:gd name="T47" fmla="*/ 94 h 95"/>
                <a:gd name="T48" fmla="*/ 47 w 96"/>
                <a:gd name="T49" fmla="*/ 95 h 95"/>
                <a:gd name="T50" fmla="*/ 58 w 96"/>
                <a:gd name="T51" fmla="*/ 94 h 95"/>
                <a:gd name="T52" fmla="*/ 66 w 96"/>
                <a:gd name="T53" fmla="*/ 91 h 95"/>
                <a:gd name="T54" fmla="*/ 75 w 96"/>
                <a:gd name="T55" fmla="*/ 87 h 95"/>
                <a:gd name="T56" fmla="*/ 81 w 96"/>
                <a:gd name="T57" fmla="*/ 81 h 95"/>
                <a:gd name="T58" fmla="*/ 88 w 96"/>
                <a:gd name="T59" fmla="*/ 74 h 95"/>
                <a:gd name="T60" fmla="*/ 92 w 96"/>
                <a:gd name="T61" fmla="*/ 66 h 95"/>
                <a:gd name="T62" fmla="*/ 95 w 96"/>
                <a:gd name="T63" fmla="*/ 57 h 95"/>
                <a:gd name="T64" fmla="*/ 96 w 96"/>
                <a:gd name="T65" fmla="*/ 47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6" h="95">
                  <a:moveTo>
                    <a:pt x="96" y="47"/>
                  </a:moveTo>
                  <a:lnTo>
                    <a:pt x="95" y="38"/>
                  </a:lnTo>
                  <a:lnTo>
                    <a:pt x="92" y="28"/>
                  </a:lnTo>
                  <a:lnTo>
                    <a:pt x="88" y="20"/>
                  </a:lnTo>
                  <a:lnTo>
                    <a:pt x="81" y="13"/>
                  </a:lnTo>
                  <a:lnTo>
                    <a:pt x="75" y="7"/>
                  </a:lnTo>
                  <a:lnTo>
                    <a:pt x="66" y="3"/>
                  </a:lnTo>
                  <a:lnTo>
                    <a:pt x="58" y="0"/>
                  </a:lnTo>
                  <a:lnTo>
                    <a:pt x="47" y="0"/>
                  </a:lnTo>
                  <a:lnTo>
                    <a:pt x="38" y="0"/>
                  </a:lnTo>
                  <a:lnTo>
                    <a:pt x="29" y="3"/>
                  </a:lnTo>
                  <a:lnTo>
                    <a:pt x="21" y="7"/>
                  </a:lnTo>
                  <a:lnTo>
                    <a:pt x="14" y="13"/>
                  </a:lnTo>
                  <a:lnTo>
                    <a:pt x="8" y="20"/>
                  </a:lnTo>
                  <a:lnTo>
                    <a:pt x="4" y="28"/>
                  </a:lnTo>
                  <a:lnTo>
                    <a:pt x="1" y="38"/>
                  </a:lnTo>
                  <a:lnTo>
                    <a:pt x="0" y="47"/>
                  </a:lnTo>
                  <a:lnTo>
                    <a:pt x="1" y="57"/>
                  </a:lnTo>
                  <a:lnTo>
                    <a:pt x="4" y="66"/>
                  </a:lnTo>
                  <a:lnTo>
                    <a:pt x="8" y="74"/>
                  </a:lnTo>
                  <a:lnTo>
                    <a:pt x="14" y="81"/>
                  </a:lnTo>
                  <a:lnTo>
                    <a:pt x="21" y="87"/>
                  </a:lnTo>
                  <a:lnTo>
                    <a:pt x="29" y="91"/>
                  </a:lnTo>
                  <a:lnTo>
                    <a:pt x="38" y="94"/>
                  </a:lnTo>
                  <a:lnTo>
                    <a:pt x="47" y="95"/>
                  </a:lnTo>
                  <a:lnTo>
                    <a:pt x="58" y="94"/>
                  </a:lnTo>
                  <a:lnTo>
                    <a:pt x="66" y="91"/>
                  </a:lnTo>
                  <a:lnTo>
                    <a:pt x="75" y="87"/>
                  </a:lnTo>
                  <a:lnTo>
                    <a:pt x="81" y="81"/>
                  </a:lnTo>
                  <a:lnTo>
                    <a:pt x="88" y="74"/>
                  </a:lnTo>
                  <a:lnTo>
                    <a:pt x="92" y="66"/>
                  </a:lnTo>
                  <a:lnTo>
                    <a:pt x="95" y="57"/>
                  </a:lnTo>
                  <a:lnTo>
                    <a:pt x="96" y="47"/>
                  </a:lnTo>
                  <a:close/>
                </a:path>
              </a:pathLst>
            </a:custGeom>
            <a:solidFill>
              <a:srgbClr val="B9E0B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1" name="Freeform 367"/>
            <p:cNvSpPr>
              <a:spLocks/>
            </p:cNvSpPr>
            <p:nvPr/>
          </p:nvSpPr>
          <p:spPr bwMode="auto">
            <a:xfrm>
              <a:off x="1816" y="1504"/>
              <a:ext cx="48" cy="48"/>
            </a:xfrm>
            <a:custGeom>
              <a:avLst/>
              <a:gdLst>
                <a:gd name="T0" fmla="*/ 48 w 48"/>
                <a:gd name="T1" fmla="*/ 24 h 48"/>
                <a:gd name="T2" fmla="*/ 48 w 48"/>
                <a:gd name="T3" fmla="*/ 19 h 48"/>
                <a:gd name="T4" fmla="*/ 46 w 48"/>
                <a:gd name="T5" fmla="*/ 15 h 48"/>
                <a:gd name="T6" fmla="*/ 44 w 48"/>
                <a:gd name="T7" fmla="*/ 11 h 48"/>
                <a:gd name="T8" fmla="*/ 40 w 48"/>
                <a:gd name="T9" fmla="*/ 7 h 48"/>
                <a:gd name="T10" fmla="*/ 37 w 48"/>
                <a:gd name="T11" fmla="*/ 4 h 48"/>
                <a:gd name="T12" fmla="*/ 33 w 48"/>
                <a:gd name="T13" fmla="*/ 2 h 48"/>
                <a:gd name="T14" fmla="*/ 29 w 48"/>
                <a:gd name="T15" fmla="*/ 1 h 48"/>
                <a:gd name="T16" fmla="*/ 23 w 48"/>
                <a:gd name="T17" fmla="*/ 0 h 48"/>
                <a:gd name="T18" fmla="*/ 19 w 48"/>
                <a:gd name="T19" fmla="*/ 1 h 48"/>
                <a:gd name="T20" fmla="*/ 15 w 48"/>
                <a:gd name="T21" fmla="*/ 2 h 48"/>
                <a:gd name="T22" fmla="*/ 11 w 48"/>
                <a:gd name="T23" fmla="*/ 4 h 48"/>
                <a:gd name="T24" fmla="*/ 7 w 48"/>
                <a:gd name="T25" fmla="*/ 7 h 48"/>
                <a:gd name="T26" fmla="*/ 4 w 48"/>
                <a:gd name="T27" fmla="*/ 11 h 48"/>
                <a:gd name="T28" fmla="*/ 2 w 48"/>
                <a:gd name="T29" fmla="*/ 15 h 48"/>
                <a:gd name="T30" fmla="*/ 0 w 48"/>
                <a:gd name="T31" fmla="*/ 19 h 48"/>
                <a:gd name="T32" fmla="*/ 0 w 48"/>
                <a:gd name="T33" fmla="*/ 24 h 48"/>
                <a:gd name="T34" fmla="*/ 0 w 48"/>
                <a:gd name="T35" fmla="*/ 29 h 48"/>
                <a:gd name="T36" fmla="*/ 2 w 48"/>
                <a:gd name="T37" fmla="*/ 33 h 48"/>
                <a:gd name="T38" fmla="*/ 4 w 48"/>
                <a:gd name="T39" fmla="*/ 37 h 48"/>
                <a:gd name="T40" fmla="*/ 7 w 48"/>
                <a:gd name="T41" fmla="*/ 41 h 48"/>
                <a:gd name="T42" fmla="*/ 11 w 48"/>
                <a:gd name="T43" fmla="*/ 44 h 48"/>
                <a:gd name="T44" fmla="*/ 15 w 48"/>
                <a:gd name="T45" fmla="*/ 46 h 48"/>
                <a:gd name="T46" fmla="*/ 19 w 48"/>
                <a:gd name="T47" fmla="*/ 48 h 48"/>
                <a:gd name="T48" fmla="*/ 23 w 48"/>
                <a:gd name="T49" fmla="*/ 48 h 48"/>
                <a:gd name="T50" fmla="*/ 29 w 48"/>
                <a:gd name="T51" fmla="*/ 48 h 48"/>
                <a:gd name="T52" fmla="*/ 33 w 48"/>
                <a:gd name="T53" fmla="*/ 46 h 48"/>
                <a:gd name="T54" fmla="*/ 37 w 48"/>
                <a:gd name="T55" fmla="*/ 44 h 48"/>
                <a:gd name="T56" fmla="*/ 40 w 48"/>
                <a:gd name="T57" fmla="*/ 41 h 48"/>
                <a:gd name="T58" fmla="*/ 44 w 48"/>
                <a:gd name="T59" fmla="*/ 37 h 48"/>
                <a:gd name="T60" fmla="*/ 46 w 48"/>
                <a:gd name="T61" fmla="*/ 33 h 48"/>
                <a:gd name="T62" fmla="*/ 48 w 48"/>
                <a:gd name="T63" fmla="*/ 29 h 48"/>
                <a:gd name="T64" fmla="*/ 48 w 48"/>
                <a:gd name="T65" fmla="*/ 24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8" h="48">
                  <a:moveTo>
                    <a:pt x="48" y="24"/>
                  </a:moveTo>
                  <a:lnTo>
                    <a:pt x="48" y="19"/>
                  </a:lnTo>
                  <a:lnTo>
                    <a:pt x="46" y="15"/>
                  </a:lnTo>
                  <a:lnTo>
                    <a:pt x="44" y="11"/>
                  </a:lnTo>
                  <a:lnTo>
                    <a:pt x="40" y="7"/>
                  </a:lnTo>
                  <a:lnTo>
                    <a:pt x="37" y="4"/>
                  </a:lnTo>
                  <a:lnTo>
                    <a:pt x="33" y="2"/>
                  </a:lnTo>
                  <a:lnTo>
                    <a:pt x="29" y="1"/>
                  </a:lnTo>
                  <a:lnTo>
                    <a:pt x="23" y="0"/>
                  </a:lnTo>
                  <a:lnTo>
                    <a:pt x="19" y="1"/>
                  </a:lnTo>
                  <a:lnTo>
                    <a:pt x="15" y="2"/>
                  </a:lnTo>
                  <a:lnTo>
                    <a:pt x="11" y="4"/>
                  </a:lnTo>
                  <a:lnTo>
                    <a:pt x="7" y="7"/>
                  </a:lnTo>
                  <a:lnTo>
                    <a:pt x="4" y="11"/>
                  </a:lnTo>
                  <a:lnTo>
                    <a:pt x="2" y="15"/>
                  </a:lnTo>
                  <a:lnTo>
                    <a:pt x="0" y="19"/>
                  </a:lnTo>
                  <a:lnTo>
                    <a:pt x="0" y="24"/>
                  </a:lnTo>
                  <a:lnTo>
                    <a:pt x="0" y="29"/>
                  </a:lnTo>
                  <a:lnTo>
                    <a:pt x="2" y="33"/>
                  </a:lnTo>
                  <a:lnTo>
                    <a:pt x="4" y="37"/>
                  </a:lnTo>
                  <a:lnTo>
                    <a:pt x="7" y="41"/>
                  </a:lnTo>
                  <a:lnTo>
                    <a:pt x="11" y="44"/>
                  </a:lnTo>
                  <a:lnTo>
                    <a:pt x="15" y="46"/>
                  </a:lnTo>
                  <a:lnTo>
                    <a:pt x="19" y="48"/>
                  </a:lnTo>
                  <a:lnTo>
                    <a:pt x="23" y="48"/>
                  </a:lnTo>
                  <a:lnTo>
                    <a:pt x="29" y="48"/>
                  </a:lnTo>
                  <a:lnTo>
                    <a:pt x="33" y="46"/>
                  </a:lnTo>
                  <a:lnTo>
                    <a:pt x="37" y="44"/>
                  </a:lnTo>
                  <a:lnTo>
                    <a:pt x="40" y="41"/>
                  </a:lnTo>
                  <a:lnTo>
                    <a:pt x="44" y="37"/>
                  </a:lnTo>
                  <a:lnTo>
                    <a:pt x="46" y="33"/>
                  </a:lnTo>
                  <a:lnTo>
                    <a:pt x="48" y="29"/>
                  </a:lnTo>
                  <a:lnTo>
                    <a:pt x="48" y="24"/>
                  </a:lnTo>
                  <a:close/>
                </a:path>
              </a:pathLst>
            </a:custGeom>
            <a:solidFill>
              <a:srgbClr val="C2E8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2" name="Freeform 368"/>
            <p:cNvSpPr>
              <a:spLocks/>
            </p:cNvSpPr>
            <p:nvPr/>
          </p:nvSpPr>
          <p:spPr bwMode="auto">
            <a:xfrm>
              <a:off x="2610" y="1312"/>
              <a:ext cx="136" cy="57"/>
            </a:xfrm>
            <a:custGeom>
              <a:avLst/>
              <a:gdLst>
                <a:gd name="T0" fmla="*/ 20 w 136"/>
                <a:gd name="T1" fmla="*/ 9 h 57"/>
                <a:gd name="T2" fmla="*/ 71 w 136"/>
                <a:gd name="T3" fmla="*/ 32 h 57"/>
                <a:gd name="T4" fmla="*/ 113 w 136"/>
                <a:gd name="T5" fmla="*/ 45 h 57"/>
                <a:gd name="T6" fmla="*/ 116 w 136"/>
                <a:gd name="T7" fmla="*/ 49 h 57"/>
                <a:gd name="T8" fmla="*/ 128 w 136"/>
                <a:gd name="T9" fmla="*/ 50 h 57"/>
                <a:gd name="T10" fmla="*/ 134 w 136"/>
                <a:gd name="T11" fmla="*/ 55 h 57"/>
                <a:gd name="T12" fmla="*/ 136 w 136"/>
                <a:gd name="T13" fmla="*/ 57 h 57"/>
                <a:gd name="T14" fmla="*/ 92 w 136"/>
                <a:gd name="T15" fmla="*/ 45 h 57"/>
                <a:gd name="T16" fmla="*/ 51 w 136"/>
                <a:gd name="T17" fmla="*/ 32 h 57"/>
                <a:gd name="T18" fmla="*/ 23 w 136"/>
                <a:gd name="T19" fmla="*/ 21 h 57"/>
                <a:gd name="T20" fmla="*/ 2 w 136"/>
                <a:gd name="T21" fmla="*/ 8 h 57"/>
                <a:gd name="T22" fmla="*/ 0 w 136"/>
                <a:gd name="T23" fmla="*/ 5 h 57"/>
                <a:gd name="T24" fmla="*/ 5 w 136"/>
                <a:gd name="T25" fmla="*/ 0 h 57"/>
                <a:gd name="T26" fmla="*/ 17 w 136"/>
                <a:gd name="T27" fmla="*/ 5 h 57"/>
                <a:gd name="T28" fmla="*/ 20 w 136"/>
                <a:gd name="T29" fmla="*/ 9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6" h="57">
                  <a:moveTo>
                    <a:pt x="20" y="9"/>
                  </a:moveTo>
                  <a:lnTo>
                    <a:pt x="71" y="32"/>
                  </a:lnTo>
                  <a:lnTo>
                    <a:pt x="113" y="45"/>
                  </a:lnTo>
                  <a:lnTo>
                    <a:pt x="116" y="49"/>
                  </a:lnTo>
                  <a:lnTo>
                    <a:pt x="128" y="50"/>
                  </a:lnTo>
                  <a:lnTo>
                    <a:pt x="134" y="55"/>
                  </a:lnTo>
                  <a:lnTo>
                    <a:pt x="136" y="57"/>
                  </a:lnTo>
                  <a:lnTo>
                    <a:pt x="92" y="45"/>
                  </a:lnTo>
                  <a:lnTo>
                    <a:pt x="51" y="32"/>
                  </a:lnTo>
                  <a:lnTo>
                    <a:pt x="23" y="21"/>
                  </a:lnTo>
                  <a:lnTo>
                    <a:pt x="2" y="8"/>
                  </a:lnTo>
                  <a:lnTo>
                    <a:pt x="0" y="5"/>
                  </a:lnTo>
                  <a:lnTo>
                    <a:pt x="5" y="0"/>
                  </a:lnTo>
                  <a:lnTo>
                    <a:pt x="17" y="5"/>
                  </a:lnTo>
                  <a:lnTo>
                    <a:pt x="20" y="9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3" name="Freeform 369"/>
            <p:cNvSpPr>
              <a:spLocks/>
            </p:cNvSpPr>
            <p:nvPr/>
          </p:nvSpPr>
          <p:spPr bwMode="auto">
            <a:xfrm>
              <a:off x="1087" y="1317"/>
              <a:ext cx="31" cy="54"/>
            </a:xfrm>
            <a:custGeom>
              <a:avLst/>
              <a:gdLst>
                <a:gd name="T0" fmla="*/ 31 w 31"/>
                <a:gd name="T1" fmla="*/ 13 h 54"/>
                <a:gd name="T2" fmla="*/ 26 w 31"/>
                <a:gd name="T3" fmla="*/ 38 h 54"/>
                <a:gd name="T4" fmla="*/ 19 w 31"/>
                <a:gd name="T5" fmla="*/ 52 h 54"/>
                <a:gd name="T6" fmla="*/ 15 w 31"/>
                <a:gd name="T7" fmla="*/ 54 h 54"/>
                <a:gd name="T8" fmla="*/ 6 w 31"/>
                <a:gd name="T9" fmla="*/ 53 h 54"/>
                <a:gd name="T10" fmla="*/ 0 w 31"/>
                <a:gd name="T11" fmla="*/ 42 h 54"/>
                <a:gd name="T12" fmla="*/ 0 w 31"/>
                <a:gd name="T13" fmla="*/ 21 h 54"/>
                <a:gd name="T14" fmla="*/ 10 w 31"/>
                <a:gd name="T15" fmla="*/ 0 h 54"/>
                <a:gd name="T16" fmla="*/ 24 w 31"/>
                <a:gd name="T17" fmla="*/ 7 h 54"/>
                <a:gd name="T18" fmla="*/ 31 w 31"/>
                <a:gd name="T19" fmla="*/ 1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1" h="54">
                  <a:moveTo>
                    <a:pt x="31" y="13"/>
                  </a:moveTo>
                  <a:lnTo>
                    <a:pt x="26" y="38"/>
                  </a:lnTo>
                  <a:lnTo>
                    <a:pt x="19" y="52"/>
                  </a:lnTo>
                  <a:lnTo>
                    <a:pt x="15" y="54"/>
                  </a:lnTo>
                  <a:lnTo>
                    <a:pt x="6" y="53"/>
                  </a:lnTo>
                  <a:lnTo>
                    <a:pt x="0" y="42"/>
                  </a:lnTo>
                  <a:lnTo>
                    <a:pt x="0" y="21"/>
                  </a:lnTo>
                  <a:lnTo>
                    <a:pt x="10" y="0"/>
                  </a:lnTo>
                  <a:lnTo>
                    <a:pt x="24" y="7"/>
                  </a:lnTo>
                  <a:lnTo>
                    <a:pt x="31" y="13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4" name="Freeform 370"/>
            <p:cNvSpPr>
              <a:spLocks/>
            </p:cNvSpPr>
            <p:nvPr/>
          </p:nvSpPr>
          <p:spPr bwMode="auto">
            <a:xfrm>
              <a:off x="2414" y="1448"/>
              <a:ext cx="530" cy="354"/>
            </a:xfrm>
            <a:custGeom>
              <a:avLst/>
              <a:gdLst>
                <a:gd name="T0" fmla="*/ 111 w 530"/>
                <a:gd name="T1" fmla="*/ 62 h 354"/>
                <a:gd name="T2" fmla="*/ 252 w 530"/>
                <a:gd name="T3" fmla="*/ 75 h 354"/>
                <a:gd name="T4" fmla="*/ 306 w 530"/>
                <a:gd name="T5" fmla="*/ 96 h 354"/>
                <a:gd name="T6" fmla="*/ 253 w 530"/>
                <a:gd name="T7" fmla="*/ 82 h 354"/>
                <a:gd name="T8" fmla="*/ 198 w 530"/>
                <a:gd name="T9" fmla="*/ 72 h 354"/>
                <a:gd name="T10" fmla="*/ 126 w 530"/>
                <a:gd name="T11" fmla="*/ 76 h 354"/>
                <a:gd name="T12" fmla="*/ 179 w 530"/>
                <a:gd name="T13" fmla="*/ 96 h 354"/>
                <a:gd name="T14" fmla="*/ 243 w 530"/>
                <a:gd name="T15" fmla="*/ 128 h 354"/>
                <a:gd name="T16" fmla="*/ 280 w 530"/>
                <a:gd name="T17" fmla="*/ 144 h 354"/>
                <a:gd name="T18" fmla="*/ 420 w 530"/>
                <a:gd name="T19" fmla="*/ 162 h 354"/>
                <a:gd name="T20" fmla="*/ 458 w 530"/>
                <a:gd name="T21" fmla="*/ 183 h 354"/>
                <a:gd name="T22" fmla="*/ 356 w 530"/>
                <a:gd name="T23" fmla="*/ 155 h 354"/>
                <a:gd name="T24" fmla="*/ 296 w 530"/>
                <a:gd name="T25" fmla="*/ 154 h 354"/>
                <a:gd name="T26" fmla="*/ 342 w 530"/>
                <a:gd name="T27" fmla="*/ 185 h 354"/>
                <a:gd name="T28" fmla="*/ 389 w 530"/>
                <a:gd name="T29" fmla="*/ 217 h 354"/>
                <a:gd name="T30" fmla="*/ 448 w 530"/>
                <a:gd name="T31" fmla="*/ 241 h 354"/>
                <a:gd name="T32" fmla="*/ 510 w 530"/>
                <a:gd name="T33" fmla="*/ 276 h 354"/>
                <a:gd name="T34" fmla="*/ 480 w 530"/>
                <a:gd name="T35" fmla="*/ 264 h 354"/>
                <a:gd name="T36" fmla="*/ 433 w 530"/>
                <a:gd name="T37" fmla="*/ 251 h 354"/>
                <a:gd name="T38" fmla="*/ 501 w 530"/>
                <a:gd name="T39" fmla="*/ 318 h 354"/>
                <a:gd name="T40" fmla="*/ 523 w 530"/>
                <a:gd name="T41" fmla="*/ 344 h 354"/>
                <a:gd name="T42" fmla="*/ 510 w 530"/>
                <a:gd name="T43" fmla="*/ 335 h 354"/>
                <a:gd name="T44" fmla="*/ 467 w 530"/>
                <a:gd name="T45" fmla="*/ 291 h 354"/>
                <a:gd name="T46" fmla="*/ 439 w 530"/>
                <a:gd name="T47" fmla="*/ 299 h 354"/>
                <a:gd name="T48" fmla="*/ 457 w 530"/>
                <a:gd name="T49" fmla="*/ 337 h 354"/>
                <a:gd name="T50" fmla="*/ 421 w 530"/>
                <a:gd name="T51" fmla="*/ 253 h 354"/>
                <a:gd name="T52" fmla="*/ 348 w 530"/>
                <a:gd name="T53" fmla="*/ 200 h 354"/>
                <a:gd name="T54" fmla="*/ 317 w 530"/>
                <a:gd name="T55" fmla="*/ 174 h 354"/>
                <a:gd name="T56" fmla="*/ 296 w 530"/>
                <a:gd name="T57" fmla="*/ 172 h 354"/>
                <a:gd name="T58" fmla="*/ 308 w 530"/>
                <a:gd name="T59" fmla="*/ 230 h 354"/>
                <a:gd name="T60" fmla="*/ 370 w 530"/>
                <a:gd name="T61" fmla="*/ 325 h 354"/>
                <a:gd name="T62" fmla="*/ 343 w 530"/>
                <a:gd name="T63" fmla="*/ 304 h 354"/>
                <a:gd name="T64" fmla="*/ 284 w 530"/>
                <a:gd name="T65" fmla="*/ 160 h 354"/>
                <a:gd name="T66" fmla="*/ 217 w 530"/>
                <a:gd name="T67" fmla="*/ 125 h 354"/>
                <a:gd name="T68" fmla="*/ 125 w 530"/>
                <a:gd name="T69" fmla="*/ 90 h 354"/>
                <a:gd name="T70" fmla="*/ 134 w 530"/>
                <a:gd name="T71" fmla="*/ 119 h 354"/>
                <a:gd name="T72" fmla="*/ 181 w 530"/>
                <a:gd name="T73" fmla="*/ 183 h 354"/>
                <a:gd name="T74" fmla="*/ 240 w 530"/>
                <a:gd name="T75" fmla="*/ 235 h 354"/>
                <a:gd name="T76" fmla="*/ 226 w 530"/>
                <a:gd name="T77" fmla="*/ 235 h 354"/>
                <a:gd name="T78" fmla="*/ 112 w 530"/>
                <a:gd name="T79" fmla="*/ 91 h 354"/>
                <a:gd name="T80" fmla="*/ 73 w 530"/>
                <a:gd name="T81" fmla="*/ 60 h 354"/>
                <a:gd name="T82" fmla="*/ 0 w 530"/>
                <a:gd name="T83" fmla="*/ 3 h 354"/>
                <a:gd name="T84" fmla="*/ 83 w 530"/>
                <a:gd name="T85" fmla="*/ 58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30" h="354">
                  <a:moveTo>
                    <a:pt x="83" y="58"/>
                  </a:moveTo>
                  <a:lnTo>
                    <a:pt x="102" y="67"/>
                  </a:lnTo>
                  <a:lnTo>
                    <a:pt x="111" y="62"/>
                  </a:lnTo>
                  <a:lnTo>
                    <a:pt x="115" y="63"/>
                  </a:lnTo>
                  <a:lnTo>
                    <a:pt x="202" y="65"/>
                  </a:lnTo>
                  <a:lnTo>
                    <a:pt x="252" y="75"/>
                  </a:lnTo>
                  <a:lnTo>
                    <a:pt x="289" y="86"/>
                  </a:lnTo>
                  <a:lnTo>
                    <a:pt x="303" y="94"/>
                  </a:lnTo>
                  <a:lnTo>
                    <a:pt x="306" y="96"/>
                  </a:lnTo>
                  <a:lnTo>
                    <a:pt x="301" y="96"/>
                  </a:lnTo>
                  <a:lnTo>
                    <a:pt x="270" y="86"/>
                  </a:lnTo>
                  <a:lnTo>
                    <a:pt x="253" y="82"/>
                  </a:lnTo>
                  <a:lnTo>
                    <a:pt x="252" y="83"/>
                  </a:lnTo>
                  <a:lnTo>
                    <a:pt x="238" y="77"/>
                  </a:lnTo>
                  <a:lnTo>
                    <a:pt x="198" y="72"/>
                  </a:lnTo>
                  <a:lnTo>
                    <a:pt x="140" y="71"/>
                  </a:lnTo>
                  <a:lnTo>
                    <a:pt x="131" y="71"/>
                  </a:lnTo>
                  <a:lnTo>
                    <a:pt x="126" y="76"/>
                  </a:lnTo>
                  <a:lnTo>
                    <a:pt x="134" y="85"/>
                  </a:lnTo>
                  <a:lnTo>
                    <a:pt x="169" y="90"/>
                  </a:lnTo>
                  <a:lnTo>
                    <a:pt x="179" y="96"/>
                  </a:lnTo>
                  <a:lnTo>
                    <a:pt x="190" y="100"/>
                  </a:lnTo>
                  <a:lnTo>
                    <a:pt x="207" y="111"/>
                  </a:lnTo>
                  <a:lnTo>
                    <a:pt x="243" y="128"/>
                  </a:lnTo>
                  <a:lnTo>
                    <a:pt x="261" y="138"/>
                  </a:lnTo>
                  <a:lnTo>
                    <a:pt x="269" y="138"/>
                  </a:lnTo>
                  <a:lnTo>
                    <a:pt x="280" y="144"/>
                  </a:lnTo>
                  <a:lnTo>
                    <a:pt x="333" y="145"/>
                  </a:lnTo>
                  <a:lnTo>
                    <a:pt x="377" y="151"/>
                  </a:lnTo>
                  <a:lnTo>
                    <a:pt x="420" y="162"/>
                  </a:lnTo>
                  <a:lnTo>
                    <a:pt x="441" y="170"/>
                  </a:lnTo>
                  <a:lnTo>
                    <a:pt x="456" y="178"/>
                  </a:lnTo>
                  <a:lnTo>
                    <a:pt x="458" y="183"/>
                  </a:lnTo>
                  <a:lnTo>
                    <a:pt x="451" y="183"/>
                  </a:lnTo>
                  <a:lnTo>
                    <a:pt x="426" y="170"/>
                  </a:lnTo>
                  <a:lnTo>
                    <a:pt x="356" y="155"/>
                  </a:lnTo>
                  <a:lnTo>
                    <a:pt x="301" y="153"/>
                  </a:lnTo>
                  <a:lnTo>
                    <a:pt x="297" y="153"/>
                  </a:lnTo>
                  <a:lnTo>
                    <a:pt x="296" y="154"/>
                  </a:lnTo>
                  <a:lnTo>
                    <a:pt x="315" y="169"/>
                  </a:lnTo>
                  <a:lnTo>
                    <a:pt x="328" y="172"/>
                  </a:lnTo>
                  <a:lnTo>
                    <a:pt x="342" y="185"/>
                  </a:lnTo>
                  <a:lnTo>
                    <a:pt x="351" y="189"/>
                  </a:lnTo>
                  <a:lnTo>
                    <a:pt x="365" y="200"/>
                  </a:lnTo>
                  <a:lnTo>
                    <a:pt x="389" y="217"/>
                  </a:lnTo>
                  <a:lnTo>
                    <a:pt x="422" y="242"/>
                  </a:lnTo>
                  <a:lnTo>
                    <a:pt x="431" y="239"/>
                  </a:lnTo>
                  <a:lnTo>
                    <a:pt x="448" y="241"/>
                  </a:lnTo>
                  <a:lnTo>
                    <a:pt x="495" y="264"/>
                  </a:lnTo>
                  <a:lnTo>
                    <a:pt x="507" y="276"/>
                  </a:lnTo>
                  <a:lnTo>
                    <a:pt x="510" y="276"/>
                  </a:lnTo>
                  <a:lnTo>
                    <a:pt x="510" y="277"/>
                  </a:lnTo>
                  <a:lnTo>
                    <a:pt x="505" y="281"/>
                  </a:lnTo>
                  <a:lnTo>
                    <a:pt x="480" y="264"/>
                  </a:lnTo>
                  <a:lnTo>
                    <a:pt x="448" y="251"/>
                  </a:lnTo>
                  <a:lnTo>
                    <a:pt x="433" y="246"/>
                  </a:lnTo>
                  <a:lnTo>
                    <a:pt x="433" y="251"/>
                  </a:lnTo>
                  <a:lnTo>
                    <a:pt x="462" y="277"/>
                  </a:lnTo>
                  <a:lnTo>
                    <a:pt x="465" y="277"/>
                  </a:lnTo>
                  <a:lnTo>
                    <a:pt x="501" y="318"/>
                  </a:lnTo>
                  <a:lnTo>
                    <a:pt x="514" y="329"/>
                  </a:lnTo>
                  <a:lnTo>
                    <a:pt x="523" y="340"/>
                  </a:lnTo>
                  <a:lnTo>
                    <a:pt x="523" y="344"/>
                  </a:lnTo>
                  <a:lnTo>
                    <a:pt x="530" y="350"/>
                  </a:lnTo>
                  <a:lnTo>
                    <a:pt x="530" y="354"/>
                  </a:lnTo>
                  <a:lnTo>
                    <a:pt x="510" y="335"/>
                  </a:lnTo>
                  <a:lnTo>
                    <a:pt x="489" y="312"/>
                  </a:lnTo>
                  <a:lnTo>
                    <a:pt x="474" y="301"/>
                  </a:lnTo>
                  <a:lnTo>
                    <a:pt x="467" y="291"/>
                  </a:lnTo>
                  <a:lnTo>
                    <a:pt x="431" y="262"/>
                  </a:lnTo>
                  <a:lnTo>
                    <a:pt x="429" y="264"/>
                  </a:lnTo>
                  <a:lnTo>
                    <a:pt x="439" y="299"/>
                  </a:lnTo>
                  <a:lnTo>
                    <a:pt x="462" y="335"/>
                  </a:lnTo>
                  <a:lnTo>
                    <a:pt x="462" y="337"/>
                  </a:lnTo>
                  <a:lnTo>
                    <a:pt x="457" y="337"/>
                  </a:lnTo>
                  <a:lnTo>
                    <a:pt x="433" y="304"/>
                  </a:lnTo>
                  <a:lnTo>
                    <a:pt x="420" y="271"/>
                  </a:lnTo>
                  <a:lnTo>
                    <a:pt x="421" y="253"/>
                  </a:lnTo>
                  <a:lnTo>
                    <a:pt x="387" y="226"/>
                  </a:lnTo>
                  <a:lnTo>
                    <a:pt x="364" y="208"/>
                  </a:lnTo>
                  <a:lnTo>
                    <a:pt x="348" y="200"/>
                  </a:lnTo>
                  <a:lnTo>
                    <a:pt x="330" y="185"/>
                  </a:lnTo>
                  <a:lnTo>
                    <a:pt x="324" y="181"/>
                  </a:lnTo>
                  <a:lnTo>
                    <a:pt x="317" y="174"/>
                  </a:lnTo>
                  <a:lnTo>
                    <a:pt x="306" y="172"/>
                  </a:lnTo>
                  <a:lnTo>
                    <a:pt x="298" y="167"/>
                  </a:lnTo>
                  <a:lnTo>
                    <a:pt x="296" y="172"/>
                  </a:lnTo>
                  <a:lnTo>
                    <a:pt x="298" y="201"/>
                  </a:lnTo>
                  <a:lnTo>
                    <a:pt x="302" y="206"/>
                  </a:lnTo>
                  <a:lnTo>
                    <a:pt x="308" y="230"/>
                  </a:lnTo>
                  <a:lnTo>
                    <a:pt x="325" y="264"/>
                  </a:lnTo>
                  <a:lnTo>
                    <a:pt x="364" y="319"/>
                  </a:lnTo>
                  <a:lnTo>
                    <a:pt x="370" y="325"/>
                  </a:lnTo>
                  <a:lnTo>
                    <a:pt x="370" y="329"/>
                  </a:lnTo>
                  <a:lnTo>
                    <a:pt x="364" y="329"/>
                  </a:lnTo>
                  <a:lnTo>
                    <a:pt x="343" y="304"/>
                  </a:lnTo>
                  <a:lnTo>
                    <a:pt x="309" y="249"/>
                  </a:lnTo>
                  <a:lnTo>
                    <a:pt x="297" y="225"/>
                  </a:lnTo>
                  <a:lnTo>
                    <a:pt x="284" y="160"/>
                  </a:lnTo>
                  <a:lnTo>
                    <a:pt x="260" y="145"/>
                  </a:lnTo>
                  <a:lnTo>
                    <a:pt x="238" y="136"/>
                  </a:lnTo>
                  <a:lnTo>
                    <a:pt x="217" y="125"/>
                  </a:lnTo>
                  <a:lnTo>
                    <a:pt x="180" y="109"/>
                  </a:lnTo>
                  <a:lnTo>
                    <a:pt x="140" y="92"/>
                  </a:lnTo>
                  <a:lnTo>
                    <a:pt x="125" y="90"/>
                  </a:lnTo>
                  <a:lnTo>
                    <a:pt x="128" y="105"/>
                  </a:lnTo>
                  <a:lnTo>
                    <a:pt x="131" y="111"/>
                  </a:lnTo>
                  <a:lnTo>
                    <a:pt x="134" y="119"/>
                  </a:lnTo>
                  <a:lnTo>
                    <a:pt x="152" y="142"/>
                  </a:lnTo>
                  <a:lnTo>
                    <a:pt x="153" y="149"/>
                  </a:lnTo>
                  <a:lnTo>
                    <a:pt x="181" y="183"/>
                  </a:lnTo>
                  <a:lnTo>
                    <a:pt x="194" y="200"/>
                  </a:lnTo>
                  <a:lnTo>
                    <a:pt x="231" y="230"/>
                  </a:lnTo>
                  <a:lnTo>
                    <a:pt x="240" y="235"/>
                  </a:lnTo>
                  <a:lnTo>
                    <a:pt x="243" y="240"/>
                  </a:lnTo>
                  <a:lnTo>
                    <a:pt x="241" y="241"/>
                  </a:lnTo>
                  <a:lnTo>
                    <a:pt x="226" y="235"/>
                  </a:lnTo>
                  <a:lnTo>
                    <a:pt x="190" y="205"/>
                  </a:lnTo>
                  <a:lnTo>
                    <a:pt x="129" y="123"/>
                  </a:lnTo>
                  <a:lnTo>
                    <a:pt x="112" y="91"/>
                  </a:lnTo>
                  <a:lnTo>
                    <a:pt x="112" y="85"/>
                  </a:lnTo>
                  <a:lnTo>
                    <a:pt x="93" y="73"/>
                  </a:lnTo>
                  <a:lnTo>
                    <a:pt x="73" y="60"/>
                  </a:lnTo>
                  <a:lnTo>
                    <a:pt x="63" y="57"/>
                  </a:lnTo>
                  <a:lnTo>
                    <a:pt x="25" y="23"/>
                  </a:lnTo>
                  <a:lnTo>
                    <a:pt x="0" y="3"/>
                  </a:lnTo>
                  <a:lnTo>
                    <a:pt x="3" y="0"/>
                  </a:lnTo>
                  <a:lnTo>
                    <a:pt x="17" y="3"/>
                  </a:lnTo>
                  <a:lnTo>
                    <a:pt x="83" y="58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5" name="Freeform 371"/>
            <p:cNvSpPr>
              <a:spLocks/>
            </p:cNvSpPr>
            <p:nvPr/>
          </p:nvSpPr>
          <p:spPr bwMode="auto">
            <a:xfrm>
              <a:off x="1011" y="1475"/>
              <a:ext cx="592" cy="599"/>
            </a:xfrm>
            <a:custGeom>
              <a:avLst/>
              <a:gdLst>
                <a:gd name="T0" fmla="*/ 249 w 592"/>
                <a:gd name="T1" fmla="*/ 17 h 599"/>
                <a:gd name="T2" fmla="*/ 294 w 592"/>
                <a:gd name="T3" fmla="*/ 14 h 599"/>
                <a:gd name="T4" fmla="*/ 300 w 592"/>
                <a:gd name="T5" fmla="*/ 16 h 599"/>
                <a:gd name="T6" fmla="*/ 291 w 592"/>
                <a:gd name="T7" fmla="*/ 73 h 599"/>
                <a:gd name="T8" fmla="*/ 298 w 592"/>
                <a:gd name="T9" fmla="*/ 86 h 599"/>
                <a:gd name="T10" fmla="*/ 332 w 592"/>
                <a:gd name="T11" fmla="*/ 95 h 599"/>
                <a:gd name="T12" fmla="*/ 350 w 592"/>
                <a:gd name="T13" fmla="*/ 78 h 599"/>
                <a:gd name="T14" fmla="*/ 363 w 592"/>
                <a:gd name="T15" fmla="*/ 23 h 599"/>
                <a:gd name="T16" fmla="*/ 438 w 592"/>
                <a:gd name="T17" fmla="*/ 33 h 599"/>
                <a:gd name="T18" fmla="*/ 494 w 592"/>
                <a:gd name="T19" fmla="*/ 55 h 599"/>
                <a:gd name="T20" fmla="*/ 516 w 592"/>
                <a:gd name="T21" fmla="*/ 64 h 599"/>
                <a:gd name="T22" fmla="*/ 508 w 592"/>
                <a:gd name="T23" fmla="*/ 91 h 599"/>
                <a:gd name="T24" fmla="*/ 548 w 592"/>
                <a:gd name="T25" fmla="*/ 154 h 599"/>
                <a:gd name="T26" fmla="*/ 561 w 592"/>
                <a:gd name="T27" fmla="*/ 195 h 599"/>
                <a:gd name="T28" fmla="*/ 592 w 592"/>
                <a:gd name="T29" fmla="*/ 250 h 599"/>
                <a:gd name="T30" fmla="*/ 587 w 592"/>
                <a:gd name="T31" fmla="*/ 268 h 599"/>
                <a:gd name="T32" fmla="*/ 589 w 592"/>
                <a:gd name="T33" fmla="*/ 300 h 599"/>
                <a:gd name="T34" fmla="*/ 580 w 592"/>
                <a:gd name="T35" fmla="*/ 364 h 599"/>
                <a:gd name="T36" fmla="*/ 575 w 592"/>
                <a:gd name="T37" fmla="*/ 378 h 599"/>
                <a:gd name="T38" fmla="*/ 545 w 592"/>
                <a:gd name="T39" fmla="*/ 430 h 599"/>
                <a:gd name="T40" fmla="*/ 545 w 592"/>
                <a:gd name="T41" fmla="*/ 462 h 599"/>
                <a:gd name="T42" fmla="*/ 530 w 592"/>
                <a:gd name="T43" fmla="*/ 466 h 599"/>
                <a:gd name="T44" fmla="*/ 496 w 592"/>
                <a:gd name="T45" fmla="*/ 481 h 599"/>
                <a:gd name="T46" fmla="*/ 466 w 592"/>
                <a:gd name="T47" fmla="*/ 519 h 599"/>
                <a:gd name="T48" fmla="*/ 407 w 592"/>
                <a:gd name="T49" fmla="*/ 546 h 599"/>
                <a:gd name="T50" fmla="*/ 359 w 592"/>
                <a:gd name="T51" fmla="*/ 554 h 599"/>
                <a:gd name="T52" fmla="*/ 323 w 592"/>
                <a:gd name="T53" fmla="*/ 595 h 599"/>
                <a:gd name="T54" fmla="*/ 322 w 592"/>
                <a:gd name="T55" fmla="*/ 599 h 599"/>
                <a:gd name="T56" fmla="*/ 285 w 592"/>
                <a:gd name="T57" fmla="*/ 563 h 599"/>
                <a:gd name="T58" fmla="*/ 204 w 592"/>
                <a:gd name="T59" fmla="*/ 546 h 599"/>
                <a:gd name="T60" fmla="*/ 178 w 592"/>
                <a:gd name="T61" fmla="*/ 521 h 599"/>
                <a:gd name="T62" fmla="*/ 145 w 592"/>
                <a:gd name="T63" fmla="*/ 514 h 599"/>
                <a:gd name="T64" fmla="*/ 108 w 592"/>
                <a:gd name="T65" fmla="*/ 518 h 599"/>
                <a:gd name="T66" fmla="*/ 118 w 592"/>
                <a:gd name="T67" fmla="*/ 477 h 599"/>
                <a:gd name="T68" fmla="*/ 77 w 592"/>
                <a:gd name="T69" fmla="*/ 421 h 599"/>
                <a:gd name="T70" fmla="*/ 37 w 592"/>
                <a:gd name="T71" fmla="*/ 323 h 599"/>
                <a:gd name="T72" fmla="*/ 12 w 592"/>
                <a:gd name="T73" fmla="*/ 295 h 599"/>
                <a:gd name="T74" fmla="*/ 13 w 592"/>
                <a:gd name="T75" fmla="*/ 266 h 599"/>
                <a:gd name="T76" fmla="*/ 37 w 592"/>
                <a:gd name="T77" fmla="*/ 196 h 599"/>
                <a:gd name="T78" fmla="*/ 42 w 592"/>
                <a:gd name="T79" fmla="*/ 150 h 599"/>
                <a:gd name="T80" fmla="*/ 39 w 592"/>
                <a:gd name="T81" fmla="*/ 141 h 599"/>
                <a:gd name="T82" fmla="*/ 116 w 592"/>
                <a:gd name="T83" fmla="*/ 84 h 599"/>
                <a:gd name="T84" fmla="*/ 159 w 592"/>
                <a:gd name="T85" fmla="*/ 56 h 599"/>
                <a:gd name="T86" fmla="*/ 214 w 592"/>
                <a:gd name="T87" fmla="*/ 35 h 599"/>
                <a:gd name="T88" fmla="*/ 212 w 592"/>
                <a:gd name="T89" fmla="*/ 6 h 599"/>
                <a:gd name="T90" fmla="*/ 220 w 592"/>
                <a:gd name="T91" fmla="*/ 5 h 5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92" h="599">
                  <a:moveTo>
                    <a:pt x="231" y="13"/>
                  </a:moveTo>
                  <a:lnTo>
                    <a:pt x="249" y="17"/>
                  </a:lnTo>
                  <a:lnTo>
                    <a:pt x="253" y="14"/>
                  </a:lnTo>
                  <a:lnTo>
                    <a:pt x="294" y="14"/>
                  </a:lnTo>
                  <a:lnTo>
                    <a:pt x="296" y="16"/>
                  </a:lnTo>
                  <a:lnTo>
                    <a:pt x="300" y="16"/>
                  </a:lnTo>
                  <a:lnTo>
                    <a:pt x="295" y="53"/>
                  </a:lnTo>
                  <a:lnTo>
                    <a:pt x="291" y="73"/>
                  </a:lnTo>
                  <a:lnTo>
                    <a:pt x="292" y="81"/>
                  </a:lnTo>
                  <a:lnTo>
                    <a:pt x="298" y="86"/>
                  </a:lnTo>
                  <a:lnTo>
                    <a:pt x="312" y="89"/>
                  </a:lnTo>
                  <a:lnTo>
                    <a:pt x="332" y="95"/>
                  </a:lnTo>
                  <a:lnTo>
                    <a:pt x="343" y="92"/>
                  </a:lnTo>
                  <a:lnTo>
                    <a:pt x="350" y="78"/>
                  </a:lnTo>
                  <a:lnTo>
                    <a:pt x="358" y="44"/>
                  </a:lnTo>
                  <a:lnTo>
                    <a:pt x="363" y="23"/>
                  </a:lnTo>
                  <a:lnTo>
                    <a:pt x="420" y="27"/>
                  </a:lnTo>
                  <a:lnTo>
                    <a:pt x="438" y="33"/>
                  </a:lnTo>
                  <a:lnTo>
                    <a:pt x="466" y="49"/>
                  </a:lnTo>
                  <a:lnTo>
                    <a:pt x="494" y="55"/>
                  </a:lnTo>
                  <a:lnTo>
                    <a:pt x="516" y="49"/>
                  </a:lnTo>
                  <a:lnTo>
                    <a:pt x="516" y="64"/>
                  </a:lnTo>
                  <a:lnTo>
                    <a:pt x="508" y="81"/>
                  </a:lnTo>
                  <a:lnTo>
                    <a:pt x="508" y="91"/>
                  </a:lnTo>
                  <a:lnTo>
                    <a:pt x="539" y="131"/>
                  </a:lnTo>
                  <a:lnTo>
                    <a:pt x="548" y="154"/>
                  </a:lnTo>
                  <a:lnTo>
                    <a:pt x="556" y="190"/>
                  </a:lnTo>
                  <a:lnTo>
                    <a:pt x="561" y="195"/>
                  </a:lnTo>
                  <a:lnTo>
                    <a:pt x="568" y="218"/>
                  </a:lnTo>
                  <a:lnTo>
                    <a:pt x="592" y="250"/>
                  </a:lnTo>
                  <a:lnTo>
                    <a:pt x="592" y="259"/>
                  </a:lnTo>
                  <a:lnTo>
                    <a:pt x="587" y="268"/>
                  </a:lnTo>
                  <a:lnTo>
                    <a:pt x="587" y="287"/>
                  </a:lnTo>
                  <a:lnTo>
                    <a:pt x="589" y="300"/>
                  </a:lnTo>
                  <a:lnTo>
                    <a:pt x="587" y="339"/>
                  </a:lnTo>
                  <a:lnTo>
                    <a:pt x="580" y="364"/>
                  </a:lnTo>
                  <a:lnTo>
                    <a:pt x="576" y="367"/>
                  </a:lnTo>
                  <a:lnTo>
                    <a:pt x="575" y="378"/>
                  </a:lnTo>
                  <a:lnTo>
                    <a:pt x="557" y="410"/>
                  </a:lnTo>
                  <a:lnTo>
                    <a:pt x="545" y="430"/>
                  </a:lnTo>
                  <a:lnTo>
                    <a:pt x="540" y="441"/>
                  </a:lnTo>
                  <a:lnTo>
                    <a:pt x="545" y="462"/>
                  </a:lnTo>
                  <a:lnTo>
                    <a:pt x="539" y="466"/>
                  </a:lnTo>
                  <a:lnTo>
                    <a:pt x="530" y="466"/>
                  </a:lnTo>
                  <a:lnTo>
                    <a:pt x="519" y="472"/>
                  </a:lnTo>
                  <a:lnTo>
                    <a:pt x="496" y="481"/>
                  </a:lnTo>
                  <a:lnTo>
                    <a:pt x="486" y="500"/>
                  </a:lnTo>
                  <a:lnTo>
                    <a:pt x="466" y="519"/>
                  </a:lnTo>
                  <a:lnTo>
                    <a:pt x="445" y="535"/>
                  </a:lnTo>
                  <a:lnTo>
                    <a:pt x="407" y="546"/>
                  </a:lnTo>
                  <a:lnTo>
                    <a:pt x="381" y="550"/>
                  </a:lnTo>
                  <a:lnTo>
                    <a:pt x="359" y="554"/>
                  </a:lnTo>
                  <a:lnTo>
                    <a:pt x="341" y="564"/>
                  </a:lnTo>
                  <a:lnTo>
                    <a:pt x="323" y="595"/>
                  </a:lnTo>
                  <a:lnTo>
                    <a:pt x="323" y="598"/>
                  </a:lnTo>
                  <a:lnTo>
                    <a:pt x="322" y="599"/>
                  </a:lnTo>
                  <a:lnTo>
                    <a:pt x="299" y="568"/>
                  </a:lnTo>
                  <a:lnTo>
                    <a:pt x="285" y="563"/>
                  </a:lnTo>
                  <a:lnTo>
                    <a:pt x="244" y="559"/>
                  </a:lnTo>
                  <a:lnTo>
                    <a:pt x="204" y="546"/>
                  </a:lnTo>
                  <a:lnTo>
                    <a:pt x="191" y="536"/>
                  </a:lnTo>
                  <a:lnTo>
                    <a:pt x="178" y="521"/>
                  </a:lnTo>
                  <a:lnTo>
                    <a:pt x="159" y="512"/>
                  </a:lnTo>
                  <a:lnTo>
                    <a:pt x="145" y="514"/>
                  </a:lnTo>
                  <a:lnTo>
                    <a:pt x="127" y="514"/>
                  </a:lnTo>
                  <a:lnTo>
                    <a:pt x="108" y="518"/>
                  </a:lnTo>
                  <a:lnTo>
                    <a:pt x="108" y="507"/>
                  </a:lnTo>
                  <a:lnTo>
                    <a:pt x="118" y="477"/>
                  </a:lnTo>
                  <a:lnTo>
                    <a:pt x="114" y="460"/>
                  </a:lnTo>
                  <a:lnTo>
                    <a:pt x="77" y="421"/>
                  </a:lnTo>
                  <a:lnTo>
                    <a:pt x="49" y="363"/>
                  </a:lnTo>
                  <a:lnTo>
                    <a:pt x="37" y="323"/>
                  </a:lnTo>
                  <a:lnTo>
                    <a:pt x="27" y="308"/>
                  </a:lnTo>
                  <a:lnTo>
                    <a:pt x="12" y="295"/>
                  </a:lnTo>
                  <a:lnTo>
                    <a:pt x="0" y="291"/>
                  </a:lnTo>
                  <a:lnTo>
                    <a:pt x="13" y="266"/>
                  </a:lnTo>
                  <a:lnTo>
                    <a:pt x="29" y="234"/>
                  </a:lnTo>
                  <a:lnTo>
                    <a:pt x="37" y="196"/>
                  </a:lnTo>
                  <a:lnTo>
                    <a:pt x="45" y="173"/>
                  </a:lnTo>
                  <a:lnTo>
                    <a:pt x="42" y="150"/>
                  </a:lnTo>
                  <a:lnTo>
                    <a:pt x="39" y="143"/>
                  </a:lnTo>
                  <a:lnTo>
                    <a:pt x="39" y="141"/>
                  </a:lnTo>
                  <a:lnTo>
                    <a:pt x="76" y="127"/>
                  </a:lnTo>
                  <a:lnTo>
                    <a:pt x="116" y="84"/>
                  </a:lnTo>
                  <a:lnTo>
                    <a:pt x="144" y="67"/>
                  </a:lnTo>
                  <a:lnTo>
                    <a:pt x="159" y="56"/>
                  </a:lnTo>
                  <a:lnTo>
                    <a:pt x="193" y="40"/>
                  </a:lnTo>
                  <a:lnTo>
                    <a:pt x="214" y="35"/>
                  </a:lnTo>
                  <a:lnTo>
                    <a:pt x="220" y="24"/>
                  </a:lnTo>
                  <a:lnTo>
                    <a:pt x="212" y="6"/>
                  </a:lnTo>
                  <a:lnTo>
                    <a:pt x="211" y="0"/>
                  </a:lnTo>
                  <a:lnTo>
                    <a:pt x="220" y="5"/>
                  </a:lnTo>
                  <a:lnTo>
                    <a:pt x="231" y="13"/>
                  </a:lnTo>
                  <a:close/>
                </a:path>
              </a:pathLst>
            </a:custGeom>
            <a:solidFill>
              <a:srgbClr val="66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6" name="Freeform 372"/>
            <p:cNvSpPr>
              <a:spLocks/>
            </p:cNvSpPr>
            <p:nvPr/>
          </p:nvSpPr>
          <p:spPr bwMode="auto">
            <a:xfrm>
              <a:off x="1091" y="1540"/>
              <a:ext cx="421" cy="421"/>
            </a:xfrm>
            <a:custGeom>
              <a:avLst/>
              <a:gdLst>
                <a:gd name="T0" fmla="*/ 420 w 421"/>
                <a:gd name="T1" fmla="*/ 189 h 421"/>
                <a:gd name="T2" fmla="*/ 411 w 421"/>
                <a:gd name="T3" fmla="*/ 148 h 421"/>
                <a:gd name="T4" fmla="*/ 385 w 421"/>
                <a:gd name="T5" fmla="*/ 93 h 421"/>
                <a:gd name="T6" fmla="*/ 344 w 421"/>
                <a:gd name="T7" fmla="*/ 48 h 421"/>
                <a:gd name="T8" fmla="*/ 292 w 421"/>
                <a:gd name="T9" fmla="*/ 16 h 421"/>
                <a:gd name="T10" fmla="*/ 270 w 421"/>
                <a:gd name="T11" fmla="*/ 13 h 421"/>
                <a:gd name="T12" fmla="*/ 285 w 421"/>
                <a:gd name="T13" fmla="*/ 34 h 421"/>
                <a:gd name="T14" fmla="*/ 333 w 421"/>
                <a:gd name="T15" fmla="*/ 63 h 421"/>
                <a:gd name="T16" fmla="*/ 369 w 421"/>
                <a:gd name="T17" fmla="*/ 103 h 421"/>
                <a:gd name="T18" fmla="*/ 393 w 421"/>
                <a:gd name="T19" fmla="*/ 154 h 421"/>
                <a:gd name="T20" fmla="*/ 402 w 421"/>
                <a:gd name="T21" fmla="*/ 211 h 421"/>
                <a:gd name="T22" fmla="*/ 420 w 421"/>
                <a:gd name="T23" fmla="*/ 232 h 421"/>
                <a:gd name="T24" fmla="*/ 411 w 421"/>
                <a:gd name="T25" fmla="*/ 273 h 421"/>
                <a:gd name="T26" fmla="*/ 385 w 421"/>
                <a:gd name="T27" fmla="*/ 329 h 421"/>
                <a:gd name="T28" fmla="*/ 344 w 421"/>
                <a:gd name="T29" fmla="*/ 373 h 421"/>
                <a:gd name="T30" fmla="*/ 292 w 421"/>
                <a:gd name="T31" fmla="*/ 405 h 421"/>
                <a:gd name="T32" fmla="*/ 242 w 421"/>
                <a:gd name="T33" fmla="*/ 419 h 421"/>
                <a:gd name="T34" fmla="*/ 211 w 421"/>
                <a:gd name="T35" fmla="*/ 421 h 421"/>
                <a:gd name="T36" fmla="*/ 179 w 421"/>
                <a:gd name="T37" fmla="*/ 419 h 421"/>
                <a:gd name="T38" fmla="*/ 129 w 421"/>
                <a:gd name="T39" fmla="*/ 405 h 421"/>
                <a:gd name="T40" fmla="*/ 77 w 421"/>
                <a:gd name="T41" fmla="*/ 373 h 421"/>
                <a:gd name="T42" fmla="*/ 36 w 421"/>
                <a:gd name="T43" fmla="*/ 329 h 421"/>
                <a:gd name="T44" fmla="*/ 10 w 421"/>
                <a:gd name="T45" fmla="*/ 273 h 421"/>
                <a:gd name="T46" fmla="*/ 1 w 421"/>
                <a:gd name="T47" fmla="*/ 232 h 421"/>
                <a:gd name="T48" fmla="*/ 0 w 421"/>
                <a:gd name="T49" fmla="*/ 200 h 421"/>
                <a:gd name="T50" fmla="*/ 4 w 421"/>
                <a:gd name="T51" fmla="*/ 168 h 421"/>
                <a:gd name="T52" fmla="*/ 26 w 421"/>
                <a:gd name="T53" fmla="*/ 111 h 421"/>
                <a:gd name="T54" fmla="*/ 62 w 421"/>
                <a:gd name="T55" fmla="*/ 62 h 421"/>
                <a:gd name="T56" fmla="*/ 110 w 421"/>
                <a:gd name="T57" fmla="*/ 26 h 421"/>
                <a:gd name="T58" fmla="*/ 168 w 421"/>
                <a:gd name="T59" fmla="*/ 4 h 421"/>
                <a:gd name="T60" fmla="*/ 200 w 421"/>
                <a:gd name="T61" fmla="*/ 0 h 421"/>
                <a:gd name="T62" fmla="*/ 211 w 421"/>
                <a:gd name="T63" fmla="*/ 8 h 421"/>
                <a:gd name="T64" fmla="*/ 211 w 421"/>
                <a:gd name="T65" fmla="*/ 19 h 421"/>
                <a:gd name="T66" fmla="*/ 153 w 421"/>
                <a:gd name="T67" fmla="*/ 28 h 421"/>
                <a:gd name="T68" fmla="*/ 103 w 421"/>
                <a:gd name="T69" fmla="*/ 52 h 421"/>
                <a:gd name="T70" fmla="*/ 63 w 421"/>
                <a:gd name="T71" fmla="*/ 88 h 421"/>
                <a:gd name="T72" fmla="*/ 34 w 421"/>
                <a:gd name="T73" fmla="*/ 136 h 421"/>
                <a:gd name="T74" fmla="*/ 20 w 421"/>
                <a:gd name="T75" fmla="*/ 192 h 421"/>
                <a:gd name="T76" fmla="*/ 22 w 421"/>
                <a:gd name="T77" fmla="*/ 249 h 421"/>
                <a:gd name="T78" fmla="*/ 43 w 421"/>
                <a:gd name="T79" fmla="*/ 302 h 421"/>
                <a:gd name="T80" fmla="*/ 76 w 421"/>
                <a:gd name="T81" fmla="*/ 346 h 421"/>
                <a:gd name="T82" fmla="*/ 119 w 421"/>
                <a:gd name="T83" fmla="*/ 379 h 421"/>
                <a:gd name="T84" fmla="*/ 172 w 421"/>
                <a:gd name="T85" fmla="*/ 399 h 421"/>
                <a:gd name="T86" fmla="*/ 230 w 421"/>
                <a:gd name="T87" fmla="*/ 401 h 421"/>
                <a:gd name="T88" fmla="*/ 285 w 421"/>
                <a:gd name="T89" fmla="*/ 387 h 421"/>
                <a:gd name="T90" fmla="*/ 333 w 421"/>
                <a:gd name="T91" fmla="*/ 358 h 421"/>
                <a:gd name="T92" fmla="*/ 369 w 421"/>
                <a:gd name="T93" fmla="*/ 318 h 421"/>
                <a:gd name="T94" fmla="*/ 393 w 421"/>
                <a:gd name="T95" fmla="*/ 268 h 421"/>
                <a:gd name="T96" fmla="*/ 402 w 421"/>
                <a:gd name="T97" fmla="*/ 211 h 4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421" h="421">
                  <a:moveTo>
                    <a:pt x="421" y="211"/>
                  </a:moveTo>
                  <a:lnTo>
                    <a:pt x="421" y="200"/>
                  </a:lnTo>
                  <a:lnTo>
                    <a:pt x="420" y="189"/>
                  </a:lnTo>
                  <a:lnTo>
                    <a:pt x="419" y="179"/>
                  </a:lnTo>
                  <a:lnTo>
                    <a:pt x="417" y="168"/>
                  </a:lnTo>
                  <a:lnTo>
                    <a:pt x="411" y="148"/>
                  </a:lnTo>
                  <a:lnTo>
                    <a:pt x="405" y="129"/>
                  </a:lnTo>
                  <a:lnTo>
                    <a:pt x="395" y="111"/>
                  </a:lnTo>
                  <a:lnTo>
                    <a:pt x="385" y="93"/>
                  </a:lnTo>
                  <a:lnTo>
                    <a:pt x="373" y="77"/>
                  </a:lnTo>
                  <a:lnTo>
                    <a:pt x="359" y="62"/>
                  </a:lnTo>
                  <a:lnTo>
                    <a:pt x="344" y="48"/>
                  </a:lnTo>
                  <a:lnTo>
                    <a:pt x="329" y="36"/>
                  </a:lnTo>
                  <a:lnTo>
                    <a:pt x="310" y="26"/>
                  </a:lnTo>
                  <a:lnTo>
                    <a:pt x="292" y="16"/>
                  </a:lnTo>
                  <a:lnTo>
                    <a:pt x="273" y="10"/>
                  </a:lnTo>
                  <a:lnTo>
                    <a:pt x="271" y="9"/>
                  </a:lnTo>
                  <a:lnTo>
                    <a:pt x="270" y="13"/>
                  </a:lnTo>
                  <a:lnTo>
                    <a:pt x="263" y="27"/>
                  </a:lnTo>
                  <a:lnTo>
                    <a:pt x="267" y="28"/>
                  </a:lnTo>
                  <a:lnTo>
                    <a:pt x="285" y="34"/>
                  </a:lnTo>
                  <a:lnTo>
                    <a:pt x="302" y="43"/>
                  </a:lnTo>
                  <a:lnTo>
                    <a:pt x="318" y="52"/>
                  </a:lnTo>
                  <a:lnTo>
                    <a:pt x="333" y="63"/>
                  </a:lnTo>
                  <a:lnTo>
                    <a:pt x="346" y="76"/>
                  </a:lnTo>
                  <a:lnTo>
                    <a:pt x="358" y="88"/>
                  </a:lnTo>
                  <a:lnTo>
                    <a:pt x="369" y="103"/>
                  </a:lnTo>
                  <a:lnTo>
                    <a:pt x="378" y="119"/>
                  </a:lnTo>
                  <a:lnTo>
                    <a:pt x="387" y="136"/>
                  </a:lnTo>
                  <a:lnTo>
                    <a:pt x="393" y="154"/>
                  </a:lnTo>
                  <a:lnTo>
                    <a:pt x="398" y="172"/>
                  </a:lnTo>
                  <a:lnTo>
                    <a:pt x="401" y="192"/>
                  </a:lnTo>
                  <a:lnTo>
                    <a:pt x="402" y="211"/>
                  </a:lnTo>
                  <a:lnTo>
                    <a:pt x="421" y="211"/>
                  </a:lnTo>
                  <a:lnTo>
                    <a:pt x="421" y="221"/>
                  </a:lnTo>
                  <a:lnTo>
                    <a:pt x="420" y="232"/>
                  </a:lnTo>
                  <a:lnTo>
                    <a:pt x="419" y="243"/>
                  </a:lnTo>
                  <a:lnTo>
                    <a:pt x="417" y="253"/>
                  </a:lnTo>
                  <a:lnTo>
                    <a:pt x="411" y="273"/>
                  </a:lnTo>
                  <a:lnTo>
                    <a:pt x="405" y="292"/>
                  </a:lnTo>
                  <a:lnTo>
                    <a:pt x="395" y="312"/>
                  </a:lnTo>
                  <a:lnTo>
                    <a:pt x="385" y="329"/>
                  </a:lnTo>
                  <a:lnTo>
                    <a:pt x="373" y="345"/>
                  </a:lnTo>
                  <a:lnTo>
                    <a:pt x="359" y="359"/>
                  </a:lnTo>
                  <a:lnTo>
                    <a:pt x="344" y="373"/>
                  </a:lnTo>
                  <a:lnTo>
                    <a:pt x="329" y="385"/>
                  </a:lnTo>
                  <a:lnTo>
                    <a:pt x="310" y="396"/>
                  </a:lnTo>
                  <a:lnTo>
                    <a:pt x="292" y="405"/>
                  </a:lnTo>
                  <a:lnTo>
                    <a:pt x="273" y="412"/>
                  </a:lnTo>
                  <a:lnTo>
                    <a:pt x="253" y="417"/>
                  </a:lnTo>
                  <a:lnTo>
                    <a:pt x="242" y="419"/>
                  </a:lnTo>
                  <a:lnTo>
                    <a:pt x="232" y="420"/>
                  </a:lnTo>
                  <a:lnTo>
                    <a:pt x="221" y="421"/>
                  </a:lnTo>
                  <a:lnTo>
                    <a:pt x="211" y="421"/>
                  </a:lnTo>
                  <a:lnTo>
                    <a:pt x="200" y="421"/>
                  </a:lnTo>
                  <a:lnTo>
                    <a:pt x="189" y="420"/>
                  </a:lnTo>
                  <a:lnTo>
                    <a:pt x="179" y="419"/>
                  </a:lnTo>
                  <a:lnTo>
                    <a:pt x="168" y="417"/>
                  </a:lnTo>
                  <a:lnTo>
                    <a:pt x="148" y="412"/>
                  </a:lnTo>
                  <a:lnTo>
                    <a:pt x="129" y="405"/>
                  </a:lnTo>
                  <a:lnTo>
                    <a:pt x="110" y="396"/>
                  </a:lnTo>
                  <a:lnTo>
                    <a:pt x="93" y="385"/>
                  </a:lnTo>
                  <a:lnTo>
                    <a:pt x="77" y="373"/>
                  </a:lnTo>
                  <a:lnTo>
                    <a:pt x="62" y="359"/>
                  </a:lnTo>
                  <a:lnTo>
                    <a:pt x="48" y="345"/>
                  </a:lnTo>
                  <a:lnTo>
                    <a:pt x="36" y="329"/>
                  </a:lnTo>
                  <a:lnTo>
                    <a:pt x="26" y="312"/>
                  </a:lnTo>
                  <a:lnTo>
                    <a:pt x="16" y="292"/>
                  </a:lnTo>
                  <a:lnTo>
                    <a:pt x="10" y="273"/>
                  </a:lnTo>
                  <a:lnTo>
                    <a:pt x="4" y="253"/>
                  </a:lnTo>
                  <a:lnTo>
                    <a:pt x="2" y="243"/>
                  </a:lnTo>
                  <a:lnTo>
                    <a:pt x="1" y="232"/>
                  </a:lnTo>
                  <a:lnTo>
                    <a:pt x="0" y="221"/>
                  </a:lnTo>
                  <a:lnTo>
                    <a:pt x="0" y="211"/>
                  </a:lnTo>
                  <a:lnTo>
                    <a:pt x="0" y="200"/>
                  </a:lnTo>
                  <a:lnTo>
                    <a:pt x="1" y="189"/>
                  </a:lnTo>
                  <a:lnTo>
                    <a:pt x="2" y="179"/>
                  </a:lnTo>
                  <a:lnTo>
                    <a:pt x="4" y="168"/>
                  </a:lnTo>
                  <a:lnTo>
                    <a:pt x="10" y="148"/>
                  </a:lnTo>
                  <a:lnTo>
                    <a:pt x="16" y="129"/>
                  </a:lnTo>
                  <a:lnTo>
                    <a:pt x="26" y="111"/>
                  </a:lnTo>
                  <a:lnTo>
                    <a:pt x="36" y="93"/>
                  </a:lnTo>
                  <a:lnTo>
                    <a:pt x="48" y="77"/>
                  </a:lnTo>
                  <a:lnTo>
                    <a:pt x="62" y="62"/>
                  </a:lnTo>
                  <a:lnTo>
                    <a:pt x="77" y="48"/>
                  </a:lnTo>
                  <a:lnTo>
                    <a:pt x="93" y="36"/>
                  </a:lnTo>
                  <a:lnTo>
                    <a:pt x="110" y="26"/>
                  </a:lnTo>
                  <a:lnTo>
                    <a:pt x="129" y="16"/>
                  </a:lnTo>
                  <a:lnTo>
                    <a:pt x="148" y="10"/>
                  </a:lnTo>
                  <a:lnTo>
                    <a:pt x="168" y="4"/>
                  </a:lnTo>
                  <a:lnTo>
                    <a:pt x="179" y="2"/>
                  </a:lnTo>
                  <a:lnTo>
                    <a:pt x="189" y="1"/>
                  </a:lnTo>
                  <a:lnTo>
                    <a:pt x="200" y="0"/>
                  </a:lnTo>
                  <a:lnTo>
                    <a:pt x="211" y="0"/>
                  </a:lnTo>
                  <a:lnTo>
                    <a:pt x="213" y="0"/>
                  </a:lnTo>
                  <a:lnTo>
                    <a:pt x="211" y="8"/>
                  </a:lnTo>
                  <a:lnTo>
                    <a:pt x="212" y="16"/>
                  </a:lnTo>
                  <a:lnTo>
                    <a:pt x="216" y="19"/>
                  </a:lnTo>
                  <a:lnTo>
                    <a:pt x="211" y="19"/>
                  </a:lnTo>
                  <a:lnTo>
                    <a:pt x="191" y="20"/>
                  </a:lnTo>
                  <a:lnTo>
                    <a:pt x="172" y="24"/>
                  </a:lnTo>
                  <a:lnTo>
                    <a:pt x="153" y="28"/>
                  </a:lnTo>
                  <a:lnTo>
                    <a:pt x="136" y="34"/>
                  </a:lnTo>
                  <a:lnTo>
                    <a:pt x="119" y="43"/>
                  </a:lnTo>
                  <a:lnTo>
                    <a:pt x="103" y="52"/>
                  </a:lnTo>
                  <a:lnTo>
                    <a:pt x="88" y="63"/>
                  </a:lnTo>
                  <a:lnTo>
                    <a:pt x="76" y="76"/>
                  </a:lnTo>
                  <a:lnTo>
                    <a:pt x="63" y="88"/>
                  </a:lnTo>
                  <a:lnTo>
                    <a:pt x="52" y="103"/>
                  </a:lnTo>
                  <a:lnTo>
                    <a:pt x="43" y="119"/>
                  </a:lnTo>
                  <a:lnTo>
                    <a:pt x="34" y="136"/>
                  </a:lnTo>
                  <a:lnTo>
                    <a:pt x="28" y="154"/>
                  </a:lnTo>
                  <a:lnTo>
                    <a:pt x="22" y="172"/>
                  </a:lnTo>
                  <a:lnTo>
                    <a:pt x="20" y="192"/>
                  </a:lnTo>
                  <a:lnTo>
                    <a:pt x="19" y="211"/>
                  </a:lnTo>
                  <a:lnTo>
                    <a:pt x="20" y="231"/>
                  </a:lnTo>
                  <a:lnTo>
                    <a:pt x="22" y="249"/>
                  </a:lnTo>
                  <a:lnTo>
                    <a:pt x="28" y="268"/>
                  </a:lnTo>
                  <a:lnTo>
                    <a:pt x="34" y="285"/>
                  </a:lnTo>
                  <a:lnTo>
                    <a:pt x="43" y="302"/>
                  </a:lnTo>
                  <a:lnTo>
                    <a:pt x="52" y="318"/>
                  </a:lnTo>
                  <a:lnTo>
                    <a:pt x="63" y="333"/>
                  </a:lnTo>
                  <a:lnTo>
                    <a:pt x="76" y="346"/>
                  </a:lnTo>
                  <a:lnTo>
                    <a:pt x="88" y="358"/>
                  </a:lnTo>
                  <a:lnTo>
                    <a:pt x="103" y="369"/>
                  </a:lnTo>
                  <a:lnTo>
                    <a:pt x="119" y="379"/>
                  </a:lnTo>
                  <a:lnTo>
                    <a:pt x="136" y="387"/>
                  </a:lnTo>
                  <a:lnTo>
                    <a:pt x="153" y="393"/>
                  </a:lnTo>
                  <a:lnTo>
                    <a:pt x="172" y="399"/>
                  </a:lnTo>
                  <a:lnTo>
                    <a:pt x="191" y="401"/>
                  </a:lnTo>
                  <a:lnTo>
                    <a:pt x="211" y="402"/>
                  </a:lnTo>
                  <a:lnTo>
                    <a:pt x="230" y="401"/>
                  </a:lnTo>
                  <a:lnTo>
                    <a:pt x="249" y="399"/>
                  </a:lnTo>
                  <a:lnTo>
                    <a:pt x="267" y="393"/>
                  </a:lnTo>
                  <a:lnTo>
                    <a:pt x="285" y="387"/>
                  </a:lnTo>
                  <a:lnTo>
                    <a:pt x="302" y="379"/>
                  </a:lnTo>
                  <a:lnTo>
                    <a:pt x="318" y="369"/>
                  </a:lnTo>
                  <a:lnTo>
                    <a:pt x="333" y="358"/>
                  </a:lnTo>
                  <a:lnTo>
                    <a:pt x="346" y="346"/>
                  </a:lnTo>
                  <a:lnTo>
                    <a:pt x="358" y="333"/>
                  </a:lnTo>
                  <a:lnTo>
                    <a:pt x="369" y="318"/>
                  </a:lnTo>
                  <a:lnTo>
                    <a:pt x="378" y="302"/>
                  </a:lnTo>
                  <a:lnTo>
                    <a:pt x="387" y="285"/>
                  </a:lnTo>
                  <a:lnTo>
                    <a:pt x="393" y="268"/>
                  </a:lnTo>
                  <a:lnTo>
                    <a:pt x="398" y="249"/>
                  </a:lnTo>
                  <a:lnTo>
                    <a:pt x="401" y="231"/>
                  </a:lnTo>
                  <a:lnTo>
                    <a:pt x="402" y="211"/>
                  </a:lnTo>
                  <a:lnTo>
                    <a:pt x="421" y="211"/>
                  </a:lnTo>
                  <a:close/>
                </a:path>
              </a:pathLst>
            </a:custGeom>
            <a:solidFill>
              <a:srgbClr val="6A9D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7" name="Freeform 373"/>
            <p:cNvSpPr>
              <a:spLocks/>
            </p:cNvSpPr>
            <p:nvPr/>
          </p:nvSpPr>
          <p:spPr bwMode="auto">
            <a:xfrm>
              <a:off x="1110" y="1559"/>
              <a:ext cx="383" cy="383"/>
            </a:xfrm>
            <a:custGeom>
              <a:avLst/>
              <a:gdLst>
                <a:gd name="T0" fmla="*/ 379 w 383"/>
                <a:gd name="T1" fmla="*/ 153 h 383"/>
                <a:gd name="T2" fmla="*/ 359 w 383"/>
                <a:gd name="T3" fmla="*/ 100 h 383"/>
                <a:gd name="T4" fmla="*/ 327 w 383"/>
                <a:gd name="T5" fmla="*/ 57 h 383"/>
                <a:gd name="T6" fmla="*/ 283 w 383"/>
                <a:gd name="T7" fmla="*/ 24 h 383"/>
                <a:gd name="T8" fmla="*/ 244 w 383"/>
                <a:gd name="T9" fmla="*/ 8 h 383"/>
                <a:gd name="T10" fmla="*/ 213 w 383"/>
                <a:gd name="T11" fmla="*/ 5 h 383"/>
                <a:gd name="T12" fmla="*/ 192 w 383"/>
                <a:gd name="T13" fmla="*/ 0 h 383"/>
                <a:gd name="T14" fmla="*/ 134 w 383"/>
                <a:gd name="T15" fmla="*/ 9 h 383"/>
                <a:gd name="T16" fmla="*/ 84 w 383"/>
                <a:gd name="T17" fmla="*/ 33 h 383"/>
                <a:gd name="T18" fmla="*/ 44 w 383"/>
                <a:gd name="T19" fmla="*/ 69 h 383"/>
                <a:gd name="T20" fmla="*/ 15 w 383"/>
                <a:gd name="T21" fmla="*/ 117 h 383"/>
                <a:gd name="T22" fmla="*/ 1 w 383"/>
                <a:gd name="T23" fmla="*/ 173 h 383"/>
                <a:gd name="T24" fmla="*/ 3 w 383"/>
                <a:gd name="T25" fmla="*/ 230 h 383"/>
                <a:gd name="T26" fmla="*/ 24 w 383"/>
                <a:gd name="T27" fmla="*/ 283 h 383"/>
                <a:gd name="T28" fmla="*/ 57 w 383"/>
                <a:gd name="T29" fmla="*/ 327 h 383"/>
                <a:gd name="T30" fmla="*/ 100 w 383"/>
                <a:gd name="T31" fmla="*/ 360 h 383"/>
                <a:gd name="T32" fmla="*/ 153 w 383"/>
                <a:gd name="T33" fmla="*/ 380 h 383"/>
                <a:gd name="T34" fmla="*/ 211 w 383"/>
                <a:gd name="T35" fmla="*/ 382 h 383"/>
                <a:gd name="T36" fmla="*/ 266 w 383"/>
                <a:gd name="T37" fmla="*/ 368 h 383"/>
                <a:gd name="T38" fmla="*/ 314 w 383"/>
                <a:gd name="T39" fmla="*/ 339 h 383"/>
                <a:gd name="T40" fmla="*/ 350 w 383"/>
                <a:gd name="T41" fmla="*/ 299 h 383"/>
                <a:gd name="T42" fmla="*/ 374 w 383"/>
                <a:gd name="T43" fmla="*/ 249 h 383"/>
                <a:gd name="T44" fmla="*/ 383 w 383"/>
                <a:gd name="T45" fmla="*/ 192 h 383"/>
                <a:gd name="T46" fmla="*/ 361 w 383"/>
                <a:gd name="T47" fmla="*/ 157 h 383"/>
                <a:gd name="T48" fmla="*/ 342 w 383"/>
                <a:gd name="T49" fmla="*/ 110 h 383"/>
                <a:gd name="T50" fmla="*/ 314 w 383"/>
                <a:gd name="T51" fmla="*/ 69 h 383"/>
                <a:gd name="T52" fmla="*/ 273 w 383"/>
                <a:gd name="T53" fmla="*/ 41 h 383"/>
                <a:gd name="T54" fmla="*/ 227 w 383"/>
                <a:gd name="T55" fmla="*/ 23 h 383"/>
                <a:gd name="T56" fmla="*/ 173 w 383"/>
                <a:gd name="T57" fmla="*/ 21 h 383"/>
                <a:gd name="T58" fmla="*/ 125 w 383"/>
                <a:gd name="T59" fmla="*/ 33 h 383"/>
                <a:gd name="T60" fmla="*/ 82 w 383"/>
                <a:gd name="T61" fmla="*/ 59 h 383"/>
                <a:gd name="T62" fmla="*/ 48 w 383"/>
                <a:gd name="T63" fmla="*/ 95 h 383"/>
                <a:gd name="T64" fmla="*/ 27 w 383"/>
                <a:gd name="T65" fmla="*/ 141 h 383"/>
                <a:gd name="T66" fmla="*/ 19 w 383"/>
                <a:gd name="T67" fmla="*/ 192 h 383"/>
                <a:gd name="T68" fmla="*/ 27 w 383"/>
                <a:gd name="T69" fmla="*/ 243 h 383"/>
                <a:gd name="T70" fmla="*/ 48 w 383"/>
                <a:gd name="T71" fmla="*/ 288 h 383"/>
                <a:gd name="T72" fmla="*/ 82 w 383"/>
                <a:gd name="T73" fmla="*/ 325 h 383"/>
                <a:gd name="T74" fmla="*/ 125 w 383"/>
                <a:gd name="T75" fmla="*/ 350 h 383"/>
                <a:gd name="T76" fmla="*/ 173 w 383"/>
                <a:gd name="T77" fmla="*/ 363 h 383"/>
                <a:gd name="T78" fmla="*/ 227 w 383"/>
                <a:gd name="T79" fmla="*/ 361 h 383"/>
                <a:gd name="T80" fmla="*/ 273 w 383"/>
                <a:gd name="T81" fmla="*/ 344 h 383"/>
                <a:gd name="T82" fmla="*/ 314 w 383"/>
                <a:gd name="T83" fmla="*/ 314 h 383"/>
                <a:gd name="T84" fmla="*/ 342 w 383"/>
                <a:gd name="T85" fmla="*/ 273 h 383"/>
                <a:gd name="T86" fmla="*/ 361 w 383"/>
                <a:gd name="T87" fmla="*/ 227 h 383"/>
                <a:gd name="T88" fmla="*/ 383 w 383"/>
                <a:gd name="T89" fmla="*/ 192 h 3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83" h="383">
                  <a:moveTo>
                    <a:pt x="383" y="192"/>
                  </a:moveTo>
                  <a:lnTo>
                    <a:pt x="382" y="173"/>
                  </a:lnTo>
                  <a:lnTo>
                    <a:pt x="379" y="153"/>
                  </a:lnTo>
                  <a:lnTo>
                    <a:pt x="374" y="135"/>
                  </a:lnTo>
                  <a:lnTo>
                    <a:pt x="368" y="117"/>
                  </a:lnTo>
                  <a:lnTo>
                    <a:pt x="359" y="100"/>
                  </a:lnTo>
                  <a:lnTo>
                    <a:pt x="350" y="84"/>
                  </a:lnTo>
                  <a:lnTo>
                    <a:pt x="339" y="69"/>
                  </a:lnTo>
                  <a:lnTo>
                    <a:pt x="327" y="57"/>
                  </a:lnTo>
                  <a:lnTo>
                    <a:pt x="314" y="44"/>
                  </a:lnTo>
                  <a:lnTo>
                    <a:pt x="299" y="33"/>
                  </a:lnTo>
                  <a:lnTo>
                    <a:pt x="283" y="24"/>
                  </a:lnTo>
                  <a:lnTo>
                    <a:pt x="266" y="15"/>
                  </a:lnTo>
                  <a:lnTo>
                    <a:pt x="248" y="9"/>
                  </a:lnTo>
                  <a:lnTo>
                    <a:pt x="244" y="8"/>
                  </a:lnTo>
                  <a:lnTo>
                    <a:pt x="244" y="8"/>
                  </a:lnTo>
                  <a:lnTo>
                    <a:pt x="233" y="11"/>
                  </a:lnTo>
                  <a:lnTo>
                    <a:pt x="213" y="5"/>
                  </a:lnTo>
                  <a:lnTo>
                    <a:pt x="199" y="2"/>
                  </a:lnTo>
                  <a:lnTo>
                    <a:pt x="197" y="0"/>
                  </a:lnTo>
                  <a:lnTo>
                    <a:pt x="192" y="0"/>
                  </a:lnTo>
                  <a:lnTo>
                    <a:pt x="172" y="1"/>
                  </a:lnTo>
                  <a:lnTo>
                    <a:pt x="153" y="5"/>
                  </a:lnTo>
                  <a:lnTo>
                    <a:pt x="134" y="9"/>
                  </a:lnTo>
                  <a:lnTo>
                    <a:pt x="117" y="15"/>
                  </a:lnTo>
                  <a:lnTo>
                    <a:pt x="100" y="24"/>
                  </a:lnTo>
                  <a:lnTo>
                    <a:pt x="84" y="33"/>
                  </a:lnTo>
                  <a:lnTo>
                    <a:pt x="69" y="44"/>
                  </a:lnTo>
                  <a:lnTo>
                    <a:pt x="57" y="57"/>
                  </a:lnTo>
                  <a:lnTo>
                    <a:pt x="44" y="69"/>
                  </a:lnTo>
                  <a:lnTo>
                    <a:pt x="33" y="84"/>
                  </a:lnTo>
                  <a:lnTo>
                    <a:pt x="24" y="100"/>
                  </a:lnTo>
                  <a:lnTo>
                    <a:pt x="15" y="117"/>
                  </a:lnTo>
                  <a:lnTo>
                    <a:pt x="9" y="135"/>
                  </a:lnTo>
                  <a:lnTo>
                    <a:pt x="3" y="153"/>
                  </a:lnTo>
                  <a:lnTo>
                    <a:pt x="1" y="173"/>
                  </a:lnTo>
                  <a:lnTo>
                    <a:pt x="0" y="192"/>
                  </a:lnTo>
                  <a:lnTo>
                    <a:pt x="1" y="212"/>
                  </a:lnTo>
                  <a:lnTo>
                    <a:pt x="3" y="230"/>
                  </a:lnTo>
                  <a:lnTo>
                    <a:pt x="9" y="249"/>
                  </a:lnTo>
                  <a:lnTo>
                    <a:pt x="15" y="266"/>
                  </a:lnTo>
                  <a:lnTo>
                    <a:pt x="24" y="283"/>
                  </a:lnTo>
                  <a:lnTo>
                    <a:pt x="33" y="299"/>
                  </a:lnTo>
                  <a:lnTo>
                    <a:pt x="44" y="314"/>
                  </a:lnTo>
                  <a:lnTo>
                    <a:pt x="57" y="327"/>
                  </a:lnTo>
                  <a:lnTo>
                    <a:pt x="69" y="339"/>
                  </a:lnTo>
                  <a:lnTo>
                    <a:pt x="84" y="350"/>
                  </a:lnTo>
                  <a:lnTo>
                    <a:pt x="100" y="360"/>
                  </a:lnTo>
                  <a:lnTo>
                    <a:pt x="117" y="368"/>
                  </a:lnTo>
                  <a:lnTo>
                    <a:pt x="134" y="374"/>
                  </a:lnTo>
                  <a:lnTo>
                    <a:pt x="153" y="380"/>
                  </a:lnTo>
                  <a:lnTo>
                    <a:pt x="172" y="382"/>
                  </a:lnTo>
                  <a:lnTo>
                    <a:pt x="192" y="383"/>
                  </a:lnTo>
                  <a:lnTo>
                    <a:pt x="211" y="382"/>
                  </a:lnTo>
                  <a:lnTo>
                    <a:pt x="230" y="380"/>
                  </a:lnTo>
                  <a:lnTo>
                    <a:pt x="248" y="374"/>
                  </a:lnTo>
                  <a:lnTo>
                    <a:pt x="266" y="368"/>
                  </a:lnTo>
                  <a:lnTo>
                    <a:pt x="283" y="360"/>
                  </a:lnTo>
                  <a:lnTo>
                    <a:pt x="299" y="350"/>
                  </a:lnTo>
                  <a:lnTo>
                    <a:pt x="314" y="339"/>
                  </a:lnTo>
                  <a:lnTo>
                    <a:pt x="327" y="327"/>
                  </a:lnTo>
                  <a:lnTo>
                    <a:pt x="339" y="314"/>
                  </a:lnTo>
                  <a:lnTo>
                    <a:pt x="350" y="299"/>
                  </a:lnTo>
                  <a:lnTo>
                    <a:pt x="359" y="283"/>
                  </a:lnTo>
                  <a:lnTo>
                    <a:pt x="368" y="266"/>
                  </a:lnTo>
                  <a:lnTo>
                    <a:pt x="374" y="249"/>
                  </a:lnTo>
                  <a:lnTo>
                    <a:pt x="379" y="230"/>
                  </a:lnTo>
                  <a:lnTo>
                    <a:pt x="382" y="212"/>
                  </a:lnTo>
                  <a:lnTo>
                    <a:pt x="383" y="192"/>
                  </a:lnTo>
                  <a:lnTo>
                    <a:pt x="364" y="192"/>
                  </a:lnTo>
                  <a:lnTo>
                    <a:pt x="363" y="175"/>
                  </a:lnTo>
                  <a:lnTo>
                    <a:pt x="361" y="157"/>
                  </a:lnTo>
                  <a:lnTo>
                    <a:pt x="356" y="141"/>
                  </a:lnTo>
                  <a:lnTo>
                    <a:pt x="350" y="125"/>
                  </a:lnTo>
                  <a:lnTo>
                    <a:pt x="342" y="110"/>
                  </a:lnTo>
                  <a:lnTo>
                    <a:pt x="334" y="95"/>
                  </a:lnTo>
                  <a:lnTo>
                    <a:pt x="324" y="82"/>
                  </a:lnTo>
                  <a:lnTo>
                    <a:pt x="314" y="69"/>
                  </a:lnTo>
                  <a:lnTo>
                    <a:pt x="301" y="59"/>
                  </a:lnTo>
                  <a:lnTo>
                    <a:pt x="288" y="49"/>
                  </a:lnTo>
                  <a:lnTo>
                    <a:pt x="273" y="41"/>
                  </a:lnTo>
                  <a:lnTo>
                    <a:pt x="259" y="33"/>
                  </a:lnTo>
                  <a:lnTo>
                    <a:pt x="243" y="27"/>
                  </a:lnTo>
                  <a:lnTo>
                    <a:pt x="227" y="23"/>
                  </a:lnTo>
                  <a:lnTo>
                    <a:pt x="209" y="21"/>
                  </a:lnTo>
                  <a:lnTo>
                    <a:pt x="192" y="19"/>
                  </a:lnTo>
                  <a:lnTo>
                    <a:pt x="173" y="21"/>
                  </a:lnTo>
                  <a:lnTo>
                    <a:pt x="156" y="23"/>
                  </a:lnTo>
                  <a:lnTo>
                    <a:pt x="141" y="27"/>
                  </a:lnTo>
                  <a:lnTo>
                    <a:pt x="125" y="33"/>
                  </a:lnTo>
                  <a:lnTo>
                    <a:pt x="110" y="41"/>
                  </a:lnTo>
                  <a:lnTo>
                    <a:pt x="95" y="49"/>
                  </a:lnTo>
                  <a:lnTo>
                    <a:pt x="82" y="59"/>
                  </a:lnTo>
                  <a:lnTo>
                    <a:pt x="69" y="69"/>
                  </a:lnTo>
                  <a:lnTo>
                    <a:pt x="59" y="82"/>
                  </a:lnTo>
                  <a:lnTo>
                    <a:pt x="48" y="95"/>
                  </a:lnTo>
                  <a:lnTo>
                    <a:pt x="40" y="110"/>
                  </a:lnTo>
                  <a:lnTo>
                    <a:pt x="33" y="125"/>
                  </a:lnTo>
                  <a:lnTo>
                    <a:pt x="27" y="141"/>
                  </a:lnTo>
                  <a:lnTo>
                    <a:pt x="23" y="157"/>
                  </a:lnTo>
                  <a:lnTo>
                    <a:pt x="20" y="175"/>
                  </a:lnTo>
                  <a:lnTo>
                    <a:pt x="19" y="192"/>
                  </a:lnTo>
                  <a:lnTo>
                    <a:pt x="20" y="210"/>
                  </a:lnTo>
                  <a:lnTo>
                    <a:pt x="23" y="227"/>
                  </a:lnTo>
                  <a:lnTo>
                    <a:pt x="27" y="243"/>
                  </a:lnTo>
                  <a:lnTo>
                    <a:pt x="33" y="259"/>
                  </a:lnTo>
                  <a:lnTo>
                    <a:pt x="40" y="273"/>
                  </a:lnTo>
                  <a:lnTo>
                    <a:pt x="48" y="288"/>
                  </a:lnTo>
                  <a:lnTo>
                    <a:pt x="59" y="301"/>
                  </a:lnTo>
                  <a:lnTo>
                    <a:pt x="69" y="314"/>
                  </a:lnTo>
                  <a:lnTo>
                    <a:pt x="82" y="325"/>
                  </a:lnTo>
                  <a:lnTo>
                    <a:pt x="95" y="335"/>
                  </a:lnTo>
                  <a:lnTo>
                    <a:pt x="110" y="344"/>
                  </a:lnTo>
                  <a:lnTo>
                    <a:pt x="125" y="350"/>
                  </a:lnTo>
                  <a:lnTo>
                    <a:pt x="141" y="356"/>
                  </a:lnTo>
                  <a:lnTo>
                    <a:pt x="156" y="361"/>
                  </a:lnTo>
                  <a:lnTo>
                    <a:pt x="173" y="363"/>
                  </a:lnTo>
                  <a:lnTo>
                    <a:pt x="192" y="364"/>
                  </a:lnTo>
                  <a:lnTo>
                    <a:pt x="209" y="363"/>
                  </a:lnTo>
                  <a:lnTo>
                    <a:pt x="227" y="361"/>
                  </a:lnTo>
                  <a:lnTo>
                    <a:pt x="243" y="356"/>
                  </a:lnTo>
                  <a:lnTo>
                    <a:pt x="259" y="350"/>
                  </a:lnTo>
                  <a:lnTo>
                    <a:pt x="273" y="344"/>
                  </a:lnTo>
                  <a:lnTo>
                    <a:pt x="288" y="335"/>
                  </a:lnTo>
                  <a:lnTo>
                    <a:pt x="301" y="325"/>
                  </a:lnTo>
                  <a:lnTo>
                    <a:pt x="314" y="314"/>
                  </a:lnTo>
                  <a:lnTo>
                    <a:pt x="324" y="301"/>
                  </a:lnTo>
                  <a:lnTo>
                    <a:pt x="334" y="288"/>
                  </a:lnTo>
                  <a:lnTo>
                    <a:pt x="342" y="273"/>
                  </a:lnTo>
                  <a:lnTo>
                    <a:pt x="350" y="259"/>
                  </a:lnTo>
                  <a:lnTo>
                    <a:pt x="356" y="243"/>
                  </a:lnTo>
                  <a:lnTo>
                    <a:pt x="361" y="227"/>
                  </a:lnTo>
                  <a:lnTo>
                    <a:pt x="363" y="210"/>
                  </a:lnTo>
                  <a:lnTo>
                    <a:pt x="364" y="192"/>
                  </a:lnTo>
                  <a:lnTo>
                    <a:pt x="383" y="192"/>
                  </a:lnTo>
                  <a:close/>
                </a:path>
              </a:pathLst>
            </a:custGeom>
            <a:solidFill>
              <a:srgbClr val="6FA26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8" name="Freeform 374"/>
            <p:cNvSpPr>
              <a:spLocks/>
            </p:cNvSpPr>
            <p:nvPr/>
          </p:nvSpPr>
          <p:spPr bwMode="auto">
            <a:xfrm>
              <a:off x="1129" y="1578"/>
              <a:ext cx="345" cy="345"/>
            </a:xfrm>
            <a:custGeom>
              <a:avLst/>
              <a:gdLst>
                <a:gd name="T0" fmla="*/ 342 w 345"/>
                <a:gd name="T1" fmla="*/ 138 h 345"/>
                <a:gd name="T2" fmla="*/ 323 w 345"/>
                <a:gd name="T3" fmla="*/ 91 h 345"/>
                <a:gd name="T4" fmla="*/ 295 w 345"/>
                <a:gd name="T5" fmla="*/ 50 h 345"/>
                <a:gd name="T6" fmla="*/ 254 w 345"/>
                <a:gd name="T7" fmla="*/ 22 h 345"/>
                <a:gd name="T8" fmla="*/ 208 w 345"/>
                <a:gd name="T9" fmla="*/ 4 h 345"/>
                <a:gd name="T10" fmla="*/ 154 w 345"/>
                <a:gd name="T11" fmla="*/ 2 h 345"/>
                <a:gd name="T12" fmla="*/ 106 w 345"/>
                <a:gd name="T13" fmla="*/ 14 h 345"/>
                <a:gd name="T14" fmla="*/ 63 w 345"/>
                <a:gd name="T15" fmla="*/ 40 h 345"/>
                <a:gd name="T16" fmla="*/ 29 w 345"/>
                <a:gd name="T17" fmla="*/ 76 h 345"/>
                <a:gd name="T18" fmla="*/ 8 w 345"/>
                <a:gd name="T19" fmla="*/ 122 h 345"/>
                <a:gd name="T20" fmla="*/ 0 w 345"/>
                <a:gd name="T21" fmla="*/ 173 h 345"/>
                <a:gd name="T22" fmla="*/ 8 w 345"/>
                <a:gd name="T23" fmla="*/ 224 h 345"/>
                <a:gd name="T24" fmla="*/ 29 w 345"/>
                <a:gd name="T25" fmla="*/ 269 h 345"/>
                <a:gd name="T26" fmla="*/ 63 w 345"/>
                <a:gd name="T27" fmla="*/ 306 h 345"/>
                <a:gd name="T28" fmla="*/ 106 w 345"/>
                <a:gd name="T29" fmla="*/ 331 h 345"/>
                <a:gd name="T30" fmla="*/ 154 w 345"/>
                <a:gd name="T31" fmla="*/ 344 h 345"/>
                <a:gd name="T32" fmla="*/ 208 w 345"/>
                <a:gd name="T33" fmla="*/ 342 h 345"/>
                <a:gd name="T34" fmla="*/ 254 w 345"/>
                <a:gd name="T35" fmla="*/ 325 h 345"/>
                <a:gd name="T36" fmla="*/ 295 w 345"/>
                <a:gd name="T37" fmla="*/ 295 h 345"/>
                <a:gd name="T38" fmla="*/ 323 w 345"/>
                <a:gd name="T39" fmla="*/ 254 h 345"/>
                <a:gd name="T40" fmla="*/ 342 w 345"/>
                <a:gd name="T41" fmla="*/ 208 h 345"/>
                <a:gd name="T42" fmla="*/ 326 w 345"/>
                <a:gd name="T43" fmla="*/ 173 h 345"/>
                <a:gd name="T44" fmla="*/ 319 w 345"/>
                <a:gd name="T45" fmla="*/ 127 h 345"/>
                <a:gd name="T46" fmla="*/ 299 w 345"/>
                <a:gd name="T47" fmla="*/ 88 h 345"/>
                <a:gd name="T48" fmla="*/ 270 w 345"/>
                <a:gd name="T49" fmla="*/ 55 h 345"/>
                <a:gd name="T50" fmla="*/ 232 w 345"/>
                <a:gd name="T51" fmla="*/ 31 h 345"/>
                <a:gd name="T52" fmla="*/ 188 w 345"/>
                <a:gd name="T53" fmla="*/ 21 h 345"/>
                <a:gd name="T54" fmla="*/ 142 w 345"/>
                <a:gd name="T55" fmla="*/ 23 h 345"/>
                <a:gd name="T56" fmla="*/ 99 w 345"/>
                <a:gd name="T57" fmla="*/ 38 h 345"/>
                <a:gd name="T58" fmla="*/ 64 w 345"/>
                <a:gd name="T59" fmla="*/ 64 h 345"/>
                <a:gd name="T60" fmla="*/ 38 w 345"/>
                <a:gd name="T61" fmla="*/ 99 h 345"/>
                <a:gd name="T62" fmla="*/ 23 w 345"/>
                <a:gd name="T63" fmla="*/ 142 h 345"/>
                <a:gd name="T64" fmla="*/ 21 w 345"/>
                <a:gd name="T65" fmla="*/ 189 h 345"/>
                <a:gd name="T66" fmla="*/ 31 w 345"/>
                <a:gd name="T67" fmla="*/ 232 h 345"/>
                <a:gd name="T68" fmla="*/ 55 w 345"/>
                <a:gd name="T69" fmla="*/ 270 h 345"/>
                <a:gd name="T70" fmla="*/ 86 w 345"/>
                <a:gd name="T71" fmla="*/ 300 h 345"/>
                <a:gd name="T72" fmla="*/ 127 w 345"/>
                <a:gd name="T73" fmla="*/ 319 h 345"/>
                <a:gd name="T74" fmla="*/ 173 w 345"/>
                <a:gd name="T75" fmla="*/ 326 h 345"/>
                <a:gd name="T76" fmla="*/ 218 w 345"/>
                <a:gd name="T77" fmla="*/ 319 h 345"/>
                <a:gd name="T78" fmla="*/ 258 w 345"/>
                <a:gd name="T79" fmla="*/ 300 h 345"/>
                <a:gd name="T80" fmla="*/ 291 w 345"/>
                <a:gd name="T81" fmla="*/ 270 h 345"/>
                <a:gd name="T82" fmla="*/ 314 w 345"/>
                <a:gd name="T83" fmla="*/ 232 h 345"/>
                <a:gd name="T84" fmla="*/ 325 w 345"/>
                <a:gd name="T85" fmla="*/ 189 h 3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45" h="345">
                  <a:moveTo>
                    <a:pt x="345" y="173"/>
                  </a:moveTo>
                  <a:lnTo>
                    <a:pt x="344" y="156"/>
                  </a:lnTo>
                  <a:lnTo>
                    <a:pt x="342" y="138"/>
                  </a:lnTo>
                  <a:lnTo>
                    <a:pt x="337" y="122"/>
                  </a:lnTo>
                  <a:lnTo>
                    <a:pt x="331" y="106"/>
                  </a:lnTo>
                  <a:lnTo>
                    <a:pt x="323" y="91"/>
                  </a:lnTo>
                  <a:lnTo>
                    <a:pt x="315" y="76"/>
                  </a:lnTo>
                  <a:lnTo>
                    <a:pt x="305" y="63"/>
                  </a:lnTo>
                  <a:lnTo>
                    <a:pt x="295" y="50"/>
                  </a:lnTo>
                  <a:lnTo>
                    <a:pt x="282" y="40"/>
                  </a:lnTo>
                  <a:lnTo>
                    <a:pt x="269" y="30"/>
                  </a:lnTo>
                  <a:lnTo>
                    <a:pt x="254" y="22"/>
                  </a:lnTo>
                  <a:lnTo>
                    <a:pt x="240" y="14"/>
                  </a:lnTo>
                  <a:lnTo>
                    <a:pt x="224" y="8"/>
                  </a:lnTo>
                  <a:lnTo>
                    <a:pt x="208" y="4"/>
                  </a:lnTo>
                  <a:lnTo>
                    <a:pt x="190" y="2"/>
                  </a:lnTo>
                  <a:lnTo>
                    <a:pt x="173" y="0"/>
                  </a:lnTo>
                  <a:lnTo>
                    <a:pt x="154" y="2"/>
                  </a:lnTo>
                  <a:lnTo>
                    <a:pt x="137" y="4"/>
                  </a:lnTo>
                  <a:lnTo>
                    <a:pt x="122" y="8"/>
                  </a:lnTo>
                  <a:lnTo>
                    <a:pt x="106" y="14"/>
                  </a:lnTo>
                  <a:lnTo>
                    <a:pt x="91" y="22"/>
                  </a:lnTo>
                  <a:lnTo>
                    <a:pt x="76" y="30"/>
                  </a:lnTo>
                  <a:lnTo>
                    <a:pt x="63" y="40"/>
                  </a:lnTo>
                  <a:lnTo>
                    <a:pt x="50" y="50"/>
                  </a:lnTo>
                  <a:lnTo>
                    <a:pt x="40" y="63"/>
                  </a:lnTo>
                  <a:lnTo>
                    <a:pt x="29" y="76"/>
                  </a:lnTo>
                  <a:lnTo>
                    <a:pt x="21" y="91"/>
                  </a:lnTo>
                  <a:lnTo>
                    <a:pt x="14" y="106"/>
                  </a:lnTo>
                  <a:lnTo>
                    <a:pt x="8" y="122"/>
                  </a:lnTo>
                  <a:lnTo>
                    <a:pt x="4" y="138"/>
                  </a:lnTo>
                  <a:lnTo>
                    <a:pt x="1" y="156"/>
                  </a:lnTo>
                  <a:lnTo>
                    <a:pt x="0" y="173"/>
                  </a:lnTo>
                  <a:lnTo>
                    <a:pt x="1" y="191"/>
                  </a:lnTo>
                  <a:lnTo>
                    <a:pt x="4" y="208"/>
                  </a:lnTo>
                  <a:lnTo>
                    <a:pt x="8" y="224"/>
                  </a:lnTo>
                  <a:lnTo>
                    <a:pt x="14" y="240"/>
                  </a:lnTo>
                  <a:lnTo>
                    <a:pt x="21" y="254"/>
                  </a:lnTo>
                  <a:lnTo>
                    <a:pt x="29" y="269"/>
                  </a:lnTo>
                  <a:lnTo>
                    <a:pt x="40" y="282"/>
                  </a:lnTo>
                  <a:lnTo>
                    <a:pt x="50" y="295"/>
                  </a:lnTo>
                  <a:lnTo>
                    <a:pt x="63" y="306"/>
                  </a:lnTo>
                  <a:lnTo>
                    <a:pt x="76" y="316"/>
                  </a:lnTo>
                  <a:lnTo>
                    <a:pt x="91" y="325"/>
                  </a:lnTo>
                  <a:lnTo>
                    <a:pt x="106" y="331"/>
                  </a:lnTo>
                  <a:lnTo>
                    <a:pt x="122" y="337"/>
                  </a:lnTo>
                  <a:lnTo>
                    <a:pt x="137" y="342"/>
                  </a:lnTo>
                  <a:lnTo>
                    <a:pt x="154" y="344"/>
                  </a:lnTo>
                  <a:lnTo>
                    <a:pt x="173" y="345"/>
                  </a:lnTo>
                  <a:lnTo>
                    <a:pt x="190" y="344"/>
                  </a:lnTo>
                  <a:lnTo>
                    <a:pt x="208" y="342"/>
                  </a:lnTo>
                  <a:lnTo>
                    <a:pt x="224" y="337"/>
                  </a:lnTo>
                  <a:lnTo>
                    <a:pt x="240" y="331"/>
                  </a:lnTo>
                  <a:lnTo>
                    <a:pt x="254" y="325"/>
                  </a:lnTo>
                  <a:lnTo>
                    <a:pt x="269" y="316"/>
                  </a:lnTo>
                  <a:lnTo>
                    <a:pt x="282" y="306"/>
                  </a:lnTo>
                  <a:lnTo>
                    <a:pt x="295" y="295"/>
                  </a:lnTo>
                  <a:lnTo>
                    <a:pt x="305" y="282"/>
                  </a:lnTo>
                  <a:lnTo>
                    <a:pt x="315" y="269"/>
                  </a:lnTo>
                  <a:lnTo>
                    <a:pt x="323" y="254"/>
                  </a:lnTo>
                  <a:lnTo>
                    <a:pt x="331" y="240"/>
                  </a:lnTo>
                  <a:lnTo>
                    <a:pt x="337" y="224"/>
                  </a:lnTo>
                  <a:lnTo>
                    <a:pt x="342" y="208"/>
                  </a:lnTo>
                  <a:lnTo>
                    <a:pt x="344" y="191"/>
                  </a:lnTo>
                  <a:lnTo>
                    <a:pt x="345" y="173"/>
                  </a:lnTo>
                  <a:lnTo>
                    <a:pt x="326" y="173"/>
                  </a:lnTo>
                  <a:lnTo>
                    <a:pt x="325" y="157"/>
                  </a:lnTo>
                  <a:lnTo>
                    <a:pt x="322" y="142"/>
                  </a:lnTo>
                  <a:lnTo>
                    <a:pt x="319" y="127"/>
                  </a:lnTo>
                  <a:lnTo>
                    <a:pt x="314" y="113"/>
                  </a:lnTo>
                  <a:lnTo>
                    <a:pt x="308" y="99"/>
                  </a:lnTo>
                  <a:lnTo>
                    <a:pt x="299" y="88"/>
                  </a:lnTo>
                  <a:lnTo>
                    <a:pt x="291" y="75"/>
                  </a:lnTo>
                  <a:lnTo>
                    <a:pt x="281" y="64"/>
                  </a:lnTo>
                  <a:lnTo>
                    <a:pt x="270" y="55"/>
                  </a:lnTo>
                  <a:lnTo>
                    <a:pt x="258" y="46"/>
                  </a:lnTo>
                  <a:lnTo>
                    <a:pt x="246" y="38"/>
                  </a:lnTo>
                  <a:lnTo>
                    <a:pt x="232" y="31"/>
                  </a:lnTo>
                  <a:lnTo>
                    <a:pt x="218" y="26"/>
                  </a:lnTo>
                  <a:lnTo>
                    <a:pt x="203" y="23"/>
                  </a:lnTo>
                  <a:lnTo>
                    <a:pt x="188" y="21"/>
                  </a:lnTo>
                  <a:lnTo>
                    <a:pt x="173" y="20"/>
                  </a:lnTo>
                  <a:lnTo>
                    <a:pt x="157" y="21"/>
                  </a:lnTo>
                  <a:lnTo>
                    <a:pt x="142" y="23"/>
                  </a:lnTo>
                  <a:lnTo>
                    <a:pt x="127" y="26"/>
                  </a:lnTo>
                  <a:lnTo>
                    <a:pt x="113" y="31"/>
                  </a:lnTo>
                  <a:lnTo>
                    <a:pt x="99" y="38"/>
                  </a:lnTo>
                  <a:lnTo>
                    <a:pt x="86" y="46"/>
                  </a:lnTo>
                  <a:lnTo>
                    <a:pt x="75" y="55"/>
                  </a:lnTo>
                  <a:lnTo>
                    <a:pt x="64" y="64"/>
                  </a:lnTo>
                  <a:lnTo>
                    <a:pt x="55" y="75"/>
                  </a:lnTo>
                  <a:lnTo>
                    <a:pt x="45" y="88"/>
                  </a:lnTo>
                  <a:lnTo>
                    <a:pt x="38" y="99"/>
                  </a:lnTo>
                  <a:lnTo>
                    <a:pt x="31" y="113"/>
                  </a:lnTo>
                  <a:lnTo>
                    <a:pt x="26" y="127"/>
                  </a:lnTo>
                  <a:lnTo>
                    <a:pt x="23" y="142"/>
                  </a:lnTo>
                  <a:lnTo>
                    <a:pt x="21" y="157"/>
                  </a:lnTo>
                  <a:lnTo>
                    <a:pt x="19" y="173"/>
                  </a:lnTo>
                  <a:lnTo>
                    <a:pt x="21" y="189"/>
                  </a:lnTo>
                  <a:lnTo>
                    <a:pt x="23" y="203"/>
                  </a:lnTo>
                  <a:lnTo>
                    <a:pt x="26" y="218"/>
                  </a:lnTo>
                  <a:lnTo>
                    <a:pt x="31" y="232"/>
                  </a:lnTo>
                  <a:lnTo>
                    <a:pt x="38" y="246"/>
                  </a:lnTo>
                  <a:lnTo>
                    <a:pt x="45" y="259"/>
                  </a:lnTo>
                  <a:lnTo>
                    <a:pt x="55" y="270"/>
                  </a:lnTo>
                  <a:lnTo>
                    <a:pt x="64" y="281"/>
                  </a:lnTo>
                  <a:lnTo>
                    <a:pt x="75" y="291"/>
                  </a:lnTo>
                  <a:lnTo>
                    <a:pt x="86" y="300"/>
                  </a:lnTo>
                  <a:lnTo>
                    <a:pt x="99" y="308"/>
                  </a:lnTo>
                  <a:lnTo>
                    <a:pt x="113" y="314"/>
                  </a:lnTo>
                  <a:lnTo>
                    <a:pt x="127" y="319"/>
                  </a:lnTo>
                  <a:lnTo>
                    <a:pt x="142" y="323"/>
                  </a:lnTo>
                  <a:lnTo>
                    <a:pt x="157" y="325"/>
                  </a:lnTo>
                  <a:lnTo>
                    <a:pt x="173" y="326"/>
                  </a:lnTo>
                  <a:lnTo>
                    <a:pt x="188" y="325"/>
                  </a:lnTo>
                  <a:lnTo>
                    <a:pt x="203" y="323"/>
                  </a:lnTo>
                  <a:lnTo>
                    <a:pt x="218" y="319"/>
                  </a:lnTo>
                  <a:lnTo>
                    <a:pt x="232" y="314"/>
                  </a:lnTo>
                  <a:lnTo>
                    <a:pt x="246" y="308"/>
                  </a:lnTo>
                  <a:lnTo>
                    <a:pt x="258" y="300"/>
                  </a:lnTo>
                  <a:lnTo>
                    <a:pt x="270" y="291"/>
                  </a:lnTo>
                  <a:lnTo>
                    <a:pt x="281" y="281"/>
                  </a:lnTo>
                  <a:lnTo>
                    <a:pt x="291" y="270"/>
                  </a:lnTo>
                  <a:lnTo>
                    <a:pt x="299" y="259"/>
                  </a:lnTo>
                  <a:lnTo>
                    <a:pt x="308" y="246"/>
                  </a:lnTo>
                  <a:lnTo>
                    <a:pt x="314" y="232"/>
                  </a:lnTo>
                  <a:lnTo>
                    <a:pt x="319" y="218"/>
                  </a:lnTo>
                  <a:lnTo>
                    <a:pt x="322" y="203"/>
                  </a:lnTo>
                  <a:lnTo>
                    <a:pt x="325" y="189"/>
                  </a:lnTo>
                  <a:lnTo>
                    <a:pt x="326" y="173"/>
                  </a:lnTo>
                  <a:lnTo>
                    <a:pt x="345" y="173"/>
                  </a:lnTo>
                  <a:close/>
                </a:path>
              </a:pathLst>
            </a:custGeom>
            <a:solidFill>
              <a:srgbClr val="73A6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9" name="Freeform 375"/>
            <p:cNvSpPr>
              <a:spLocks/>
            </p:cNvSpPr>
            <p:nvPr/>
          </p:nvSpPr>
          <p:spPr bwMode="auto">
            <a:xfrm>
              <a:off x="1148" y="1598"/>
              <a:ext cx="307" cy="306"/>
            </a:xfrm>
            <a:custGeom>
              <a:avLst/>
              <a:gdLst>
                <a:gd name="T0" fmla="*/ 303 w 307"/>
                <a:gd name="T1" fmla="*/ 122 h 306"/>
                <a:gd name="T2" fmla="*/ 289 w 307"/>
                <a:gd name="T3" fmla="*/ 79 h 306"/>
                <a:gd name="T4" fmla="*/ 262 w 307"/>
                <a:gd name="T5" fmla="*/ 44 h 306"/>
                <a:gd name="T6" fmla="*/ 227 w 307"/>
                <a:gd name="T7" fmla="*/ 18 h 306"/>
                <a:gd name="T8" fmla="*/ 184 w 307"/>
                <a:gd name="T9" fmla="*/ 3 h 306"/>
                <a:gd name="T10" fmla="*/ 138 w 307"/>
                <a:gd name="T11" fmla="*/ 1 h 306"/>
                <a:gd name="T12" fmla="*/ 94 w 307"/>
                <a:gd name="T13" fmla="*/ 11 h 306"/>
                <a:gd name="T14" fmla="*/ 56 w 307"/>
                <a:gd name="T15" fmla="*/ 35 h 306"/>
                <a:gd name="T16" fmla="*/ 26 w 307"/>
                <a:gd name="T17" fmla="*/ 68 h 306"/>
                <a:gd name="T18" fmla="*/ 7 w 307"/>
                <a:gd name="T19" fmla="*/ 107 h 306"/>
                <a:gd name="T20" fmla="*/ 0 w 307"/>
                <a:gd name="T21" fmla="*/ 153 h 306"/>
                <a:gd name="T22" fmla="*/ 7 w 307"/>
                <a:gd name="T23" fmla="*/ 198 h 306"/>
                <a:gd name="T24" fmla="*/ 26 w 307"/>
                <a:gd name="T25" fmla="*/ 239 h 306"/>
                <a:gd name="T26" fmla="*/ 56 w 307"/>
                <a:gd name="T27" fmla="*/ 271 h 306"/>
                <a:gd name="T28" fmla="*/ 94 w 307"/>
                <a:gd name="T29" fmla="*/ 294 h 306"/>
                <a:gd name="T30" fmla="*/ 138 w 307"/>
                <a:gd name="T31" fmla="*/ 305 h 306"/>
                <a:gd name="T32" fmla="*/ 184 w 307"/>
                <a:gd name="T33" fmla="*/ 303 h 306"/>
                <a:gd name="T34" fmla="*/ 227 w 307"/>
                <a:gd name="T35" fmla="*/ 288 h 306"/>
                <a:gd name="T36" fmla="*/ 262 w 307"/>
                <a:gd name="T37" fmla="*/ 261 h 306"/>
                <a:gd name="T38" fmla="*/ 289 w 307"/>
                <a:gd name="T39" fmla="*/ 226 h 306"/>
                <a:gd name="T40" fmla="*/ 303 w 307"/>
                <a:gd name="T41" fmla="*/ 183 h 306"/>
                <a:gd name="T42" fmla="*/ 287 w 307"/>
                <a:gd name="T43" fmla="*/ 153 h 306"/>
                <a:gd name="T44" fmla="*/ 281 w 307"/>
                <a:gd name="T45" fmla="*/ 113 h 306"/>
                <a:gd name="T46" fmla="*/ 264 w 307"/>
                <a:gd name="T47" fmla="*/ 78 h 306"/>
                <a:gd name="T48" fmla="*/ 239 w 307"/>
                <a:gd name="T49" fmla="*/ 50 h 306"/>
                <a:gd name="T50" fmla="*/ 206 w 307"/>
                <a:gd name="T51" fmla="*/ 29 h 306"/>
                <a:gd name="T52" fmla="*/ 167 w 307"/>
                <a:gd name="T53" fmla="*/ 20 h 306"/>
                <a:gd name="T54" fmla="*/ 127 w 307"/>
                <a:gd name="T55" fmla="*/ 22 h 306"/>
                <a:gd name="T56" fmla="*/ 90 w 307"/>
                <a:gd name="T57" fmla="*/ 35 h 306"/>
                <a:gd name="T58" fmla="*/ 59 w 307"/>
                <a:gd name="T59" fmla="*/ 58 h 306"/>
                <a:gd name="T60" fmla="*/ 36 w 307"/>
                <a:gd name="T61" fmla="*/ 89 h 306"/>
                <a:gd name="T62" fmla="*/ 22 w 307"/>
                <a:gd name="T63" fmla="*/ 126 h 306"/>
                <a:gd name="T64" fmla="*/ 20 w 307"/>
                <a:gd name="T65" fmla="*/ 166 h 306"/>
                <a:gd name="T66" fmla="*/ 30 w 307"/>
                <a:gd name="T67" fmla="*/ 205 h 306"/>
                <a:gd name="T68" fmla="*/ 50 w 307"/>
                <a:gd name="T69" fmla="*/ 238 h 306"/>
                <a:gd name="T70" fmla="*/ 78 w 307"/>
                <a:gd name="T71" fmla="*/ 264 h 306"/>
                <a:gd name="T72" fmla="*/ 113 w 307"/>
                <a:gd name="T73" fmla="*/ 281 h 306"/>
                <a:gd name="T74" fmla="*/ 154 w 307"/>
                <a:gd name="T75" fmla="*/ 287 h 306"/>
                <a:gd name="T76" fmla="*/ 193 w 307"/>
                <a:gd name="T77" fmla="*/ 281 h 306"/>
                <a:gd name="T78" fmla="*/ 228 w 307"/>
                <a:gd name="T79" fmla="*/ 264 h 306"/>
                <a:gd name="T80" fmla="*/ 257 w 307"/>
                <a:gd name="T81" fmla="*/ 238 h 306"/>
                <a:gd name="T82" fmla="*/ 277 w 307"/>
                <a:gd name="T83" fmla="*/ 205 h 306"/>
                <a:gd name="T84" fmla="*/ 286 w 307"/>
                <a:gd name="T85" fmla="*/ 166 h 3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07" h="306">
                  <a:moveTo>
                    <a:pt x="307" y="153"/>
                  </a:moveTo>
                  <a:lnTo>
                    <a:pt x="306" y="137"/>
                  </a:lnTo>
                  <a:lnTo>
                    <a:pt x="303" y="122"/>
                  </a:lnTo>
                  <a:lnTo>
                    <a:pt x="300" y="107"/>
                  </a:lnTo>
                  <a:lnTo>
                    <a:pt x="295" y="93"/>
                  </a:lnTo>
                  <a:lnTo>
                    <a:pt x="289" y="79"/>
                  </a:lnTo>
                  <a:lnTo>
                    <a:pt x="280" y="68"/>
                  </a:lnTo>
                  <a:lnTo>
                    <a:pt x="272" y="55"/>
                  </a:lnTo>
                  <a:lnTo>
                    <a:pt x="262" y="44"/>
                  </a:lnTo>
                  <a:lnTo>
                    <a:pt x="251" y="35"/>
                  </a:lnTo>
                  <a:lnTo>
                    <a:pt x="239" y="26"/>
                  </a:lnTo>
                  <a:lnTo>
                    <a:pt x="227" y="18"/>
                  </a:lnTo>
                  <a:lnTo>
                    <a:pt x="213" y="11"/>
                  </a:lnTo>
                  <a:lnTo>
                    <a:pt x="199" y="6"/>
                  </a:lnTo>
                  <a:lnTo>
                    <a:pt x="184" y="3"/>
                  </a:lnTo>
                  <a:lnTo>
                    <a:pt x="169" y="1"/>
                  </a:lnTo>
                  <a:lnTo>
                    <a:pt x="154" y="0"/>
                  </a:lnTo>
                  <a:lnTo>
                    <a:pt x="138" y="1"/>
                  </a:lnTo>
                  <a:lnTo>
                    <a:pt x="123" y="3"/>
                  </a:lnTo>
                  <a:lnTo>
                    <a:pt x="108" y="6"/>
                  </a:lnTo>
                  <a:lnTo>
                    <a:pt x="94" y="11"/>
                  </a:lnTo>
                  <a:lnTo>
                    <a:pt x="80" y="18"/>
                  </a:lnTo>
                  <a:lnTo>
                    <a:pt x="67" y="26"/>
                  </a:lnTo>
                  <a:lnTo>
                    <a:pt x="56" y="35"/>
                  </a:lnTo>
                  <a:lnTo>
                    <a:pt x="45" y="44"/>
                  </a:lnTo>
                  <a:lnTo>
                    <a:pt x="36" y="55"/>
                  </a:lnTo>
                  <a:lnTo>
                    <a:pt x="26" y="68"/>
                  </a:lnTo>
                  <a:lnTo>
                    <a:pt x="19" y="79"/>
                  </a:lnTo>
                  <a:lnTo>
                    <a:pt x="12" y="93"/>
                  </a:lnTo>
                  <a:lnTo>
                    <a:pt x="7" y="107"/>
                  </a:lnTo>
                  <a:lnTo>
                    <a:pt x="4" y="122"/>
                  </a:lnTo>
                  <a:lnTo>
                    <a:pt x="2" y="137"/>
                  </a:lnTo>
                  <a:lnTo>
                    <a:pt x="0" y="153"/>
                  </a:lnTo>
                  <a:lnTo>
                    <a:pt x="2" y="169"/>
                  </a:lnTo>
                  <a:lnTo>
                    <a:pt x="4" y="183"/>
                  </a:lnTo>
                  <a:lnTo>
                    <a:pt x="7" y="198"/>
                  </a:lnTo>
                  <a:lnTo>
                    <a:pt x="12" y="212"/>
                  </a:lnTo>
                  <a:lnTo>
                    <a:pt x="19" y="226"/>
                  </a:lnTo>
                  <a:lnTo>
                    <a:pt x="26" y="239"/>
                  </a:lnTo>
                  <a:lnTo>
                    <a:pt x="36" y="250"/>
                  </a:lnTo>
                  <a:lnTo>
                    <a:pt x="45" y="261"/>
                  </a:lnTo>
                  <a:lnTo>
                    <a:pt x="56" y="271"/>
                  </a:lnTo>
                  <a:lnTo>
                    <a:pt x="67" y="280"/>
                  </a:lnTo>
                  <a:lnTo>
                    <a:pt x="80" y="288"/>
                  </a:lnTo>
                  <a:lnTo>
                    <a:pt x="94" y="294"/>
                  </a:lnTo>
                  <a:lnTo>
                    <a:pt x="108" y="299"/>
                  </a:lnTo>
                  <a:lnTo>
                    <a:pt x="123" y="303"/>
                  </a:lnTo>
                  <a:lnTo>
                    <a:pt x="138" y="305"/>
                  </a:lnTo>
                  <a:lnTo>
                    <a:pt x="154" y="306"/>
                  </a:lnTo>
                  <a:lnTo>
                    <a:pt x="169" y="305"/>
                  </a:lnTo>
                  <a:lnTo>
                    <a:pt x="184" y="303"/>
                  </a:lnTo>
                  <a:lnTo>
                    <a:pt x="199" y="299"/>
                  </a:lnTo>
                  <a:lnTo>
                    <a:pt x="213" y="294"/>
                  </a:lnTo>
                  <a:lnTo>
                    <a:pt x="227" y="288"/>
                  </a:lnTo>
                  <a:lnTo>
                    <a:pt x="239" y="280"/>
                  </a:lnTo>
                  <a:lnTo>
                    <a:pt x="251" y="271"/>
                  </a:lnTo>
                  <a:lnTo>
                    <a:pt x="262" y="261"/>
                  </a:lnTo>
                  <a:lnTo>
                    <a:pt x="272" y="250"/>
                  </a:lnTo>
                  <a:lnTo>
                    <a:pt x="280" y="239"/>
                  </a:lnTo>
                  <a:lnTo>
                    <a:pt x="289" y="226"/>
                  </a:lnTo>
                  <a:lnTo>
                    <a:pt x="295" y="212"/>
                  </a:lnTo>
                  <a:lnTo>
                    <a:pt x="300" y="198"/>
                  </a:lnTo>
                  <a:lnTo>
                    <a:pt x="303" y="183"/>
                  </a:lnTo>
                  <a:lnTo>
                    <a:pt x="306" y="169"/>
                  </a:lnTo>
                  <a:lnTo>
                    <a:pt x="307" y="153"/>
                  </a:lnTo>
                  <a:lnTo>
                    <a:pt x="287" y="153"/>
                  </a:lnTo>
                  <a:lnTo>
                    <a:pt x="286" y="139"/>
                  </a:lnTo>
                  <a:lnTo>
                    <a:pt x="284" y="126"/>
                  </a:lnTo>
                  <a:lnTo>
                    <a:pt x="281" y="113"/>
                  </a:lnTo>
                  <a:lnTo>
                    <a:pt x="277" y="101"/>
                  </a:lnTo>
                  <a:lnTo>
                    <a:pt x="272" y="89"/>
                  </a:lnTo>
                  <a:lnTo>
                    <a:pt x="264" y="78"/>
                  </a:lnTo>
                  <a:lnTo>
                    <a:pt x="257" y="68"/>
                  </a:lnTo>
                  <a:lnTo>
                    <a:pt x="248" y="58"/>
                  </a:lnTo>
                  <a:lnTo>
                    <a:pt x="239" y="50"/>
                  </a:lnTo>
                  <a:lnTo>
                    <a:pt x="228" y="42"/>
                  </a:lnTo>
                  <a:lnTo>
                    <a:pt x="217" y="35"/>
                  </a:lnTo>
                  <a:lnTo>
                    <a:pt x="206" y="29"/>
                  </a:lnTo>
                  <a:lnTo>
                    <a:pt x="193" y="25"/>
                  </a:lnTo>
                  <a:lnTo>
                    <a:pt x="180" y="22"/>
                  </a:lnTo>
                  <a:lnTo>
                    <a:pt x="167" y="20"/>
                  </a:lnTo>
                  <a:lnTo>
                    <a:pt x="154" y="19"/>
                  </a:lnTo>
                  <a:lnTo>
                    <a:pt x="140" y="20"/>
                  </a:lnTo>
                  <a:lnTo>
                    <a:pt x="127" y="22"/>
                  </a:lnTo>
                  <a:lnTo>
                    <a:pt x="113" y="25"/>
                  </a:lnTo>
                  <a:lnTo>
                    <a:pt x="101" y="29"/>
                  </a:lnTo>
                  <a:lnTo>
                    <a:pt x="90" y="35"/>
                  </a:lnTo>
                  <a:lnTo>
                    <a:pt x="78" y="42"/>
                  </a:lnTo>
                  <a:lnTo>
                    <a:pt x="69" y="50"/>
                  </a:lnTo>
                  <a:lnTo>
                    <a:pt x="59" y="58"/>
                  </a:lnTo>
                  <a:lnTo>
                    <a:pt x="50" y="68"/>
                  </a:lnTo>
                  <a:lnTo>
                    <a:pt x="42" y="78"/>
                  </a:lnTo>
                  <a:lnTo>
                    <a:pt x="36" y="89"/>
                  </a:lnTo>
                  <a:lnTo>
                    <a:pt x="30" y="101"/>
                  </a:lnTo>
                  <a:lnTo>
                    <a:pt x="25" y="113"/>
                  </a:lnTo>
                  <a:lnTo>
                    <a:pt x="22" y="126"/>
                  </a:lnTo>
                  <a:lnTo>
                    <a:pt x="20" y="139"/>
                  </a:lnTo>
                  <a:lnTo>
                    <a:pt x="20" y="153"/>
                  </a:lnTo>
                  <a:lnTo>
                    <a:pt x="20" y="166"/>
                  </a:lnTo>
                  <a:lnTo>
                    <a:pt x="22" y="179"/>
                  </a:lnTo>
                  <a:lnTo>
                    <a:pt x="25" y="193"/>
                  </a:lnTo>
                  <a:lnTo>
                    <a:pt x="30" y="205"/>
                  </a:lnTo>
                  <a:lnTo>
                    <a:pt x="36" y="216"/>
                  </a:lnTo>
                  <a:lnTo>
                    <a:pt x="42" y="228"/>
                  </a:lnTo>
                  <a:lnTo>
                    <a:pt x="50" y="238"/>
                  </a:lnTo>
                  <a:lnTo>
                    <a:pt x="59" y="247"/>
                  </a:lnTo>
                  <a:lnTo>
                    <a:pt x="69" y="256"/>
                  </a:lnTo>
                  <a:lnTo>
                    <a:pt x="78" y="264"/>
                  </a:lnTo>
                  <a:lnTo>
                    <a:pt x="90" y="271"/>
                  </a:lnTo>
                  <a:lnTo>
                    <a:pt x="101" y="276"/>
                  </a:lnTo>
                  <a:lnTo>
                    <a:pt x="113" y="281"/>
                  </a:lnTo>
                  <a:lnTo>
                    <a:pt x="127" y="284"/>
                  </a:lnTo>
                  <a:lnTo>
                    <a:pt x="140" y="287"/>
                  </a:lnTo>
                  <a:lnTo>
                    <a:pt x="154" y="287"/>
                  </a:lnTo>
                  <a:lnTo>
                    <a:pt x="167" y="287"/>
                  </a:lnTo>
                  <a:lnTo>
                    <a:pt x="180" y="284"/>
                  </a:lnTo>
                  <a:lnTo>
                    <a:pt x="193" y="281"/>
                  </a:lnTo>
                  <a:lnTo>
                    <a:pt x="206" y="276"/>
                  </a:lnTo>
                  <a:lnTo>
                    <a:pt x="217" y="271"/>
                  </a:lnTo>
                  <a:lnTo>
                    <a:pt x="228" y="264"/>
                  </a:lnTo>
                  <a:lnTo>
                    <a:pt x="239" y="256"/>
                  </a:lnTo>
                  <a:lnTo>
                    <a:pt x="248" y="247"/>
                  </a:lnTo>
                  <a:lnTo>
                    <a:pt x="257" y="238"/>
                  </a:lnTo>
                  <a:lnTo>
                    <a:pt x="264" y="228"/>
                  </a:lnTo>
                  <a:lnTo>
                    <a:pt x="272" y="216"/>
                  </a:lnTo>
                  <a:lnTo>
                    <a:pt x="277" y="205"/>
                  </a:lnTo>
                  <a:lnTo>
                    <a:pt x="281" y="193"/>
                  </a:lnTo>
                  <a:lnTo>
                    <a:pt x="284" y="179"/>
                  </a:lnTo>
                  <a:lnTo>
                    <a:pt x="286" y="166"/>
                  </a:lnTo>
                  <a:lnTo>
                    <a:pt x="287" y="153"/>
                  </a:lnTo>
                  <a:lnTo>
                    <a:pt x="307" y="153"/>
                  </a:lnTo>
                  <a:close/>
                </a:path>
              </a:pathLst>
            </a:custGeom>
            <a:solidFill>
              <a:srgbClr val="78AB7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0" name="Freeform 376"/>
            <p:cNvSpPr>
              <a:spLocks/>
            </p:cNvSpPr>
            <p:nvPr/>
          </p:nvSpPr>
          <p:spPr bwMode="auto">
            <a:xfrm>
              <a:off x="1168" y="1617"/>
              <a:ext cx="267" cy="268"/>
            </a:xfrm>
            <a:custGeom>
              <a:avLst/>
              <a:gdLst>
                <a:gd name="T0" fmla="*/ 264 w 267"/>
                <a:gd name="T1" fmla="*/ 107 h 268"/>
                <a:gd name="T2" fmla="*/ 252 w 267"/>
                <a:gd name="T3" fmla="*/ 70 h 268"/>
                <a:gd name="T4" fmla="*/ 228 w 267"/>
                <a:gd name="T5" fmla="*/ 39 h 268"/>
                <a:gd name="T6" fmla="*/ 197 w 267"/>
                <a:gd name="T7" fmla="*/ 16 h 268"/>
                <a:gd name="T8" fmla="*/ 160 w 267"/>
                <a:gd name="T9" fmla="*/ 3 h 268"/>
                <a:gd name="T10" fmla="*/ 120 w 267"/>
                <a:gd name="T11" fmla="*/ 1 h 268"/>
                <a:gd name="T12" fmla="*/ 81 w 267"/>
                <a:gd name="T13" fmla="*/ 10 h 268"/>
                <a:gd name="T14" fmla="*/ 49 w 267"/>
                <a:gd name="T15" fmla="*/ 31 h 268"/>
                <a:gd name="T16" fmla="*/ 22 w 267"/>
                <a:gd name="T17" fmla="*/ 59 h 268"/>
                <a:gd name="T18" fmla="*/ 5 w 267"/>
                <a:gd name="T19" fmla="*/ 94 h 268"/>
                <a:gd name="T20" fmla="*/ 0 w 267"/>
                <a:gd name="T21" fmla="*/ 134 h 268"/>
                <a:gd name="T22" fmla="*/ 5 w 267"/>
                <a:gd name="T23" fmla="*/ 174 h 268"/>
                <a:gd name="T24" fmla="*/ 22 w 267"/>
                <a:gd name="T25" fmla="*/ 209 h 268"/>
                <a:gd name="T26" fmla="*/ 49 w 267"/>
                <a:gd name="T27" fmla="*/ 237 h 268"/>
                <a:gd name="T28" fmla="*/ 81 w 267"/>
                <a:gd name="T29" fmla="*/ 257 h 268"/>
                <a:gd name="T30" fmla="*/ 120 w 267"/>
                <a:gd name="T31" fmla="*/ 268 h 268"/>
                <a:gd name="T32" fmla="*/ 160 w 267"/>
                <a:gd name="T33" fmla="*/ 265 h 268"/>
                <a:gd name="T34" fmla="*/ 197 w 267"/>
                <a:gd name="T35" fmla="*/ 252 h 268"/>
                <a:gd name="T36" fmla="*/ 228 w 267"/>
                <a:gd name="T37" fmla="*/ 228 h 268"/>
                <a:gd name="T38" fmla="*/ 252 w 267"/>
                <a:gd name="T39" fmla="*/ 197 h 268"/>
                <a:gd name="T40" fmla="*/ 264 w 267"/>
                <a:gd name="T41" fmla="*/ 160 h 268"/>
                <a:gd name="T42" fmla="*/ 248 w 267"/>
                <a:gd name="T43" fmla="*/ 134 h 268"/>
                <a:gd name="T44" fmla="*/ 243 w 267"/>
                <a:gd name="T45" fmla="*/ 100 h 268"/>
                <a:gd name="T46" fmla="*/ 229 w 267"/>
                <a:gd name="T47" fmla="*/ 70 h 268"/>
                <a:gd name="T48" fmla="*/ 207 w 267"/>
                <a:gd name="T49" fmla="*/ 45 h 268"/>
                <a:gd name="T50" fmla="*/ 178 w 267"/>
                <a:gd name="T51" fmla="*/ 27 h 268"/>
                <a:gd name="T52" fmla="*/ 145 w 267"/>
                <a:gd name="T53" fmla="*/ 20 h 268"/>
                <a:gd name="T54" fmla="*/ 110 w 267"/>
                <a:gd name="T55" fmla="*/ 21 h 268"/>
                <a:gd name="T56" fmla="*/ 78 w 267"/>
                <a:gd name="T57" fmla="*/ 33 h 268"/>
                <a:gd name="T58" fmla="*/ 52 w 267"/>
                <a:gd name="T59" fmla="*/ 53 h 268"/>
                <a:gd name="T60" fmla="*/ 33 w 267"/>
                <a:gd name="T61" fmla="*/ 79 h 268"/>
                <a:gd name="T62" fmla="*/ 21 w 267"/>
                <a:gd name="T63" fmla="*/ 110 h 268"/>
                <a:gd name="T64" fmla="*/ 19 w 267"/>
                <a:gd name="T65" fmla="*/ 145 h 268"/>
                <a:gd name="T66" fmla="*/ 27 w 267"/>
                <a:gd name="T67" fmla="*/ 178 h 268"/>
                <a:gd name="T68" fmla="*/ 45 w 267"/>
                <a:gd name="T69" fmla="*/ 207 h 268"/>
                <a:gd name="T70" fmla="*/ 69 w 267"/>
                <a:gd name="T71" fmla="*/ 229 h 268"/>
                <a:gd name="T72" fmla="*/ 100 w 267"/>
                <a:gd name="T73" fmla="*/ 243 h 268"/>
                <a:gd name="T74" fmla="*/ 134 w 267"/>
                <a:gd name="T75" fmla="*/ 248 h 268"/>
                <a:gd name="T76" fmla="*/ 168 w 267"/>
                <a:gd name="T77" fmla="*/ 243 h 268"/>
                <a:gd name="T78" fmla="*/ 197 w 267"/>
                <a:gd name="T79" fmla="*/ 229 h 268"/>
                <a:gd name="T80" fmla="*/ 222 w 267"/>
                <a:gd name="T81" fmla="*/ 207 h 268"/>
                <a:gd name="T82" fmla="*/ 240 w 267"/>
                <a:gd name="T83" fmla="*/ 178 h 268"/>
                <a:gd name="T84" fmla="*/ 247 w 267"/>
                <a:gd name="T85" fmla="*/ 145 h 2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67" h="268">
                  <a:moveTo>
                    <a:pt x="267" y="134"/>
                  </a:moveTo>
                  <a:lnTo>
                    <a:pt x="266" y="120"/>
                  </a:lnTo>
                  <a:lnTo>
                    <a:pt x="264" y="107"/>
                  </a:lnTo>
                  <a:lnTo>
                    <a:pt x="261" y="94"/>
                  </a:lnTo>
                  <a:lnTo>
                    <a:pt x="257" y="82"/>
                  </a:lnTo>
                  <a:lnTo>
                    <a:pt x="252" y="70"/>
                  </a:lnTo>
                  <a:lnTo>
                    <a:pt x="244" y="59"/>
                  </a:lnTo>
                  <a:lnTo>
                    <a:pt x="237" y="49"/>
                  </a:lnTo>
                  <a:lnTo>
                    <a:pt x="228" y="39"/>
                  </a:lnTo>
                  <a:lnTo>
                    <a:pt x="219" y="31"/>
                  </a:lnTo>
                  <a:lnTo>
                    <a:pt x="208" y="23"/>
                  </a:lnTo>
                  <a:lnTo>
                    <a:pt x="197" y="16"/>
                  </a:lnTo>
                  <a:lnTo>
                    <a:pt x="186" y="10"/>
                  </a:lnTo>
                  <a:lnTo>
                    <a:pt x="173" y="6"/>
                  </a:lnTo>
                  <a:lnTo>
                    <a:pt x="160" y="3"/>
                  </a:lnTo>
                  <a:lnTo>
                    <a:pt x="147" y="1"/>
                  </a:lnTo>
                  <a:lnTo>
                    <a:pt x="134" y="0"/>
                  </a:lnTo>
                  <a:lnTo>
                    <a:pt x="120" y="1"/>
                  </a:lnTo>
                  <a:lnTo>
                    <a:pt x="107" y="3"/>
                  </a:lnTo>
                  <a:lnTo>
                    <a:pt x="93" y="6"/>
                  </a:lnTo>
                  <a:lnTo>
                    <a:pt x="81" y="10"/>
                  </a:lnTo>
                  <a:lnTo>
                    <a:pt x="70" y="16"/>
                  </a:lnTo>
                  <a:lnTo>
                    <a:pt x="58" y="23"/>
                  </a:lnTo>
                  <a:lnTo>
                    <a:pt x="49" y="31"/>
                  </a:lnTo>
                  <a:lnTo>
                    <a:pt x="39" y="39"/>
                  </a:lnTo>
                  <a:lnTo>
                    <a:pt x="30" y="49"/>
                  </a:lnTo>
                  <a:lnTo>
                    <a:pt x="22" y="59"/>
                  </a:lnTo>
                  <a:lnTo>
                    <a:pt x="16" y="70"/>
                  </a:lnTo>
                  <a:lnTo>
                    <a:pt x="10" y="82"/>
                  </a:lnTo>
                  <a:lnTo>
                    <a:pt x="5" y="94"/>
                  </a:lnTo>
                  <a:lnTo>
                    <a:pt x="2" y="107"/>
                  </a:lnTo>
                  <a:lnTo>
                    <a:pt x="0" y="120"/>
                  </a:lnTo>
                  <a:lnTo>
                    <a:pt x="0" y="134"/>
                  </a:lnTo>
                  <a:lnTo>
                    <a:pt x="0" y="147"/>
                  </a:lnTo>
                  <a:lnTo>
                    <a:pt x="2" y="160"/>
                  </a:lnTo>
                  <a:lnTo>
                    <a:pt x="5" y="174"/>
                  </a:lnTo>
                  <a:lnTo>
                    <a:pt x="10" y="186"/>
                  </a:lnTo>
                  <a:lnTo>
                    <a:pt x="16" y="197"/>
                  </a:lnTo>
                  <a:lnTo>
                    <a:pt x="22" y="209"/>
                  </a:lnTo>
                  <a:lnTo>
                    <a:pt x="30" y="219"/>
                  </a:lnTo>
                  <a:lnTo>
                    <a:pt x="39" y="228"/>
                  </a:lnTo>
                  <a:lnTo>
                    <a:pt x="49" y="237"/>
                  </a:lnTo>
                  <a:lnTo>
                    <a:pt x="58" y="245"/>
                  </a:lnTo>
                  <a:lnTo>
                    <a:pt x="70" y="252"/>
                  </a:lnTo>
                  <a:lnTo>
                    <a:pt x="81" y="257"/>
                  </a:lnTo>
                  <a:lnTo>
                    <a:pt x="93" y="262"/>
                  </a:lnTo>
                  <a:lnTo>
                    <a:pt x="107" y="265"/>
                  </a:lnTo>
                  <a:lnTo>
                    <a:pt x="120" y="268"/>
                  </a:lnTo>
                  <a:lnTo>
                    <a:pt x="134" y="268"/>
                  </a:lnTo>
                  <a:lnTo>
                    <a:pt x="147" y="268"/>
                  </a:lnTo>
                  <a:lnTo>
                    <a:pt x="160" y="265"/>
                  </a:lnTo>
                  <a:lnTo>
                    <a:pt x="173" y="262"/>
                  </a:lnTo>
                  <a:lnTo>
                    <a:pt x="186" y="257"/>
                  </a:lnTo>
                  <a:lnTo>
                    <a:pt x="197" y="252"/>
                  </a:lnTo>
                  <a:lnTo>
                    <a:pt x="208" y="245"/>
                  </a:lnTo>
                  <a:lnTo>
                    <a:pt x="219" y="237"/>
                  </a:lnTo>
                  <a:lnTo>
                    <a:pt x="228" y="228"/>
                  </a:lnTo>
                  <a:lnTo>
                    <a:pt x="237" y="219"/>
                  </a:lnTo>
                  <a:lnTo>
                    <a:pt x="244" y="209"/>
                  </a:lnTo>
                  <a:lnTo>
                    <a:pt x="252" y="197"/>
                  </a:lnTo>
                  <a:lnTo>
                    <a:pt x="257" y="186"/>
                  </a:lnTo>
                  <a:lnTo>
                    <a:pt x="261" y="174"/>
                  </a:lnTo>
                  <a:lnTo>
                    <a:pt x="264" y="160"/>
                  </a:lnTo>
                  <a:lnTo>
                    <a:pt x="266" y="147"/>
                  </a:lnTo>
                  <a:lnTo>
                    <a:pt x="267" y="134"/>
                  </a:lnTo>
                  <a:lnTo>
                    <a:pt x="248" y="134"/>
                  </a:lnTo>
                  <a:lnTo>
                    <a:pt x="247" y="122"/>
                  </a:lnTo>
                  <a:lnTo>
                    <a:pt x="246" y="110"/>
                  </a:lnTo>
                  <a:lnTo>
                    <a:pt x="243" y="100"/>
                  </a:lnTo>
                  <a:lnTo>
                    <a:pt x="240" y="89"/>
                  </a:lnTo>
                  <a:lnTo>
                    <a:pt x="235" y="79"/>
                  </a:lnTo>
                  <a:lnTo>
                    <a:pt x="229" y="70"/>
                  </a:lnTo>
                  <a:lnTo>
                    <a:pt x="222" y="60"/>
                  </a:lnTo>
                  <a:lnTo>
                    <a:pt x="214" y="53"/>
                  </a:lnTo>
                  <a:lnTo>
                    <a:pt x="207" y="45"/>
                  </a:lnTo>
                  <a:lnTo>
                    <a:pt x="197" y="38"/>
                  </a:lnTo>
                  <a:lnTo>
                    <a:pt x="188" y="33"/>
                  </a:lnTo>
                  <a:lnTo>
                    <a:pt x="178" y="27"/>
                  </a:lnTo>
                  <a:lnTo>
                    <a:pt x="168" y="24"/>
                  </a:lnTo>
                  <a:lnTo>
                    <a:pt x="157" y="21"/>
                  </a:lnTo>
                  <a:lnTo>
                    <a:pt x="145" y="20"/>
                  </a:lnTo>
                  <a:lnTo>
                    <a:pt x="134" y="19"/>
                  </a:lnTo>
                  <a:lnTo>
                    <a:pt x="122" y="20"/>
                  </a:lnTo>
                  <a:lnTo>
                    <a:pt x="110" y="21"/>
                  </a:lnTo>
                  <a:lnTo>
                    <a:pt x="100" y="24"/>
                  </a:lnTo>
                  <a:lnTo>
                    <a:pt x="89" y="27"/>
                  </a:lnTo>
                  <a:lnTo>
                    <a:pt x="78" y="33"/>
                  </a:lnTo>
                  <a:lnTo>
                    <a:pt x="69" y="38"/>
                  </a:lnTo>
                  <a:lnTo>
                    <a:pt x="60" y="45"/>
                  </a:lnTo>
                  <a:lnTo>
                    <a:pt x="52" y="53"/>
                  </a:lnTo>
                  <a:lnTo>
                    <a:pt x="45" y="60"/>
                  </a:lnTo>
                  <a:lnTo>
                    <a:pt x="38" y="70"/>
                  </a:lnTo>
                  <a:lnTo>
                    <a:pt x="33" y="79"/>
                  </a:lnTo>
                  <a:lnTo>
                    <a:pt x="27" y="89"/>
                  </a:lnTo>
                  <a:lnTo>
                    <a:pt x="24" y="100"/>
                  </a:lnTo>
                  <a:lnTo>
                    <a:pt x="21" y="110"/>
                  </a:lnTo>
                  <a:lnTo>
                    <a:pt x="19" y="122"/>
                  </a:lnTo>
                  <a:lnTo>
                    <a:pt x="19" y="134"/>
                  </a:lnTo>
                  <a:lnTo>
                    <a:pt x="19" y="145"/>
                  </a:lnTo>
                  <a:lnTo>
                    <a:pt x="21" y="157"/>
                  </a:lnTo>
                  <a:lnTo>
                    <a:pt x="24" y="168"/>
                  </a:lnTo>
                  <a:lnTo>
                    <a:pt x="27" y="178"/>
                  </a:lnTo>
                  <a:lnTo>
                    <a:pt x="33" y="189"/>
                  </a:lnTo>
                  <a:lnTo>
                    <a:pt x="38" y="198"/>
                  </a:lnTo>
                  <a:lnTo>
                    <a:pt x="45" y="207"/>
                  </a:lnTo>
                  <a:lnTo>
                    <a:pt x="52" y="215"/>
                  </a:lnTo>
                  <a:lnTo>
                    <a:pt x="60" y="222"/>
                  </a:lnTo>
                  <a:lnTo>
                    <a:pt x="69" y="229"/>
                  </a:lnTo>
                  <a:lnTo>
                    <a:pt x="78" y="235"/>
                  </a:lnTo>
                  <a:lnTo>
                    <a:pt x="89" y="240"/>
                  </a:lnTo>
                  <a:lnTo>
                    <a:pt x="100" y="243"/>
                  </a:lnTo>
                  <a:lnTo>
                    <a:pt x="110" y="246"/>
                  </a:lnTo>
                  <a:lnTo>
                    <a:pt x="122" y="248"/>
                  </a:lnTo>
                  <a:lnTo>
                    <a:pt x="134" y="248"/>
                  </a:lnTo>
                  <a:lnTo>
                    <a:pt x="145" y="248"/>
                  </a:lnTo>
                  <a:lnTo>
                    <a:pt x="157" y="246"/>
                  </a:lnTo>
                  <a:lnTo>
                    <a:pt x="168" y="243"/>
                  </a:lnTo>
                  <a:lnTo>
                    <a:pt x="178" y="240"/>
                  </a:lnTo>
                  <a:lnTo>
                    <a:pt x="188" y="235"/>
                  </a:lnTo>
                  <a:lnTo>
                    <a:pt x="197" y="229"/>
                  </a:lnTo>
                  <a:lnTo>
                    <a:pt x="207" y="222"/>
                  </a:lnTo>
                  <a:lnTo>
                    <a:pt x="214" y="215"/>
                  </a:lnTo>
                  <a:lnTo>
                    <a:pt x="222" y="207"/>
                  </a:lnTo>
                  <a:lnTo>
                    <a:pt x="229" y="198"/>
                  </a:lnTo>
                  <a:lnTo>
                    <a:pt x="235" y="189"/>
                  </a:lnTo>
                  <a:lnTo>
                    <a:pt x="240" y="178"/>
                  </a:lnTo>
                  <a:lnTo>
                    <a:pt x="243" y="168"/>
                  </a:lnTo>
                  <a:lnTo>
                    <a:pt x="246" y="157"/>
                  </a:lnTo>
                  <a:lnTo>
                    <a:pt x="247" y="145"/>
                  </a:lnTo>
                  <a:lnTo>
                    <a:pt x="248" y="134"/>
                  </a:lnTo>
                  <a:lnTo>
                    <a:pt x="267" y="134"/>
                  </a:lnTo>
                  <a:close/>
                </a:path>
              </a:pathLst>
            </a:custGeom>
            <a:solidFill>
              <a:srgbClr val="7DB0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1" name="Freeform 377"/>
            <p:cNvSpPr>
              <a:spLocks/>
            </p:cNvSpPr>
            <p:nvPr/>
          </p:nvSpPr>
          <p:spPr bwMode="auto">
            <a:xfrm>
              <a:off x="1187" y="1636"/>
              <a:ext cx="229" cy="229"/>
            </a:xfrm>
            <a:custGeom>
              <a:avLst/>
              <a:gdLst>
                <a:gd name="T0" fmla="*/ 227 w 229"/>
                <a:gd name="T1" fmla="*/ 91 h 229"/>
                <a:gd name="T2" fmla="*/ 216 w 229"/>
                <a:gd name="T3" fmla="*/ 60 h 229"/>
                <a:gd name="T4" fmla="*/ 195 w 229"/>
                <a:gd name="T5" fmla="*/ 34 h 229"/>
                <a:gd name="T6" fmla="*/ 169 w 229"/>
                <a:gd name="T7" fmla="*/ 14 h 229"/>
                <a:gd name="T8" fmla="*/ 138 w 229"/>
                <a:gd name="T9" fmla="*/ 2 h 229"/>
                <a:gd name="T10" fmla="*/ 103 w 229"/>
                <a:gd name="T11" fmla="*/ 1 h 229"/>
                <a:gd name="T12" fmla="*/ 70 w 229"/>
                <a:gd name="T13" fmla="*/ 8 h 229"/>
                <a:gd name="T14" fmla="*/ 41 w 229"/>
                <a:gd name="T15" fmla="*/ 26 h 229"/>
                <a:gd name="T16" fmla="*/ 19 w 229"/>
                <a:gd name="T17" fmla="*/ 51 h 229"/>
                <a:gd name="T18" fmla="*/ 5 w 229"/>
                <a:gd name="T19" fmla="*/ 81 h 229"/>
                <a:gd name="T20" fmla="*/ 0 w 229"/>
                <a:gd name="T21" fmla="*/ 115 h 229"/>
                <a:gd name="T22" fmla="*/ 5 w 229"/>
                <a:gd name="T23" fmla="*/ 149 h 229"/>
                <a:gd name="T24" fmla="*/ 19 w 229"/>
                <a:gd name="T25" fmla="*/ 179 h 229"/>
                <a:gd name="T26" fmla="*/ 41 w 229"/>
                <a:gd name="T27" fmla="*/ 203 h 229"/>
                <a:gd name="T28" fmla="*/ 70 w 229"/>
                <a:gd name="T29" fmla="*/ 221 h 229"/>
                <a:gd name="T30" fmla="*/ 103 w 229"/>
                <a:gd name="T31" fmla="*/ 229 h 229"/>
                <a:gd name="T32" fmla="*/ 138 w 229"/>
                <a:gd name="T33" fmla="*/ 227 h 229"/>
                <a:gd name="T34" fmla="*/ 169 w 229"/>
                <a:gd name="T35" fmla="*/ 216 h 229"/>
                <a:gd name="T36" fmla="*/ 195 w 229"/>
                <a:gd name="T37" fmla="*/ 196 h 229"/>
                <a:gd name="T38" fmla="*/ 216 w 229"/>
                <a:gd name="T39" fmla="*/ 170 h 229"/>
                <a:gd name="T40" fmla="*/ 227 w 229"/>
                <a:gd name="T41" fmla="*/ 138 h 229"/>
                <a:gd name="T42" fmla="*/ 210 w 229"/>
                <a:gd name="T43" fmla="*/ 115 h 229"/>
                <a:gd name="T44" fmla="*/ 206 w 229"/>
                <a:gd name="T45" fmla="*/ 86 h 229"/>
                <a:gd name="T46" fmla="*/ 194 w 229"/>
                <a:gd name="T47" fmla="*/ 61 h 229"/>
                <a:gd name="T48" fmla="*/ 175 w 229"/>
                <a:gd name="T49" fmla="*/ 41 h 229"/>
                <a:gd name="T50" fmla="*/ 152 w 229"/>
                <a:gd name="T51" fmla="*/ 26 h 229"/>
                <a:gd name="T52" fmla="*/ 124 w 229"/>
                <a:gd name="T53" fmla="*/ 19 h 229"/>
                <a:gd name="T54" fmla="*/ 95 w 229"/>
                <a:gd name="T55" fmla="*/ 21 h 229"/>
                <a:gd name="T56" fmla="*/ 69 w 229"/>
                <a:gd name="T57" fmla="*/ 31 h 229"/>
                <a:gd name="T58" fmla="*/ 47 w 229"/>
                <a:gd name="T59" fmla="*/ 47 h 229"/>
                <a:gd name="T60" fmla="*/ 31 w 229"/>
                <a:gd name="T61" fmla="*/ 69 h 229"/>
                <a:gd name="T62" fmla="*/ 21 w 229"/>
                <a:gd name="T63" fmla="*/ 96 h 229"/>
                <a:gd name="T64" fmla="*/ 19 w 229"/>
                <a:gd name="T65" fmla="*/ 124 h 229"/>
                <a:gd name="T66" fmla="*/ 26 w 229"/>
                <a:gd name="T67" fmla="*/ 152 h 229"/>
                <a:gd name="T68" fmla="*/ 40 w 229"/>
                <a:gd name="T69" fmla="*/ 175 h 229"/>
                <a:gd name="T70" fmla="*/ 61 w 229"/>
                <a:gd name="T71" fmla="*/ 194 h 229"/>
                <a:gd name="T72" fmla="*/ 86 w 229"/>
                <a:gd name="T73" fmla="*/ 206 h 229"/>
                <a:gd name="T74" fmla="*/ 115 w 229"/>
                <a:gd name="T75" fmla="*/ 210 h 229"/>
                <a:gd name="T76" fmla="*/ 143 w 229"/>
                <a:gd name="T77" fmla="*/ 206 h 229"/>
                <a:gd name="T78" fmla="*/ 168 w 229"/>
                <a:gd name="T79" fmla="*/ 194 h 229"/>
                <a:gd name="T80" fmla="*/ 188 w 229"/>
                <a:gd name="T81" fmla="*/ 175 h 229"/>
                <a:gd name="T82" fmla="*/ 203 w 229"/>
                <a:gd name="T83" fmla="*/ 152 h 229"/>
                <a:gd name="T84" fmla="*/ 210 w 229"/>
                <a:gd name="T85" fmla="*/ 124 h 2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29" h="229">
                  <a:moveTo>
                    <a:pt x="229" y="115"/>
                  </a:moveTo>
                  <a:lnTo>
                    <a:pt x="228" y="103"/>
                  </a:lnTo>
                  <a:lnTo>
                    <a:pt x="227" y="91"/>
                  </a:lnTo>
                  <a:lnTo>
                    <a:pt x="224" y="81"/>
                  </a:lnTo>
                  <a:lnTo>
                    <a:pt x="221" y="70"/>
                  </a:lnTo>
                  <a:lnTo>
                    <a:pt x="216" y="60"/>
                  </a:lnTo>
                  <a:lnTo>
                    <a:pt x="210" y="51"/>
                  </a:lnTo>
                  <a:lnTo>
                    <a:pt x="203" y="41"/>
                  </a:lnTo>
                  <a:lnTo>
                    <a:pt x="195" y="34"/>
                  </a:lnTo>
                  <a:lnTo>
                    <a:pt x="188" y="26"/>
                  </a:lnTo>
                  <a:lnTo>
                    <a:pt x="178" y="19"/>
                  </a:lnTo>
                  <a:lnTo>
                    <a:pt x="169" y="14"/>
                  </a:lnTo>
                  <a:lnTo>
                    <a:pt x="159" y="8"/>
                  </a:lnTo>
                  <a:lnTo>
                    <a:pt x="149" y="5"/>
                  </a:lnTo>
                  <a:lnTo>
                    <a:pt x="138" y="2"/>
                  </a:lnTo>
                  <a:lnTo>
                    <a:pt x="126" y="1"/>
                  </a:lnTo>
                  <a:lnTo>
                    <a:pt x="115" y="0"/>
                  </a:lnTo>
                  <a:lnTo>
                    <a:pt x="103" y="1"/>
                  </a:lnTo>
                  <a:lnTo>
                    <a:pt x="91" y="2"/>
                  </a:lnTo>
                  <a:lnTo>
                    <a:pt x="81" y="5"/>
                  </a:lnTo>
                  <a:lnTo>
                    <a:pt x="70" y="8"/>
                  </a:lnTo>
                  <a:lnTo>
                    <a:pt x="59" y="14"/>
                  </a:lnTo>
                  <a:lnTo>
                    <a:pt x="50" y="19"/>
                  </a:lnTo>
                  <a:lnTo>
                    <a:pt x="41" y="26"/>
                  </a:lnTo>
                  <a:lnTo>
                    <a:pt x="33" y="34"/>
                  </a:lnTo>
                  <a:lnTo>
                    <a:pt x="26" y="41"/>
                  </a:lnTo>
                  <a:lnTo>
                    <a:pt x="19" y="51"/>
                  </a:lnTo>
                  <a:lnTo>
                    <a:pt x="14" y="60"/>
                  </a:lnTo>
                  <a:lnTo>
                    <a:pt x="8" y="70"/>
                  </a:lnTo>
                  <a:lnTo>
                    <a:pt x="5" y="81"/>
                  </a:lnTo>
                  <a:lnTo>
                    <a:pt x="2" y="91"/>
                  </a:lnTo>
                  <a:lnTo>
                    <a:pt x="0" y="103"/>
                  </a:lnTo>
                  <a:lnTo>
                    <a:pt x="0" y="115"/>
                  </a:lnTo>
                  <a:lnTo>
                    <a:pt x="0" y="126"/>
                  </a:lnTo>
                  <a:lnTo>
                    <a:pt x="2" y="138"/>
                  </a:lnTo>
                  <a:lnTo>
                    <a:pt x="5" y="149"/>
                  </a:lnTo>
                  <a:lnTo>
                    <a:pt x="8" y="159"/>
                  </a:lnTo>
                  <a:lnTo>
                    <a:pt x="14" y="170"/>
                  </a:lnTo>
                  <a:lnTo>
                    <a:pt x="19" y="179"/>
                  </a:lnTo>
                  <a:lnTo>
                    <a:pt x="26" y="188"/>
                  </a:lnTo>
                  <a:lnTo>
                    <a:pt x="33" y="196"/>
                  </a:lnTo>
                  <a:lnTo>
                    <a:pt x="41" y="203"/>
                  </a:lnTo>
                  <a:lnTo>
                    <a:pt x="50" y="210"/>
                  </a:lnTo>
                  <a:lnTo>
                    <a:pt x="59" y="216"/>
                  </a:lnTo>
                  <a:lnTo>
                    <a:pt x="70" y="221"/>
                  </a:lnTo>
                  <a:lnTo>
                    <a:pt x="81" y="224"/>
                  </a:lnTo>
                  <a:lnTo>
                    <a:pt x="91" y="227"/>
                  </a:lnTo>
                  <a:lnTo>
                    <a:pt x="103" y="229"/>
                  </a:lnTo>
                  <a:lnTo>
                    <a:pt x="115" y="229"/>
                  </a:lnTo>
                  <a:lnTo>
                    <a:pt x="126" y="229"/>
                  </a:lnTo>
                  <a:lnTo>
                    <a:pt x="138" y="227"/>
                  </a:lnTo>
                  <a:lnTo>
                    <a:pt x="149" y="224"/>
                  </a:lnTo>
                  <a:lnTo>
                    <a:pt x="159" y="221"/>
                  </a:lnTo>
                  <a:lnTo>
                    <a:pt x="169" y="216"/>
                  </a:lnTo>
                  <a:lnTo>
                    <a:pt x="178" y="210"/>
                  </a:lnTo>
                  <a:lnTo>
                    <a:pt x="188" y="203"/>
                  </a:lnTo>
                  <a:lnTo>
                    <a:pt x="195" y="196"/>
                  </a:lnTo>
                  <a:lnTo>
                    <a:pt x="203" y="188"/>
                  </a:lnTo>
                  <a:lnTo>
                    <a:pt x="210" y="179"/>
                  </a:lnTo>
                  <a:lnTo>
                    <a:pt x="216" y="170"/>
                  </a:lnTo>
                  <a:lnTo>
                    <a:pt x="221" y="159"/>
                  </a:lnTo>
                  <a:lnTo>
                    <a:pt x="224" y="149"/>
                  </a:lnTo>
                  <a:lnTo>
                    <a:pt x="227" y="138"/>
                  </a:lnTo>
                  <a:lnTo>
                    <a:pt x="228" y="126"/>
                  </a:lnTo>
                  <a:lnTo>
                    <a:pt x="229" y="115"/>
                  </a:lnTo>
                  <a:lnTo>
                    <a:pt x="210" y="115"/>
                  </a:lnTo>
                  <a:lnTo>
                    <a:pt x="210" y="105"/>
                  </a:lnTo>
                  <a:lnTo>
                    <a:pt x="208" y="96"/>
                  </a:lnTo>
                  <a:lnTo>
                    <a:pt x="206" y="86"/>
                  </a:lnTo>
                  <a:lnTo>
                    <a:pt x="203" y="77"/>
                  </a:lnTo>
                  <a:lnTo>
                    <a:pt x="199" y="69"/>
                  </a:lnTo>
                  <a:lnTo>
                    <a:pt x="194" y="61"/>
                  </a:lnTo>
                  <a:lnTo>
                    <a:pt x="188" y="54"/>
                  </a:lnTo>
                  <a:lnTo>
                    <a:pt x="183" y="47"/>
                  </a:lnTo>
                  <a:lnTo>
                    <a:pt x="175" y="41"/>
                  </a:lnTo>
                  <a:lnTo>
                    <a:pt x="168" y="35"/>
                  </a:lnTo>
                  <a:lnTo>
                    <a:pt x="160" y="31"/>
                  </a:lnTo>
                  <a:lnTo>
                    <a:pt x="152" y="26"/>
                  </a:lnTo>
                  <a:lnTo>
                    <a:pt x="143" y="23"/>
                  </a:lnTo>
                  <a:lnTo>
                    <a:pt x="134" y="21"/>
                  </a:lnTo>
                  <a:lnTo>
                    <a:pt x="124" y="19"/>
                  </a:lnTo>
                  <a:lnTo>
                    <a:pt x="115" y="19"/>
                  </a:lnTo>
                  <a:lnTo>
                    <a:pt x="105" y="19"/>
                  </a:lnTo>
                  <a:lnTo>
                    <a:pt x="95" y="21"/>
                  </a:lnTo>
                  <a:lnTo>
                    <a:pt x="86" y="23"/>
                  </a:lnTo>
                  <a:lnTo>
                    <a:pt x="77" y="26"/>
                  </a:lnTo>
                  <a:lnTo>
                    <a:pt x="69" y="31"/>
                  </a:lnTo>
                  <a:lnTo>
                    <a:pt x="61" y="35"/>
                  </a:lnTo>
                  <a:lnTo>
                    <a:pt x="54" y="41"/>
                  </a:lnTo>
                  <a:lnTo>
                    <a:pt x="47" y="47"/>
                  </a:lnTo>
                  <a:lnTo>
                    <a:pt x="40" y="54"/>
                  </a:lnTo>
                  <a:lnTo>
                    <a:pt x="35" y="61"/>
                  </a:lnTo>
                  <a:lnTo>
                    <a:pt x="31" y="69"/>
                  </a:lnTo>
                  <a:lnTo>
                    <a:pt x="26" y="77"/>
                  </a:lnTo>
                  <a:lnTo>
                    <a:pt x="23" y="86"/>
                  </a:lnTo>
                  <a:lnTo>
                    <a:pt x="21" y="96"/>
                  </a:lnTo>
                  <a:lnTo>
                    <a:pt x="19" y="105"/>
                  </a:lnTo>
                  <a:lnTo>
                    <a:pt x="19" y="115"/>
                  </a:lnTo>
                  <a:lnTo>
                    <a:pt x="19" y="124"/>
                  </a:lnTo>
                  <a:lnTo>
                    <a:pt x="21" y="134"/>
                  </a:lnTo>
                  <a:lnTo>
                    <a:pt x="23" y="143"/>
                  </a:lnTo>
                  <a:lnTo>
                    <a:pt x="26" y="152"/>
                  </a:lnTo>
                  <a:lnTo>
                    <a:pt x="31" y="160"/>
                  </a:lnTo>
                  <a:lnTo>
                    <a:pt x="35" y="168"/>
                  </a:lnTo>
                  <a:lnTo>
                    <a:pt x="40" y="175"/>
                  </a:lnTo>
                  <a:lnTo>
                    <a:pt x="47" y="183"/>
                  </a:lnTo>
                  <a:lnTo>
                    <a:pt x="54" y="189"/>
                  </a:lnTo>
                  <a:lnTo>
                    <a:pt x="61" y="194"/>
                  </a:lnTo>
                  <a:lnTo>
                    <a:pt x="69" y="199"/>
                  </a:lnTo>
                  <a:lnTo>
                    <a:pt x="77" y="203"/>
                  </a:lnTo>
                  <a:lnTo>
                    <a:pt x="86" y="206"/>
                  </a:lnTo>
                  <a:lnTo>
                    <a:pt x="95" y="208"/>
                  </a:lnTo>
                  <a:lnTo>
                    <a:pt x="105" y="210"/>
                  </a:lnTo>
                  <a:lnTo>
                    <a:pt x="115" y="210"/>
                  </a:lnTo>
                  <a:lnTo>
                    <a:pt x="124" y="210"/>
                  </a:lnTo>
                  <a:lnTo>
                    <a:pt x="134" y="208"/>
                  </a:lnTo>
                  <a:lnTo>
                    <a:pt x="143" y="206"/>
                  </a:lnTo>
                  <a:lnTo>
                    <a:pt x="152" y="203"/>
                  </a:lnTo>
                  <a:lnTo>
                    <a:pt x="160" y="199"/>
                  </a:lnTo>
                  <a:lnTo>
                    <a:pt x="168" y="194"/>
                  </a:lnTo>
                  <a:lnTo>
                    <a:pt x="175" y="189"/>
                  </a:lnTo>
                  <a:lnTo>
                    <a:pt x="183" y="183"/>
                  </a:lnTo>
                  <a:lnTo>
                    <a:pt x="188" y="175"/>
                  </a:lnTo>
                  <a:lnTo>
                    <a:pt x="194" y="168"/>
                  </a:lnTo>
                  <a:lnTo>
                    <a:pt x="199" y="160"/>
                  </a:lnTo>
                  <a:lnTo>
                    <a:pt x="203" y="152"/>
                  </a:lnTo>
                  <a:lnTo>
                    <a:pt x="206" y="143"/>
                  </a:lnTo>
                  <a:lnTo>
                    <a:pt x="208" y="134"/>
                  </a:lnTo>
                  <a:lnTo>
                    <a:pt x="210" y="124"/>
                  </a:lnTo>
                  <a:lnTo>
                    <a:pt x="210" y="115"/>
                  </a:lnTo>
                  <a:lnTo>
                    <a:pt x="229" y="115"/>
                  </a:lnTo>
                  <a:close/>
                </a:path>
              </a:pathLst>
            </a:custGeom>
            <a:solidFill>
              <a:srgbClr val="81B48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2" name="Freeform 378"/>
            <p:cNvSpPr>
              <a:spLocks/>
            </p:cNvSpPr>
            <p:nvPr/>
          </p:nvSpPr>
          <p:spPr bwMode="auto">
            <a:xfrm>
              <a:off x="1206" y="1655"/>
              <a:ext cx="191" cy="191"/>
            </a:xfrm>
            <a:custGeom>
              <a:avLst/>
              <a:gdLst>
                <a:gd name="T0" fmla="*/ 189 w 191"/>
                <a:gd name="T1" fmla="*/ 77 h 191"/>
                <a:gd name="T2" fmla="*/ 180 w 191"/>
                <a:gd name="T3" fmla="*/ 50 h 191"/>
                <a:gd name="T4" fmla="*/ 164 w 191"/>
                <a:gd name="T5" fmla="*/ 28 h 191"/>
                <a:gd name="T6" fmla="*/ 141 w 191"/>
                <a:gd name="T7" fmla="*/ 12 h 191"/>
                <a:gd name="T8" fmla="*/ 115 w 191"/>
                <a:gd name="T9" fmla="*/ 2 h 191"/>
                <a:gd name="T10" fmla="*/ 86 w 191"/>
                <a:gd name="T11" fmla="*/ 0 h 191"/>
                <a:gd name="T12" fmla="*/ 58 w 191"/>
                <a:gd name="T13" fmla="*/ 7 h 191"/>
                <a:gd name="T14" fmla="*/ 35 w 191"/>
                <a:gd name="T15" fmla="*/ 22 h 191"/>
                <a:gd name="T16" fmla="*/ 16 w 191"/>
                <a:gd name="T17" fmla="*/ 42 h 191"/>
                <a:gd name="T18" fmla="*/ 4 w 191"/>
                <a:gd name="T19" fmla="*/ 67 h 191"/>
                <a:gd name="T20" fmla="*/ 0 w 191"/>
                <a:gd name="T21" fmla="*/ 96 h 191"/>
                <a:gd name="T22" fmla="*/ 4 w 191"/>
                <a:gd name="T23" fmla="*/ 124 h 191"/>
                <a:gd name="T24" fmla="*/ 16 w 191"/>
                <a:gd name="T25" fmla="*/ 149 h 191"/>
                <a:gd name="T26" fmla="*/ 35 w 191"/>
                <a:gd name="T27" fmla="*/ 170 h 191"/>
                <a:gd name="T28" fmla="*/ 58 w 191"/>
                <a:gd name="T29" fmla="*/ 184 h 191"/>
                <a:gd name="T30" fmla="*/ 86 w 191"/>
                <a:gd name="T31" fmla="*/ 191 h 191"/>
                <a:gd name="T32" fmla="*/ 115 w 191"/>
                <a:gd name="T33" fmla="*/ 189 h 191"/>
                <a:gd name="T34" fmla="*/ 141 w 191"/>
                <a:gd name="T35" fmla="*/ 180 h 191"/>
                <a:gd name="T36" fmla="*/ 164 w 191"/>
                <a:gd name="T37" fmla="*/ 164 h 191"/>
                <a:gd name="T38" fmla="*/ 180 w 191"/>
                <a:gd name="T39" fmla="*/ 141 h 191"/>
                <a:gd name="T40" fmla="*/ 189 w 191"/>
                <a:gd name="T41" fmla="*/ 115 h 191"/>
                <a:gd name="T42" fmla="*/ 172 w 191"/>
                <a:gd name="T43" fmla="*/ 96 h 191"/>
                <a:gd name="T44" fmla="*/ 169 w 191"/>
                <a:gd name="T45" fmla="*/ 73 h 191"/>
                <a:gd name="T46" fmla="*/ 159 w 191"/>
                <a:gd name="T47" fmla="*/ 53 h 191"/>
                <a:gd name="T48" fmla="*/ 144 w 191"/>
                <a:gd name="T49" fmla="*/ 36 h 191"/>
                <a:gd name="T50" fmla="*/ 125 w 191"/>
                <a:gd name="T51" fmla="*/ 25 h 191"/>
                <a:gd name="T52" fmla="*/ 103 w 191"/>
                <a:gd name="T53" fmla="*/ 19 h 191"/>
                <a:gd name="T54" fmla="*/ 80 w 191"/>
                <a:gd name="T55" fmla="*/ 20 h 191"/>
                <a:gd name="T56" fmla="*/ 59 w 191"/>
                <a:gd name="T57" fmla="*/ 29 h 191"/>
                <a:gd name="T58" fmla="*/ 41 w 191"/>
                <a:gd name="T59" fmla="*/ 41 h 191"/>
                <a:gd name="T60" fmla="*/ 29 w 191"/>
                <a:gd name="T61" fmla="*/ 60 h 191"/>
                <a:gd name="T62" fmla="*/ 20 w 191"/>
                <a:gd name="T63" fmla="*/ 81 h 191"/>
                <a:gd name="T64" fmla="*/ 19 w 191"/>
                <a:gd name="T65" fmla="*/ 103 h 191"/>
                <a:gd name="T66" fmla="*/ 25 w 191"/>
                <a:gd name="T67" fmla="*/ 125 h 191"/>
                <a:gd name="T68" fmla="*/ 36 w 191"/>
                <a:gd name="T69" fmla="*/ 145 h 191"/>
                <a:gd name="T70" fmla="*/ 53 w 191"/>
                <a:gd name="T71" fmla="*/ 159 h 191"/>
                <a:gd name="T72" fmla="*/ 72 w 191"/>
                <a:gd name="T73" fmla="*/ 169 h 191"/>
                <a:gd name="T74" fmla="*/ 96 w 191"/>
                <a:gd name="T75" fmla="*/ 172 h 191"/>
                <a:gd name="T76" fmla="*/ 118 w 191"/>
                <a:gd name="T77" fmla="*/ 169 h 191"/>
                <a:gd name="T78" fmla="*/ 138 w 191"/>
                <a:gd name="T79" fmla="*/ 159 h 191"/>
                <a:gd name="T80" fmla="*/ 155 w 191"/>
                <a:gd name="T81" fmla="*/ 145 h 191"/>
                <a:gd name="T82" fmla="*/ 166 w 191"/>
                <a:gd name="T83" fmla="*/ 125 h 191"/>
                <a:gd name="T84" fmla="*/ 172 w 191"/>
                <a:gd name="T85" fmla="*/ 103 h 1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91" h="191">
                  <a:moveTo>
                    <a:pt x="191" y="96"/>
                  </a:moveTo>
                  <a:lnTo>
                    <a:pt x="191" y="86"/>
                  </a:lnTo>
                  <a:lnTo>
                    <a:pt x="189" y="77"/>
                  </a:lnTo>
                  <a:lnTo>
                    <a:pt x="187" y="67"/>
                  </a:lnTo>
                  <a:lnTo>
                    <a:pt x="184" y="58"/>
                  </a:lnTo>
                  <a:lnTo>
                    <a:pt x="180" y="50"/>
                  </a:lnTo>
                  <a:lnTo>
                    <a:pt x="175" y="42"/>
                  </a:lnTo>
                  <a:lnTo>
                    <a:pt x="169" y="35"/>
                  </a:lnTo>
                  <a:lnTo>
                    <a:pt x="164" y="28"/>
                  </a:lnTo>
                  <a:lnTo>
                    <a:pt x="156" y="22"/>
                  </a:lnTo>
                  <a:lnTo>
                    <a:pt x="149" y="16"/>
                  </a:lnTo>
                  <a:lnTo>
                    <a:pt x="141" y="12"/>
                  </a:lnTo>
                  <a:lnTo>
                    <a:pt x="133" y="7"/>
                  </a:lnTo>
                  <a:lnTo>
                    <a:pt x="124" y="4"/>
                  </a:lnTo>
                  <a:lnTo>
                    <a:pt x="115" y="2"/>
                  </a:lnTo>
                  <a:lnTo>
                    <a:pt x="105" y="0"/>
                  </a:lnTo>
                  <a:lnTo>
                    <a:pt x="96" y="0"/>
                  </a:lnTo>
                  <a:lnTo>
                    <a:pt x="86" y="0"/>
                  </a:lnTo>
                  <a:lnTo>
                    <a:pt x="76" y="2"/>
                  </a:lnTo>
                  <a:lnTo>
                    <a:pt x="67" y="4"/>
                  </a:lnTo>
                  <a:lnTo>
                    <a:pt x="58" y="7"/>
                  </a:lnTo>
                  <a:lnTo>
                    <a:pt x="50" y="12"/>
                  </a:lnTo>
                  <a:lnTo>
                    <a:pt x="42" y="16"/>
                  </a:lnTo>
                  <a:lnTo>
                    <a:pt x="35" y="22"/>
                  </a:lnTo>
                  <a:lnTo>
                    <a:pt x="28" y="28"/>
                  </a:lnTo>
                  <a:lnTo>
                    <a:pt x="21" y="35"/>
                  </a:lnTo>
                  <a:lnTo>
                    <a:pt x="16" y="42"/>
                  </a:lnTo>
                  <a:lnTo>
                    <a:pt x="12" y="50"/>
                  </a:lnTo>
                  <a:lnTo>
                    <a:pt x="7" y="58"/>
                  </a:lnTo>
                  <a:lnTo>
                    <a:pt x="4" y="67"/>
                  </a:lnTo>
                  <a:lnTo>
                    <a:pt x="2" y="77"/>
                  </a:lnTo>
                  <a:lnTo>
                    <a:pt x="0" y="86"/>
                  </a:lnTo>
                  <a:lnTo>
                    <a:pt x="0" y="96"/>
                  </a:lnTo>
                  <a:lnTo>
                    <a:pt x="0" y="105"/>
                  </a:lnTo>
                  <a:lnTo>
                    <a:pt x="2" y="115"/>
                  </a:lnTo>
                  <a:lnTo>
                    <a:pt x="4" y="124"/>
                  </a:lnTo>
                  <a:lnTo>
                    <a:pt x="7" y="133"/>
                  </a:lnTo>
                  <a:lnTo>
                    <a:pt x="12" y="141"/>
                  </a:lnTo>
                  <a:lnTo>
                    <a:pt x="16" y="149"/>
                  </a:lnTo>
                  <a:lnTo>
                    <a:pt x="21" y="156"/>
                  </a:lnTo>
                  <a:lnTo>
                    <a:pt x="28" y="164"/>
                  </a:lnTo>
                  <a:lnTo>
                    <a:pt x="35" y="170"/>
                  </a:lnTo>
                  <a:lnTo>
                    <a:pt x="42" y="175"/>
                  </a:lnTo>
                  <a:lnTo>
                    <a:pt x="50" y="180"/>
                  </a:lnTo>
                  <a:lnTo>
                    <a:pt x="58" y="184"/>
                  </a:lnTo>
                  <a:lnTo>
                    <a:pt x="67" y="187"/>
                  </a:lnTo>
                  <a:lnTo>
                    <a:pt x="76" y="189"/>
                  </a:lnTo>
                  <a:lnTo>
                    <a:pt x="86" y="191"/>
                  </a:lnTo>
                  <a:lnTo>
                    <a:pt x="96" y="191"/>
                  </a:lnTo>
                  <a:lnTo>
                    <a:pt x="105" y="191"/>
                  </a:lnTo>
                  <a:lnTo>
                    <a:pt x="115" y="189"/>
                  </a:lnTo>
                  <a:lnTo>
                    <a:pt x="124" y="187"/>
                  </a:lnTo>
                  <a:lnTo>
                    <a:pt x="133" y="184"/>
                  </a:lnTo>
                  <a:lnTo>
                    <a:pt x="141" y="180"/>
                  </a:lnTo>
                  <a:lnTo>
                    <a:pt x="149" y="175"/>
                  </a:lnTo>
                  <a:lnTo>
                    <a:pt x="156" y="170"/>
                  </a:lnTo>
                  <a:lnTo>
                    <a:pt x="164" y="164"/>
                  </a:lnTo>
                  <a:lnTo>
                    <a:pt x="169" y="156"/>
                  </a:lnTo>
                  <a:lnTo>
                    <a:pt x="175" y="149"/>
                  </a:lnTo>
                  <a:lnTo>
                    <a:pt x="180" y="141"/>
                  </a:lnTo>
                  <a:lnTo>
                    <a:pt x="184" y="133"/>
                  </a:lnTo>
                  <a:lnTo>
                    <a:pt x="187" y="124"/>
                  </a:lnTo>
                  <a:lnTo>
                    <a:pt x="189" y="115"/>
                  </a:lnTo>
                  <a:lnTo>
                    <a:pt x="191" y="105"/>
                  </a:lnTo>
                  <a:lnTo>
                    <a:pt x="191" y="96"/>
                  </a:lnTo>
                  <a:lnTo>
                    <a:pt x="172" y="96"/>
                  </a:lnTo>
                  <a:lnTo>
                    <a:pt x="172" y="88"/>
                  </a:lnTo>
                  <a:lnTo>
                    <a:pt x="171" y="81"/>
                  </a:lnTo>
                  <a:lnTo>
                    <a:pt x="169" y="73"/>
                  </a:lnTo>
                  <a:lnTo>
                    <a:pt x="166" y="66"/>
                  </a:lnTo>
                  <a:lnTo>
                    <a:pt x="163" y="60"/>
                  </a:lnTo>
                  <a:lnTo>
                    <a:pt x="159" y="53"/>
                  </a:lnTo>
                  <a:lnTo>
                    <a:pt x="155" y="47"/>
                  </a:lnTo>
                  <a:lnTo>
                    <a:pt x="150" y="41"/>
                  </a:lnTo>
                  <a:lnTo>
                    <a:pt x="144" y="36"/>
                  </a:lnTo>
                  <a:lnTo>
                    <a:pt x="138" y="32"/>
                  </a:lnTo>
                  <a:lnTo>
                    <a:pt x="132" y="29"/>
                  </a:lnTo>
                  <a:lnTo>
                    <a:pt x="125" y="25"/>
                  </a:lnTo>
                  <a:lnTo>
                    <a:pt x="118" y="22"/>
                  </a:lnTo>
                  <a:lnTo>
                    <a:pt x="110" y="20"/>
                  </a:lnTo>
                  <a:lnTo>
                    <a:pt x="103" y="19"/>
                  </a:lnTo>
                  <a:lnTo>
                    <a:pt x="96" y="19"/>
                  </a:lnTo>
                  <a:lnTo>
                    <a:pt x="88" y="19"/>
                  </a:lnTo>
                  <a:lnTo>
                    <a:pt x="80" y="20"/>
                  </a:lnTo>
                  <a:lnTo>
                    <a:pt x="72" y="22"/>
                  </a:lnTo>
                  <a:lnTo>
                    <a:pt x="66" y="25"/>
                  </a:lnTo>
                  <a:lnTo>
                    <a:pt x="59" y="29"/>
                  </a:lnTo>
                  <a:lnTo>
                    <a:pt x="53" y="32"/>
                  </a:lnTo>
                  <a:lnTo>
                    <a:pt x="47" y="36"/>
                  </a:lnTo>
                  <a:lnTo>
                    <a:pt x="41" y="41"/>
                  </a:lnTo>
                  <a:lnTo>
                    <a:pt x="36" y="47"/>
                  </a:lnTo>
                  <a:lnTo>
                    <a:pt x="32" y="53"/>
                  </a:lnTo>
                  <a:lnTo>
                    <a:pt x="29" y="60"/>
                  </a:lnTo>
                  <a:lnTo>
                    <a:pt x="25" y="66"/>
                  </a:lnTo>
                  <a:lnTo>
                    <a:pt x="22" y="73"/>
                  </a:lnTo>
                  <a:lnTo>
                    <a:pt x="20" y="81"/>
                  </a:lnTo>
                  <a:lnTo>
                    <a:pt x="19" y="88"/>
                  </a:lnTo>
                  <a:lnTo>
                    <a:pt x="19" y="96"/>
                  </a:lnTo>
                  <a:lnTo>
                    <a:pt x="19" y="103"/>
                  </a:lnTo>
                  <a:lnTo>
                    <a:pt x="20" y="112"/>
                  </a:lnTo>
                  <a:lnTo>
                    <a:pt x="22" y="119"/>
                  </a:lnTo>
                  <a:lnTo>
                    <a:pt x="25" y="125"/>
                  </a:lnTo>
                  <a:lnTo>
                    <a:pt x="29" y="132"/>
                  </a:lnTo>
                  <a:lnTo>
                    <a:pt x="32" y="138"/>
                  </a:lnTo>
                  <a:lnTo>
                    <a:pt x="36" y="145"/>
                  </a:lnTo>
                  <a:lnTo>
                    <a:pt x="41" y="150"/>
                  </a:lnTo>
                  <a:lnTo>
                    <a:pt x="47" y="155"/>
                  </a:lnTo>
                  <a:lnTo>
                    <a:pt x="53" y="159"/>
                  </a:lnTo>
                  <a:lnTo>
                    <a:pt x="59" y="163"/>
                  </a:lnTo>
                  <a:lnTo>
                    <a:pt x="66" y="166"/>
                  </a:lnTo>
                  <a:lnTo>
                    <a:pt x="72" y="169"/>
                  </a:lnTo>
                  <a:lnTo>
                    <a:pt x="80" y="171"/>
                  </a:lnTo>
                  <a:lnTo>
                    <a:pt x="88" y="172"/>
                  </a:lnTo>
                  <a:lnTo>
                    <a:pt x="96" y="172"/>
                  </a:lnTo>
                  <a:lnTo>
                    <a:pt x="103" y="172"/>
                  </a:lnTo>
                  <a:lnTo>
                    <a:pt x="110" y="171"/>
                  </a:lnTo>
                  <a:lnTo>
                    <a:pt x="118" y="169"/>
                  </a:lnTo>
                  <a:lnTo>
                    <a:pt x="125" y="166"/>
                  </a:lnTo>
                  <a:lnTo>
                    <a:pt x="132" y="163"/>
                  </a:lnTo>
                  <a:lnTo>
                    <a:pt x="138" y="159"/>
                  </a:lnTo>
                  <a:lnTo>
                    <a:pt x="144" y="155"/>
                  </a:lnTo>
                  <a:lnTo>
                    <a:pt x="150" y="150"/>
                  </a:lnTo>
                  <a:lnTo>
                    <a:pt x="155" y="145"/>
                  </a:lnTo>
                  <a:lnTo>
                    <a:pt x="159" y="138"/>
                  </a:lnTo>
                  <a:lnTo>
                    <a:pt x="163" y="132"/>
                  </a:lnTo>
                  <a:lnTo>
                    <a:pt x="166" y="125"/>
                  </a:lnTo>
                  <a:lnTo>
                    <a:pt x="169" y="119"/>
                  </a:lnTo>
                  <a:lnTo>
                    <a:pt x="171" y="112"/>
                  </a:lnTo>
                  <a:lnTo>
                    <a:pt x="172" y="103"/>
                  </a:lnTo>
                  <a:lnTo>
                    <a:pt x="172" y="96"/>
                  </a:lnTo>
                  <a:lnTo>
                    <a:pt x="191" y="96"/>
                  </a:lnTo>
                  <a:close/>
                </a:path>
              </a:pathLst>
            </a:custGeom>
            <a:solidFill>
              <a:srgbClr val="86B9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3" name="Freeform 379"/>
            <p:cNvSpPr>
              <a:spLocks/>
            </p:cNvSpPr>
            <p:nvPr/>
          </p:nvSpPr>
          <p:spPr bwMode="auto">
            <a:xfrm>
              <a:off x="1225" y="1674"/>
              <a:ext cx="153" cy="153"/>
            </a:xfrm>
            <a:custGeom>
              <a:avLst/>
              <a:gdLst>
                <a:gd name="T0" fmla="*/ 153 w 153"/>
                <a:gd name="T1" fmla="*/ 69 h 153"/>
                <a:gd name="T2" fmla="*/ 150 w 153"/>
                <a:gd name="T3" fmla="*/ 54 h 153"/>
                <a:gd name="T4" fmla="*/ 144 w 153"/>
                <a:gd name="T5" fmla="*/ 41 h 153"/>
                <a:gd name="T6" fmla="*/ 136 w 153"/>
                <a:gd name="T7" fmla="*/ 28 h 153"/>
                <a:gd name="T8" fmla="*/ 125 w 153"/>
                <a:gd name="T9" fmla="*/ 17 h 153"/>
                <a:gd name="T10" fmla="*/ 113 w 153"/>
                <a:gd name="T11" fmla="*/ 10 h 153"/>
                <a:gd name="T12" fmla="*/ 99 w 153"/>
                <a:gd name="T13" fmla="*/ 3 h 153"/>
                <a:gd name="T14" fmla="*/ 84 w 153"/>
                <a:gd name="T15" fmla="*/ 0 h 153"/>
                <a:gd name="T16" fmla="*/ 69 w 153"/>
                <a:gd name="T17" fmla="*/ 0 h 153"/>
                <a:gd name="T18" fmla="*/ 53 w 153"/>
                <a:gd name="T19" fmla="*/ 3 h 153"/>
                <a:gd name="T20" fmla="*/ 40 w 153"/>
                <a:gd name="T21" fmla="*/ 10 h 153"/>
                <a:gd name="T22" fmla="*/ 28 w 153"/>
                <a:gd name="T23" fmla="*/ 17 h 153"/>
                <a:gd name="T24" fmla="*/ 17 w 153"/>
                <a:gd name="T25" fmla="*/ 28 h 153"/>
                <a:gd name="T26" fmla="*/ 10 w 153"/>
                <a:gd name="T27" fmla="*/ 41 h 153"/>
                <a:gd name="T28" fmla="*/ 3 w 153"/>
                <a:gd name="T29" fmla="*/ 54 h 153"/>
                <a:gd name="T30" fmla="*/ 0 w 153"/>
                <a:gd name="T31" fmla="*/ 69 h 153"/>
                <a:gd name="T32" fmla="*/ 0 w 153"/>
                <a:gd name="T33" fmla="*/ 84 h 153"/>
                <a:gd name="T34" fmla="*/ 3 w 153"/>
                <a:gd name="T35" fmla="*/ 100 h 153"/>
                <a:gd name="T36" fmla="*/ 10 w 153"/>
                <a:gd name="T37" fmla="*/ 113 h 153"/>
                <a:gd name="T38" fmla="*/ 17 w 153"/>
                <a:gd name="T39" fmla="*/ 126 h 153"/>
                <a:gd name="T40" fmla="*/ 28 w 153"/>
                <a:gd name="T41" fmla="*/ 136 h 153"/>
                <a:gd name="T42" fmla="*/ 40 w 153"/>
                <a:gd name="T43" fmla="*/ 144 h 153"/>
                <a:gd name="T44" fmla="*/ 53 w 153"/>
                <a:gd name="T45" fmla="*/ 150 h 153"/>
                <a:gd name="T46" fmla="*/ 69 w 153"/>
                <a:gd name="T47" fmla="*/ 153 h 153"/>
                <a:gd name="T48" fmla="*/ 84 w 153"/>
                <a:gd name="T49" fmla="*/ 153 h 153"/>
                <a:gd name="T50" fmla="*/ 99 w 153"/>
                <a:gd name="T51" fmla="*/ 150 h 153"/>
                <a:gd name="T52" fmla="*/ 113 w 153"/>
                <a:gd name="T53" fmla="*/ 144 h 153"/>
                <a:gd name="T54" fmla="*/ 125 w 153"/>
                <a:gd name="T55" fmla="*/ 136 h 153"/>
                <a:gd name="T56" fmla="*/ 136 w 153"/>
                <a:gd name="T57" fmla="*/ 126 h 153"/>
                <a:gd name="T58" fmla="*/ 144 w 153"/>
                <a:gd name="T59" fmla="*/ 113 h 153"/>
                <a:gd name="T60" fmla="*/ 150 w 153"/>
                <a:gd name="T61" fmla="*/ 100 h 153"/>
                <a:gd name="T62" fmla="*/ 153 w 153"/>
                <a:gd name="T63" fmla="*/ 84 h 153"/>
                <a:gd name="T64" fmla="*/ 134 w 153"/>
                <a:gd name="T65" fmla="*/ 77 h 153"/>
                <a:gd name="T66" fmla="*/ 133 w 153"/>
                <a:gd name="T67" fmla="*/ 65 h 153"/>
                <a:gd name="T68" fmla="*/ 130 w 153"/>
                <a:gd name="T69" fmla="*/ 54 h 153"/>
                <a:gd name="T70" fmla="*/ 117 w 153"/>
                <a:gd name="T71" fmla="*/ 36 h 153"/>
                <a:gd name="T72" fmla="*/ 99 w 153"/>
                <a:gd name="T73" fmla="*/ 23 h 153"/>
                <a:gd name="T74" fmla="*/ 88 w 153"/>
                <a:gd name="T75" fmla="*/ 20 h 153"/>
                <a:gd name="T76" fmla="*/ 77 w 153"/>
                <a:gd name="T77" fmla="*/ 19 h 153"/>
                <a:gd name="T78" fmla="*/ 65 w 153"/>
                <a:gd name="T79" fmla="*/ 20 h 153"/>
                <a:gd name="T80" fmla="*/ 54 w 153"/>
                <a:gd name="T81" fmla="*/ 23 h 153"/>
                <a:gd name="T82" fmla="*/ 45 w 153"/>
                <a:gd name="T83" fmla="*/ 29 h 153"/>
                <a:gd name="T84" fmla="*/ 36 w 153"/>
                <a:gd name="T85" fmla="*/ 36 h 153"/>
                <a:gd name="T86" fmla="*/ 29 w 153"/>
                <a:gd name="T87" fmla="*/ 45 h 153"/>
                <a:gd name="T88" fmla="*/ 23 w 153"/>
                <a:gd name="T89" fmla="*/ 54 h 153"/>
                <a:gd name="T90" fmla="*/ 20 w 153"/>
                <a:gd name="T91" fmla="*/ 65 h 153"/>
                <a:gd name="T92" fmla="*/ 19 w 153"/>
                <a:gd name="T93" fmla="*/ 77 h 153"/>
                <a:gd name="T94" fmla="*/ 20 w 153"/>
                <a:gd name="T95" fmla="*/ 88 h 153"/>
                <a:gd name="T96" fmla="*/ 23 w 153"/>
                <a:gd name="T97" fmla="*/ 99 h 153"/>
                <a:gd name="T98" fmla="*/ 29 w 153"/>
                <a:gd name="T99" fmla="*/ 109 h 153"/>
                <a:gd name="T100" fmla="*/ 36 w 153"/>
                <a:gd name="T101" fmla="*/ 117 h 153"/>
                <a:gd name="T102" fmla="*/ 45 w 153"/>
                <a:gd name="T103" fmla="*/ 124 h 153"/>
                <a:gd name="T104" fmla="*/ 54 w 153"/>
                <a:gd name="T105" fmla="*/ 130 h 153"/>
                <a:gd name="T106" fmla="*/ 65 w 153"/>
                <a:gd name="T107" fmla="*/ 133 h 153"/>
                <a:gd name="T108" fmla="*/ 77 w 153"/>
                <a:gd name="T109" fmla="*/ 134 h 153"/>
                <a:gd name="T110" fmla="*/ 88 w 153"/>
                <a:gd name="T111" fmla="*/ 133 h 153"/>
                <a:gd name="T112" fmla="*/ 99 w 153"/>
                <a:gd name="T113" fmla="*/ 130 h 153"/>
                <a:gd name="T114" fmla="*/ 108 w 153"/>
                <a:gd name="T115" fmla="*/ 124 h 153"/>
                <a:gd name="T116" fmla="*/ 117 w 153"/>
                <a:gd name="T117" fmla="*/ 117 h 153"/>
                <a:gd name="T118" fmla="*/ 124 w 153"/>
                <a:gd name="T119" fmla="*/ 109 h 153"/>
                <a:gd name="T120" fmla="*/ 130 w 153"/>
                <a:gd name="T121" fmla="*/ 99 h 153"/>
                <a:gd name="T122" fmla="*/ 133 w 153"/>
                <a:gd name="T123" fmla="*/ 88 h 153"/>
                <a:gd name="T124" fmla="*/ 134 w 153"/>
                <a:gd name="T125" fmla="*/ 77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53" h="153">
                  <a:moveTo>
                    <a:pt x="153" y="77"/>
                  </a:moveTo>
                  <a:lnTo>
                    <a:pt x="153" y="69"/>
                  </a:lnTo>
                  <a:lnTo>
                    <a:pt x="152" y="62"/>
                  </a:lnTo>
                  <a:lnTo>
                    <a:pt x="150" y="54"/>
                  </a:lnTo>
                  <a:lnTo>
                    <a:pt x="147" y="47"/>
                  </a:lnTo>
                  <a:lnTo>
                    <a:pt x="144" y="41"/>
                  </a:lnTo>
                  <a:lnTo>
                    <a:pt x="140" y="34"/>
                  </a:lnTo>
                  <a:lnTo>
                    <a:pt x="136" y="28"/>
                  </a:lnTo>
                  <a:lnTo>
                    <a:pt x="131" y="22"/>
                  </a:lnTo>
                  <a:lnTo>
                    <a:pt x="125" y="17"/>
                  </a:lnTo>
                  <a:lnTo>
                    <a:pt x="119" y="13"/>
                  </a:lnTo>
                  <a:lnTo>
                    <a:pt x="113" y="10"/>
                  </a:lnTo>
                  <a:lnTo>
                    <a:pt x="106" y="6"/>
                  </a:lnTo>
                  <a:lnTo>
                    <a:pt x="99" y="3"/>
                  </a:lnTo>
                  <a:lnTo>
                    <a:pt x="91" y="1"/>
                  </a:lnTo>
                  <a:lnTo>
                    <a:pt x="84" y="0"/>
                  </a:lnTo>
                  <a:lnTo>
                    <a:pt x="77" y="0"/>
                  </a:lnTo>
                  <a:lnTo>
                    <a:pt x="69" y="0"/>
                  </a:lnTo>
                  <a:lnTo>
                    <a:pt x="61" y="1"/>
                  </a:lnTo>
                  <a:lnTo>
                    <a:pt x="53" y="3"/>
                  </a:lnTo>
                  <a:lnTo>
                    <a:pt x="47" y="6"/>
                  </a:lnTo>
                  <a:lnTo>
                    <a:pt x="40" y="10"/>
                  </a:lnTo>
                  <a:lnTo>
                    <a:pt x="34" y="13"/>
                  </a:lnTo>
                  <a:lnTo>
                    <a:pt x="28" y="17"/>
                  </a:lnTo>
                  <a:lnTo>
                    <a:pt x="22" y="22"/>
                  </a:lnTo>
                  <a:lnTo>
                    <a:pt x="17" y="28"/>
                  </a:lnTo>
                  <a:lnTo>
                    <a:pt x="13" y="34"/>
                  </a:lnTo>
                  <a:lnTo>
                    <a:pt x="10" y="41"/>
                  </a:lnTo>
                  <a:lnTo>
                    <a:pt x="6" y="47"/>
                  </a:lnTo>
                  <a:lnTo>
                    <a:pt x="3" y="54"/>
                  </a:lnTo>
                  <a:lnTo>
                    <a:pt x="1" y="62"/>
                  </a:lnTo>
                  <a:lnTo>
                    <a:pt x="0" y="69"/>
                  </a:lnTo>
                  <a:lnTo>
                    <a:pt x="0" y="77"/>
                  </a:lnTo>
                  <a:lnTo>
                    <a:pt x="0" y="84"/>
                  </a:lnTo>
                  <a:lnTo>
                    <a:pt x="1" y="93"/>
                  </a:lnTo>
                  <a:lnTo>
                    <a:pt x="3" y="100"/>
                  </a:lnTo>
                  <a:lnTo>
                    <a:pt x="6" y="106"/>
                  </a:lnTo>
                  <a:lnTo>
                    <a:pt x="10" y="113"/>
                  </a:lnTo>
                  <a:lnTo>
                    <a:pt x="13" y="119"/>
                  </a:lnTo>
                  <a:lnTo>
                    <a:pt x="17" y="126"/>
                  </a:lnTo>
                  <a:lnTo>
                    <a:pt x="22" y="131"/>
                  </a:lnTo>
                  <a:lnTo>
                    <a:pt x="28" y="136"/>
                  </a:lnTo>
                  <a:lnTo>
                    <a:pt x="34" y="140"/>
                  </a:lnTo>
                  <a:lnTo>
                    <a:pt x="40" y="144"/>
                  </a:lnTo>
                  <a:lnTo>
                    <a:pt x="47" y="147"/>
                  </a:lnTo>
                  <a:lnTo>
                    <a:pt x="53" y="150"/>
                  </a:lnTo>
                  <a:lnTo>
                    <a:pt x="61" y="152"/>
                  </a:lnTo>
                  <a:lnTo>
                    <a:pt x="69" y="153"/>
                  </a:lnTo>
                  <a:lnTo>
                    <a:pt x="77" y="153"/>
                  </a:lnTo>
                  <a:lnTo>
                    <a:pt x="84" y="153"/>
                  </a:lnTo>
                  <a:lnTo>
                    <a:pt x="91" y="152"/>
                  </a:lnTo>
                  <a:lnTo>
                    <a:pt x="99" y="150"/>
                  </a:lnTo>
                  <a:lnTo>
                    <a:pt x="106" y="147"/>
                  </a:lnTo>
                  <a:lnTo>
                    <a:pt x="113" y="144"/>
                  </a:lnTo>
                  <a:lnTo>
                    <a:pt x="119" y="140"/>
                  </a:lnTo>
                  <a:lnTo>
                    <a:pt x="125" y="136"/>
                  </a:lnTo>
                  <a:lnTo>
                    <a:pt x="131" y="131"/>
                  </a:lnTo>
                  <a:lnTo>
                    <a:pt x="136" y="126"/>
                  </a:lnTo>
                  <a:lnTo>
                    <a:pt x="140" y="119"/>
                  </a:lnTo>
                  <a:lnTo>
                    <a:pt x="144" y="113"/>
                  </a:lnTo>
                  <a:lnTo>
                    <a:pt x="147" y="106"/>
                  </a:lnTo>
                  <a:lnTo>
                    <a:pt x="150" y="100"/>
                  </a:lnTo>
                  <a:lnTo>
                    <a:pt x="152" y="93"/>
                  </a:lnTo>
                  <a:lnTo>
                    <a:pt x="153" y="84"/>
                  </a:lnTo>
                  <a:lnTo>
                    <a:pt x="153" y="77"/>
                  </a:lnTo>
                  <a:lnTo>
                    <a:pt x="134" y="77"/>
                  </a:lnTo>
                  <a:lnTo>
                    <a:pt x="134" y="71"/>
                  </a:lnTo>
                  <a:lnTo>
                    <a:pt x="133" y="65"/>
                  </a:lnTo>
                  <a:lnTo>
                    <a:pt x="132" y="60"/>
                  </a:lnTo>
                  <a:lnTo>
                    <a:pt x="130" y="54"/>
                  </a:lnTo>
                  <a:lnTo>
                    <a:pt x="124" y="45"/>
                  </a:lnTo>
                  <a:lnTo>
                    <a:pt x="117" y="36"/>
                  </a:lnTo>
                  <a:lnTo>
                    <a:pt x="108" y="29"/>
                  </a:lnTo>
                  <a:lnTo>
                    <a:pt x="99" y="23"/>
                  </a:lnTo>
                  <a:lnTo>
                    <a:pt x="94" y="21"/>
                  </a:lnTo>
                  <a:lnTo>
                    <a:pt x="88" y="20"/>
                  </a:lnTo>
                  <a:lnTo>
                    <a:pt x="82" y="19"/>
                  </a:lnTo>
                  <a:lnTo>
                    <a:pt x="77" y="19"/>
                  </a:lnTo>
                  <a:lnTo>
                    <a:pt x="70" y="19"/>
                  </a:lnTo>
                  <a:lnTo>
                    <a:pt x="65" y="20"/>
                  </a:lnTo>
                  <a:lnTo>
                    <a:pt x="60" y="21"/>
                  </a:lnTo>
                  <a:lnTo>
                    <a:pt x="54" y="23"/>
                  </a:lnTo>
                  <a:lnTo>
                    <a:pt x="49" y="27"/>
                  </a:lnTo>
                  <a:lnTo>
                    <a:pt x="45" y="29"/>
                  </a:lnTo>
                  <a:lnTo>
                    <a:pt x="40" y="32"/>
                  </a:lnTo>
                  <a:lnTo>
                    <a:pt x="36" y="36"/>
                  </a:lnTo>
                  <a:lnTo>
                    <a:pt x="32" y="41"/>
                  </a:lnTo>
                  <a:lnTo>
                    <a:pt x="29" y="45"/>
                  </a:lnTo>
                  <a:lnTo>
                    <a:pt x="26" y="49"/>
                  </a:lnTo>
                  <a:lnTo>
                    <a:pt x="23" y="54"/>
                  </a:lnTo>
                  <a:lnTo>
                    <a:pt x="21" y="60"/>
                  </a:lnTo>
                  <a:lnTo>
                    <a:pt x="20" y="65"/>
                  </a:lnTo>
                  <a:lnTo>
                    <a:pt x="19" y="71"/>
                  </a:lnTo>
                  <a:lnTo>
                    <a:pt x="19" y="77"/>
                  </a:lnTo>
                  <a:lnTo>
                    <a:pt x="19" y="83"/>
                  </a:lnTo>
                  <a:lnTo>
                    <a:pt x="20" y="88"/>
                  </a:lnTo>
                  <a:lnTo>
                    <a:pt x="21" y="94"/>
                  </a:lnTo>
                  <a:lnTo>
                    <a:pt x="23" y="99"/>
                  </a:lnTo>
                  <a:lnTo>
                    <a:pt x="26" y="104"/>
                  </a:lnTo>
                  <a:lnTo>
                    <a:pt x="29" y="109"/>
                  </a:lnTo>
                  <a:lnTo>
                    <a:pt x="32" y="113"/>
                  </a:lnTo>
                  <a:lnTo>
                    <a:pt x="36" y="117"/>
                  </a:lnTo>
                  <a:lnTo>
                    <a:pt x="40" y="121"/>
                  </a:lnTo>
                  <a:lnTo>
                    <a:pt x="45" y="124"/>
                  </a:lnTo>
                  <a:lnTo>
                    <a:pt x="49" y="128"/>
                  </a:lnTo>
                  <a:lnTo>
                    <a:pt x="54" y="130"/>
                  </a:lnTo>
                  <a:lnTo>
                    <a:pt x="60" y="132"/>
                  </a:lnTo>
                  <a:lnTo>
                    <a:pt x="65" y="133"/>
                  </a:lnTo>
                  <a:lnTo>
                    <a:pt x="70" y="134"/>
                  </a:lnTo>
                  <a:lnTo>
                    <a:pt x="77" y="134"/>
                  </a:lnTo>
                  <a:lnTo>
                    <a:pt x="82" y="134"/>
                  </a:lnTo>
                  <a:lnTo>
                    <a:pt x="88" y="133"/>
                  </a:lnTo>
                  <a:lnTo>
                    <a:pt x="94" y="132"/>
                  </a:lnTo>
                  <a:lnTo>
                    <a:pt x="99" y="130"/>
                  </a:lnTo>
                  <a:lnTo>
                    <a:pt x="104" y="128"/>
                  </a:lnTo>
                  <a:lnTo>
                    <a:pt x="108" y="124"/>
                  </a:lnTo>
                  <a:lnTo>
                    <a:pt x="113" y="121"/>
                  </a:lnTo>
                  <a:lnTo>
                    <a:pt x="117" y="117"/>
                  </a:lnTo>
                  <a:lnTo>
                    <a:pt x="121" y="113"/>
                  </a:lnTo>
                  <a:lnTo>
                    <a:pt x="124" y="109"/>
                  </a:lnTo>
                  <a:lnTo>
                    <a:pt x="127" y="104"/>
                  </a:lnTo>
                  <a:lnTo>
                    <a:pt x="130" y="99"/>
                  </a:lnTo>
                  <a:lnTo>
                    <a:pt x="132" y="94"/>
                  </a:lnTo>
                  <a:lnTo>
                    <a:pt x="133" y="88"/>
                  </a:lnTo>
                  <a:lnTo>
                    <a:pt x="134" y="83"/>
                  </a:lnTo>
                  <a:lnTo>
                    <a:pt x="134" y="77"/>
                  </a:lnTo>
                  <a:lnTo>
                    <a:pt x="153" y="77"/>
                  </a:lnTo>
                  <a:close/>
                </a:path>
              </a:pathLst>
            </a:custGeom>
            <a:solidFill>
              <a:srgbClr val="8BBE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4" name="Freeform 380"/>
            <p:cNvSpPr>
              <a:spLocks/>
            </p:cNvSpPr>
            <p:nvPr/>
          </p:nvSpPr>
          <p:spPr bwMode="auto">
            <a:xfrm>
              <a:off x="1244" y="1693"/>
              <a:ext cx="115" cy="115"/>
            </a:xfrm>
            <a:custGeom>
              <a:avLst/>
              <a:gdLst>
                <a:gd name="T0" fmla="*/ 115 w 115"/>
                <a:gd name="T1" fmla="*/ 52 h 115"/>
                <a:gd name="T2" fmla="*/ 113 w 115"/>
                <a:gd name="T3" fmla="*/ 41 h 115"/>
                <a:gd name="T4" fmla="*/ 105 w 115"/>
                <a:gd name="T5" fmla="*/ 26 h 115"/>
                <a:gd name="T6" fmla="*/ 89 w 115"/>
                <a:gd name="T7" fmla="*/ 10 h 115"/>
                <a:gd name="T8" fmla="*/ 75 w 115"/>
                <a:gd name="T9" fmla="*/ 2 h 115"/>
                <a:gd name="T10" fmla="*/ 63 w 115"/>
                <a:gd name="T11" fmla="*/ 0 h 115"/>
                <a:gd name="T12" fmla="*/ 51 w 115"/>
                <a:gd name="T13" fmla="*/ 0 h 115"/>
                <a:gd name="T14" fmla="*/ 41 w 115"/>
                <a:gd name="T15" fmla="*/ 2 h 115"/>
                <a:gd name="T16" fmla="*/ 30 w 115"/>
                <a:gd name="T17" fmla="*/ 8 h 115"/>
                <a:gd name="T18" fmla="*/ 21 w 115"/>
                <a:gd name="T19" fmla="*/ 13 h 115"/>
                <a:gd name="T20" fmla="*/ 13 w 115"/>
                <a:gd name="T21" fmla="*/ 22 h 115"/>
                <a:gd name="T22" fmla="*/ 7 w 115"/>
                <a:gd name="T23" fmla="*/ 30 h 115"/>
                <a:gd name="T24" fmla="*/ 2 w 115"/>
                <a:gd name="T25" fmla="*/ 41 h 115"/>
                <a:gd name="T26" fmla="*/ 0 w 115"/>
                <a:gd name="T27" fmla="*/ 52 h 115"/>
                <a:gd name="T28" fmla="*/ 0 w 115"/>
                <a:gd name="T29" fmla="*/ 64 h 115"/>
                <a:gd name="T30" fmla="*/ 2 w 115"/>
                <a:gd name="T31" fmla="*/ 75 h 115"/>
                <a:gd name="T32" fmla="*/ 7 w 115"/>
                <a:gd name="T33" fmla="*/ 85 h 115"/>
                <a:gd name="T34" fmla="*/ 13 w 115"/>
                <a:gd name="T35" fmla="*/ 94 h 115"/>
                <a:gd name="T36" fmla="*/ 21 w 115"/>
                <a:gd name="T37" fmla="*/ 102 h 115"/>
                <a:gd name="T38" fmla="*/ 30 w 115"/>
                <a:gd name="T39" fmla="*/ 109 h 115"/>
                <a:gd name="T40" fmla="*/ 41 w 115"/>
                <a:gd name="T41" fmla="*/ 113 h 115"/>
                <a:gd name="T42" fmla="*/ 51 w 115"/>
                <a:gd name="T43" fmla="*/ 115 h 115"/>
                <a:gd name="T44" fmla="*/ 63 w 115"/>
                <a:gd name="T45" fmla="*/ 115 h 115"/>
                <a:gd name="T46" fmla="*/ 75 w 115"/>
                <a:gd name="T47" fmla="*/ 113 h 115"/>
                <a:gd name="T48" fmla="*/ 85 w 115"/>
                <a:gd name="T49" fmla="*/ 109 h 115"/>
                <a:gd name="T50" fmla="*/ 94 w 115"/>
                <a:gd name="T51" fmla="*/ 102 h 115"/>
                <a:gd name="T52" fmla="*/ 102 w 115"/>
                <a:gd name="T53" fmla="*/ 94 h 115"/>
                <a:gd name="T54" fmla="*/ 108 w 115"/>
                <a:gd name="T55" fmla="*/ 85 h 115"/>
                <a:gd name="T56" fmla="*/ 113 w 115"/>
                <a:gd name="T57" fmla="*/ 75 h 115"/>
                <a:gd name="T58" fmla="*/ 115 w 115"/>
                <a:gd name="T59" fmla="*/ 64 h 115"/>
                <a:gd name="T60" fmla="*/ 96 w 115"/>
                <a:gd name="T61" fmla="*/ 58 h 115"/>
                <a:gd name="T62" fmla="*/ 93 w 115"/>
                <a:gd name="T63" fmla="*/ 43 h 115"/>
                <a:gd name="T64" fmla="*/ 84 w 115"/>
                <a:gd name="T65" fmla="*/ 31 h 115"/>
                <a:gd name="T66" fmla="*/ 72 w 115"/>
                <a:gd name="T67" fmla="*/ 23 h 115"/>
                <a:gd name="T68" fmla="*/ 58 w 115"/>
                <a:gd name="T69" fmla="*/ 19 h 115"/>
                <a:gd name="T70" fmla="*/ 43 w 115"/>
                <a:gd name="T71" fmla="*/ 23 h 115"/>
                <a:gd name="T72" fmla="*/ 30 w 115"/>
                <a:gd name="T73" fmla="*/ 31 h 115"/>
                <a:gd name="T74" fmla="*/ 22 w 115"/>
                <a:gd name="T75" fmla="*/ 43 h 115"/>
                <a:gd name="T76" fmla="*/ 19 w 115"/>
                <a:gd name="T77" fmla="*/ 58 h 115"/>
                <a:gd name="T78" fmla="*/ 22 w 115"/>
                <a:gd name="T79" fmla="*/ 73 h 115"/>
                <a:gd name="T80" fmla="*/ 30 w 115"/>
                <a:gd name="T81" fmla="*/ 85 h 115"/>
                <a:gd name="T82" fmla="*/ 43 w 115"/>
                <a:gd name="T83" fmla="*/ 93 h 115"/>
                <a:gd name="T84" fmla="*/ 58 w 115"/>
                <a:gd name="T85" fmla="*/ 96 h 115"/>
                <a:gd name="T86" fmla="*/ 72 w 115"/>
                <a:gd name="T87" fmla="*/ 93 h 115"/>
                <a:gd name="T88" fmla="*/ 84 w 115"/>
                <a:gd name="T89" fmla="*/ 85 h 115"/>
                <a:gd name="T90" fmla="*/ 93 w 115"/>
                <a:gd name="T91" fmla="*/ 73 h 115"/>
                <a:gd name="T92" fmla="*/ 96 w 115"/>
                <a:gd name="T93" fmla="*/ 58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15" h="115">
                  <a:moveTo>
                    <a:pt x="115" y="58"/>
                  </a:moveTo>
                  <a:lnTo>
                    <a:pt x="115" y="52"/>
                  </a:lnTo>
                  <a:lnTo>
                    <a:pt x="114" y="46"/>
                  </a:lnTo>
                  <a:lnTo>
                    <a:pt x="113" y="41"/>
                  </a:lnTo>
                  <a:lnTo>
                    <a:pt x="111" y="35"/>
                  </a:lnTo>
                  <a:lnTo>
                    <a:pt x="105" y="26"/>
                  </a:lnTo>
                  <a:lnTo>
                    <a:pt x="98" y="17"/>
                  </a:lnTo>
                  <a:lnTo>
                    <a:pt x="89" y="10"/>
                  </a:lnTo>
                  <a:lnTo>
                    <a:pt x="80" y="4"/>
                  </a:lnTo>
                  <a:lnTo>
                    <a:pt x="75" y="2"/>
                  </a:lnTo>
                  <a:lnTo>
                    <a:pt x="69" y="1"/>
                  </a:lnTo>
                  <a:lnTo>
                    <a:pt x="63" y="0"/>
                  </a:lnTo>
                  <a:lnTo>
                    <a:pt x="58" y="0"/>
                  </a:lnTo>
                  <a:lnTo>
                    <a:pt x="51" y="0"/>
                  </a:lnTo>
                  <a:lnTo>
                    <a:pt x="46" y="1"/>
                  </a:lnTo>
                  <a:lnTo>
                    <a:pt x="41" y="2"/>
                  </a:lnTo>
                  <a:lnTo>
                    <a:pt x="35" y="4"/>
                  </a:lnTo>
                  <a:lnTo>
                    <a:pt x="30" y="8"/>
                  </a:lnTo>
                  <a:lnTo>
                    <a:pt x="26" y="10"/>
                  </a:lnTo>
                  <a:lnTo>
                    <a:pt x="21" y="13"/>
                  </a:lnTo>
                  <a:lnTo>
                    <a:pt x="17" y="17"/>
                  </a:lnTo>
                  <a:lnTo>
                    <a:pt x="13" y="22"/>
                  </a:lnTo>
                  <a:lnTo>
                    <a:pt x="10" y="26"/>
                  </a:lnTo>
                  <a:lnTo>
                    <a:pt x="7" y="30"/>
                  </a:lnTo>
                  <a:lnTo>
                    <a:pt x="4" y="35"/>
                  </a:lnTo>
                  <a:lnTo>
                    <a:pt x="2" y="41"/>
                  </a:lnTo>
                  <a:lnTo>
                    <a:pt x="1" y="46"/>
                  </a:lnTo>
                  <a:lnTo>
                    <a:pt x="0" y="52"/>
                  </a:lnTo>
                  <a:lnTo>
                    <a:pt x="0" y="58"/>
                  </a:lnTo>
                  <a:lnTo>
                    <a:pt x="0" y="64"/>
                  </a:lnTo>
                  <a:lnTo>
                    <a:pt x="1" y="69"/>
                  </a:lnTo>
                  <a:lnTo>
                    <a:pt x="2" y="75"/>
                  </a:lnTo>
                  <a:lnTo>
                    <a:pt x="4" y="80"/>
                  </a:lnTo>
                  <a:lnTo>
                    <a:pt x="7" y="85"/>
                  </a:lnTo>
                  <a:lnTo>
                    <a:pt x="10" y="90"/>
                  </a:lnTo>
                  <a:lnTo>
                    <a:pt x="13" y="94"/>
                  </a:lnTo>
                  <a:lnTo>
                    <a:pt x="17" y="98"/>
                  </a:lnTo>
                  <a:lnTo>
                    <a:pt x="21" y="102"/>
                  </a:lnTo>
                  <a:lnTo>
                    <a:pt x="26" y="105"/>
                  </a:lnTo>
                  <a:lnTo>
                    <a:pt x="30" y="109"/>
                  </a:lnTo>
                  <a:lnTo>
                    <a:pt x="35" y="111"/>
                  </a:lnTo>
                  <a:lnTo>
                    <a:pt x="41" y="113"/>
                  </a:lnTo>
                  <a:lnTo>
                    <a:pt x="46" y="114"/>
                  </a:lnTo>
                  <a:lnTo>
                    <a:pt x="51" y="115"/>
                  </a:lnTo>
                  <a:lnTo>
                    <a:pt x="58" y="115"/>
                  </a:lnTo>
                  <a:lnTo>
                    <a:pt x="63" y="115"/>
                  </a:lnTo>
                  <a:lnTo>
                    <a:pt x="69" y="114"/>
                  </a:lnTo>
                  <a:lnTo>
                    <a:pt x="75" y="113"/>
                  </a:lnTo>
                  <a:lnTo>
                    <a:pt x="80" y="111"/>
                  </a:lnTo>
                  <a:lnTo>
                    <a:pt x="85" y="109"/>
                  </a:lnTo>
                  <a:lnTo>
                    <a:pt x="89" y="105"/>
                  </a:lnTo>
                  <a:lnTo>
                    <a:pt x="94" y="102"/>
                  </a:lnTo>
                  <a:lnTo>
                    <a:pt x="98" y="98"/>
                  </a:lnTo>
                  <a:lnTo>
                    <a:pt x="102" y="94"/>
                  </a:lnTo>
                  <a:lnTo>
                    <a:pt x="105" y="90"/>
                  </a:lnTo>
                  <a:lnTo>
                    <a:pt x="108" y="85"/>
                  </a:lnTo>
                  <a:lnTo>
                    <a:pt x="111" y="80"/>
                  </a:lnTo>
                  <a:lnTo>
                    <a:pt x="113" y="75"/>
                  </a:lnTo>
                  <a:lnTo>
                    <a:pt x="114" y="69"/>
                  </a:lnTo>
                  <a:lnTo>
                    <a:pt x="115" y="64"/>
                  </a:lnTo>
                  <a:lnTo>
                    <a:pt x="115" y="58"/>
                  </a:lnTo>
                  <a:lnTo>
                    <a:pt x="96" y="58"/>
                  </a:lnTo>
                  <a:lnTo>
                    <a:pt x="95" y="50"/>
                  </a:lnTo>
                  <a:lnTo>
                    <a:pt x="93" y="43"/>
                  </a:lnTo>
                  <a:lnTo>
                    <a:pt x="89" y="36"/>
                  </a:lnTo>
                  <a:lnTo>
                    <a:pt x="84" y="31"/>
                  </a:lnTo>
                  <a:lnTo>
                    <a:pt x="79" y="26"/>
                  </a:lnTo>
                  <a:lnTo>
                    <a:pt x="72" y="23"/>
                  </a:lnTo>
                  <a:lnTo>
                    <a:pt x="65" y="20"/>
                  </a:lnTo>
                  <a:lnTo>
                    <a:pt x="58" y="19"/>
                  </a:lnTo>
                  <a:lnTo>
                    <a:pt x="50" y="20"/>
                  </a:lnTo>
                  <a:lnTo>
                    <a:pt x="43" y="23"/>
                  </a:lnTo>
                  <a:lnTo>
                    <a:pt x="36" y="26"/>
                  </a:lnTo>
                  <a:lnTo>
                    <a:pt x="30" y="31"/>
                  </a:lnTo>
                  <a:lnTo>
                    <a:pt x="26" y="36"/>
                  </a:lnTo>
                  <a:lnTo>
                    <a:pt x="22" y="43"/>
                  </a:lnTo>
                  <a:lnTo>
                    <a:pt x="20" y="50"/>
                  </a:lnTo>
                  <a:lnTo>
                    <a:pt x="19" y="58"/>
                  </a:lnTo>
                  <a:lnTo>
                    <a:pt x="20" y="65"/>
                  </a:lnTo>
                  <a:lnTo>
                    <a:pt x="22" y="73"/>
                  </a:lnTo>
                  <a:lnTo>
                    <a:pt x="26" y="79"/>
                  </a:lnTo>
                  <a:lnTo>
                    <a:pt x="30" y="85"/>
                  </a:lnTo>
                  <a:lnTo>
                    <a:pt x="36" y="90"/>
                  </a:lnTo>
                  <a:lnTo>
                    <a:pt x="43" y="93"/>
                  </a:lnTo>
                  <a:lnTo>
                    <a:pt x="50" y="95"/>
                  </a:lnTo>
                  <a:lnTo>
                    <a:pt x="58" y="96"/>
                  </a:lnTo>
                  <a:lnTo>
                    <a:pt x="65" y="95"/>
                  </a:lnTo>
                  <a:lnTo>
                    <a:pt x="72" y="93"/>
                  </a:lnTo>
                  <a:lnTo>
                    <a:pt x="79" y="90"/>
                  </a:lnTo>
                  <a:lnTo>
                    <a:pt x="84" y="85"/>
                  </a:lnTo>
                  <a:lnTo>
                    <a:pt x="89" y="79"/>
                  </a:lnTo>
                  <a:lnTo>
                    <a:pt x="93" y="73"/>
                  </a:lnTo>
                  <a:lnTo>
                    <a:pt x="95" y="65"/>
                  </a:lnTo>
                  <a:lnTo>
                    <a:pt x="96" y="58"/>
                  </a:lnTo>
                  <a:lnTo>
                    <a:pt x="115" y="58"/>
                  </a:lnTo>
                  <a:close/>
                </a:path>
              </a:pathLst>
            </a:custGeom>
            <a:solidFill>
              <a:srgbClr val="8FC2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5" name="Freeform 381"/>
            <p:cNvSpPr>
              <a:spLocks/>
            </p:cNvSpPr>
            <p:nvPr/>
          </p:nvSpPr>
          <p:spPr bwMode="auto">
            <a:xfrm>
              <a:off x="1263" y="1712"/>
              <a:ext cx="77" cy="77"/>
            </a:xfrm>
            <a:custGeom>
              <a:avLst/>
              <a:gdLst>
                <a:gd name="T0" fmla="*/ 77 w 77"/>
                <a:gd name="T1" fmla="*/ 39 h 77"/>
                <a:gd name="T2" fmla="*/ 76 w 77"/>
                <a:gd name="T3" fmla="*/ 31 h 77"/>
                <a:gd name="T4" fmla="*/ 74 w 77"/>
                <a:gd name="T5" fmla="*/ 24 h 77"/>
                <a:gd name="T6" fmla="*/ 70 w 77"/>
                <a:gd name="T7" fmla="*/ 17 h 77"/>
                <a:gd name="T8" fmla="*/ 65 w 77"/>
                <a:gd name="T9" fmla="*/ 12 h 77"/>
                <a:gd name="T10" fmla="*/ 60 w 77"/>
                <a:gd name="T11" fmla="*/ 7 h 77"/>
                <a:gd name="T12" fmla="*/ 53 w 77"/>
                <a:gd name="T13" fmla="*/ 4 h 77"/>
                <a:gd name="T14" fmla="*/ 46 w 77"/>
                <a:gd name="T15" fmla="*/ 1 h 77"/>
                <a:gd name="T16" fmla="*/ 39 w 77"/>
                <a:gd name="T17" fmla="*/ 0 h 77"/>
                <a:gd name="T18" fmla="*/ 31 w 77"/>
                <a:gd name="T19" fmla="*/ 1 h 77"/>
                <a:gd name="T20" fmla="*/ 24 w 77"/>
                <a:gd name="T21" fmla="*/ 4 h 77"/>
                <a:gd name="T22" fmla="*/ 17 w 77"/>
                <a:gd name="T23" fmla="*/ 7 h 77"/>
                <a:gd name="T24" fmla="*/ 11 w 77"/>
                <a:gd name="T25" fmla="*/ 12 h 77"/>
                <a:gd name="T26" fmla="*/ 7 w 77"/>
                <a:gd name="T27" fmla="*/ 17 h 77"/>
                <a:gd name="T28" fmla="*/ 3 w 77"/>
                <a:gd name="T29" fmla="*/ 24 h 77"/>
                <a:gd name="T30" fmla="*/ 1 w 77"/>
                <a:gd name="T31" fmla="*/ 31 h 77"/>
                <a:gd name="T32" fmla="*/ 0 w 77"/>
                <a:gd name="T33" fmla="*/ 39 h 77"/>
                <a:gd name="T34" fmla="*/ 1 w 77"/>
                <a:gd name="T35" fmla="*/ 46 h 77"/>
                <a:gd name="T36" fmla="*/ 3 w 77"/>
                <a:gd name="T37" fmla="*/ 54 h 77"/>
                <a:gd name="T38" fmla="*/ 7 w 77"/>
                <a:gd name="T39" fmla="*/ 60 h 77"/>
                <a:gd name="T40" fmla="*/ 11 w 77"/>
                <a:gd name="T41" fmla="*/ 66 h 77"/>
                <a:gd name="T42" fmla="*/ 17 w 77"/>
                <a:gd name="T43" fmla="*/ 71 h 77"/>
                <a:gd name="T44" fmla="*/ 24 w 77"/>
                <a:gd name="T45" fmla="*/ 74 h 77"/>
                <a:gd name="T46" fmla="*/ 31 w 77"/>
                <a:gd name="T47" fmla="*/ 76 h 77"/>
                <a:gd name="T48" fmla="*/ 39 w 77"/>
                <a:gd name="T49" fmla="*/ 77 h 77"/>
                <a:gd name="T50" fmla="*/ 46 w 77"/>
                <a:gd name="T51" fmla="*/ 76 h 77"/>
                <a:gd name="T52" fmla="*/ 53 w 77"/>
                <a:gd name="T53" fmla="*/ 74 h 77"/>
                <a:gd name="T54" fmla="*/ 60 w 77"/>
                <a:gd name="T55" fmla="*/ 71 h 77"/>
                <a:gd name="T56" fmla="*/ 65 w 77"/>
                <a:gd name="T57" fmla="*/ 66 h 77"/>
                <a:gd name="T58" fmla="*/ 70 w 77"/>
                <a:gd name="T59" fmla="*/ 60 h 77"/>
                <a:gd name="T60" fmla="*/ 74 w 77"/>
                <a:gd name="T61" fmla="*/ 54 h 77"/>
                <a:gd name="T62" fmla="*/ 76 w 77"/>
                <a:gd name="T63" fmla="*/ 46 h 77"/>
                <a:gd name="T64" fmla="*/ 77 w 77"/>
                <a:gd name="T65" fmla="*/ 39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7" h="77">
                  <a:moveTo>
                    <a:pt x="77" y="39"/>
                  </a:moveTo>
                  <a:lnTo>
                    <a:pt x="76" y="31"/>
                  </a:lnTo>
                  <a:lnTo>
                    <a:pt x="74" y="24"/>
                  </a:lnTo>
                  <a:lnTo>
                    <a:pt x="70" y="17"/>
                  </a:lnTo>
                  <a:lnTo>
                    <a:pt x="65" y="12"/>
                  </a:lnTo>
                  <a:lnTo>
                    <a:pt x="60" y="7"/>
                  </a:lnTo>
                  <a:lnTo>
                    <a:pt x="53" y="4"/>
                  </a:lnTo>
                  <a:lnTo>
                    <a:pt x="46" y="1"/>
                  </a:lnTo>
                  <a:lnTo>
                    <a:pt x="39" y="0"/>
                  </a:lnTo>
                  <a:lnTo>
                    <a:pt x="31" y="1"/>
                  </a:lnTo>
                  <a:lnTo>
                    <a:pt x="24" y="4"/>
                  </a:lnTo>
                  <a:lnTo>
                    <a:pt x="17" y="7"/>
                  </a:lnTo>
                  <a:lnTo>
                    <a:pt x="11" y="12"/>
                  </a:lnTo>
                  <a:lnTo>
                    <a:pt x="7" y="17"/>
                  </a:lnTo>
                  <a:lnTo>
                    <a:pt x="3" y="24"/>
                  </a:lnTo>
                  <a:lnTo>
                    <a:pt x="1" y="31"/>
                  </a:lnTo>
                  <a:lnTo>
                    <a:pt x="0" y="39"/>
                  </a:lnTo>
                  <a:lnTo>
                    <a:pt x="1" y="46"/>
                  </a:lnTo>
                  <a:lnTo>
                    <a:pt x="3" y="54"/>
                  </a:lnTo>
                  <a:lnTo>
                    <a:pt x="7" y="60"/>
                  </a:lnTo>
                  <a:lnTo>
                    <a:pt x="11" y="66"/>
                  </a:lnTo>
                  <a:lnTo>
                    <a:pt x="17" y="71"/>
                  </a:lnTo>
                  <a:lnTo>
                    <a:pt x="24" y="74"/>
                  </a:lnTo>
                  <a:lnTo>
                    <a:pt x="31" y="76"/>
                  </a:lnTo>
                  <a:lnTo>
                    <a:pt x="39" y="77"/>
                  </a:lnTo>
                  <a:lnTo>
                    <a:pt x="46" y="76"/>
                  </a:lnTo>
                  <a:lnTo>
                    <a:pt x="53" y="74"/>
                  </a:lnTo>
                  <a:lnTo>
                    <a:pt x="60" y="71"/>
                  </a:lnTo>
                  <a:lnTo>
                    <a:pt x="65" y="66"/>
                  </a:lnTo>
                  <a:lnTo>
                    <a:pt x="70" y="60"/>
                  </a:lnTo>
                  <a:lnTo>
                    <a:pt x="74" y="54"/>
                  </a:lnTo>
                  <a:lnTo>
                    <a:pt x="76" y="46"/>
                  </a:lnTo>
                  <a:lnTo>
                    <a:pt x="77" y="39"/>
                  </a:lnTo>
                  <a:close/>
                </a:path>
              </a:pathLst>
            </a:custGeom>
            <a:solidFill>
              <a:srgbClr val="94C7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6" name="Freeform 382"/>
            <p:cNvSpPr>
              <a:spLocks/>
            </p:cNvSpPr>
            <p:nvPr/>
          </p:nvSpPr>
          <p:spPr bwMode="auto">
            <a:xfrm>
              <a:off x="1282" y="1732"/>
              <a:ext cx="39" cy="38"/>
            </a:xfrm>
            <a:custGeom>
              <a:avLst/>
              <a:gdLst>
                <a:gd name="T0" fmla="*/ 39 w 39"/>
                <a:gd name="T1" fmla="*/ 19 h 38"/>
                <a:gd name="T2" fmla="*/ 39 w 39"/>
                <a:gd name="T3" fmla="*/ 14 h 38"/>
                <a:gd name="T4" fmla="*/ 38 w 39"/>
                <a:gd name="T5" fmla="*/ 11 h 38"/>
                <a:gd name="T6" fmla="*/ 35 w 39"/>
                <a:gd name="T7" fmla="*/ 8 h 38"/>
                <a:gd name="T8" fmla="*/ 33 w 39"/>
                <a:gd name="T9" fmla="*/ 5 h 38"/>
                <a:gd name="T10" fmla="*/ 30 w 39"/>
                <a:gd name="T11" fmla="*/ 3 h 38"/>
                <a:gd name="T12" fmla="*/ 27 w 39"/>
                <a:gd name="T13" fmla="*/ 1 h 38"/>
                <a:gd name="T14" fmla="*/ 24 w 39"/>
                <a:gd name="T15" fmla="*/ 0 h 38"/>
                <a:gd name="T16" fmla="*/ 20 w 39"/>
                <a:gd name="T17" fmla="*/ 0 h 38"/>
                <a:gd name="T18" fmla="*/ 15 w 39"/>
                <a:gd name="T19" fmla="*/ 0 h 38"/>
                <a:gd name="T20" fmla="*/ 12 w 39"/>
                <a:gd name="T21" fmla="*/ 1 h 38"/>
                <a:gd name="T22" fmla="*/ 9 w 39"/>
                <a:gd name="T23" fmla="*/ 3 h 38"/>
                <a:gd name="T24" fmla="*/ 6 w 39"/>
                <a:gd name="T25" fmla="*/ 5 h 38"/>
                <a:gd name="T26" fmla="*/ 4 w 39"/>
                <a:gd name="T27" fmla="*/ 8 h 38"/>
                <a:gd name="T28" fmla="*/ 1 w 39"/>
                <a:gd name="T29" fmla="*/ 11 h 38"/>
                <a:gd name="T30" fmla="*/ 0 w 39"/>
                <a:gd name="T31" fmla="*/ 14 h 38"/>
                <a:gd name="T32" fmla="*/ 0 w 39"/>
                <a:gd name="T33" fmla="*/ 19 h 38"/>
                <a:gd name="T34" fmla="*/ 0 w 39"/>
                <a:gd name="T35" fmla="*/ 23 h 38"/>
                <a:gd name="T36" fmla="*/ 1 w 39"/>
                <a:gd name="T37" fmla="*/ 26 h 38"/>
                <a:gd name="T38" fmla="*/ 4 w 39"/>
                <a:gd name="T39" fmla="*/ 29 h 38"/>
                <a:gd name="T40" fmla="*/ 6 w 39"/>
                <a:gd name="T41" fmla="*/ 32 h 38"/>
                <a:gd name="T42" fmla="*/ 9 w 39"/>
                <a:gd name="T43" fmla="*/ 35 h 38"/>
                <a:gd name="T44" fmla="*/ 12 w 39"/>
                <a:gd name="T45" fmla="*/ 37 h 38"/>
                <a:gd name="T46" fmla="*/ 15 w 39"/>
                <a:gd name="T47" fmla="*/ 38 h 38"/>
                <a:gd name="T48" fmla="*/ 20 w 39"/>
                <a:gd name="T49" fmla="*/ 38 h 38"/>
                <a:gd name="T50" fmla="*/ 24 w 39"/>
                <a:gd name="T51" fmla="*/ 38 h 38"/>
                <a:gd name="T52" fmla="*/ 27 w 39"/>
                <a:gd name="T53" fmla="*/ 37 h 38"/>
                <a:gd name="T54" fmla="*/ 30 w 39"/>
                <a:gd name="T55" fmla="*/ 35 h 38"/>
                <a:gd name="T56" fmla="*/ 33 w 39"/>
                <a:gd name="T57" fmla="*/ 32 h 38"/>
                <a:gd name="T58" fmla="*/ 35 w 39"/>
                <a:gd name="T59" fmla="*/ 29 h 38"/>
                <a:gd name="T60" fmla="*/ 38 w 39"/>
                <a:gd name="T61" fmla="*/ 26 h 38"/>
                <a:gd name="T62" fmla="*/ 39 w 39"/>
                <a:gd name="T63" fmla="*/ 23 h 38"/>
                <a:gd name="T64" fmla="*/ 39 w 39"/>
                <a:gd name="T65" fmla="*/ 19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9" h="38">
                  <a:moveTo>
                    <a:pt x="39" y="19"/>
                  </a:moveTo>
                  <a:lnTo>
                    <a:pt x="39" y="14"/>
                  </a:lnTo>
                  <a:lnTo>
                    <a:pt x="38" y="11"/>
                  </a:lnTo>
                  <a:lnTo>
                    <a:pt x="35" y="8"/>
                  </a:lnTo>
                  <a:lnTo>
                    <a:pt x="33" y="5"/>
                  </a:lnTo>
                  <a:lnTo>
                    <a:pt x="30" y="3"/>
                  </a:lnTo>
                  <a:lnTo>
                    <a:pt x="27" y="1"/>
                  </a:lnTo>
                  <a:lnTo>
                    <a:pt x="24" y="0"/>
                  </a:lnTo>
                  <a:lnTo>
                    <a:pt x="20" y="0"/>
                  </a:lnTo>
                  <a:lnTo>
                    <a:pt x="15" y="0"/>
                  </a:lnTo>
                  <a:lnTo>
                    <a:pt x="12" y="1"/>
                  </a:lnTo>
                  <a:lnTo>
                    <a:pt x="9" y="3"/>
                  </a:lnTo>
                  <a:lnTo>
                    <a:pt x="6" y="5"/>
                  </a:lnTo>
                  <a:lnTo>
                    <a:pt x="4" y="8"/>
                  </a:lnTo>
                  <a:lnTo>
                    <a:pt x="1" y="11"/>
                  </a:lnTo>
                  <a:lnTo>
                    <a:pt x="0" y="14"/>
                  </a:lnTo>
                  <a:lnTo>
                    <a:pt x="0" y="19"/>
                  </a:lnTo>
                  <a:lnTo>
                    <a:pt x="0" y="23"/>
                  </a:lnTo>
                  <a:lnTo>
                    <a:pt x="1" y="26"/>
                  </a:lnTo>
                  <a:lnTo>
                    <a:pt x="4" y="29"/>
                  </a:lnTo>
                  <a:lnTo>
                    <a:pt x="6" y="32"/>
                  </a:lnTo>
                  <a:lnTo>
                    <a:pt x="9" y="35"/>
                  </a:lnTo>
                  <a:lnTo>
                    <a:pt x="12" y="37"/>
                  </a:lnTo>
                  <a:lnTo>
                    <a:pt x="15" y="38"/>
                  </a:lnTo>
                  <a:lnTo>
                    <a:pt x="20" y="38"/>
                  </a:lnTo>
                  <a:lnTo>
                    <a:pt x="24" y="38"/>
                  </a:lnTo>
                  <a:lnTo>
                    <a:pt x="27" y="37"/>
                  </a:lnTo>
                  <a:lnTo>
                    <a:pt x="30" y="35"/>
                  </a:lnTo>
                  <a:lnTo>
                    <a:pt x="33" y="32"/>
                  </a:lnTo>
                  <a:lnTo>
                    <a:pt x="35" y="29"/>
                  </a:lnTo>
                  <a:lnTo>
                    <a:pt x="38" y="26"/>
                  </a:lnTo>
                  <a:lnTo>
                    <a:pt x="39" y="23"/>
                  </a:lnTo>
                  <a:lnTo>
                    <a:pt x="39" y="19"/>
                  </a:lnTo>
                  <a:close/>
                </a:path>
              </a:pathLst>
            </a:custGeom>
            <a:solidFill>
              <a:srgbClr val="99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7" name="Freeform 383"/>
            <p:cNvSpPr>
              <a:spLocks/>
            </p:cNvSpPr>
            <p:nvPr/>
          </p:nvSpPr>
          <p:spPr bwMode="auto">
            <a:xfrm>
              <a:off x="1562" y="1528"/>
              <a:ext cx="211" cy="301"/>
            </a:xfrm>
            <a:custGeom>
              <a:avLst/>
              <a:gdLst>
                <a:gd name="T0" fmla="*/ 74 w 211"/>
                <a:gd name="T1" fmla="*/ 33 h 301"/>
                <a:gd name="T2" fmla="*/ 78 w 211"/>
                <a:gd name="T3" fmla="*/ 66 h 301"/>
                <a:gd name="T4" fmla="*/ 88 w 211"/>
                <a:gd name="T5" fmla="*/ 97 h 301"/>
                <a:gd name="T6" fmla="*/ 96 w 211"/>
                <a:gd name="T7" fmla="*/ 115 h 301"/>
                <a:gd name="T8" fmla="*/ 88 w 211"/>
                <a:gd name="T9" fmla="*/ 150 h 301"/>
                <a:gd name="T10" fmla="*/ 75 w 211"/>
                <a:gd name="T11" fmla="*/ 173 h 301"/>
                <a:gd name="T12" fmla="*/ 80 w 211"/>
                <a:gd name="T13" fmla="*/ 182 h 301"/>
                <a:gd name="T14" fmla="*/ 83 w 211"/>
                <a:gd name="T15" fmla="*/ 184 h 301"/>
                <a:gd name="T16" fmla="*/ 92 w 211"/>
                <a:gd name="T17" fmla="*/ 184 h 301"/>
                <a:gd name="T18" fmla="*/ 109 w 211"/>
                <a:gd name="T19" fmla="*/ 187 h 301"/>
                <a:gd name="T20" fmla="*/ 123 w 211"/>
                <a:gd name="T21" fmla="*/ 189 h 301"/>
                <a:gd name="T22" fmla="*/ 147 w 211"/>
                <a:gd name="T23" fmla="*/ 214 h 301"/>
                <a:gd name="T24" fmla="*/ 169 w 211"/>
                <a:gd name="T25" fmla="*/ 247 h 301"/>
                <a:gd name="T26" fmla="*/ 183 w 211"/>
                <a:gd name="T27" fmla="*/ 260 h 301"/>
                <a:gd name="T28" fmla="*/ 196 w 211"/>
                <a:gd name="T29" fmla="*/ 275 h 301"/>
                <a:gd name="T30" fmla="*/ 206 w 211"/>
                <a:gd name="T31" fmla="*/ 282 h 301"/>
                <a:gd name="T32" fmla="*/ 211 w 211"/>
                <a:gd name="T33" fmla="*/ 287 h 301"/>
                <a:gd name="T34" fmla="*/ 204 w 211"/>
                <a:gd name="T35" fmla="*/ 292 h 301"/>
                <a:gd name="T36" fmla="*/ 188 w 211"/>
                <a:gd name="T37" fmla="*/ 293 h 301"/>
                <a:gd name="T38" fmla="*/ 179 w 211"/>
                <a:gd name="T39" fmla="*/ 297 h 301"/>
                <a:gd name="T40" fmla="*/ 146 w 211"/>
                <a:gd name="T41" fmla="*/ 300 h 301"/>
                <a:gd name="T42" fmla="*/ 128 w 211"/>
                <a:gd name="T43" fmla="*/ 301 h 301"/>
                <a:gd name="T44" fmla="*/ 92 w 211"/>
                <a:gd name="T45" fmla="*/ 298 h 301"/>
                <a:gd name="T46" fmla="*/ 79 w 211"/>
                <a:gd name="T47" fmla="*/ 293 h 301"/>
                <a:gd name="T48" fmla="*/ 56 w 211"/>
                <a:gd name="T49" fmla="*/ 292 h 301"/>
                <a:gd name="T50" fmla="*/ 49 w 211"/>
                <a:gd name="T51" fmla="*/ 286 h 301"/>
                <a:gd name="T52" fmla="*/ 52 w 211"/>
                <a:gd name="T53" fmla="*/ 269 h 301"/>
                <a:gd name="T54" fmla="*/ 49 w 211"/>
                <a:gd name="T55" fmla="*/ 230 h 301"/>
                <a:gd name="T56" fmla="*/ 51 w 211"/>
                <a:gd name="T57" fmla="*/ 217 h 301"/>
                <a:gd name="T58" fmla="*/ 66 w 211"/>
                <a:gd name="T59" fmla="*/ 200 h 301"/>
                <a:gd name="T60" fmla="*/ 61 w 211"/>
                <a:gd name="T61" fmla="*/ 189 h 301"/>
                <a:gd name="T62" fmla="*/ 44 w 211"/>
                <a:gd name="T63" fmla="*/ 177 h 301"/>
                <a:gd name="T64" fmla="*/ 19 w 211"/>
                <a:gd name="T65" fmla="*/ 137 h 301"/>
                <a:gd name="T66" fmla="*/ 2 w 211"/>
                <a:gd name="T67" fmla="*/ 75 h 301"/>
                <a:gd name="T68" fmla="*/ 0 w 211"/>
                <a:gd name="T69" fmla="*/ 71 h 301"/>
                <a:gd name="T70" fmla="*/ 34 w 211"/>
                <a:gd name="T71" fmla="*/ 21 h 301"/>
                <a:gd name="T72" fmla="*/ 51 w 211"/>
                <a:gd name="T73" fmla="*/ 9 h 301"/>
                <a:gd name="T74" fmla="*/ 69 w 211"/>
                <a:gd name="T75" fmla="*/ 0 h 301"/>
                <a:gd name="T76" fmla="*/ 71 w 211"/>
                <a:gd name="T77" fmla="*/ 0 h 301"/>
                <a:gd name="T78" fmla="*/ 74 w 211"/>
                <a:gd name="T79" fmla="*/ 33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11" h="301">
                  <a:moveTo>
                    <a:pt x="74" y="33"/>
                  </a:moveTo>
                  <a:lnTo>
                    <a:pt x="78" y="66"/>
                  </a:lnTo>
                  <a:lnTo>
                    <a:pt x="88" y="97"/>
                  </a:lnTo>
                  <a:lnTo>
                    <a:pt x="96" y="115"/>
                  </a:lnTo>
                  <a:lnTo>
                    <a:pt x="88" y="150"/>
                  </a:lnTo>
                  <a:lnTo>
                    <a:pt x="75" y="173"/>
                  </a:lnTo>
                  <a:lnTo>
                    <a:pt x="80" y="182"/>
                  </a:lnTo>
                  <a:lnTo>
                    <a:pt x="83" y="184"/>
                  </a:lnTo>
                  <a:lnTo>
                    <a:pt x="92" y="184"/>
                  </a:lnTo>
                  <a:lnTo>
                    <a:pt x="109" y="187"/>
                  </a:lnTo>
                  <a:lnTo>
                    <a:pt x="123" y="189"/>
                  </a:lnTo>
                  <a:lnTo>
                    <a:pt x="147" y="214"/>
                  </a:lnTo>
                  <a:lnTo>
                    <a:pt x="169" y="247"/>
                  </a:lnTo>
                  <a:lnTo>
                    <a:pt x="183" y="260"/>
                  </a:lnTo>
                  <a:lnTo>
                    <a:pt x="196" y="275"/>
                  </a:lnTo>
                  <a:lnTo>
                    <a:pt x="206" y="282"/>
                  </a:lnTo>
                  <a:lnTo>
                    <a:pt x="211" y="287"/>
                  </a:lnTo>
                  <a:lnTo>
                    <a:pt x="204" y="292"/>
                  </a:lnTo>
                  <a:lnTo>
                    <a:pt x="188" y="293"/>
                  </a:lnTo>
                  <a:lnTo>
                    <a:pt x="179" y="297"/>
                  </a:lnTo>
                  <a:lnTo>
                    <a:pt x="146" y="300"/>
                  </a:lnTo>
                  <a:lnTo>
                    <a:pt x="128" y="301"/>
                  </a:lnTo>
                  <a:lnTo>
                    <a:pt x="92" y="298"/>
                  </a:lnTo>
                  <a:lnTo>
                    <a:pt x="79" y="293"/>
                  </a:lnTo>
                  <a:lnTo>
                    <a:pt x="56" y="292"/>
                  </a:lnTo>
                  <a:lnTo>
                    <a:pt x="49" y="286"/>
                  </a:lnTo>
                  <a:lnTo>
                    <a:pt x="52" y="269"/>
                  </a:lnTo>
                  <a:lnTo>
                    <a:pt x="49" y="230"/>
                  </a:lnTo>
                  <a:lnTo>
                    <a:pt x="51" y="217"/>
                  </a:lnTo>
                  <a:lnTo>
                    <a:pt x="66" y="200"/>
                  </a:lnTo>
                  <a:lnTo>
                    <a:pt x="61" y="189"/>
                  </a:lnTo>
                  <a:lnTo>
                    <a:pt x="44" y="177"/>
                  </a:lnTo>
                  <a:lnTo>
                    <a:pt x="19" y="137"/>
                  </a:lnTo>
                  <a:lnTo>
                    <a:pt x="2" y="75"/>
                  </a:lnTo>
                  <a:lnTo>
                    <a:pt x="0" y="71"/>
                  </a:lnTo>
                  <a:lnTo>
                    <a:pt x="34" y="21"/>
                  </a:lnTo>
                  <a:lnTo>
                    <a:pt x="51" y="9"/>
                  </a:lnTo>
                  <a:lnTo>
                    <a:pt x="69" y="0"/>
                  </a:lnTo>
                  <a:lnTo>
                    <a:pt x="71" y="0"/>
                  </a:lnTo>
                  <a:lnTo>
                    <a:pt x="74" y="33"/>
                  </a:lnTo>
                  <a:close/>
                </a:path>
              </a:pathLst>
            </a:custGeom>
            <a:solidFill>
              <a:srgbClr val="D9BA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8" name="Freeform 384"/>
            <p:cNvSpPr>
              <a:spLocks/>
            </p:cNvSpPr>
            <p:nvPr/>
          </p:nvSpPr>
          <p:spPr bwMode="auto">
            <a:xfrm>
              <a:off x="1365" y="1555"/>
              <a:ext cx="134" cy="287"/>
            </a:xfrm>
            <a:custGeom>
              <a:avLst/>
              <a:gdLst>
                <a:gd name="T0" fmla="*/ 42 w 134"/>
                <a:gd name="T1" fmla="*/ 19 h 287"/>
                <a:gd name="T2" fmla="*/ 57 w 134"/>
                <a:gd name="T3" fmla="*/ 25 h 287"/>
                <a:gd name="T4" fmla="*/ 73 w 134"/>
                <a:gd name="T5" fmla="*/ 39 h 287"/>
                <a:gd name="T6" fmla="*/ 90 w 134"/>
                <a:gd name="T7" fmla="*/ 57 h 287"/>
                <a:gd name="T8" fmla="*/ 113 w 134"/>
                <a:gd name="T9" fmla="*/ 97 h 287"/>
                <a:gd name="T10" fmla="*/ 126 w 134"/>
                <a:gd name="T11" fmla="*/ 134 h 287"/>
                <a:gd name="T12" fmla="*/ 134 w 134"/>
                <a:gd name="T13" fmla="*/ 190 h 287"/>
                <a:gd name="T14" fmla="*/ 131 w 134"/>
                <a:gd name="T15" fmla="*/ 228 h 287"/>
                <a:gd name="T16" fmla="*/ 129 w 134"/>
                <a:gd name="T17" fmla="*/ 262 h 287"/>
                <a:gd name="T18" fmla="*/ 123 w 134"/>
                <a:gd name="T19" fmla="*/ 286 h 287"/>
                <a:gd name="T20" fmla="*/ 121 w 134"/>
                <a:gd name="T21" fmla="*/ 287 h 287"/>
                <a:gd name="T22" fmla="*/ 118 w 134"/>
                <a:gd name="T23" fmla="*/ 287 h 287"/>
                <a:gd name="T24" fmla="*/ 120 w 134"/>
                <a:gd name="T25" fmla="*/ 273 h 287"/>
                <a:gd name="T26" fmla="*/ 126 w 134"/>
                <a:gd name="T27" fmla="*/ 230 h 287"/>
                <a:gd name="T28" fmla="*/ 127 w 134"/>
                <a:gd name="T29" fmla="*/ 186 h 287"/>
                <a:gd name="T30" fmla="*/ 123 w 134"/>
                <a:gd name="T31" fmla="*/ 173 h 287"/>
                <a:gd name="T32" fmla="*/ 117 w 134"/>
                <a:gd name="T33" fmla="*/ 137 h 287"/>
                <a:gd name="T34" fmla="*/ 106 w 134"/>
                <a:gd name="T35" fmla="*/ 101 h 287"/>
                <a:gd name="T36" fmla="*/ 84 w 134"/>
                <a:gd name="T37" fmla="*/ 66 h 287"/>
                <a:gd name="T38" fmla="*/ 59 w 134"/>
                <a:gd name="T39" fmla="*/ 38 h 287"/>
                <a:gd name="T40" fmla="*/ 45 w 134"/>
                <a:gd name="T41" fmla="*/ 28 h 287"/>
                <a:gd name="T42" fmla="*/ 26 w 134"/>
                <a:gd name="T43" fmla="*/ 20 h 287"/>
                <a:gd name="T44" fmla="*/ 5 w 134"/>
                <a:gd name="T45" fmla="*/ 6 h 287"/>
                <a:gd name="T46" fmla="*/ 0 w 134"/>
                <a:gd name="T47" fmla="*/ 1 h 287"/>
                <a:gd name="T48" fmla="*/ 4 w 134"/>
                <a:gd name="T49" fmla="*/ 0 h 287"/>
                <a:gd name="T50" fmla="*/ 22 w 134"/>
                <a:gd name="T51" fmla="*/ 9 h 287"/>
                <a:gd name="T52" fmla="*/ 42 w 134"/>
                <a:gd name="T53" fmla="*/ 19 h 2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34" h="287">
                  <a:moveTo>
                    <a:pt x="42" y="19"/>
                  </a:moveTo>
                  <a:lnTo>
                    <a:pt x="57" y="25"/>
                  </a:lnTo>
                  <a:lnTo>
                    <a:pt x="73" y="39"/>
                  </a:lnTo>
                  <a:lnTo>
                    <a:pt x="90" y="57"/>
                  </a:lnTo>
                  <a:lnTo>
                    <a:pt x="113" y="97"/>
                  </a:lnTo>
                  <a:lnTo>
                    <a:pt x="126" y="134"/>
                  </a:lnTo>
                  <a:lnTo>
                    <a:pt x="134" y="190"/>
                  </a:lnTo>
                  <a:lnTo>
                    <a:pt x="131" y="228"/>
                  </a:lnTo>
                  <a:lnTo>
                    <a:pt x="129" y="262"/>
                  </a:lnTo>
                  <a:lnTo>
                    <a:pt x="123" y="286"/>
                  </a:lnTo>
                  <a:lnTo>
                    <a:pt x="121" y="287"/>
                  </a:lnTo>
                  <a:lnTo>
                    <a:pt x="118" y="287"/>
                  </a:lnTo>
                  <a:lnTo>
                    <a:pt x="120" y="273"/>
                  </a:lnTo>
                  <a:lnTo>
                    <a:pt x="126" y="230"/>
                  </a:lnTo>
                  <a:lnTo>
                    <a:pt x="127" y="186"/>
                  </a:lnTo>
                  <a:lnTo>
                    <a:pt x="123" y="173"/>
                  </a:lnTo>
                  <a:lnTo>
                    <a:pt x="117" y="137"/>
                  </a:lnTo>
                  <a:lnTo>
                    <a:pt x="106" y="101"/>
                  </a:lnTo>
                  <a:lnTo>
                    <a:pt x="84" y="66"/>
                  </a:lnTo>
                  <a:lnTo>
                    <a:pt x="59" y="38"/>
                  </a:lnTo>
                  <a:lnTo>
                    <a:pt x="45" y="28"/>
                  </a:lnTo>
                  <a:lnTo>
                    <a:pt x="26" y="20"/>
                  </a:lnTo>
                  <a:lnTo>
                    <a:pt x="5" y="6"/>
                  </a:lnTo>
                  <a:lnTo>
                    <a:pt x="0" y="1"/>
                  </a:lnTo>
                  <a:lnTo>
                    <a:pt x="4" y="0"/>
                  </a:lnTo>
                  <a:lnTo>
                    <a:pt x="22" y="9"/>
                  </a:lnTo>
                  <a:lnTo>
                    <a:pt x="42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9" name="Freeform 385"/>
            <p:cNvSpPr>
              <a:spLocks/>
            </p:cNvSpPr>
            <p:nvPr/>
          </p:nvSpPr>
          <p:spPr bwMode="auto">
            <a:xfrm>
              <a:off x="1183" y="1556"/>
              <a:ext cx="53" cy="52"/>
            </a:xfrm>
            <a:custGeom>
              <a:avLst/>
              <a:gdLst>
                <a:gd name="T0" fmla="*/ 39 w 53"/>
                <a:gd name="T1" fmla="*/ 17 h 52"/>
                <a:gd name="T2" fmla="*/ 46 w 53"/>
                <a:gd name="T3" fmla="*/ 27 h 52"/>
                <a:gd name="T4" fmla="*/ 53 w 53"/>
                <a:gd name="T5" fmla="*/ 32 h 52"/>
                <a:gd name="T6" fmla="*/ 42 w 53"/>
                <a:gd name="T7" fmla="*/ 32 h 52"/>
                <a:gd name="T8" fmla="*/ 36 w 53"/>
                <a:gd name="T9" fmla="*/ 29 h 52"/>
                <a:gd name="T10" fmla="*/ 25 w 53"/>
                <a:gd name="T11" fmla="*/ 19 h 52"/>
                <a:gd name="T12" fmla="*/ 23 w 53"/>
                <a:gd name="T13" fmla="*/ 18 h 52"/>
                <a:gd name="T14" fmla="*/ 21 w 53"/>
                <a:gd name="T15" fmla="*/ 18 h 52"/>
                <a:gd name="T16" fmla="*/ 18 w 53"/>
                <a:gd name="T17" fmla="*/ 34 h 52"/>
                <a:gd name="T18" fmla="*/ 8 w 53"/>
                <a:gd name="T19" fmla="*/ 49 h 52"/>
                <a:gd name="T20" fmla="*/ 1 w 53"/>
                <a:gd name="T21" fmla="*/ 52 h 52"/>
                <a:gd name="T22" fmla="*/ 0 w 53"/>
                <a:gd name="T23" fmla="*/ 51 h 52"/>
                <a:gd name="T24" fmla="*/ 0 w 53"/>
                <a:gd name="T25" fmla="*/ 43 h 52"/>
                <a:gd name="T26" fmla="*/ 8 w 53"/>
                <a:gd name="T27" fmla="*/ 29 h 52"/>
                <a:gd name="T28" fmla="*/ 8 w 53"/>
                <a:gd name="T29" fmla="*/ 3 h 52"/>
                <a:gd name="T30" fmla="*/ 10 w 53"/>
                <a:gd name="T31" fmla="*/ 0 h 52"/>
                <a:gd name="T32" fmla="*/ 21 w 53"/>
                <a:gd name="T33" fmla="*/ 1 h 52"/>
                <a:gd name="T34" fmla="*/ 39 w 53"/>
                <a:gd name="T35" fmla="*/ 1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3" h="52">
                  <a:moveTo>
                    <a:pt x="39" y="17"/>
                  </a:moveTo>
                  <a:lnTo>
                    <a:pt x="46" y="27"/>
                  </a:lnTo>
                  <a:lnTo>
                    <a:pt x="53" y="32"/>
                  </a:lnTo>
                  <a:lnTo>
                    <a:pt x="42" y="32"/>
                  </a:lnTo>
                  <a:lnTo>
                    <a:pt x="36" y="29"/>
                  </a:lnTo>
                  <a:lnTo>
                    <a:pt x="25" y="19"/>
                  </a:lnTo>
                  <a:lnTo>
                    <a:pt x="23" y="18"/>
                  </a:lnTo>
                  <a:lnTo>
                    <a:pt x="21" y="18"/>
                  </a:lnTo>
                  <a:lnTo>
                    <a:pt x="18" y="34"/>
                  </a:lnTo>
                  <a:lnTo>
                    <a:pt x="8" y="49"/>
                  </a:lnTo>
                  <a:lnTo>
                    <a:pt x="1" y="52"/>
                  </a:lnTo>
                  <a:lnTo>
                    <a:pt x="0" y="51"/>
                  </a:lnTo>
                  <a:lnTo>
                    <a:pt x="0" y="43"/>
                  </a:lnTo>
                  <a:lnTo>
                    <a:pt x="8" y="29"/>
                  </a:lnTo>
                  <a:lnTo>
                    <a:pt x="8" y="3"/>
                  </a:lnTo>
                  <a:lnTo>
                    <a:pt x="10" y="0"/>
                  </a:lnTo>
                  <a:lnTo>
                    <a:pt x="21" y="1"/>
                  </a:lnTo>
                  <a:lnTo>
                    <a:pt x="39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0" name="Freeform 386"/>
            <p:cNvSpPr>
              <a:spLocks/>
            </p:cNvSpPr>
            <p:nvPr/>
          </p:nvSpPr>
          <p:spPr bwMode="auto">
            <a:xfrm>
              <a:off x="1467" y="1567"/>
              <a:ext cx="40" cy="50"/>
            </a:xfrm>
            <a:custGeom>
              <a:avLst/>
              <a:gdLst>
                <a:gd name="T0" fmla="*/ 40 w 40"/>
                <a:gd name="T1" fmla="*/ 14 h 50"/>
                <a:gd name="T2" fmla="*/ 34 w 40"/>
                <a:gd name="T3" fmla="*/ 50 h 50"/>
                <a:gd name="T4" fmla="*/ 30 w 40"/>
                <a:gd name="T5" fmla="*/ 50 h 50"/>
                <a:gd name="T6" fmla="*/ 28 w 40"/>
                <a:gd name="T7" fmla="*/ 18 h 50"/>
                <a:gd name="T8" fmla="*/ 25 w 40"/>
                <a:gd name="T9" fmla="*/ 16 h 50"/>
                <a:gd name="T10" fmla="*/ 11 w 40"/>
                <a:gd name="T11" fmla="*/ 19 h 50"/>
                <a:gd name="T12" fmla="*/ 2 w 40"/>
                <a:gd name="T13" fmla="*/ 19 h 50"/>
                <a:gd name="T14" fmla="*/ 0 w 40"/>
                <a:gd name="T15" fmla="*/ 16 h 50"/>
                <a:gd name="T16" fmla="*/ 1 w 40"/>
                <a:gd name="T17" fmla="*/ 11 h 50"/>
                <a:gd name="T18" fmla="*/ 1 w 40"/>
                <a:gd name="T19" fmla="*/ 8 h 50"/>
                <a:gd name="T20" fmla="*/ 27 w 40"/>
                <a:gd name="T21" fmla="*/ 0 h 50"/>
                <a:gd name="T22" fmla="*/ 33 w 40"/>
                <a:gd name="T23" fmla="*/ 2 h 50"/>
                <a:gd name="T24" fmla="*/ 40 w 40"/>
                <a:gd name="T25" fmla="*/ 14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0" h="50">
                  <a:moveTo>
                    <a:pt x="40" y="14"/>
                  </a:moveTo>
                  <a:lnTo>
                    <a:pt x="34" y="50"/>
                  </a:lnTo>
                  <a:lnTo>
                    <a:pt x="30" y="50"/>
                  </a:lnTo>
                  <a:lnTo>
                    <a:pt x="28" y="18"/>
                  </a:lnTo>
                  <a:lnTo>
                    <a:pt x="25" y="16"/>
                  </a:lnTo>
                  <a:lnTo>
                    <a:pt x="11" y="19"/>
                  </a:lnTo>
                  <a:lnTo>
                    <a:pt x="2" y="19"/>
                  </a:lnTo>
                  <a:lnTo>
                    <a:pt x="0" y="16"/>
                  </a:lnTo>
                  <a:lnTo>
                    <a:pt x="1" y="11"/>
                  </a:lnTo>
                  <a:lnTo>
                    <a:pt x="1" y="8"/>
                  </a:lnTo>
                  <a:lnTo>
                    <a:pt x="27" y="0"/>
                  </a:lnTo>
                  <a:lnTo>
                    <a:pt x="33" y="2"/>
                  </a:lnTo>
                  <a:lnTo>
                    <a:pt x="40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1" name="Freeform 387"/>
            <p:cNvSpPr>
              <a:spLocks/>
            </p:cNvSpPr>
            <p:nvPr/>
          </p:nvSpPr>
          <p:spPr bwMode="auto">
            <a:xfrm>
              <a:off x="1306" y="1615"/>
              <a:ext cx="49" cy="47"/>
            </a:xfrm>
            <a:custGeom>
              <a:avLst/>
              <a:gdLst>
                <a:gd name="T0" fmla="*/ 49 w 49"/>
                <a:gd name="T1" fmla="*/ 9 h 47"/>
                <a:gd name="T2" fmla="*/ 40 w 49"/>
                <a:gd name="T3" fmla="*/ 31 h 47"/>
                <a:gd name="T4" fmla="*/ 43 w 49"/>
                <a:gd name="T5" fmla="*/ 41 h 47"/>
                <a:gd name="T6" fmla="*/ 43 w 49"/>
                <a:gd name="T7" fmla="*/ 46 h 47"/>
                <a:gd name="T8" fmla="*/ 41 w 49"/>
                <a:gd name="T9" fmla="*/ 47 h 47"/>
                <a:gd name="T10" fmla="*/ 33 w 49"/>
                <a:gd name="T11" fmla="*/ 37 h 47"/>
                <a:gd name="T12" fmla="*/ 31 w 49"/>
                <a:gd name="T13" fmla="*/ 24 h 47"/>
                <a:gd name="T14" fmla="*/ 31 w 49"/>
                <a:gd name="T15" fmla="*/ 22 h 47"/>
                <a:gd name="T16" fmla="*/ 28 w 49"/>
                <a:gd name="T17" fmla="*/ 20 h 47"/>
                <a:gd name="T18" fmla="*/ 21 w 49"/>
                <a:gd name="T19" fmla="*/ 23 h 47"/>
                <a:gd name="T20" fmla="*/ 4 w 49"/>
                <a:gd name="T21" fmla="*/ 37 h 47"/>
                <a:gd name="T22" fmla="*/ 1 w 49"/>
                <a:gd name="T23" fmla="*/ 37 h 47"/>
                <a:gd name="T24" fmla="*/ 0 w 49"/>
                <a:gd name="T25" fmla="*/ 28 h 47"/>
                <a:gd name="T26" fmla="*/ 9 w 49"/>
                <a:gd name="T27" fmla="*/ 18 h 47"/>
                <a:gd name="T28" fmla="*/ 32 w 49"/>
                <a:gd name="T29" fmla="*/ 1 h 47"/>
                <a:gd name="T30" fmla="*/ 39 w 49"/>
                <a:gd name="T31" fmla="*/ 0 h 47"/>
                <a:gd name="T32" fmla="*/ 43 w 49"/>
                <a:gd name="T33" fmla="*/ 0 h 47"/>
                <a:gd name="T34" fmla="*/ 49 w 49"/>
                <a:gd name="T35" fmla="*/ 9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9" h="47">
                  <a:moveTo>
                    <a:pt x="49" y="9"/>
                  </a:moveTo>
                  <a:lnTo>
                    <a:pt x="40" y="31"/>
                  </a:lnTo>
                  <a:lnTo>
                    <a:pt x="43" y="41"/>
                  </a:lnTo>
                  <a:lnTo>
                    <a:pt x="43" y="46"/>
                  </a:lnTo>
                  <a:lnTo>
                    <a:pt x="41" y="47"/>
                  </a:lnTo>
                  <a:lnTo>
                    <a:pt x="33" y="37"/>
                  </a:lnTo>
                  <a:lnTo>
                    <a:pt x="31" y="24"/>
                  </a:lnTo>
                  <a:lnTo>
                    <a:pt x="31" y="22"/>
                  </a:lnTo>
                  <a:lnTo>
                    <a:pt x="28" y="20"/>
                  </a:lnTo>
                  <a:lnTo>
                    <a:pt x="21" y="23"/>
                  </a:lnTo>
                  <a:lnTo>
                    <a:pt x="4" y="37"/>
                  </a:lnTo>
                  <a:lnTo>
                    <a:pt x="1" y="37"/>
                  </a:lnTo>
                  <a:lnTo>
                    <a:pt x="0" y="28"/>
                  </a:lnTo>
                  <a:lnTo>
                    <a:pt x="9" y="18"/>
                  </a:lnTo>
                  <a:lnTo>
                    <a:pt x="32" y="1"/>
                  </a:lnTo>
                  <a:lnTo>
                    <a:pt x="39" y="0"/>
                  </a:lnTo>
                  <a:lnTo>
                    <a:pt x="43" y="0"/>
                  </a:lnTo>
                  <a:lnTo>
                    <a:pt x="49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2" name="Freeform 388"/>
            <p:cNvSpPr>
              <a:spLocks/>
            </p:cNvSpPr>
            <p:nvPr/>
          </p:nvSpPr>
          <p:spPr bwMode="auto">
            <a:xfrm>
              <a:off x="2325" y="1637"/>
              <a:ext cx="213" cy="316"/>
            </a:xfrm>
            <a:custGeom>
              <a:avLst/>
              <a:gdLst>
                <a:gd name="T0" fmla="*/ 92 w 213"/>
                <a:gd name="T1" fmla="*/ 38 h 316"/>
                <a:gd name="T2" fmla="*/ 162 w 213"/>
                <a:gd name="T3" fmla="*/ 60 h 316"/>
                <a:gd name="T4" fmla="*/ 154 w 213"/>
                <a:gd name="T5" fmla="*/ 62 h 316"/>
                <a:gd name="T6" fmla="*/ 113 w 213"/>
                <a:gd name="T7" fmla="*/ 47 h 316"/>
                <a:gd name="T8" fmla="*/ 78 w 213"/>
                <a:gd name="T9" fmla="*/ 43 h 316"/>
                <a:gd name="T10" fmla="*/ 61 w 213"/>
                <a:gd name="T11" fmla="*/ 56 h 316"/>
                <a:gd name="T12" fmla="*/ 101 w 213"/>
                <a:gd name="T13" fmla="*/ 142 h 316"/>
                <a:gd name="T14" fmla="*/ 106 w 213"/>
                <a:gd name="T15" fmla="*/ 155 h 316"/>
                <a:gd name="T16" fmla="*/ 118 w 213"/>
                <a:gd name="T17" fmla="*/ 173 h 316"/>
                <a:gd name="T18" fmla="*/ 137 w 213"/>
                <a:gd name="T19" fmla="*/ 169 h 316"/>
                <a:gd name="T20" fmla="*/ 164 w 213"/>
                <a:gd name="T21" fmla="*/ 168 h 316"/>
                <a:gd name="T22" fmla="*/ 170 w 213"/>
                <a:gd name="T23" fmla="*/ 172 h 316"/>
                <a:gd name="T24" fmla="*/ 201 w 213"/>
                <a:gd name="T25" fmla="*/ 177 h 316"/>
                <a:gd name="T26" fmla="*/ 213 w 213"/>
                <a:gd name="T27" fmla="*/ 191 h 316"/>
                <a:gd name="T28" fmla="*/ 161 w 213"/>
                <a:gd name="T29" fmla="*/ 172 h 316"/>
                <a:gd name="T30" fmla="*/ 126 w 213"/>
                <a:gd name="T31" fmla="*/ 184 h 316"/>
                <a:gd name="T32" fmla="*/ 162 w 213"/>
                <a:gd name="T33" fmla="*/ 240 h 316"/>
                <a:gd name="T34" fmla="*/ 157 w 213"/>
                <a:gd name="T35" fmla="*/ 241 h 316"/>
                <a:gd name="T36" fmla="*/ 110 w 213"/>
                <a:gd name="T37" fmla="*/ 173 h 316"/>
                <a:gd name="T38" fmla="*/ 102 w 213"/>
                <a:gd name="T39" fmla="*/ 193 h 316"/>
                <a:gd name="T40" fmla="*/ 106 w 213"/>
                <a:gd name="T41" fmla="*/ 291 h 316"/>
                <a:gd name="T42" fmla="*/ 113 w 213"/>
                <a:gd name="T43" fmla="*/ 315 h 316"/>
                <a:gd name="T44" fmla="*/ 106 w 213"/>
                <a:gd name="T45" fmla="*/ 316 h 316"/>
                <a:gd name="T46" fmla="*/ 96 w 213"/>
                <a:gd name="T47" fmla="*/ 247 h 316"/>
                <a:gd name="T48" fmla="*/ 98 w 213"/>
                <a:gd name="T49" fmla="*/ 174 h 316"/>
                <a:gd name="T50" fmla="*/ 57 w 213"/>
                <a:gd name="T51" fmla="*/ 73 h 316"/>
                <a:gd name="T52" fmla="*/ 50 w 213"/>
                <a:gd name="T53" fmla="*/ 55 h 316"/>
                <a:gd name="T54" fmla="*/ 33 w 213"/>
                <a:gd name="T55" fmla="*/ 66 h 316"/>
                <a:gd name="T56" fmla="*/ 10 w 213"/>
                <a:gd name="T57" fmla="*/ 141 h 316"/>
                <a:gd name="T58" fmla="*/ 9 w 213"/>
                <a:gd name="T59" fmla="*/ 218 h 316"/>
                <a:gd name="T60" fmla="*/ 18 w 213"/>
                <a:gd name="T61" fmla="*/ 261 h 316"/>
                <a:gd name="T62" fmla="*/ 5 w 213"/>
                <a:gd name="T63" fmla="*/ 228 h 316"/>
                <a:gd name="T64" fmla="*/ 0 w 213"/>
                <a:gd name="T65" fmla="*/ 140 h 316"/>
                <a:gd name="T66" fmla="*/ 6 w 213"/>
                <a:gd name="T67" fmla="*/ 109 h 316"/>
                <a:gd name="T68" fmla="*/ 37 w 213"/>
                <a:gd name="T69" fmla="*/ 37 h 316"/>
                <a:gd name="T70" fmla="*/ 30 w 213"/>
                <a:gd name="T71" fmla="*/ 12 h 316"/>
                <a:gd name="T72" fmla="*/ 36 w 213"/>
                <a:gd name="T73" fmla="*/ 0 h 3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13" h="316">
                  <a:moveTo>
                    <a:pt x="54" y="37"/>
                  </a:moveTo>
                  <a:lnTo>
                    <a:pt x="92" y="38"/>
                  </a:lnTo>
                  <a:lnTo>
                    <a:pt x="129" y="46"/>
                  </a:lnTo>
                  <a:lnTo>
                    <a:pt x="162" y="60"/>
                  </a:lnTo>
                  <a:lnTo>
                    <a:pt x="156" y="59"/>
                  </a:lnTo>
                  <a:lnTo>
                    <a:pt x="154" y="62"/>
                  </a:lnTo>
                  <a:lnTo>
                    <a:pt x="128" y="52"/>
                  </a:lnTo>
                  <a:lnTo>
                    <a:pt x="113" y="47"/>
                  </a:lnTo>
                  <a:lnTo>
                    <a:pt x="80" y="48"/>
                  </a:lnTo>
                  <a:lnTo>
                    <a:pt x="78" y="43"/>
                  </a:lnTo>
                  <a:lnTo>
                    <a:pt x="60" y="46"/>
                  </a:lnTo>
                  <a:lnTo>
                    <a:pt x="61" y="56"/>
                  </a:lnTo>
                  <a:lnTo>
                    <a:pt x="77" y="91"/>
                  </a:lnTo>
                  <a:lnTo>
                    <a:pt x="101" y="142"/>
                  </a:lnTo>
                  <a:lnTo>
                    <a:pt x="106" y="151"/>
                  </a:lnTo>
                  <a:lnTo>
                    <a:pt x="106" y="155"/>
                  </a:lnTo>
                  <a:lnTo>
                    <a:pt x="114" y="164"/>
                  </a:lnTo>
                  <a:lnTo>
                    <a:pt x="118" y="173"/>
                  </a:lnTo>
                  <a:lnTo>
                    <a:pt x="128" y="173"/>
                  </a:lnTo>
                  <a:lnTo>
                    <a:pt x="137" y="169"/>
                  </a:lnTo>
                  <a:lnTo>
                    <a:pt x="157" y="169"/>
                  </a:lnTo>
                  <a:lnTo>
                    <a:pt x="164" y="168"/>
                  </a:lnTo>
                  <a:lnTo>
                    <a:pt x="168" y="168"/>
                  </a:lnTo>
                  <a:lnTo>
                    <a:pt x="170" y="172"/>
                  </a:lnTo>
                  <a:lnTo>
                    <a:pt x="177" y="169"/>
                  </a:lnTo>
                  <a:lnTo>
                    <a:pt x="201" y="177"/>
                  </a:lnTo>
                  <a:lnTo>
                    <a:pt x="213" y="186"/>
                  </a:lnTo>
                  <a:lnTo>
                    <a:pt x="213" y="191"/>
                  </a:lnTo>
                  <a:lnTo>
                    <a:pt x="190" y="177"/>
                  </a:lnTo>
                  <a:lnTo>
                    <a:pt x="161" y="172"/>
                  </a:lnTo>
                  <a:lnTo>
                    <a:pt x="123" y="176"/>
                  </a:lnTo>
                  <a:lnTo>
                    <a:pt x="126" y="184"/>
                  </a:lnTo>
                  <a:lnTo>
                    <a:pt x="162" y="238"/>
                  </a:lnTo>
                  <a:lnTo>
                    <a:pt x="162" y="240"/>
                  </a:lnTo>
                  <a:lnTo>
                    <a:pt x="161" y="241"/>
                  </a:lnTo>
                  <a:lnTo>
                    <a:pt x="157" y="241"/>
                  </a:lnTo>
                  <a:lnTo>
                    <a:pt x="138" y="210"/>
                  </a:lnTo>
                  <a:lnTo>
                    <a:pt x="110" y="173"/>
                  </a:lnTo>
                  <a:lnTo>
                    <a:pt x="105" y="180"/>
                  </a:lnTo>
                  <a:lnTo>
                    <a:pt x="102" y="193"/>
                  </a:lnTo>
                  <a:lnTo>
                    <a:pt x="102" y="252"/>
                  </a:lnTo>
                  <a:lnTo>
                    <a:pt x="106" y="291"/>
                  </a:lnTo>
                  <a:lnTo>
                    <a:pt x="113" y="313"/>
                  </a:lnTo>
                  <a:lnTo>
                    <a:pt x="113" y="315"/>
                  </a:lnTo>
                  <a:lnTo>
                    <a:pt x="111" y="316"/>
                  </a:lnTo>
                  <a:lnTo>
                    <a:pt x="106" y="316"/>
                  </a:lnTo>
                  <a:lnTo>
                    <a:pt x="97" y="284"/>
                  </a:lnTo>
                  <a:lnTo>
                    <a:pt x="96" y="247"/>
                  </a:lnTo>
                  <a:lnTo>
                    <a:pt x="94" y="201"/>
                  </a:lnTo>
                  <a:lnTo>
                    <a:pt x="98" y="174"/>
                  </a:lnTo>
                  <a:lnTo>
                    <a:pt x="101" y="164"/>
                  </a:lnTo>
                  <a:lnTo>
                    <a:pt x="57" y="73"/>
                  </a:lnTo>
                  <a:lnTo>
                    <a:pt x="52" y="57"/>
                  </a:lnTo>
                  <a:lnTo>
                    <a:pt x="50" y="55"/>
                  </a:lnTo>
                  <a:lnTo>
                    <a:pt x="46" y="47"/>
                  </a:lnTo>
                  <a:lnTo>
                    <a:pt x="33" y="66"/>
                  </a:lnTo>
                  <a:lnTo>
                    <a:pt x="20" y="97"/>
                  </a:lnTo>
                  <a:lnTo>
                    <a:pt x="10" y="141"/>
                  </a:lnTo>
                  <a:lnTo>
                    <a:pt x="6" y="170"/>
                  </a:lnTo>
                  <a:lnTo>
                    <a:pt x="9" y="218"/>
                  </a:lnTo>
                  <a:lnTo>
                    <a:pt x="18" y="260"/>
                  </a:lnTo>
                  <a:lnTo>
                    <a:pt x="18" y="261"/>
                  </a:lnTo>
                  <a:lnTo>
                    <a:pt x="16" y="264"/>
                  </a:lnTo>
                  <a:lnTo>
                    <a:pt x="5" y="228"/>
                  </a:lnTo>
                  <a:lnTo>
                    <a:pt x="1" y="200"/>
                  </a:lnTo>
                  <a:lnTo>
                    <a:pt x="0" y="140"/>
                  </a:lnTo>
                  <a:lnTo>
                    <a:pt x="2" y="133"/>
                  </a:lnTo>
                  <a:lnTo>
                    <a:pt x="6" y="109"/>
                  </a:lnTo>
                  <a:lnTo>
                    <a:pt x="28" y="56"/>
                  </a:lnTo>
                  <a:lnTo>
                    <a:pt x="37" y="37"/>
                  </a:lnTo>
                  <a:lnTo>
                    <a:pt x="42" y="34"/>
                  </a:lnTo>
                  <a:lnTo>
                    <a:pt x="30" y="12"/>
                  </a:lnTo>
                  <a:lnTo>
                    <a:pt x="32" y="0"/>
                  </a:lnTo>
                  <a:lnTo>
                    <a:pt x="36" y="0"/>
                  </a:lnTo>
                  <a:lnTo>
                    <a:pt x="54" y="37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3" name="Freeform 389"/>
            <p:cNvSpPr>
              <a:spLocks/>
            </p:cNvSpPr>
            <p:nvPr/>
          </p:nvSpPr>
          <p:spPr bwMode="auto">
            <a:xfrm>
              <a:off x="1097" y="1680"/>
              <a:ext cx="64" cy="91"/>
            </a:xfrm>
            <a:custGeom>
              <a:avLst/>
              <a:gdLst>
                <a:gd name="T0" fmla="*/ 43 w 64"/>
                <a:gd name="T1" fmla="*/ 22 h 91"/>
                <a:gd name="T2" fmla="*/ 36 w 64"/>
                <a:gd name="T3" fmla="*/ 26 h 91"/>
                <a:gd name="T4" fmla="*/ 31 w 64"/>
                <a:gd name="T5" fmla="*/ 30 h 91"/>
                <a:gd name="T6" fmla="*/ 21 w 64"/>
                <a:gd name="T7" fmla="*/ 30 h 91"/>
                <a:gd name="T8" fmla="*/ 19 w 64"/>
                <a:gd name="T9" fmla="*/ 31 h 91"/>
                <a:gd name="T10" fmla="*/ 32 w 64"/>
                <a:gd name="T11" fmla="*/ 46 h 91"/>
                <a:gd name="T12" fmla="*/ 31 w 64"/>
                <a:gd name="T13" fmla="*/ 57 h 91"/>
                <a:gd name="T14" fmla="*/ 34 w 64"/>
                <a:gd name="T15" fmla="*/ 65 h 91"/>
                <a:gd name="T16" fmla="*/ 50 w 64"/>
                <a:gd name="T17" fmla="*/ 75 h 91"/>
                <a:gd name="T18" fmla="*/ 63 w 64"/>
                <a:gd name="T19" fmla="*/ 82 h 91"/>
                <a:gd name="T20" fmla="*/ 64 w 64"/>
                <a:gd name="T21" fmla="*/ 87 h 91"/>
                <a:gd name="T22" fmla="*/ 64 w 64"/>
                <a:gd name="T23" fmla="*/ 89 h 91"/>
                <a:gd name="T24" fmla="*/ 62 w 64"/>
                <a:gd name="T25" fmla="*/ 91 h 91"/>
                <a:gd name="T26" fmla="*/ 55 w 64"/>
                <a:gd name="T27" fmla="*/ 90 h 91"/>
                <a:gd name="T28" fmla="*/ 28 w 64"/>
                <a:gd name="T29" fmla="*/ 73 h 91"/>
                <a:gd name="T30" fmla="*/ 22 w 64"/>
                <a:gd name="T31" fmla="*/ 66 h 91"/>
                <a:gd name="T32" fmla="*/ 21 w 64"/>
                <a:gd name="T33" fmla="*/ 53 h 91"/>
                <a:gd name="T34" fmla="*/ 21 w 64"/>
                <a:gd name="T35" fmla="*/ 48 h 91"/>
                <a:gd name="T36" fmla="*/ 7 w 64"/>
                <a:gd name="T37" fmla="*/ 37 h 91"/>
                <a:gd name="T38" fmla="*/ 0 w 64"/>
                <a:gd name="T39" fmla="*/ 31 h 91"/>
                <a:gd name="T40" fmla="*/ 3 w 64"/>
                <a:gd name="T41" fmla="*/ 23 h 91"/>
                <a:gd name="T42" fmla="*/ 19 w 64"/>
                <a:gd name="T43" fmla="*/ 14 h 91"/>
                <a:gd name="T44" fmla="*/ 23 w 64"/>
                <a:gd name="T45" fmla="*/ 16 h 91"/>
                <a:gd name="T46" fmla="*/ 57 w 64"/>
                <a:gd name="T47" fmla="*/ 0 h 91"/>
                <a:gd name="T48" fmla="*/ 57 w 64"/>
                <a:gd name="T49" fmla="*/ 10 h 91"/>
                <a:gd name="T50" fmla="*/ 43 w 64"/>
                <a:gd name="T51" fmla="*/ 22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4" h="91">
                  <a:moveTo>
                    <a:pt x="43" y="22"/>
                  </a:moveTo>
                  <a:lnTo>
                    <a:pt x="36" y="26"/>
                  </a:lnTo>
                  <a:lnTo>
                    <a:pt x="31" y="30"/>
                  </a:lnTo>
                  <a:lnTo>
                    <a:pt x="21" y="30"/>
                  </a:lnTo>
                  <a:lnTo>
                    <a:pt x="19" y="31"/>
                  </a:lnTo>
                  <a:lnTo>
                    <a:pt x="32" y="46"/>
                  </a:lnTo>
                  <a:lnTo>
                    <a:pt x="31" y="57"/>
                  </a:lnTo>
                  <a:lnTo>
                    <a:pt x="34" y="65"/>
                  </a:lnTo>
                  <a:lnTo>
                    <a:pt x="50" y="75"/>
                  </a:lnTo>
                  <a:lnTo>
                    <a:pt x="63" y="82"/>
                  </a:lnTo>
                  <a:lnTo>
                    <a:pt x="64" y="87"/>
                  </a:lnTo>
                  <a:lnTo>
                    <a:pt x="64" y="89"/>
                  </a:lnTo>
                  <a:lnTo>
                    <a:pt x="62" y="91"/>
                  </a:lnTo>
                  <a:lnTo>
                    <a:pt x="55" y="90"/>
                  </a:lnTo>
                  <a:lnTo>
                    <a:pt x="28" y="73"/>
                  </a:lnTo>
                  <a:lnTo>
                    <a:pt x="22" y="66"/>
                  </a:lnTo>
                  <a:lnTo>
                    <a:pt x="21" y="53"/>
                  </a:lnTo>
                  <a:lnTo>
                    <a:pt x="21" y="48"/>
                  </a:lnTo>
                  <a:lnTo>
                    <a:pt x="7" y="37"/>
                  </a:lnTo>
                  <a:lnTo>
                    <a:pt x="0" y="31"/>
                  </a:lnTo>
                  <a:lnTo>
                    <a:pt x="3" y="23"/>
                  </a:lnTo>
                  <a:lnTo>
                    <a:pt x="19" y="14"/>
                  </a:lnTo>
                  <a:lnTo>
                    <a:pt x="23" y="16"/>
                  </a:lnTo>
                  <a:lnTo>
                    <a:pt x="57" y="0"/>
                  </a:lnTo>
                  <a:lnTo>
                    <a:pt x="57" y="10"/>
                  </a:lnTo>
                  <a:lnTo>
                    <a:pt x="43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4" name="Freeform 390"/>
            <p:cNvSpPr>
              <a:spLocks/>
            </p:cNvSpPr>
            <p:nvPr/>
          </p:nvSpPr>
          <p:spPr bwMode="auto">
            <a:xfrm>
              <a:off x="1417" y="1693"/>
              <a:ext cx="52" cy="68"/>
            </a:xfrm>
            <a:custGeom>
              <a:avLst/>
              <a:gdLst>
                <a:gd name="T0" fmla="*/ 44 w 52"/>
                <a:gd name="T1" fmla="*/ 16 h 68"/>
                <a:gd name="T2" fmla="*/ 50 w 52"/>
                <a:gd name="T3" fmla="*/ 23 h 68"/>
                <a:gd name="T4" fmla="*/ 52 w 52"/>
                <a:gd name="T5" fmla="*/ 29 h 68"/>
                <a:gd name="T6" fmla="*/ 50 w 52"/>
                <a:gd name="T7" fmla="*/ 37 h 68"/>
                <a:gd name="T8" fmla="*/ 25 w 52"/>
                <a:gd name="T9" fmla="*/ 54 h 68"/>
                <a:gd name="T10" fmla="*/ 20 w 52"/>
                <a:gd name="T11" fmla="*/ 67 h 68"/>
                <a:gd name="T12" fmla="*/ 18 w 52"/>
                <a:gd name="T13" fmla="*/ 67 h 68"/>
                <a:gd name="T14" fmla="*/ 16 w 52"/>
                <a:gd name="T15" fmla="*/ 68 h 68"/>
                <a:gd name="T16" fmla="*/ 14 w 52"/>
                <a:gd name="T17" fmla="*/ 62 h 68"/>
                <a:gd name="T18" fmla="*/ 15 w 52"/>
                <a:gd name="T19" fmla="*/ 52 h 68"/>
                <a:gd name="T20" fmla="*/ 39 w 52"/>
                <a:gd name="T21" fmla="*/ 31 h 68"/>
                <a:gd name="T22" fmla="*/ 39 w 52"/>
                <a:gd name="T23" fmla="*/ 28 h 68"/>
                <a:gd name="T24" fmla="*/ 22 w 52"/>
                <a:gd name="T25" fmla="*/ 24 h 68"/>
                <a:gd name="T26" fmla="*/ 3 w 52"/>
                <a:gd name="T27" fmla="*/ 13 h 68"/>
                <a:gd name="T28" fmla="*/ 0 w 52"/>
                <a:gd name="T29" fmla="*/ 4 h 68"/>
                <a:gd name="T30" fmla="*/ 3 w 52"/>
                <a:gd name="T31" fmla="*/ 0 h 68"/>
                <a:gd name="T32" fmla="*/ 28 w 52"/>
                <a:gd name="T33" fmla="*/ 16 h 68"/>
                <a:gd name="T34" fmla="*/ 44 w 52"/>
                <a:gd name="T35" fmla="*/ 16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2" h="68">
                  <a:moveTo>
                    <a:pt x="44" y="16"/>
                  </a:moveTo>
                  <a:lnTo>
                    <a:pt x="50" y="23"/>
                  </a:lnTo>
                  <a:lnTo>
                    <a:pt x="52" y="29"/>
                  </a:lnTo>
                  <a:lnTo>
                    <a:pt x="50" y="37"/>
                  </a:lnTo>
                  <a:lnTo>
                    <a:pt x="25" y="54"/>
                  </a:lnTo>
                  <a:lnTo>
                    <a:pt x="20" y="67"/>
                  </a:lnTo>
                  <a:lnTo>
                    <a:pt x="18" y="67"/>
                  </a:lnTo>
                  <a:lnTo>
                    <a:pt x="16" y="68"/>
                  </a:lnTo>
                  <a:lnTo>
                    <a:pt x="14" y="62"/>
                  </a:lnTo>
                  <a:lnTo>
                    <a:pt x="15" y="52"/>
                  </a:lnTo>
                  <a:lnTo>
                    <a:pt x="39" y="31"/>
                  </a:lnTo>
                  <a:lnTo>
                    <a:pt x="39" y="28"/>
                  </a:lnTo>
                  <a:lnTo>
                    <a:pt x="22" y="24"/>
                  </a:lnTo>
                  <a:lnTo>
                    <a:pt x="3" y="13"/>
                  </a:lnTo>
                  <a:lnTo>
                    <a:pt x="0" y="4"/>
                  </a:lnTo>
                  <a:lnTo>
                    <a:pt x="3" y="0"/>
                  </a:lnTo>
                  <a:lnTo>
                    <a:pt x="28" y="16"/>
                  </a:lnTo>
                  <a:lnTo>
                    <a:pt x="44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5" name="Freeform 391"/>
            <p:cNvSpPr>
              <a:spLocks/>
            </p:cNvSpPr>
            <p:nvPr/>
          </p:nvSpPr>
          <p:spPr bwMode="auto">
            <a:xfrm>
              <a:off x="1837" y="1756"/>
              <a:ext cx="395" cy="591"/>
            </a:xfrm>
            <a:custGeom>
              <a:avLst/>
              <a:gdLst>
                <a:gd name="T0" fmla="*/ 384 w 395"/>
                <a:gd name="T1" fmla="*/ 95 h 591"/>
                <a:gd name="T2" fmla="*/ 389 w 395"/>
                <a:gd name="T3" fmla="*/ 115 h 591"/>
                <a:gd name="T4" fmla="*/ 395 w 395"/>
                <a:gd name="T5" fmla="*/ 138 h 591"/>
                <a:gd name="T6" fmla="*/ 395 w 395"/>
                <a:gd name="T7" fmla="*/ 173 h 591"/>
                <a:gd name="T8" fmla="*/ 390 w 395"/>
                <a:gd name="T9" fmla="*/ 196 h 591"/>
                <a:gd name="T10" fmla="*/ 390 w 395"/>
                <a:gd name="T11" fmla="*/ 208 h 591"/>
                <a:gd name="T12" fmla="*/ 389 w 395"/>
                <a:gd name="T13" fmla="*/ 227 h 591"/>
                <a:gd name="T14" fmla="*/ 387 w 395"/>
                <a:gd name="T15" fmla="*/ 240 h 591"/>
                <a:gd name="T16" fmla="*/ 387 w 395"/>
                <a:gd name="T17" fmla="*/ 249 h 591"/>
                <a:gd name="T18" fmla="*/ 370 w 395"/>
                <a:gd name="T19" fmla="*/ 303 h 591"/>
                <a:gd name="T20" fmla="*/ 358 w 395"/>
                <a:gd name="T21" fmla="*/ 322 h 591"/>
                <a:gd name="T22" fmla="*/ 352 w 395"/>
                <a:gd name="T23" fmla="*/ 340 h 591"/>
                <a:gd name="T24" fmla="*/ 334 w 395"/>
                <a:gd name="T25" fmla="*/ 373 h 591"/>
                <a:gd name="T26" fmla="*/ 281 w 395"/>
                <a:gd name="T27" fmla="*/ 436 h 591"/>
                <a:gd name="T28" fmla="*/ 268 w 395"/>
                <a:gd name="T29" fmla="*/ 446 h 591"/>
                <a:gd name="T30" fmla="*/ 232 w 395"/>
                <a:gd name="T31" fmla="*/ 478 h 591"/>
                <a:gd name="T32" fmla="*/ 216 w 395"/>
                <a:gd name="T33" fmla="*/ 490 h 591"/>
                <a:gd name="T34" fmla="*/ 175 w 395"/>
                <a:gd name="T35" fmla="*/ 517 h 591"/>
                <a:gd name="T36" fmla="*/ 143 w 395"/>
                <a:gd name="T37" fmla="*/ 535 h 591"/>
                <a:gd name="T38" fmla="*/ 79 w 395"/>
                <a:gd name="T39" fmla="*/ 563 h 591"/>
                <a:gd name="T40" fmla="*/ 62 w 395"/>
                <a:gd name="T41" fmla="*/ 572 h 591"/>
                <a:gd name="T42" fmla="*/ 28 w 395"/>
                <a:gd name="T43" fmla="*/ 590 h 591"/>
                <a:gd name="T44" fmla="*/ 14 w 395"/>
                <a:gd name="T45" fmla="*/ 591 h 591"/>
                <a:gd name="T46" fmla="*/ 11 w 395"/>
                <a:gd name="T47" fmla="*/ 591 h 591"/>
                <a:gd name="T48" fmla="*/ 18 w 395"/>
                <a:gd name="T49" fmla="*/ 556 h 591"/>
                <a:gd name="T50" fmla="*/ 23 w 395"/>
                <a:gd name="T51" fmla="*/ 546 h 591"/>
                <a:gd name="T52" fmla="*/ 30 w 395"/>
                <a:gd name="T53" fmla="*/ 469 h 591"/>
                <a:gd name="T54" fmla="*/ 28 w 395"/>
                <a:gd name="T55" fmla="*/ 413 h 591"/>
                <a:gd name="T56" fmla="*/ 21 w 395"/>
                <a:gd name="T57" fmla="*/ 390 h 591"/>
                <a:gd name="T58" fmla="*/ 8 w 395"/>
                <a:gd name="T59" fmla="*/ 321 h 591"/>
                <a:gd name="T60" fmla="*/ 0 w 395"/>
                <a:gd name="T61" fmla="*/ 282 h 591"/>
                <a:gd name="T62" fmla="*/ 4 w 395"/>
                <a:gd name="T63" fmla="*/ 242 h 591"/>
                <a:gd name="T64" fmla="*/ 17 w 395"/>
                <a:gd name="T65" fmla="*/ 197 h 591"/>
                <a:gd name="T66" fmla="*/ 43 w 395"/>
                <a:gd name="T67" fmla="*/ 137 h 591"/>
                <a:gd name="T68" fmla="*/ 64 w 395"/>
                <a:gd name="T69" fmla="*/ 109 h 591"/>
                <a:gd name="T70" fmla="*/ 77 w 395"/>
                <a:gd name="T71" fmla="*/ 99 h 591"/>
                <a:gd name="T72" fmla="*/ 91 w 395"/>
                <a:gd name="T73" fmla="*/ 99 h 591"/>
                <a:gd name="T74" fmla="*/ 103 w 395"/>
                <a:gd name="T75" fmla="*/ 104 h 591"/>
                <a:gd name="T76" fmla="*/ 116 w 395"/>
                <a:gd name="T77" fmla="*/ 114 h 591"/>
                <a:gd name="T78" fmla="*/ 116 w 395"/>
                <a:gd name="T79" fmla="*/ 118 h 591"/>
                <a:gd name="T80" fmla="*/ 128 w 395"/>
                <a:gd name="T81" fmla="*/ 128 h 591"/>
                <a:gd name="T82" fmla="*/ 145 w 395"/>
                <a:gd name="T83" fmla="*/ 147 h 591"/>
                <a:gd name="T84" fmla="*/ 148 w 395"/>
                <a:gd name="T85" fmla="*/ 150 h 591"/>
                <a:gd name="T86" fmla="*/ 166 w 395"/>
                <a:gd name="T87" fmla="*/ 147 h 591"/>
                <a:gd name="T88" fmla="*/ 180 w 395"/>
                <a:gd name="T89" fmla="*/ 131 h 591"/>
                <a:gd name="T90" fmla="*/ 198 w 395"/>
                <a:gd name="T91" fmla="*/ 95 h 591"/>
                <a:gd name="T92" fmla="*/ 217 w 395"/>
                <a:gd name="T93" fmla="*/ 81 h 591"/>
                <a:gd name="T94" fmla="*/ 232 w 395"/>
                <a:gd name="T95" fmla="*/ 74 h 591"/>
                <a:gd name="T96" fmla="*/ 262 w 395"/>
                <a:gd name="T97" fmla="*/ 73 h 591"/>
                <a:gd name="T98" fmla="*/ 289 w 395"/>
                <a:gd name="T99" fmla="*/ 74 h 591"/>
                <a:gd name="T100" fmla="*/ 299 w 395"/>
                <a:gd name="T101" fmla="*/ 81 h 591"/>
                <a:gd name="T102" fmla="*/ 300 w 395"/>
                <a:gd name="T103" fmla="*/ 83 h 591"/>
                <a:gd name="T104" fmla="*/ 303 w 395"/>
                <a:gd name="T105" fmla="*/ 86 h 591"/>
                <a:gd name="T106" fmla="*/ 313 w 395"/>
                <a:gd name="T107" fmla="*/ 82 h 591"/>
                <a:gd name="T108" fmla="*/ 316 w 395"/>
                <a:gd name="T109" fmla="*/ 78 h 591"/>
                <a:gd name="T110" fmla="*/ 317 w 395"/>
                <a:gd name="T111" fmla="*/ 51 h 591"/>
                <a:gd name="T112" fmla="*/ 331 w 395"/>
                <a:gd name="T113" fmla="*/ 32 h 591"/>
                <a:gd name="T114" fmla="*/ 354 w 395"/>
                <a:gd name="T115" fmla="*/ 10 h 591"/>
                <a:gd name="T116" fmla="*/ 371 w 395"/>
                <a:gd name="T117" fmla="*/ 0 h 591"/>
                <a:gd name="T118" fmla="*/ 375 w 395"/>
                <a:gd name="T119" fmla="*/ 63 h 591"/>
                <a:gd name="T120" fmla="*/ 384 w 395"/>
                <a:gd name="T121" fmla="*/ 95 h 5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95" h="591">
                  <a:moveTo>
                    <a:pt x="384" y="95"/>
                  </a:moveTo>
                  <a:lnTo>
                    <a:pt x="389" y="115"/>
                  </a:lnTo>
                  <a:lnTo>
                    <a:pt x="395" y="138"/>
                  </a:lnTo>
                  <a:lnTo>
                    <a:pt x="395" y="173"/>
                  </a:lnTo>
                  <a:lnTo>
                    <a:pt x="390" y="196"/>
                  </a:lnTo>
                  <a:lnTo>
                    <a:pt x="390" y="208"/>
                  </a:lnTo>
                  <a:lnTo>
                    <a:pt x="389" y="227"/>
                  </a:lnTo>
                  <a:lnTo>
                    <a:pt x="387" y="240"/>
                  </a:lnTo>
                  <a:lnTo>
                    <a:pt x="387" y="249"/>
                  </a:lnTo>
                  <a:lnTo>
                    <a:pt x="370" y="303"/>
                  </a:lnTo>
                  <a:lnTo>
                    <a:pt x="358" y="322"/>
                  </a:lnTo>
                  <a:lnTo>
                    <a:pt x="352" y="340"/>
                  </a:lnTo>
                  <a:lnTo>
                    <a:pt x="334" y="373"/>
                  </a:lnTo>
                  <a:lnTo>
                    <a:pt x="281" y="436"/>
                  </a:lnTo>
                  <a:lnTo>
                    <a:pt x="268" y="446"/>
                  </a:lnTo>
                  <a:lnTo>
                    <a:pt x="232" y="478"/>
                  </a:lnTo>
                  <a:lnTo>
                    <a:pt x="216" y="490"/>
                  </a:lnTo>
                  <a:lnTo>
                    <a:pt x="175" y="517"/>
                  </a:lnTo>
                  <a:lnTo>
                    <a:pt x="143" y="535"/>
                  </a:lnTo>
                  <a:lnTo>
                    <a:pt x="79" y="563"/>
                  </a:lnTo>
                  <a:lnTo>
                    <a:pt x="62" y="572"/>
                  </a:lnTo>
                  <a:lnTo>
                    <a:pt x="28" y="590"/>
                  </a:lnTo>
                  <a:lnTo>
                    <a:pt x="14" y="591"/>
                  </a:lnTo>
                  <a:lnTo>
                    <a:pt x="11" y="591"/>
                  </a:lnTo>
                  <a:lnTo>
                    <a:pt x="18" y="556"/>
                  </a:lnTo>
                  <a:lnTo>
                    <a:pt x="23" y="546"/>
                  </a:lnTo>
                  <a:lnTo>
                    <a:pt x="30" y="469"/>
                  </a:lnTo>
                  <a:lnTo>
                    <a:pt x="28" y="413"/>
                  </a:lnTo>
                  <a:lnTo>
                    <a:pt x="21" y="390"/>
                  </a:lnTo>
                  <a:lnTo>
                    <a:pt x="8" y="321"/>
                  </a:lnTo>
                  <a:lnTo>
                    <a:pt x="0" y="282"/>
                  </a:lnTo>
                  <a:lnTo>
                    <a:pt x="4" y="242"/>
                  </a:lnTo>
                  <a:lnTo>
                    <a:pt x="17" y="197"/>
                  </a:lnTo>
                  <a:lnTo>
                    <a:pt x="43" y="137"/>
                  </a:lnTo>
                  <a:lnTo>
                    <a:pt x="64" y="109"/>
                  </a:lnTo>
                  <a:lnTo>
                    <a:pt x="77" y="99"/>
                  </a:lnTo>
                  <a:lnTo>
                    <a:pt x="91" y="99"/>
                  </a:lnTo>
                  <a:lnTo>
                    <a:pt x="103" y="104"/>
                  </a:lnTo>
                  <a:lnTo>
                    <a:pt x="116" y="114"/>
                  </a:lnTo>
                  <a:lnTo>
                    <a:pt x="116" y="118"/>
                  </a:lnTo>
                  <a:lnTo>
                    <a:pt x="128" y="128"/>
                  </a:lnTo>
                  <a:lnTo>
                    <a:pt x="145" y="147"/>
                  </a:lnTo>
                  <a:lnTo>
                    <a:pt x="148" y="150"/>
                  </a:lnTo>
                  <a:lnTo>
                    <a:pt x="166" y="147"/>
                  </a:lnTo>
                  <a:lnTo>
                    <a:pt x="180" y="131"/>
                  </a:lnTo>
                  <a:lnTo>
                    <a:pt x="198" y="95"/>
                  </a:lnTo>
                  <a:lnTo>
                    <a:pt x="217" y="81"/>
                  </a:lnTo>
                  <a:lnTo>
                    <a:pt x="232" y="74"/>
                  </a:lnTo>
                  <a:lnTo>
                    <a:pt x="262" y="73"/>
                  </a:lnTo>
                  <a:lnTo>
                    <a:pt x="289" y="74"/>
                  </a:lnTo>
                  <a:lnTo>
                    <a:pt x="299" y="81"/>
                  </a:lnTo>
                  <a:lnTo>
                    <a:pt x="300" y="83"/>
                  </a:lnTo>
                  <a:lnTo>
                    <a:pt x="303" y="86"/>
                  </a:lnTo>
                  <a:lnTo>
                    <a:pt x="313" y="82"/>
                  </a:lnTo>
                  <a:lnTo>
                    <a:pt x="316" y="78"/>
                  </a:lnTo>
                  <a:lnTo>
                    <a:pt x="317" y="51"/>
                  </a:lnTo>
                  <a:lnTo>
                    <a:pt x="331" y="32"/>
                  </a:lnTo>
                  <a:lnTo>
                    <a:pt x="354" y="10"/>
                  </a:lnTo>
                  <a:lnTo>
                    <a:pt x="371" y="0"/>
                  </a:lnTo>
                  <a:lnTo>
                    <a:pt x="375" y="63"/>
                  </a:lnTo>
                  <a:lnTo>
                    <a:pt x="384" y="95"/>
                  </a:lnTo>
                  <a:close/>
                </a:path>
              </a:pathLst>
            </a:custGeom>
            <a:solidFill>
              <a:srgbClr val="D9BA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6" name="Freeform 392"/>
            <p:cNvSpPr>
              <a:spLocks/>
            </p:cNvSpPr>
            <p:nvPr/>
          </p:nvSpPr>
          <p:spPr bwMode="auto">
            <a:xfrm>
              <a:off x="1851" y="1779"/>
              <a:ext cx="360" cy="540"/>
            </a:xfrm>
            <a:custGeom>
              <a:avLst/>
              <a:gdLst>
                <a:gd name="T0" fmla="*/ 355 w 360"/>
                <a:gd name="T1" fmla="*/ 103 h 540"/>
                <a:gd name="T2" fmla="*/ 359 w 360"/>
                <a:gd name="T3" fmla="*/ 124 h 540"/>
                <a:gd name="T4" fmla="*/ 360 w 360"/>
                <a:gd name="T5" fmla="*/ 154 h 540"/>
                <a:gd name="T6" fmla="*/ 357 w 360"/>
                <a:gd name="T7" fmla="*/ 177 h 540"/>
                <a:gd name="T8" fmla="*/ 356 w 360"/>
                <a:gd name="T9" fmla="*/ 188 h 540"/>
                <a:gd name="T10" fmla="*/ 355 w 360"/>
                <a:gd name="T11" fmla="*/ 206 h 540"/>
                <a:gd name="T12" fmla="*/ 353 w 360"/>
                <a:gd name="T13" fmla="*/ 218 h 540"/>
                <a:gd name="T14" fmla="*/ 353 w 360"/>
                <a:gd name="T15" fmla="*/ 226 h 540"/>
                <a:gd name="T16" fmla="*/ 339 w 360"/>
                <a:gd name="T17" fmla="*/ 270 h 540"/>
                <a:gd name="T18" fmla="*/ 328 w 360"/>
                <a:gd name="T19" fmla="*/ 292 h 540"/>
                <a:gd name="T20" fmla="*/ 322 w 360"/>
                <a:gd name="T21" fmla="*/ 309 h 540"/>
                <a:gd name="T22" fmla="*/ 306 w 360"/>
                <a:gd name="T23" fmla="*/ 337 h 540"/>
                <a:gd name="T24" fmla="*/ 263 w 360"/>
                <a:gd name="T25" fmla="*/ 390 h 540"/>
                <a:gd name="T26" fmla="*/ 247 w 360"/>
                <a:gd name="T27" fmla="*/ 406 h 540"/>
                <a:gd name="T28" fmla="*/ 216 w 360"/>
                <a:gd name="T29" fmla="*/ 434 h 540"/>
                <a:gd name="T30" fmla="*/ 199 w 360"/>
                <a:gd name="T31" fmla="*/ 446 h 540"/>
                <a:gd name="T32" fmla="*/ 164 w 360"/>
                <a:gd name="T33" fmla="*/ 468 h 540"/>
                <a:gd name="T34" fmla="*/ 133 w 360"/>
                <a:gd name="T35" fmla="*/ 486 h 540"/>
                <a:gd name="T36" fmla="*/ 79 w 360"/>
                <a:gd name="T37" fmla="*/ 512 h 540"/>
                <a:gd name="T38" fmla="*/ 59 w 360"/>
                <a:gd name="T39" fmla="*/ 521 h 540"/>
                <a:gd name="T40" fmla="*/ 30 w 360"/>
                <a:gd name="T41" fmla="*/ 536 h 540"/>
                <a:gd name="T42" fmla="*/ 15 w 360"/>
                <a:gd name="T43" fmla="*/ 540 h 540"/>
                <a:gd name="T44" fmla="*/ 10 w 360"/>
                <a:gd name="T45" fmla="*/ 540 h 540"/>
                <a:gd name="T46" fmla="*/ 16 w 360"/>
                <a:gd name="T47" fmla="*/ 512 h 540"/>
                <a:gd name="T48" fmla="*/ 20 w 360"/>
                <a:gd name="T49" fmla="*/ 500 h 540"/>
                <a:gd name="T50" fmla="*/ 27 w 360"/>
                <a:gd name="T51" fmla="*/ 437 h 540"/>
                <a:gd name="T52" fmla="*/ 26 w 360"/>
                <a:gd name="T53" fmla="*/ 384 h 540"/>
                <a:gd name="T54" fmla="*/ 20 w 360"/>
                <a:gd name="T55" fmla="*/ 359 h 540"/>
                <a:gd name="T56" fmla="*/ 9 w 360"/>
                <a:gd name="T57" fmla="*/ 301 h 540"/>
                <a:gd name="T58" fmla="*/ 1 w 360"/>
                <a:gd name="T59" fmla="*/ 262 h 540"/>
                <a:gd name="T60" fmla="*/ 3 w 360"/>
                <a:gd name="T61" fmla="*/ 226 h 540"/>
                <a:gd name="T62" fmla="*/ 14 w 360"/>
                <a:gd name="T63" fmla="*/ 185 h 540"/>
                <a:gd name="T64" fmla="*/ 35 w 360"/>
                <a:gd name="T65" fmla="*/ 132 h 540"/>
                <a:gd name="T66" fmla="*/ 56 w 360"/>
                <a:gd name="T67" fmla="*/ 103 h 540"/>
                <a:gd name="T68" fmla="*/ 69 w 360"/>
                <a:gd name="T69" fmla="*/ 92 h 540"/>
                <a:gd name="T70" fmla="*/ 81 w 360"/>
                <a:gd name="T71" fmla="*/ 90 h 540"/>
                <a:gd name="T72" fmla="*/ 93 w 360"/>
                <a:gd name="T73" fmla="*/ 95 h 540"/>
                <a:gd name="T74" fmla="*/ 104 w 360"/>
                <a:gd name="T75" fmla="*/ 102 h 540"/>
                <a:gd name="T76" fmla="*/ 105 w 360"/>
                <a:gd name="T77" fmla="*/ 108 h 540"/>
                <a:gd name="T78" fmla="*/ 116 w 360"/>
                <a:gd name="T79" fmla="*/ 115 h 540"/>
                <a:gd name="T80" fmla="*/ 131 w 360"/>
                <a:gd name="T81" fmla="*/ 132 h 540"/>
                <a:gd name="T82" fmla="*/ 134 w 360"/>
                <a:gd name="T83" fmla="*/ 136 h 540"/>
                <a:gd name="T84" fmla="*/ 149 w 360"/>
                <a:gd name="T85" fmla="*/ 134 h 540"/>
                <a:gd name="T86" fmla="*/ 163 w 360"/>
                <a:gd name="T87" fmla="*/ 122 h 540"/>
                <a:gd name="T88" fmla="*/ 179 w 360"/>
                <a:gd name="T89" fmla="*/ 91 h 540"/>
                <a:gd name="T90" fmla="*/ 196 w 360"/>
                <a:gd name="T91" fmla="*/ 75 h 540"/>
                <a:gd name="T92" fmla="*/ 211 w 360"/>
                <a:gd name="T93" fmla="*/ 69 h 540"/>
                <a:gd name="T94" fmla="*/ 235 w 360"/>
                <a:gd name="T95" fmla="*/ 67 h 540"/>
                <a:gd name="T96" fmla="*/ 260 w 360"/>
                <a:gd name="T97" fmla="*/ 68 h 540"/>
                <a:gd name="T98" fmla="*/ 271 w 360"/>
                <a:gd name="T99" fmla="*/ 73 h 540"/>
                <a:gd name="T100" fmla="*/ 274 w 360"/>
                <a:gd name="T101" fmla="*/ 76 h 540"/>
                <a:gd name="T102" fmla="*/ 276 w 360"/>
                <a:gd name="T103" fmla="*/ 78 h 540"/>
                <a:gd name="T104" fmla="*/ 284 w 360"/>
                <a:gd name="T105" fmla="*/ 76 h 540"/>
                <a:gd name="T106" fmla="*/ 288 w 360"/>
                <a:gd name="T107" fmla="*/ 72 h 540"/>
                <a:gd name="T108" fmla="*/ 289 w 360"/>
                <a:gd name="T109" fmla="*/ 50 h 540"/>
                <a:gd name="T110" fmla="*/ 301 w 360"/>
                <a:gd name="T111" fmla="*/ 31 h 540"/>
                <a:gd name="T112" fmla="*/ 321 w 360"/>
                <a:gd name="T113" fmla="*/ 11 h 540"/>
                <a:gd name="T114" fmla="*/ 337 w 360"/>
                <a:gd name="T115" fmla="*/ 1 h 540"/>
                <a:gd name="T116" fmla="*/ 342 w 360"/>
                <a:gd name="T117" fmla="*/ 50 h 540"/>
                <a:gd name="T118" fmla="*/ 349 w 360"/>
                <a:gd name="T119" fmla="*/ 82 h 5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60" h="540">
                  <a:moveTo>
                    <a:pt x="350" y="86"/>
                  </a:moveTo>
                  <a:lnTo>
                    <a:pt x="351" y="89"/>
                  </a:lnTo>
                  <a:lnTo>
                    <a:pt x="352" y="91"/>
                  </a:lnTo>
                  <a:lnTo>
                    <a:pt x="352" y="94"/>
                  </a:lnTo>
                  <a:lnTo>
                    <a:pt x="353" y="96"/>
                  </a:lnTo>
                  <a:lnTo>
                    <a:pt x="353" y="98"/>
                  </a:lnTo>
                  <a:lnTo>
                    <a:pt x="354" y="100"/>
                  </a:lnTo>
                  <a:lnTo>
                    <a:pt x="355" y="103"/>
                  </a:lnTo>
                  <a:lnTo>
                    <a:pt x="355" y="106"/>
                  </a:lnTo>
                  <a:lnTo>
                    <a:pt x="356" y="108"/>
                  </a:lnTo>
                  <a:lnTo>
                    <a:pt x="356" y="111"/>
                  </a:lnTo>
                  <a:lnTo>
                    <a:pt x="357" y="113"/>
                  </a:lnTo>
                  <a:lnTo>
                    <a:pt x="358" y="116"/>
                  </a:lnTo>
                  <a:lnTo>
                    <a:pt x="358" y="118"/>
                  </a:lnTo>
                  <a:lnTo>
                    <a:pt x="359" y="122"/>
                  </a:lnTo>
                  <a:lnTo>
                    <a:pt x="359" y="124"/>
                  </a:lnTo>
                  <a:lnTo>
                    <a:pt x="360" y="127"/>
                  </a:lnTo>
                  <a:lnTo>
                    <a:pt x="360" y="131"/>
                  </a:lnTo>
                  <a:lnTo>
                    <a:pt x="360" y="134"/>
                  </a:lnTo>
                  <a:lnTo>
                    <a:pt x="360" y="139"/>
                  </a:lnTo>
                  <a:lnTo>
                    <a:pt x="360" y="143"/>
                  </a:lnTo>
                  <a:lnTo>
                    <a:pt x="360" y="147"/>
                  </a:lnTo>
                  <a:lnTo>
                    <a:pt x="360" y="150"/>
                  </a:lnTo>
                  <a:lnTo>
                    <a:pt x="360" y="154"/>
                  </a:lnTo>
                  <a:lnTo>
                    <a:pt x="360" y="159"/>
                  </a:lnTo>
                  <a:lnTo>
                    <a:pt x="359" y="161"/>
                  </a:lnTo>
                  <a:lnTo>
                    <a:pt x="359" y="164"/>
                  </a:lnTo>
                  <a:lnTo>
                    <a:pt x="359" y="166"/>
                  </a:lnTo>
                  <a:lnTo>
                    <a:pt x="358" y="168"/>
                  </a:lnTo>
                  <a:lnTo>
                    <a:pt x="358" y="171"/>
                  </a:lnTo>
                  <a:lnTo>
                    <a:pt x="357" y="174"/>
                  </a:lnTo>
                  <a:lnTo>
                    <a:pt x="357" y="177"/>
                  </a:lnTo>
                  <a:lnTo>
                    <a:pt x="356" y="179"/>
                  </a:lnTo>
                  <a:lnTo>
                    <a:pt x="356" y="180"/>
                  </a:lnTo>
                  <a:lnTo>
                    <a:pt x="356" y="182"/>
                  </a:lnTo>
                  <a:lnTo>
                    <a:pt x="356" y="183"/>
                  </a:lnTo>
                  <a:lnTo>
                    <a:pt x="356" y="184"/>
                  </a:lnTo>
                  <a:lnTo>
                    <a:pt x="356" y="186"/>
                  </a:lnTo>
                  <a:lnTo>
                    <a:pt x="356" y="187"/>
                  </a:lnTo>
                  <a:lnTo>
                    <a:pt x="356" y="188"/>
                  </a:lnTo>
                  <a:lnTo>
                    <a:pt x="356" y="191"/>
                  </a:lnTo>
                  <a:lnTo>
                    <a:pt x="356" y="193"/>
                  </a:lnTo>
                  <a:lnTo>
                    <a:pt x="356" y="195"/>
                  </a:lnTo>
                  <a:lnTo>
                    <a:pt x="356" y="197"/>
                  </a:lnTo>
                  <a:lnTo>
                    <a:pt x="356" y="199"/>
                  </a:lnTo>
                  <a:lnTo>
                    <a:pt x="356" y="201"/>
                  </a:lnTo>
                  <a:lnTo>
                    <a:pt x="355" y="203"/>
                  </a:lnTo>
                  <a:lnTo>
                    <a:pt x="355" y="206"/>
                  </a:lnTo>
                  <a:lnTo>
                    <a:pt x="355" y="208"/>
                  </a:lnTo>
                  <a:lnTo>
                    <a:pt x="355" y="210"/>
                  </a:lnTo>
                  <a:lnTo>
                    <a:pt x="355" y="211"/>
                  </a:lnTo>
                  <a:lnTo>
                    <a:pt x="354" y="212"/>
                  </a:lnTo>
                  <a:lnTo>
                    <a:pt x="354" y="214"/>
                  </a:lnTo>
                  <a:lnTo>
                    <a:pt x="354" y="215"/>
                  </a:lnTo>
                  <a:lnTo>
                    <a:pt x="353" y="216"/>
                  </a:lnTo>
                  <a:lnTo>
                    <a:pt x="353" y="218"/>
                  </a:lnTo>
                  <a:lnTo>
                    <a:pt x="353" y="219"/>
                  </a:lnTo>
                  <a:lnTo>
                    <a:pt x="353" y="220"/>
                  </a:lnTo>
                  <a:lnTo>
                    <a:pt x="353" y="221"/>
                  </a:lnTo>
                  <a:lnTo>
                    <a:pt x="353" y="223"/>
                  </a:lnTo>
                  <a:lnTo>
                    <a:pt x="353" y="223"/>
                  </a:lnTo>
                  <a:lnTo>
                    <a:pt x="353" y="224"/>
                  </a:lnTo>
                  <a:lnTo>
                    <a:pt x="353" y="225"/>
                  </a:lnTo>
                  <a:lnTo>
                    <a:pt x="353" y="226"/>
                  </a:lnTo>
                  <a:lnTo>
                    <a:pt x="353" y="227"/>
                  </a:lnTo>
                  <a:lnTo>
                    <a:pt x="351" y="233"/>
                  </a:lnTo>
                  <a:lnTo>
                    <a:pt x="349" y="240"/>
                  </a:lnTo>
                  <a:lnTo>
                    <a:pt x="348" y="246"/>
                  </a:lnTo>
                  <a:lnTo>
                    <a:pt x="345" y="251"/>
                  </a:lnTo>
                  <a:lnTo>
                    <a:pt x="343" y="258"/>
                  </a:lnTo>
                  <a:lnTo>
                    <a:pt x="341" y="264"/>
                  </a:lnTo>
                  <a:lnTo>
                    <a:pt x="339" y="270"/>
                  </a:lnTo>
                  <a:lnTo>
                    <a:pt x="338" y="277"/>
                  </a:lnTo>
                  <a:lnTo>
                    <a:pt x="336" y="279"/>
                  </a:lnTo>
                  <a:lnTo>
                    <a:pt x="335" y="281"/>
                  </a:lnTo>
                  <a:lnTo>
                    <a:pt x="334" y="283"/>
                  </a:lnTo>
                  <a:lnTo>
                    <a:pt x="333" y="285"/>
                  </a:lnTo>
                  <a:lnTo>
                    <a:pt x="332" y="287"/>
                  </a:lnTo>
                  <a:lnTo>
                    <a:pt x="330" y="289"/>
                  </a:lnTo>
                  <a:lnTo>
                    <a:pt x="328" y="292"/>
                  </a:lnTo>
                  <a:lnTo>
                    <a:pt x="327" y="294"/>
                  </a:lnTo>
                  <a:lnTo>
                    <a:pt x="326" y="296"/>
                  </a:lnTo>
                  <a:lnTo>
                    <a:pt x="325" y="298"/>
                  </a:lnTo>
                  <a:lnTo>
                    <a:pt x="325" y="300"/>
                  </a:lnTo>
                  <a:lnTo>
                    <a:pt x="324" y="302"/>
                  </a:lnTo>
                  <a:lnTo>
                    <a:pt x="323" y="304"/>
                  </a:lnTo>
                  <a:lnTo>
                    <a:pt x="322" y="306"/>
                  </a:lnTo>
                  <a:lnTo>
                    <a:pt x="322" y="309"/>
                  </a:lnTo>
                  <a:lnTo>
                    <a:pt x="321" y="311"/>
                  </a:lnTo>
                  <a:lnTo>
                    <a:pt x="319" y="314"/>
                  </a:lnTo>
                  <a:lnTo>
                    <a:pt x="317" y="318"/>
                  </a:lnTo>
                  <a:lnTo>
                    <a:pt x="315" y="322"/>
                  </a:lnTo>
                  <a:lnTo>
                    <a:pt x="313" y="326"/>
                  </a:lnTo>
                  <a:lnTo>
                    <a:pt x="310" y="330"/>
                  </a:lnTo>
                  <a:lnTo>
                    <a:pt x="308" y="333"/>
                  </a:lnTo>
                  <a:lnTo>
                    <a:pt x="306" y="337"/>
                  </a:lnTo>
                  <a:lnTo>
                    <a:pt x="305" y="341"/>
                  </a:lnTo>
                  <a:lnTo>
                    <a:pt x="299" y="348"/>
                  </a:lnTo>
                  <a:lnTo>
                    <a:pt x="292" y="355"/>
                  </a:lnTo>
                  <a:lnTo>
                    <a:pt x="286" y="363"/>
                  </a:lnTo>
                  <a:lnTo>
                    <a:pt x="281" y="369"/>
                  </a:lnTo>
                  <a:lnTo>
                    <a:pt x="274" y="377"/>
                  </a:lnTo>
                  <a:lnTo>
                    <a:pt x="268" y="384"/>
                  </a:lnTo>
                  <a:lnTo>
                    <a:pt x="263" y="390"/>
                  </a:lnTo>
                  <a:lnTo>
                    <a:pt x="256" y="398"/>
                  </a:lnTo>
                  <a:lnTo>
                    <a:pt x="255" y="399"/>
                  </a:lnTo>
                  <a:lnTo>
                    <a:pt x="253" y="401"/>
                  </a:lnTo>
                  <a:lnTo>
                    <a:pt x="252" y="402"/>
                  </a:lnTo>
                  <a:lnTo>
                    <a:pt x="251" y="403"/>
                  </a:lnTo>
                  <a:lnTo>
                    <a:pt x="249" y="404"/>
                  </a:lnTo>
                  <a:lnTo>
                    <a:pt x="248" y="405"/>
                  </a:lnTo>
                  <a:lnTo>
                    <a:pt x="247" y="406"/>
                  </a:lnTo>
                  <a:lnTo>
                    <a:pt x="245" y="409"/>
                  </a:lnTo>
                  <a:lnTo>
                    <a:pt x="241" y="412"/>
                  </a:lnTo>
                  <a:lnTo>
                    <a:pt x="237" y="415"/>
                  </a:lnTo>
                  <a:lnTo>
                    <a:pt x="233" y="419"/>
                  </a:lnTo>
                  <a:lnTo>
                    <a:pt x="229" y="422"/>
                  </a:lnTo>
                  <a:lnTo>
                    <a:pt x="224" y="427"/>
                  </a:lnTo>
                  <a:lnTo>
                    <a:pt x="220" y="430"/>
                  </a:lnTo>
                  <a:lnTo>
                    <a:pt x="216" y="434"/>
                  </a:lnTo>
                  <a:lnTo>
                    <a:pt x="212" y="437"/>
                  </a:lnTo>
                  <a:lnTo>
                    <a:pt x="211" y="438"/>
                  </a:lnTo>
                  <a:lnTo>
                    <a:pt x="208" y="439"/>
                  </a:lnTo>
                  <a:lnTo>
                    <a:pt x="206" y="441"/>
                  </a:lnTo>
                  <a:lnTo>
                    <a:pt x="204" y="443"/>
                  </a:lnTo>
                  <a:lnTo>
                    <a:pt x="202" y="444"/>
                  </a:lnTo>
                  <a:lnTo>
                    <a:pt x="201" y="445"/>
                  </a:lnTo>
                  <a:lnTo>
                    <a:pt x="199" y="446"/>
                  </a:lnTo>
                  <a:lnTo>
                    <a:pt x="197" y="448"/>
                  </a:lnTo>
                  <a:lnTo>
                    <a:pt x="192" y="450"/>
                  </a:lnTo>
                  <a:lnTo>
                    <a:pt x="187" y="453"/>
                  </a:lnTo>
                  <a:lnTo>
                    <a:pt x="183" y="456"/>
                  </a:lnTo>
                  <a:lnTo>
                    <a:pt x="178" y="460"/>
                  </a:lnTo>
                  <a:lnTo>
                    <a:pt x="173" y="463"/>
                  </a:lnTo>
                  <a:lnTo>
                    <a:pt x="168" y="466"/>
                  </a:lnTo>
                  <a:lnTo>
                    <a:pt x="164" y="468"/>
                  </a:lnTo>
                  <a:lnTo>
                    <a:pt x="158" y="471"/>
                  </a:lnTo>
                  <a:lnTo>
                    <a:pt x="155" y="473"/>
                  </a:lnTo>
                  <a:lnTo>
                    <a:pt x="152" y="476"/>
                  </a:lnTo>
                  <a:lnTo>
                    <a:pt x="148" y="478"/>
                  </a:lnTo>
                  <a:lnTo>
                    <a:pt x="145" y="480"/>
                  </a:lnTo>
                  <a:lnTo>
                    <a:pt x="140" y="482"/>
                  </a:lnTo>
                  <a:lnTo>
                    <a:pt x="137" y="484"/>
                  </a:lnTo>
                  <a:lnTo>
                    <a:pt x="133" y="486"/>
                  </a:lnTo>
                  <a:lnTo>
                    <a:pt x="130" y="488"/>
                  </a:lnTo>
                  <a:lnTo>
                    <a:pt x="122" y="491"/>
                  </a:lnTo>
                  <a:lnTo>
                    <a:pt x="115" y="495"/>
                  </a:lnTo>
                  <a:lnTo>
                    <a:pt x="107" y="498"/>
                  </a:lnTo>
                  <a:lnTo>
                    <a:pt x="101" y="501"/>
                  </a:lnTo>
                  <a:lnTo>
                    <a:pt x="94" y="504"/>
                  </a:lnTo>
                  <a:lnTo>
                    <a:pt x="86" y="507"/>
                  </a:lnTo>
                  <a:lnTo>
                    <a:pt x="79" y="512"/>
                  </a:lnTo>
                  <a:lnTo>
                    <a:pt x="71" y="515"/>
                  </a:lnTo>
                  <a:lnTo>
                    <a:pt x="69" y="516"/>
                  </a:lnTo>
                  <a:lnTo>
                    <a:pt x="68" y="517"/>
                  </a:lnTo>
                  <a:lnTo>
                    <a:pt x="66" y="517"/>
                  </a:lnTo>
                  <a:lnTo>
                    <a:pt x="64" y="518"/>
                  </a:lnTo>
                  <a:lnTo>
                    <a:pt x="62" y="519"/>
                  </a:lnTo>
                  <a:lnTo>
                    <a:pt x="60" y="520"/>
                  </a:lnTo>
                  <a:lnTo>
                    <a:pt x="59" y="521"/>
                  </a:lnTo>
                  <a:lnTo>
                    <a:pt x="56" y="522"/>
                  </a:lnTo>
                  <a:lnTo>
                    <a:pt x="52" y="524"/>
                  </a:lnTo>
                  <a:lnTo>
                    <a:pt x="49" y="527"/>
                  </a:lnTo>
                  <a:lnTo>
                    <a:pt x="45" y="529"/>
                  </a:lnTo>
                  <a:lnTo>
                    <a:pt x="42" y="531"/>
                  </a:lnTo>
                  <a:lnTo>
                    <a:pt x="37" y="533"/>
                  </a:lnTo>
                  <a:lnTo>
                    <a:pt x="33" y="535"/>
                  </a:lnTo>
                  <a:lnTo>
                    <a:pt x="30" y="536"/>
                  </a:lnTo>
                  <a:lnTo>
                    <a:pt x="26" y="538"/>
                  </a:lnTo>
                  <a:lnTo>
                    <a:pt x="25" y="539"/>
                  </a:lnTo>
                  <a:lnTo>
                    <a:pt x="22" y="539"/>
                  </a:lnTo>
                  <a:lnTo>
                    <a:pt x="21" y="539"/>
                  </a:lnTo>
                  <a:lnTo>
                    <a:pt x="19" y="539"/>
                  </a:lnTo>
                  <a:lnTo>
                    <a:pt x="18" y="539"/>
                  </a:lnTo>
                  <a:lnTo>
                    <a:pt x="16" y="539"/>
                  </a:lnTo>
                  <a:lnTo>
                    <a:pt x="15" y="540"/>
                  </a:lnTo>
                  <a:lnTo>
                    <a:pt x="13" y="540"/>
                  </a:lnTo>
                  <a:lnTo>
                    <a:pt x="13" y="540"/>
                  </a:lnTo>
                  <a:lnTo>
                    <a:pt x="12" y="540"/>
                  </a:lnTo>
                  <a:lnTo>
                    <a:pt x="12" y="540"/>
                  </a:lnTo>
                  <a:lnTo>
                    <a:pt x="12" y="540"/>
                  </a:lnTo>
                  <a:lnTo>
                    <a:pt x="11" y="540"/>
                  </a:lnTo>
                  <a:lnTo>
                    <a:pt x="11" y="540"/>
                  </a:lnTo>
                  <a:lnTo>
                    <a:pt x="10" y="540"/>
                  </a:lnTo>
                  <a:lnTo>
                    <a:pt x="10" y="540"/>
                  </a:lnTo>
                  <a:lnTo>
                    <a:pt x="11" y="536"/>
                  </a:lnTo>
                  <a:lnTo>
                    <a:pt x="12" y="532"/>
                  </a:lnTo>
                  <a:lnTo>
                    <a:pt x="12" y="528"/>
                  </a:lnTo>
                  <a:lnTo>
                    <a:pt x="13" y="524"/>
                  </a:lnTo>
                  <a:lnTo>
                    <a:pt x="14" y="520"/>
                  </a:lnTo>
                  <a:lnTo>
                    <a:pt x="15" y="516"/>
                  </a:lnTo>
                  <a:lnTo>
                    <a:pt x="16" y="512"/>
                  </a:lnTo>
                  <a:lnTo>
                    <a:pt x="17" y="508"/>
                  </a:lnTo>
                  <a:lnTo>
                    <a:pt x="17" y="507"/>
                  </a:lnTo>
                  <a:lnTo>
                    <a:pt x="18" y="506"/>
                  </a:lnTo>
                  <a:lnTo>
                    <a:pt x="18" y="505"/>
                  </a:lnTo>
                  <a:lnTo>
                    <a:pt x="19" y="504"/>
                  </a:lnTo>
                  <a:lnTo>
                    <a:pt x="19" y="502"/>
                  </a:lnTo>
                  <a:lnTo>
                    <a:pt x="20" y="501"/>
                  </a:lnTo>
                  <a:lnTo>
                    <a:pt x="20" y="500"/>
                  </a:lnTo>
                  <a:lnTo>
                    <a:pt x="21" y="499"/>
                  </a:lnTo>
                  <a:lnTo>
                    <a:pt x="21" y="490"/>
                  </a:lnTo>
                  <a:lnTo>
                    <a:pt x="22" y="482"/>
                  </a:lnTo>
                  <a:lnTo>
                    <a:pt x="23" y="472"/>
                  </a:lnTo>
                  <a:lnTo>
                    <a:pt x="25" y="464"/>
                  </a:lnTo>
                  <a:lnTo>
                    <a:pt x="25" y="455"/>
                  </a:lnTo>
                  <a:lnTo>
                    <a:pt x="26" y="446"/>
                  </a:lnTo>
                  <a:lnTo>
                    <a:pt x="27" y="437"/>
                  </a:lnTo>
                  <a:lnTo>
                    <a:pt x="28" y="429"/>
                  </a:lnTo>
                  <a:lnTo>
                    <a:pt x="27" y="422"/>
                  </a:lnTo>
                  <a:lnTo>
                    <a:pt x="27" y="416"/>
                  </a:lnTo>
                  <a:lnTo>
                    <a:pt x="27" y="410"/>
                  </a:lnTo>
                  <a:lnTo>
                    <a:pt x="27" y="403"/>
                  </a:lnTo>
                  <a:lnTo>
                    <a:pt x="27" y="397"/>
                  </a:lnTo>
                  <a:lnTo>
                    <a:pt x="27" y="390"/>
                  </a:lnTo>
                  <a:lnTo>
                    <a:pt x="26" y="384"/>
                  </a:lnTo>
                  <a:lnTo>
                    <a:pt x="26" y="378"/>
                  </a:lnTo>
                  <a:lnTo>
                    <a:pt x="25" y="376"/>
                  </a:lnTo>
                  <a:lnTo>
                    <a:pt x="25" y="372"/>
                  </a:lnTo>
                  <a:lnTo>
                    <a:pt x="23" y="370"/>
                  </a:lnTo>
                  <a:lnTo>
                    <a:pt x="22" y="367"/>
                  </a:lnTo>
                  <a:lnTo>
                    <a:pt x="21" y="364"/>
                  </a:lnTo>
                  <a:lnTo>
                    <a:pt x="21" y="362"/>
                  </a:lnTo>
                  <a:lnTo>
                    <a:pt x="20" y="359"/>
                  </a:lnTo>
                  <a:lnTo>
                    <a:pt x="19" y="356"/>
                  </a:lnTo>
                  <a:lnTo>
                    <a:pt x="18" y="348"/>
                  </a:lnTo>
                  <a:lnTo>
                    <a:pt x="16" y="341"/>
                  </a:lnTo>
                  <a:lnTo>
                    <a:pt x="15" y="332"/>
                  </a:lnTo>
                  <a:lnTo>
                    <a:pt x="13" y="325"/>
                  </a:lnTo>
                  <a:lnTo>
                    <a:pt x="12" y="316"/>
                  </a:lnTo>
                  <a:lnTo>
                    <a:pt x="10" y="309"/>
                  </a:lnTo>
                  <a:lnTo>
                    <a:pt x="9" y="301"/>
                  </a:lnTo>
                  <a:lnTo>
                    <a:pt x="6" y="293"/>
                  </a:lnTo>
                  <a:lnTo>
                    <a:pt x="5" y="288"/>
                  </a:lnTo>
                  <a:lnTo>
                    <a:pt x="5" y="284"/>
                  </a:lnTo>
                  <a:lnTo>
                    <a:pt x="4" y="280"/>
                  </a:lnTo>
                  <a:lnTo>
                    <a:pt x="3" y="275"/>
                  </a:lnTo>
                  <a:lnTo>
                    <a:pt x="3" y="270"/>
                  </a:lnTo>
                  <a:lnTo>
                    <a:pt x="2" y="266"/>
                  </a:lnTo>
                  <a:lnTo>
                    <a:pt x="1" y="262"/>
                  </a:lnTo>
                  <a:lnTo>
                    <a:pt x="0" y="258"/>
                  </a:lnTo>
                  <a:lnTo>
                    <a:pt x="1" y="253"/>
                  </a:lnTo>
                  <a:lnTo>
                    <a:pt x="1" y="248"/>
                  </a:lnTo>
                  <a:lnTo>
                    <a:pt x="2" y="244"/>
                  </a:lnTo>
                  <a:lnTo>
                    <a:pt x="2" y="240"/>
                  </a:lnTo>
                  <a:lnTo>
                    <a:pt x="3" y="235"/>
                  </a:lnTo>
                  <a:lnTo>
                    <a:pt x="3" y="231"/>
                  </a:lnTo>
                  <a:lnTo>
                    <a:pt x="3" y="226"/>
                  </a:lnTo>
                  <a:lnTo>
                    <a:pt x="4" y="221"/>
                  </a:lnTo>
                  <a:lnTo>
                    <a:pt x="5" y="216"/>
                  </a:lnTo>
                  <a:lnTo>
                    <a:pt x="7" y="211"/>
                  </a:lnTo>
                  <a:lnTo>
                    <a:pt x="9" y="207"/>
                  </a:lnTo>
                  <a:lnTo>
                    <a:pt x="10" y="201"/>
                  </a:lnTo>
                  <a:lnTo>
                    <a:pt x="12" y="196"/>
                  </a:lnTo>
                  <a:lnTo>
                    <a:pt x="13" y="191"/>
                  </a:lnTo>
                  <a:lnTo>
                    <a:pt x="14" y="185"/>
                  </a:lnTo>
                  <a:lnTo>
                    <a:pt x="16" y="180"/>
                  </a:lnTo>
                  <a:lnTo>
                    <a:pt x="18" y="174"/>
                  </a:lnTo>
                  <a:lnTo>
                    <a:pt x="21" y="166"/>
                  </a:lnTo>
                  <a:lnTo>
                    <a:pt x="25" y="160"/>
                  </a:lnTo>
                  <a:lnTo>
                    <a:pt x="27" y="152"/>
                  </a:lnTo>
                  <a:lnTo>
                    <a:pt x="30" y="146"/>
                  </a:lnTo>
                  <a:lnTo>
                    <a:pt x="33" y="140"/>
                  </a:lnTo>
                  <a:lnTo>
                    <a:pt x="35" y="132"/>
                  </a:lnTo>
                  <a:lnTo>
                    <a:pt x="38" y="126"/>
                  </a:lnTo>
                  <a:lnTo>
                    <a:pt x="42" y="123"/>
                  </a:lnTo>
                  <a:lnTo>
                    <a:pt x="44" y="119"/>
                  </a:lnTo>
                  <a:lnTo>
                    <a:pt x="46" y="116"/>
                  </a:lnTo>
                  <a:lnTo>
                    <a:pt x="49" y="113"/>
                  </a:lnTo>
                  <a:lnTo>
                    <a:pt x="51" y="110"/>
                  </a:lnTo>
                  <a:lnTo>
                    <a:pt x="53" y="107"/>
                  </a:lnTo>
                  <a:lnTo>
                    <a:pt x="56" y="103"/>
                  </a:lnTo>
                  <a:lnTo>
                    <a:pt x="59" y="100"/>
                  </a:lnTo>
                  <a:lnTo>
                    <a:pt x="61" y="99"/>
                  </a:lnTo>
                  <a:lnTo>
                    <a:pt x="62" y="98"/>
                  </a:lnTo>
                  <a:lnTo>
                    <a:pt x="63" y="96"/>
                  </a:lnTo>
                  <a:lnTo>
                    <a:pt x="65" y="95"/>
                  </a:lnTo>
                  <a:lnTo>
                    <a:pt x="66" y="94"/>
                  </a:lnTo>
                  <a:lnTo>
                    <a:pt x="67" y="93"/>
                  </a:lnTo>
                  <a:lnTo>
                    <a:pt x="69" y="92"/>
                  </a:lnTo>
                  <a:lnTo>
                    <a:pt x="70" y="90"/>
                  </a:lnTo>
                  <a:lnTo>
                    <a:pt x="71" y="90"/>
                  </a:lnTo>
                  <a:lnTo>
                    <a:pt x="73" y="90"/>
                  </a:lnTo>
                  <a:lnTo>
                    <a:pt x="74" y="90"/>
                  </a:lnTo>
                  <a:lnTo>
                    <a:pt x="77" y="90"/>
                  </a:lnTo>
                  <a:lnTo>
                    <a:pt x="78" y="90"/>
                  </a:lnTo>
                  <a:lnTo>
                    <a:pt x="80" y="90"/>
                  </a:lnTo>
                  <a:lnTo>
                    <a:pt x="81" y="90"/>
                  </a:lnTo>
                  <a:lnTo>
                    <a:pt x="83" y="90"/>
                  </a:lnTo>
                  <a:lnTo>
                    <a:pt x="84" y="91"/>
                  </a:lnTo>
                  <a:lnTo>
                    <a:pt x="86" y="92"/>
                  </a:lnTo>
                  <a:lnTo>
                    <a:pt x="87" y="92"/>
                  </a:lnTo>
                  <a:lnTo>
                    <a:pt x="88" y="93"/>
                  </a:lnTo>
                  <a:lnTo>
                    <a:pt x="90" y="93"/>
                  </a:lnTo>
                  <a:lnTo>
                    <a:pt x="91" y="94"/>
                  </a:lnTo>
                  <a:lnTo>
                    <a:pt x="93" y="95"/>
                  </a:lnTo>
                  <a:lnTo>
                    <a:pt x="95" y="95"/>
                  </a:lnTo>
                  <a:lnTo>
                    <a:pt x="96" y="96"/>
                  </a:lnTo>
                  <a:lnTo>
                    <a:pt x="97" y="97"/>
                  </a:lnTo>
                  <a:lnTo>
                    <a:pt x="99" y="98"/>
                  </a:lnTo>
                  <a:lnTo>
                    <a:pt x="100" y="99"/>
                  </a:lnTo>
                  <a:lnTo>
                    <a:pt x="101" y="100"/>
                  </a:lnTo>
                  <a:lnTo>
                    <a:pt x="103" y="101"/>
                  </a:lnTo>
                  <a:lnTo>
                    <a:pt x="104" y="102"/>
                  </a:lnTo>
                  <a:lnTo>
                    <a:pt x="105" y="105"/>
                  </a:lnTo>
                  <a:lnTo>
                    <a:pt x="105" y="105"/>
                  </a:lnTo>
                  <a:lnTo>
                    <a:pt x="105" y="105"/>
                  </a:lnTo>
                  <a:lnTo>
                    <a:pt x="105" y="106"/>
                  </a:lnTo>
                  <a:lnTo>
                    <a:pt x="105" y="106"/>
                  </a:lnTo>
                  <a:lnTo>
                    <a:pt x="105" y="107"/>
                  </a:lnTo>
                  <a:lnTo>
                    <a:pt x="105" y="107"/>
                  </a:lnTo>
                  <a:lnTo>
                    <a:pt x="105" y="108"/>
                  </a:lnTo>
                  <a:lnTo>
                    <a:pt x="105" y="108"/>
                  </a:lnTo>
                  <a:lnTo>
                    <a:pt x="107" y="109"/>
                  </a:lnTo>
                  <a:lnTo>
                    <a:pt x="108" y="110"/>
                  </a:lnTo>
                  <a:lnTo>
                    <a:pt x="110" y="111"/>
                  </a:lnTo>
                  <a:lnTo>
                    <a:pt x="112" y="112"/>
                  </a:lnTo>
                  <a:lnTo>
                    <a:pt x="113" y="113"/>
                  </a:lnTo>
                  <a:lnTo>
                    <a:pt x="114" y="114"/>
                  </a:lnTo>
                  <a:lnTo>
                    <a:pt x="116" y="115"/>
                  </a:lnTo>
                  <a:lnTo>
                    <a:pt x="117" y="117"/>
                  </a:lnTo>
                  <a:lnTo>
                    <a:pt x="119" y="119"/>
                  </a:lnTo>
                  <a:lnTo>
                    <a:pt x="121" y="122"/>
                  </a:lnTo>
                  <a:lnTo>
                    <a:pt x="122" y="124"/>
                  </a:lnTo>
                  <a:lnTo>
                    <a:pt x="124" y="126"/>
                  </a:lnTo>
                  <a:lnTo>
                    <a:pt x="127" y="128"/>
                  </a:lnTo>
                  <a:lnTo>
                    <a:pt x="129" y="130"/>
                  </a:lnTo>
                  <a:lnTo>
                    <a:pt x="131" y="132"/>
                  </a:lnTo>
                  <a:lnTo>
                    <a:pt x="132" y="134"/>
                  </a:lnTo>
                  <a:lnTo>
                    <a:pt x="133" y="134"/>
                  </a:lnTo>
                  <a:lnTo>
                    <a:pt x="133" y="135"/>
                  </a:lnTo>
                  <a:lnTo>
                    <a:pt x="133" y="135"/>
                  </a:lnTo>
                  <a:lnTo>
                    <a:pt x="133" y="135"/>
                  </a:lnTo>
                  <a:lnTo>
                    <a:pt x="134" y="136"/>
                  </a:lnTo>
                  <a:lnTo>
                    <a:pt x="134" y="136"/>
                  </a:lnTo>
                  <a:lnTo>
                    <a:pt x="134" y="136"/>
                  </a:lnTo>
                  <a:lnTo>
                    <a:pt x="135" y="137"/>
                  </a:lnTo>
                  <a:lnTo>
                    <a:pt x="137" y="136"/>
                  </a:lnTo>
                  <a:lnTo>
                    <a:pt x="139" y="136"/>
                  </a:lnTo>
                  <a:lnTo>
                    <a:pt x="141" y="136"/>
                  </a:lnTo>
                  <a:lnTo>
                    <a:pt x="142" y="135"/>
                  </a:lnTo>
                  <a:lnTo>
                    <a:pt x="145" y="135"/>
                  </a:lnTo>
                  <a:lnTo>
                    <a:pt x="147" y="135"/>
                  </a:lnTo>
                  <a:lnTo>
                    <a:pt x="149" y="134"/>
                  </a:lnTo>
                  <a:lnTo>
                    <a:pt x="151" y="134"/>
                  </a:lnTo>
                  <a:lnTo>
                    <a:pt x="153" y="132"/>
                  </a:lnTo>
                  <a:lnTo>
                    <a:pt x="154" y="131"/>
                  </a:lnTo>
                  <a:lnTo>
                    <a:pt x="156" y="129"/>
                  </a:lnTo>
                  <a:lnTo>
                    <a:pt x="157" y="127"/>
                  </a:lnTo>
                  <a:lnTo>
                    <a:pt x="159" y="125"/>
                  </a:lnTo>
                  <a:lnTo>
                    <a:pt x="161" y="123"/>
                  </a:lnTo>
                  <a:lnTo>
                    <a:pt x="163" y="122"/>
                  </a:lnTo>
                  <a:lnTo>
                    <a:pt x="164" y="119"/>
                  </a:lnTo>
                  <a:lnTo>
                    <a:pt x="166" y="115"/>
                  </a:lnTo>
                  <a:lnTo>
                    <a:pt x="168" y="111"/>
                  </a:lnTo>
                  <a:lnTo>
                    <a:pt x="170" y="107"/>
                  </a:lnTo>
                  <a:lnTo>
                    <a:pt x="172" y="102"/>
                  </a:lnTo>
                  <a:lnTo>
                    <a:pt x="174" y="98"/>
                  </a:lnTo>
                  <a:lnTo>
                    <a:pt x="176" y="95"/>
                  </a:lnTo>
                  <a:lnTo>
                    <a:pt x="179" y="91"/>
                  </a:lnTo>
                  <a:lnTo>
                    <a:pt x="181" y="86"/>
                  </a:lnTo>
                  <a:lnTo>
                    <a:pt x="183" y="84"/>
                  </a:lnTo>
                  <a:lnTo>
                    <a:pt x="185" y="83"/>
                  </a:lnTo>
                  <a:lnTo>
                    <a:pt x="187" y="81"/>
                  </a:lnTo>
                  <a:lnTo>
                    <a:pt x="189" y="80"/>
                  </a:lnTo>
                  <a:lnTo>
                    <a:pt x="191" y="78"/>
                  </a:lnTo>
                  <a:lnTo>
                    <a:pt x="194" y="77"/>
                  </a:lnTo>
                  <a:lnTo>
                    <a:pt x="196" y="75"/>
                  </a:lnTo>
                  <a:lnTo>
                    <a:pt x="198" y="74"/>
                  </a:lnTo>
                  <a:lnTo>
                    <a:pt x="200" y="73"/>
                  </a:lnTo>
                  <a:lnTo>
                    <a:pt x="202" y="73"/>
                  </a:lnTo>
                  <a:lnTo>
                    <a:pt x="203" y="72"/>
                  </a:lnTo>
                  <a:lnTo>
                    <a:pt x="205" y="71"/>
                  </a:lnTo>
                  <a:lnTo>
                    <a:pt x="207" y="71"/>
                  </a:lnTo>
                  <a:lnTo>
                    <a:pt x="208" y="69"/>
                  </a:lnTo>
                  <a:lnTo>
                    <a:pt x="211" y="69"/>
                  </a:lnTo>
                  <a:lnTo>
                    <a:pt x="212" y="68"/>
                  </a:lnTo>
                  <a:lnTo>
                    <a:pt x="216" y="68"/>
                  </a:lnTo>
                  <a:lnTo>
                    <a:pt x="219" y="68"/>
                  </a:lnTo>
                  <a:lnTo>
                    <a:pt x="222" y="68"/>
                  </a:lnTo>
                  <a:lnTo>
                    <a:pt x="225" y="67"/>
                  </a:lnTo>
                  <a:lnTo>
                    <a:pt x="229" y="67"/>
                  </a:lnTo>
                  <a:lnTo>
                    <a:pt x="232" y="67"/>
                  </a:lnTo>
                  <a:lnTo>
                    <a:pt x="235" y="67"/>
                  </a:lnTo>
                  <a:lnTo>
                    <a:pt x="238" y="67"/>
                  </a:lnTo>
                  <a:lnTo>
                    <a:pt x="241" y="67"/>
                  </a:lnTo>
                  <a:lnTo>
                    <a:pt x="245" y="67"/>
                  </a:lnTo>
                  <a:lnTo>
                    <a:pt x="248" y="67"/>
                  </a:lnTo>
                  <a:lnTo>
                    <a:pt x="251" y="67"/>
                  </a:lnTo>
                  <a:lnTo>
                    <a:pt x="254" y="68"/>
                  </a:lnTo>
                  <a:lnTo>
                    <a:pt x="257" y="68"/>
                  </a:lnTo>
                  <a:lnTo>
                    <a:pt x="260" y="68"/>
                  </a:lnTo>
                  <a:lnTo>
                    <a:pt x="264" y="68"/>
                  </a:lnTo>
                  <a:lnTo>
                    <a:pt x="265" y="69"/>
                  </a:lnTo>
                  <a:lnTo>
                    <a:pt x="266" y="69"/>
                  </a:lnTo>
                  <a:lnTo>
                    <a:pt x="267" y="71"/>
                  </a:lnTo>
                  <a:lnTo>
                    <a:pt x="268" y="71"/>
                  </a:lnTo>
                  <a:lnTo>
                    <a:pt x="269" y="72"/>
                  </a:lnTo>
                  <a:lnTo>
                    <a:pt x="270" y="73"/>
                  </a:lnTo>
                  <a:lnTo>
                    <a:pt x="271" y="73"/>
                  </a:lnTo>
                  <a:lnTo>
                    <a:pt x="273" y="74"/>
                  </a:lnTo>
                  <a:lnTo>
                    <a:pt x="273" y="74"/>
                  </a:lnTo>
                  <a:lnTo>
                    <a:pt x="273" y="74"/>
                  </a:lnTo>
                  <a:lnTo>
                    <a:pt x="273" y="75"/>
                  </a:lnTo>
                  <a:lnTo>
                    <a:pt x="273" y="75"/>
                  </a:lnTo>
                  <a:lnTo>
                    <a:pt x="273" y="75"/>
                  </a:lnTo>
                  <a:lnTo>
                    <a:pt x="274" y="76"/>
                  </a:lnTo>
                  <a:lnTo>
                    <a:pt x="274" y="76"/>
                  </a:lnTo>
                  <a:lnTo>
                    <a:pt x="274" y="76"/>
                  </a:lnTo>
                  <a:lnTo>
                    <a:pt x="274" y="76"/>
                  </a:lnTo>
                  <a:lnTo>
                    <a:pt x="274" y="77"/>
                  </a:lnTo>
                  <a:lnTo>
                    <a:pt x="275" y="77"/>
                  </a:lnTo>
                  <a:lnTo>
                    <a:pt x="275" y="77"/>
                  </a:lnTo>
                  <a:lnTo>
                    <a:pt x="275" y="78"/>
                  </a:lnTo>
                  <a:lnTo>
                    <a:pt x="276" y="78"/>
                  </a:lnTo>
                  <a:lnTo>
                    <a:pt x="276" y="78"/>
                  </a:lnTo>
                  <a:lnTo>
                    <a:pt x="276" y="79"/>
                  </a:lnTo>
                  <a:lnTo>
                    <a:pt x="277" y="78"/>
                  </a:lnTo>
                  <a:lnTo>
                    <a:pt x="279" y="78"/>
                  </a:lnTo>
                  <a:lnTo>
                    <a:pt x="280" y="77"/>
                  </a:lnTo>
                  <a:lnTo>
                    <a:pt x="281" y="77"/>
                  </a:lnTo>
                  <a:lnTo>
                    <a:pt x="282" y="76"/>
                  </a:lnTo>
                  <a:lnTo>
                    <a:pt x="283" y="76"/>
                  </a:lnTo>
                  <a:lnTo>
                    <a:pt x="284" y="76"/>
                  </a:lnTo>
                  <a:lnTo>
                    <a:pt x="286" y="75"/>
                  </a:lnTo>
                  <a:lnTo>
                    <a:pt x="286" y="75"/>
                  </a:lnTo>
                  <a:lnTo>
                    <a:pt x="286" y="74"/>
                  </a:lnTo>
                  <a:lnTo>
                    <a:pt x="286" y="74"/>
                  </a:lnTo>
                  <a:lnTo>
                    <a:pt x="287" y="73"/>
                  </a:lnTo>
                  <a:lnTo>
                    <a:pt x="287" y="73"/>
                  </a:lnTo>
                  <a:lnTo>
                    <a:pt x="287" y="72"/>
                  </a:lnTo>
                  <a:lnTo>
                    <a:pt x="288" y="72"/>
                  </a:lnTo>
                  <a:lnTo>
                    <a:pt x="288" y="71"/>
                  </a:lnTo>
                  <a:lnTo>
                    <a:pt x="288" y="68"/>
                  </a:lnTo>
                  <a:lnTo>
                    <a:pt x="288" y="65"/>
                  </a:lnTo>
                  <a:lnTo>
                    <a:pt x="288" y="62"/>
                  </a:lnTo>
                  <a:lnTo>
                    <a:pt x="289" y="59"/>
                  </a:lnTo>
                  <a:lnTo>
                    <a:pt x="289" y="56"/>
                  </a:lnTo>
                  <a:lnTo>
                    <a:pt x="289" y="52"/>
                  </a:lnTo>
                  <a:lnTo>
                    <a:pt x="289" y="50"/>
                  </a:lnTo>
                  <a:lnTo>
                    <a:pt x="289" y="47"/>
                  </a:lnTo>
                  <a:lnTo>
                    <a:pt x="291" y="45"/>
                  </a:lnTo>
                  <a:lnTo>
                    <a:pt x="292" y="43"/>
                  </a:lnTo>
                  <a:lnTo>
                    <a:pt x="294" y="41"/>
                  </a:lnTo>
                  <a:lnTo>
                    <a:pt x="296" y="38"/>
                  </a:lnTo>
                  <a:lnTo>
                    <a:pt x="298" y="35"/>
                  </a:lnTo>
                  <a:lnTo>
                    <a:pt x="299" y="33"/>
                  </a:lnTo>
                  <a:lnTo>
                    <a:pt x="301" y="31"/>
                  </a:lnTo>
                  <a:lnTo>
                    <a:pt x="302" y="29"/>
                  </a:lnTo>
                  <a:lnTo>
                    <a:pt x="305" y="27"/>
                  </a:lnTo>
                  <a:lnTo>
                    <a:pt x="307" y="24"/>
                  </a:lnTo>
                  <a:lnTo>
                    <a:pt x="310" y="22"/>
                  </a:lnTo>
                  <a:lnTo>
                    <a:pt x="313" y="19"/>
                  </a:lnTo>
                  <a:lnTo>
                    <a:pt x="316" y="16"/>
                  </a:lnTo>
                  <a:lnTo>
                    <a:pt x="318" y="14"/>
                  </a:lnTo>
                  <a:lnTo>
                    <a:pt x="321" y="11"/>
                  </a:lnTo>
                  <a:lnTo>
                    <a:pt x="323" y="9"/>
                  </a:lnTo>
                  <a:lnTo>
                    <a:pt x="325" y="8"/>
                  </a:lnTo>
                  <a:lnTo>
                    <a:pt x="327" y="7"/>
                  </a:lnTo>
                  <a:lnTo>
                    <a:pt x="330" y="6"/>
                  </a:lnTo>
                  <a:lnTo>
                    <a:pt x="331" y="5"/>
                  </a:lnTo>
                  <a:lnTo>
                    <a:pt x="333" y="4"/>
                  </a:lnTo>
                  <a:lnTo>
                    <a:pt x="335" y="2"/>
                  </a:lnTo>
                  <a:lnTo>
                    <a:pt x="337" y="1"/>
                  </a:lnTo>
                  <a:lnTo>
                    <a:pt x="339" y="0"/>
                  </a:lnTo>
                  <a:lnTo>
                    <a:pt x="339" y="7"/>
                  </a:lnTo>
                  <a:lnTo>
                    <a:pt x="339" y="14"/>
                  </a:lnTo>
                  <a:lnTo>
                    <a:pt x="340" y="22"/>
                  </a:lnTo>
                  <a:lnTo>
                    <a:pt x="340" y="29"/>
                  </a:lnTo>
                  <a:lnTo>
                    <a:pt x="341" y="35"/>
                  </a:lnTo>
                  <a:lnTo>
                    <a:pt x="341" y="43"/>
                  </a:lnTo>
                  <a:lnTo>
                    <a:pt x="342" y="50"/>
                  </a:lnTo>
                  <a:lnTo>
                    <a:pt x="342" y="57"/>
                  </a:lnTo>
                  <a:lnTo>
                    <a:pt x="343" y="61"/>
                  </a:lnTo>
                  <a:lnTo>
                    <a:pt x="344" y="64"/>
                  </a:lnTo>
                  <a:lnTo>
                    <a:pt x="345" y="68"/>
                  </a:lnTo>
                  <a:lnTo>
                    <a:pt x="347" y="72"/>
                  </a:lnTo>
                  <a:lnTo>
                    <a:pt x="348" y="76"/>
                  </a:lnTo>
                  <a:lnTo>
                    <a:pt x="349" y="79"/>
                  </a:lnTo>
                  <a:lnTo>
                    <a:pt x="349" y="82"/>
                  </a:lnTo>
                  <a:lnTo>
                    <a:pt x="350" y="86"/>
                  </a:lnTo>
                  <a:close/>
                </a:path>
              </a:pathLst>
            </a:custGeom>
            <a:solidFill>
              <a:srgbClr val="DCB6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7" name="Freeform 393"/>
            <p:cNvSpPr>
              <a:spLocks/>
            </p:cNvSpPr>
            <p:nvPr/>
          </p:nvSpPr>
          <p:spPr bwMode="auto">
            <a:xfrm>
              <a:off x="1865" y="1803"/>
              <a:ext cx="326" cy="488"/>
            </a:xfrm>
            <a:custGeom>
              <a:avLst/>
              <a:gdLst>
                <a:gd name="T0" fmla="*/ 321 w 326"/>
                <a:gd name="T1" fmla="*/ 92 h 488"/>
                <a:gd name="T2" fmla="*/ 325 w 326"/>
                <a:gd name="T3" fmla="*/ 111 h 488"/>
                <a:gd name="T4" fmla="*/ 326 w 326"/>
                <a:gd name="T5" fmla="*/ 139 h 488"/>
                <a:gd name="T6" fmla="*/ 323 w 326"/>
                <a:gd name="T7" fmla="*/ 159 h 488"/>
                <a:gd name="T8" fmla="*/ 322 w 326"/>
                <a:gd name="T9" fmla="*/ 170 h 488"/>
                <a:gd name="T10" fmla="*/ 321 w 326"/>
                <a:gd name="T11" fmla="*/ 186 h 488"/>
                <a:gd name="T12" fmla="*/ 320 w 326"/>
                <a:gd name="T13" fmla="*/ 196 h 488"/>
                <a:gd name="T14" fmla="*/ 319 w 326"/>
                <a:gd name="T15" fmla="*/ 204 h 488"/>
                <a:gd name="T16" fmla="*/ 307 w 326"/>
                <a:gd name="T17" fmla="*/ 243 h 488"/>
                <a:gd name="T18" fmla="*/ 297 w 326"/>
                <a:gd name="T19" fmla="*/ 263 h 488"/>
                <a:gd name="T20" fmla="*/ 291 w 326"/>
                <a:gd name="T21" fmla="*/ 278 h 488"/>
                <a:gd name="T22" fmla="*/ 277 w 326"/>
                <a:gd name="T23" fmla="*/ 304 h 488"/>
                <a:gd name="T24" fmla="*/ 237 w 326"/>
                <a:gd name="T25" fmla="*/ 353 h 488"/>
                <a:gd name="T26" fmla="*/ 223 w 326"/>
                <a:gd name="T27" fmla="*/ 368 h 488"/>
                <a:gd name="T28" fmla="*/ 195 w 326"/>
                <a:gd name="T29" fmla="*/ 391 h 488"/>
                <a:gd name="T30" fmla="*/ 180 w 326"/>
                <a:gd name="T31" fmla="*/ 403 h 488"/>
                <a:gd name="T32" fmla="*/ 148 w 326"/>
                <a:gd name="T33" fmla="*/ 423 h 488"/>
                <a:gd name="T34" fmla="*/ 120 w 326"/>
                <a:gd name="T35" fmla="*/ 439 h 488"/>
                <a:gd name="T36" fmla="*/ 71 w 326"/>
                <a:gd name="T37" fmla="*/ 462 h 488"/>
                <a:gd name="T38" fmla="*/ 52 w 326"/>
                <a:gd name="T39" fmla="*/ 471 h 488"/>
                <a:gd name="T40" fmla="*/ 26 w 326"/>
                <a:gd name="T41" fmla="*/ 484 h 488"/>
                <a:gd name="T42" fmla="*/ 13 w 326"/>
                <a:gd name="T43" fmla="*/ 488 h 488"/>
                <a:gd name="T44" fmla="*/ 8 w 326"/>
                <a:gd name="T45" fmla="*/ 488 h 488"/>
                <a:gd name="T46" fmla="*/ 15 w 326"/>
                <a:gd name="T47" fmla="*/ 462 h 488"/>
                <a:gd name="T48" fmla="*/ 18 w 326"/>
                <a:gd name="T49" fmla="*/ 452 h 488"/>
                <a:gd name="T50" fmla="*/ 23 w 326"/>
                <a:gd name="T51" fmla="*/ 395 h 488"/>
                <a:gd name="T52" fmla="*/ 23 w 326"/>
                <a:gd name="T53" fmla="*/ 346 h 488"/>
                <a:gd name="T54" fmla="*/ 18 w 326"/>
                <a:gd name="T55" fmla="*/ 324 h 488"/>
                <a:gd name="T56" fmla="*/ 7 w 326"/>
                <a:gd name="T57" fmla="*/ 271 h 488"/>
                <a:gd name="T58" fmla="*/ 1 w 326"/>
                <a:gd name="T59" fmla="*/ 236 h 488"/>
                <a:gd name="T60" fmla="*/ 3 w 326"/>
                <a:gd name="T61" fmla="*/ 204 h 488"/>
                <a:gd name="T62" fmla="*/ 13 w 326"/>
                <a:gd name="T63" fmla="*/ 167 h 488"/>
                <a:gd name="T64" fmla="*/ 32 w 326"/>
                <a:gd name="T65" fmla="*/ 119 h 488"/>
                <a:gd name="T66" fmla="*/ 51 w 326"/>
                <a:gd name="T67" fmla="*/ 92 h 488"/>
                <a:gd name="T68" fmla="*/ 62 w 326"/>
                <a:gd name="T69" fmla="*/ 82 h 488"/>
                <a:gd name="T70" fmla="*/ 73 w 326"/>
                <a:gd name="T71" fmla="*/ 81 h 488"/>
                <a:gd name="T72" fmla="*/ 84 w 326"/>
                <a:gd name="T73" fmla="*/ 85 h 488"/>
                <a:gd name="T74" fmla="*/ 94 w 326"/>
                <a:gd name="T75" fmla="*/ 92 h 488"/>
                <a:gd name="T76" fmla="*/ 96 w 326"/>
                <a:gd name="T77" fmla="*/ 96 h 488"/>
                <a:gd name="T78" fmla="*/ 104 w 326"/>
                <a:gd name="T79" fmla="*/ 104 h 488"/>
                <a:gd name="T80" fmla="*/ 118 w 326"/>
                <a:gd name="T81" fmla="*/ 119 h 488"/>
                <a:gd name="T82" fmla="*/ 121 w 326"/>
                <a:gd name="T83" fmla="*/ 123 h 488"/>
                <a:gd name="T84" fmla="*/ 135 w 326"/>
                <a:gd name="T85" fmla="*/ 121 h 488"/>
                <a:gd name="T86" fmla="*/ 147 w 326"/>
                <a:gd name="T87" fmla="*/ 109 h 488"/>
                <a:gd name="T88" fmla="*/ 161 w 326"/>
                <a:gd name="T89" fmla="*/ 81 h 488"/>
                <a:gd name="T90" fmla="*/ 177 w 326"/>
                <a:gd name="T91" fmla="*/ 67 h 488"/>
                <a:gd name="T92" fmla="*/ 190 w 326"/>
                <a:gd name="T93" fmla="*/ 61 h 488"/>
                <a:gd name="T94" fmla="*/ 212 w 326"/>
                <a:gd name="T95" fmla="*/ 60 h 488"/>
                <a:gd name="T96" fmla="*/ 236 w 326"/>
                <a:gd name="T97" fmla="*/ 61 h 488"/>
                <a:gd name="T98" fmla="*/ 245 w 326"/>
                <a:gd name="T99" fmla="*/ 66 h 488"/>
                <a:gd name="T100" fmla="*/ 248 w 326"/>
                <a:gd name="T101" fmla="*/ 68 h 488"/>
                <a:gd name="T102" fmla="*/ 250 w 326"/>
                <a:gd name="T103" fmla="*/ 70 h 488"/>
                <a:gd name="T104" fmla="*/ 257 w 326"/>
                <a:gd name="T105" fmla="*/ 68 h 488"/>
                <a:gd name="T106" fmla="*/ 260 w 326"/>
                <a:gd name="T107" fmla="*/ 64 h 488"/>
                <a:gd name="T108" fmla="*/ 261 w 326"/>
                <a:gd name="T109" fmla="*/ 44 h 488"/>
                <a:gd name="T110" fmla="*/ 272 w 326"/>
                <a:gd name="T111" fmla="*/ 27 h 488"/>
                <a:gd name="T112" fmla="*/ 290 w 326"/>
                <a:gd name="T113" fmla="*/ 9 h 488"/>
                <a:gd name="T114" fmla="*/ 305 w 326"/>
                <a:gd name="T115" fmla="*/ 1 h 488"/>
                <a:gd name="T116" fmla="*/ 309 w 326"/>
                <a:gd name="T117" fmla="*/ 44 h 488"/>
                <a:gd name="T118" fmla="*/ 316 w 326"/>
                <a:gd name="T119" fmla="*/ 74 h 4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26" h="488">
                  <a:moveTo>
                    <a:pt x="317" y="77"/>
                  </a:moveTo>
                  <a:lnTo>
                    <a:pt x="317" y="79"/>
                  </a:lnTo>
                  <a:lnTo>
                    <a:pt x="318" y="82"/>
                  </a:lnTo>
                  <a:lnTo>
                    <a:pt x="319" y="84"/>
                  </a:lnTo>
                  <a:lnTo>
                    <a:pt x="319" y="86"/>
                  </a:lnTo>
                  <a:lnTo>
                    <a:pt x="320" y="88"/>
                  </a:lnTo>
                  <a:lnTo>
                    <a:pt x="320" y="90"/>
                  </a:lnTo>
                  <a:lnTo>
                    <a:pt x="321" y="92"/>
                  </a:lnTo>
                  <a:lnTo>
                    <a:pt x="321" y="94"/>
                  </a:lnTo>
                  <a:lnTo>
                    <a:pt x="322" y="96"/>
                  </a:lnTo>
                  <a:lnTo>
                    <a:pt x="322" y="100"/>
                  </a:lnTo>
                  <a:lnTo>
                    <a:pt x="323" y="102"/>
                  </a:lnTo>
                  <a:lnTo>
                    <a:pt x="323" y="104"/>
                  </a:lnTo>
                  <a:lnTo>
                    <a:pt x="324" y="107"/>
                  </a:lnTo>
                  <a:lnTo>
                    <a:pt x="325" y="109"/>
                  </a:lnTo>
                  <a:lnTo>
                    <a:pt x="325" y="111"/>
                  </a:lnTo>
                  <a:lnTo>
                    <a:pt x="326" y="113"/>
                  </a:lnTo>
                  <a:lnTo>
                    <a:pt x="326" y="118"/>
                  </a:lnTo>
                  <a:lnTo>
                    <a:pt x="326" y="121"/>
                  </a:lnTo>
                  <a:lnTo>
                    <a:pt x="326" y="125"/>
                  </a:lnTo>
                  <a:lnTo>
                    <a:pt x="326" y="128"/>
                  </a:lnTo>
                  <a:lnTo>
                    <a:pt x="326" y="132"/>
                  </a:lnTo>
                  <a:lnTo>
                    <a:pt x="326" y="136"/>
                  </a:lnTo>
                  <a:lnTo>
                    <a:pt x="326" y="139"/>
                  </a:lnTo>
                  <a:lnTo>
                    <a:pt x="326" y="142"/>
                  </a:lnTo>
                  <a:lnTo>
                    <a:pt x="325" y="145"/>
                  </a:lnTo>
                  <a:lnTo>
                    <a:pt x="325" y="147"/>
                  </a:lnTo>
                  <a:lnTo>
                    <a:pt x="324" y="150"/>
                  </a:lnTo>
                  <a:lnTo>
                    <a:pt x="324" y="152"/>
                  </a:lnTo>
                  <a:lnTo>
                    <a:pt x="324" y="154"/>
                  </a:lnTo>
                  <a:lnTo>
                    <a:pt x="323" y="156"/>
                  </a:lnTo>
                  <a:lnTo>
                    <a:pt x="323" y="159"/>
                  </a:lnTo>
                  <a:lnTo>
                    <a:pt x="322" y="161"/>
                  </a:lnTo>
                  <a:lnTo>
                    <a:pt x="322" y="162"/>
                  </a:lnTo>
                  <a:lnTo>
                    <a:pt x="322" y="163"/>
                  </a:lnTo>
                  <a:lnTo>
                    <a:pt x="322" y="164"/>
                  </a:lnTo>
                  <a:lnTo>
                    <a:pt x="322" y="167"/>
                  </a:lnTo>
                  <a:lnTo>
                    <a:pt x="322" y="168"/>
                  </a:lnTo>
                  <a:lnTo>
                    <a:pt x="322" y="169"/>
                  </a:lnTo>
                  <a:lnTo>
                    <a:pt x="322" y="170"/>
                  </a:lnTo>
                  <a:lnTo>
                    <a:pt x="322" y="171"/>
                  </a:lnTo>
                  <a:lnTo>
                    <a:pt x="322" y="173"/>
                  </a:lnTo>
                  <a:lnTo>
                    <a:pt x="322" y="175"/>
                  </a:lnTo>
                  <a:lnTo>
                    <a:pt x="322" y="177"/>
                  </a:lnTo>
                  <a:lnTo>
                    <a:pt x="322" y="179"/>
                  </a:lnTo>
                  <a:lnTo>
                    <a:pt x="322" y="182"/>
                  </a:lnTo>
                  <a:lnTo>
                    <a:pt x="322" y="184"/>
                  </a:lnTo>
                  <a:lnTo>
                    <a:pt x="321" y="186"/>
                  </a:lnTo>
                  <a:lnTo>
                    <a:pt x="321" y="187"/>
                  </a:lnTo>
                  <a:lnTo>
                    <a:pt x="321" y="189"/>
                  </a:lnTo>
                  <a:lnTo>
                    <a:pt x="321" y="190"/>
                  </a:lnTo>
                  <a:lnTo>
                    <a:pt x="321" y="191"/>
                  </a:lnTo>
                  <a:lnTo>
                    <a:pt x="320" y="192"/>
                  </a:lnTo>
                  <a:lnTo>
                    <a:pt x="320" y="194"/>
                  </a:lnTo>
                  <a:lnTo>
                    <a:pt x="320" y="195"/>
                  </a:lnTo>
                  <a:lnTo>
                    <a:pt x="320" y="196"/>
                  </a:lnTo>
                  <a:lnTo>
                    <a:pt x="319" y="197"/>
                  </a:lnTo>
                  <a:lnTo>
                    <a:pt x="319" y="199"/>
                  </a:lnTo>
                  <a:lnTo>
                    <a:pt x="319" y="200"/>
                  </a:lnTo>
                  <a:lnTo>
                    <a:pt x="319" y="201"/>
                  </a:lnTo>
                  <a:lnTo>
                    <a:pt x="319" y="201"/>
                  </a:lnTo>
                  <a:lnTo>
                    <a:pt x="319" y="202"/>
                  </a:lnTo>
                  <a:lnTo>
                    <a:pt x="319" y="203"/>
                  </a:lnTo>
                  <a:lnTo>
                    <a:pt x="319" y="204"/>
                  </a:lnTo>
                  <a:lnTo>
                    <a:pt x="319" y="205"/>
                  </a:lnTo>
                  <a:lnTo>
                    <a:pt x="318" y="210"/>
                  </a:lnTo>
                  <a:lnTo>
                    <a:pt x="316" y="216"/>
                  </a:lnTo>
                  <a:lnTo>
                    <a:pt x="313" y="221"/>
                  </a:lnTo>
                  <a:lnTo>
                    <a:pt x="312" y="227"/>
                  </a:lnTo>
                  <a:lnTo>
                    <a:pt x="310" y="233"/>
                  </a:lnTo>
                  <a:lnTo>
                    <a:pt x="309" y="238"/>
                  </a:lnTo>
                  <a:lnTo>
                    <a:pt x="307" y="243"/>
                  </a:lnTo>
                  <a:lnTo>
                    <a:pt x="305" y="250"/>
                  </a:lnTo>
                  <a:lnTo>
                    <a:pt x="304" y="252"/>
                  </a:lnTo>
                  <a:lnTo>
                    <a:pt x="303" y="254"/>
                  </a:lnTo>
                  <a:lnTo>
                    <a:pt x="302" y="255"/>
                  </a:lnTo>
                  <a:lnTo>
                    <a:pt x="301" y="257"/>
                  </a:lnTo>
                  <a:lnTo>
                    <a:pt x="300" y="259"/>
                  </a:lnTo>
                  <a:lnTo>
                    <a:pt x="299" y="261"/>
                  </a:lnTo>
                  <a:lnTo>
                    <a:pt x="297" y="263"/>
                  </a:lnTo>
                  <a:lnTo>
                    <a:pt x="296" y="265"/>
                  </a:lnTo>
                  <a:lnTo>
                    <a:pt x="295" y="268"/>
                  </a:lnTo>
                  <a:lnTo>
                    <a:pt x="294" y="269"/>
                  </a:lnTo>
                  <a:lnTo>
                    <a:pt x="294" y="271"/>
                  </a:lnTo>
                  <a:lnTo>
                    <a:pt x="293" y="273"/>
                  </a:lnTo>
                  <a:lnTo>
                    <a:pt x="292" y="275"/>
                  </a:lnTo>
                  <a:lnTo>
                    <a:pt x="291" y="276"/>
                  </a:lnTo>
                  <a:lnTo>
                    <a:pt x="291" y="278"/>
                  </a:lnTo>
                  <a:lnTo>
                    <a:pt x="290" y="280"/>
                  </a:lnTo>
                  <a:lnTo>
                    <a:pt x="288" y="284"/>
                  </a:lnTo>
                  <a:lnTo>
                    <a:pt x="287" y="287"/>
                  </a:lnTo>
                  <a:lnTo>
                    <a:pt x="285" y="290"/>
                  </a:lnTo>
                  <a:lnTo>
                    <a:pt x="283" y="294"/>
                  </a:lnTo>
                  <a:lnTo>
                    <a:pt x="280" y="297"/>
                  </a:lnTo>
                  <a:lnTo>
                    <a:pt x="279" y="301"/>
                  </a:lnTo>
                  <a:lnTo>
                    <a:pt x="277" y="304"/>
                  </a:lnTo>
                  <a:lnTo>
                    <a:pt x="275" y="308"/>
                  </a:lnTo>
                  <a:lnTo>
                    <a:pt x="270" y="314"/>
                  </a:lnTo>
                  <a:lnTo>
                    <a:pt x="265" y="321"/>
                  </a:lnTo>
                  <a:lnTo>
                    <a:pt x="259" y="327"/>
                  </a:lnTo>
                  <a:lnTo>
                    <a:pt x="254" y="334"/>
                  </a:lnTo>
                  <a:lnTo>
                    <a:pt x="249" y="340"/>
                  </a:lnTo>
                  <a:lnTo>
                    <a:pt x="242" y="346"/>
                  </a:lnTo>
                  <a:lnTo>
                    <a:pt x="237" y="353"/>
                  </a:lnTo>
                  <a:lnTo>
                    <a:pt x="232" y="359"/>
                  </a:lnTo>
                  <a:lnTo>
                    <a:pt x="231" y="360"/>
                  </a:lnTo>
                  <a:lnTo>
                    <a:pt x="229" y="361"/>
                  </a:lnTo>
                  <a:lnTo>
                    <a:pt x="228" y="362"/>
                  </a:lnTo>
                  <a:lnTo>
                    <a:pt x="226" y="364"/>
                  </a:lnTo>
                  <a:lnTo>
                    <a:pt x="225" y="365"/>
                  </a:lnTo>
                  <a:lnTo>
                    <a:pt x="224" y="366"/>
                  </a:lnTo>
                  <a:lnTo>
                    <a:pt x="223" y="368"/>
                  </a:lnTo>
                  <a:lnTo>
                    <a:pt x="221" y="369"/>
                  </a:lnTo>
                  <a:lnTo>
                    <a:pt x="218" y="372"/>
                  </a:lnTo>
                  <a:lnTo>
                    <a:pt x="214" y="375"/>
                  </a:lnTo>
                  <a:lnTo>
                    <a:pt x="210" y="378"/>
                  </a:lnTo>
                  <a:lnTo>
                    <a:pt x="206" y="381"/>
                  </a:lnTo>
                  <a:lnTo>
                    <a:pt x="203" y="385"/>
                  </a:lnTo>
                  <a:lnTo>
                    <a:pt x="199" y="388"/>
                  </a:lnTo>
                  <a:lnTo>
                    <a:pt x="195" y="391"/>
                  </a:lnTo>
                  <a:lnTo>
                    <a:pt x="191" y="395"/>
                  </a:lnTo>
                  <a:lnTo>
                    <a:pt x="190" y="396"/>
                  </a:lnTo>
                  <a:lnTo>
                    <a:pt x="188" y="397"/>
                  </a:lnTo>
                  <a:lnTo>
                    <a:pt x="187" y="398"/>
                  </a:lnTo>
                  <a:lnTo>
                    <a:pt x="185" y="399"/>
                  </a:lnTo>
                  <a:lnTo>
                    <a:pt x="183" y="400"/>
                  </a:lnTo>
                  <a:lnTo>
                    <a:pt x="182" y="402"/>
                  </a:lnTo>
                  <a:lnTo>
                    <a:pt x="180" y="403"/>
                  </a:lnTo>
                  <a:lnTo>
                    <a:pt x="177" y="404"/>
                  </a:lnTo>
                  <a:lnTo>
                    <a:pt x="173" y="407"/>
                  </a:lnTo>
                  <a:lnTo>
                    <a:pt x="169" y="409"/>
                  </a:lnTo>
                  <a:lnTo>
                    <a:pt x="165" y="412"/>
                  </a:lnTo>
                  <a:lnTo>
                    <a:pt x="160" y="415"/>
                  </a:lnTo>
                  <a:lnTo>
                    <a:pt x="156" y="417"/>
                  </a:lnTo>
                  <a:lnTo>
                    <a:pt x="152" y="421"/>
                  </a:lnTo>
                  <a:lnTo>
                    <a:pt x="148" y="423"/>
                  </a:lnTo>
                  <a:lnTo>
                    <a:pt x="143" y="426"/>
                  </a:lnTo>
                  <a:lnTo>
                    <a:pt x="140" y="428"/>
                  </a:lnTo>
                  <a:lnTo>
                    <a:pt x="137" y="429"/>
                  </a:lnTo>
                  <a:lnTo>
                    <a:pt x="134" y="431"/>
                  </a:lnTo>
                  <a:lnTo>
                    <a:pt x="131" y="433"/>
                  </a:lnTo>
                  <a:lnTo>
                    <a:pt x="127" y="435"/>
                  </a:lnTo>
                  <a:lnTo>
                    <a:pt x="124" y="437"/>
                  </a:lnTo>
                  <a:lnTo>
                    <a:pt x="120" y="439"/>
                  </a:lnTo>
                  <a:lnTo>
                    <a:pt x="117" y="441"/>
                  </a:lnTo>
                  <a:lnTo>
                    <a:pt x="110" y="444"/>
                  </a:lnTo>
                  <a:lnTo>
                    <a:pt x="104" y="446"/>
                  </a:lnTo>
                  <a:lnTo>
                    <a:pt x="98" y="449"/>
                  </a:lnTo>
                  <a:lnTo>
                    <a:pt x="91" y="453"/>
                  </a:lnTo>
                  <a:lnTo>
                    <a:pt x="84" y="456"/>
                  </a:lnTo>
                  <a:lnTo>
                    <a:pt x="77" y="459"/>
                  </a:lnTo>
                  <a:lnTo>
                    <a:pt x="71" y="462"/>
                  </a:lnTo>
                  <a:lnTo>
                    <a:pt x="65" y="464"/>
                  </a:lnTo>
                  <a:lnTo>
                    <a:pt x="63" y="465"/>
                  </a:lnTo>
                  <a:lnTo>
                    <a:pt x="62" y="466"/>
                  </a:lnTo>
                  <a:lnTo>
                    <a:pt x="59" y="467"/>
                  </a:lnTo>
                  <a:lnTo>
                    <a:pt x="57" y="469"/>
                  </a:lnTo>
                  <a:lnTo>
                    <a:pt x="56" y="469"/>
                  </a:lnTo>
                  <a:lnTo>
                    <a:pt x="54" y="470"/>
                  </a:lnTo>
                  <a:lnTo>
                    <a:pt x="52" y="471"/>
                  </a:lnTo>
                  <a:lnTo>
                    <a:pt x="51" y="472"/>
                  </a:lnTo>
                  <a:lnTo>
                    <a:pt x="48" y="474"/>
                  </a:lnTo>
                  <a:lnTo>
                    <a:pt x="43" y="475"/>
                  </a:lnTo>
                  <a:lnTo>
                    <a:pt x="40" y="477"/>
                  </a:lnTo>
                  <a:lnTo>
                    <a:pt x="37" y="479"/>
                  </a:lnTo>
                  <a:lnTo>
                    <a:pt x="34" y="481"/>
                  </a:lnTo>
                  <a:lnTo>
                    <a:pt x="30" y="482"/>
                  </a:lnTo>
                  <a:lnTo>
                    <a:pt x="26" y="484"/>
                  </a:lnTo>
                  <a:lnTo>
                    <a:pt x="23" y="487"/>
                  </a:lnTo>
                  <a:lnTo>
                    <a:pt x="22" y="487"/>
                  </a:lnTo>
                  <a:lnTo>
                    <a:pt x="20" y="487"/>
                  </a:lnTo>
                  <a:lnTo>
                    <a:pt x="19" y="487"/>
                  </a:lnTo>
                  <a:lnTo>
                    <a:pt x="17" y="487"/>
                  </a:lnTo>
                  <a:lnTo>
                    <a:pt x="16" y="488"/>
                  </a:lnTo>
                  <a:lnTo>
                    <a:pt x="15" y="488"/>
                  </a:lnTo>
                  <a:lnTo>
                    <a:pt x="13" y="488"/>
                  </a:lnTo>
                  <a:lnTo>
                    <a:pt x="12" y="488"/>
                  </a:lnTo>
                  <a:lnTo>
                    <a:pt x="12" y="488"/>
                  </a:lnTo>
                  <a:lnTo>
                    <a:pt x="11" y="488"/>
                  </a:lnTo>
                  <a:lnTo>
                    <a:pt x="11" y="488"/>
                  </a:lnTo>
                  <a:lnTo>
                    <a:pt x="11" y="488"/>
                  </a:lnTo>
                  <a:lnTo>
                    <a:pt x="9" y="488"/>
                  </a:lnTo>
                  <a:lnTo>
                    <a:pt x="9" y="488"/>
                  </a:lnTo>
                  <a:lnTo>
                    <a:pt x="8" y="488"/>
                  </a:lnTo>
                  <a:lnTo>
                    <a:pt x="8" y="488"/>
                  </a:lnTo>
                  <a:lnTo>
                    <a:pt x="9" y="484"/>
                  </a:lnTo>
                  <a:lnTo>
                    <a:pt x="11" y="480"/>
                  </a:lnTo>
                  <a:lnTo>
                    <a:pt x="11" y="477"/>
                  </a:lnTo>
                  <a:lnTo>
                    <a:pt x="12" y="473"/>
                  </a:lnTo>
                  <a:lnTo>
                    <a:pt x="13" y="470"/>
                  </a:lnTo>
                  <a:lnTo>
                    <a:pt x="14" y="466"/>
                  </a:lnTo>
                  <a:lnTo>
                    <a:pt x="15" y="462"/>
                  </a:lnTo>
                  <a:lnTo>
                    <a:pt x="15" y="459"/>
                  </a:lnTo>
                  <a:lnTo>
                    <a:pt x="16" y="458"/>
                  </a:lnTo>
                  <a:lnTo>
                    <a:pt x="16" y="457"/>
                  </a:lnTo>
                  <a:lnTo>
                    <a:pt x="17" y="456"/>
                  </a:lnTo>
                  <a:lnTo>
                    <a:pt x="17" y="455"/>
                  </a:lnTo>
                  <a:lnTo>
                    <a:pt x="17" y="454"/>
                  </a:lnTo>
                  <a:lnTo>
                    <a:pt x="18" y="453"/>
                  </a:lnTo>
                  <a:lnTo>
                    <a:pt x="18" y="452"/>
                  </a:lnTo>
                  <a:lnTo>
                    <a:pt x="19" y="450"/>
                  </a:lnTo>
                  <a:lnTo>
                    <a:pt x="19" y="443"/>
                  </a:lnTo>
                  <a:lnTo>
                    <a:pt x="20" y="435"/>
                  </a:lnTo>
                  <a:lnTo>
                    <a:pt x="21" y="427"/>
                  </a:lnTo>
                  <a:lnTo>
                    <a:pt x="21" y="419"/>
                  </a:lnTo>
                  <a:lnTo>
                    <a:pt x="22" y="411"/>
                  </a:lnTo>
                  <a:lnTo>
                    <a:pt x="23" y="403"/>
                  </a:lnTo>
                  <a:lnTo>
                    <a:pt x="23" y="395"/>
                  </a:lnTo>
                  <a:lnTo>
                    <a:pt x="24" y="387"/>
                  </a:lnTo>
                  <a:lnTo>
                    <a:pt x="24" y="381"/>
                  </a:lnTo>
                  <a:lnTo>
                    <a:pt x="24" y="375"/>
                  </a:lnTo>
                  <a:lnTo>
                    <a:pt x="24" y="370"/>
                  </a:lnTo>
                  <a:lnTo>
                    <a:pt x="24" y="364"/>
                  </a:lnTo>
                  <a:lnTo>
                    <a:pt x="23" y="358"/>
                  </a:lnTo>
                  <a:lnTo>
                    <a:pt x="23" y="353"/>
                  </a:lnTo>
                  <a:lnTo>
                    <a:pt x="23" y="346"/>
                  </a:lnTo>
                  <a:lnTo>
                    <a:pt x="23" y="341"/>
                  </a:lnTo>
                  <a:lnTo>
                    <a:pt x="22" y="339"/>
                  </a:lnTo>
                  <a:lnTo>
                    <a:pt x="22" y="336"/>
                  </a:lnTo>
                  <a:lnTo>
                    <a:pt x="21" y="334"/>
                  </a:lnTo>
                  <a:lnTo>
                    <a:pt x="20" y="331"/>
                  </a:lnTo>
                  <a:lnTo>
                    <a:pt x="20" y="329"/>
                  </a:lnTo>
                  <a:lnTo>
                    <a:pt x="19" y="326"/>
                  </a:lnTo>
                  <a:lnTo>
                    <a:pt x="18" y="324"/>
                  </a:lnTo>
                  <a:lnTo>
                    <a:pt x="17" y="322"/>
                  </a:lnTo>
                  <a:lnTo>
                    <a:pt x="16" y="314"/>
                  </a:lnTo>
                  <a:lnTo>
                    <a:pt x="15" y="307"/>
                  </a:lnTo>
                  <a:lnTo>
                    <a:pt x="13" y="300"/>
                  </a:lnTo>
                  <a:lnTo>
                    <a:pt x="12" y="293"/>
                  </a:lnTo>
                  <a:lnTo>
                    <a:pt x="11" y="286"/>
                  </a:lnTo>
                  <a:lnTo>
                    <a:pt x="8" y="278"/>
                  </a:lnTo>
                  <a:lnTo>
                    <a:pt x="7" y="271"/>
                  </a:lnTo>
                  <a:lnTo>
                    <a:pt x="6" y="264"/>
                  </a:lnTo>
                  <a:lnTo>
                    <a:pt x="5" y="260"/>
                  </a:lnTo>
                  <a:lnTo>
                    <a:pt x="4" y="256"/>
                  </a:lnTo>
                  <a:lnTo>
                    <a:pt x="4" y="252"/>
                  </a:lnTo>
                  <a:lnTo>
                    <a:pt x="3" y="248"/>
                  </a:lnTo>
                  <a:lnTo>
                    <a:pt x="2" y="244"/>
                  </a:lnTo>
                  <a:lnTo>
                    <a:pt x="2" y="240"/>
                  </a:lnTo>
                  <a:lnTo>
                    <a:pt x="1" y="236"/>
                  </a:lnTo>
                  <a:lnTo>
                    <a:pt x="0" y="231"/>
                  </a:lnTo>
                  <a:lnTo>
                    <a:pt x="1" y="228"/>
                  </a:lnTo>
                  <a:lnTo>
                    <a:pt x="1" y="224"/>
                  </a:lnTo>
                  <a:lnTo>
                    <a:pt x="2" y="220"/>
                  </a:lnTo>
                  <a:lnTo>
                    <a:pt x="2" y="216"/>
                  </a:lnTo>
                  <a:lnTo>
                    <a:pt x="2" y="212"/>
                  </a:lnTo>
                  <a:lnTo>
                    <a:pt x="3" y="208"/>
                  </a:lnTo>
                  <a:lnTo>
                    <a:pt x="3" y="204"/>
                  </a:lnTo>
                  <a:lnTo>
                    <a:pt x="4" y="200"/>
                  </a:lnTo>
                  <a:lnTo>
                    <a:pt x="5" y="195"/>
                  </a:lnTo>
                  <a:lnTo>
                    <a:pt x="6" y="190"/>
                  </a:lnTo>
                  <a:lnTo>
                    <a:pt x="7" y="186"/>
                  </a:lnTo>
                  <a:lnTo>
                    <a:pt x="8" y="180"/>
                  </a:lnTo>
                  <a:lnTo>
                    <a:pt x="11" y="176"/>
                  </a:lnTo>
                  <a:lnTo>
                    <a:pt x="12" y="172"/>
                  </a:lnTo>
                  <a:lnTo>
                    <a:pt x="13" y="167"/>
                  </a:lnTo>
                  <a:lnTo>
                    <a:pt x="14" y="162"/>
                  </a:lnTo>
                  <a:lnTo>
                    <a:pt x="17" y="156"/>
                  </a:lnTo>
                  <a:lnTo>
                    <a:pt x="19" y="150"/>
                  </a:lnTo>
                  <a:lnTo>
                    <a:pt x="22" y="143"/>
                  </a:lnTo>
                  <a:lnTo>
                    <a:pt x="24" y="138"/>
                  </a:lnTo>
                  <a:lnTo>
                    <a:pt x="26" y="132"/>
                  </a:lnTo>
                  <a:lnTo>
                    <a:pt x="30" y="125"/>
                  </a:lnTo>
                  <a:lnTo>
                    <a:pt x="32" y="119"/>
                  </a:lnTo>
                  <a:lnTo>
                    <a:pt x="35" y="112"/>
                  </a:lnTo>
                  <a:lnTo>
                    <a:pt x="37" y="110"/>
                  </a:lnTo>
                  <a:lnTo>
                    <a:pt x="39" y="107"/>
                  </a:lnTo>
                  <a:lnTo>
                    <a:pt x="41" y="104"/>
                  </a:lnTo>
                  <a:lnTo>
                    <a:pt x="43" y="102"/>
                  </a:lnTo>
                  <a:lnTo>
                    <a:pt x="47" y="99"/>
                  </a:lnTo>
                  <a:lnTo>
                    <a:pt x="49" y="95"/>
                  </a:lnTo>
                  <a:lnTo>
                    <a:pt x="51" y="92"/>
                  </a:lnTo>
                  <a:lnTo>
                    <a:pt x="53" y="90"/>
                  </a:lnTo>
                  <a:lnTo>
                    <a:pt x="54" y="89"/>
                  </a:lnTo>
                  <a:lnTo>
                    <a:pt x="55" y="88"/>
                  </a:lnTo>
                  <a:lnTo>
                    <a:pt x="57" y="87"/>
                  </a:lnTo>
                  <a:lnTo>
                    <a:pt x="58" y="85"/>
                  </a:lnTo>
                  <a:lnTo>
                    <a:pt x="59" y="84"/>
                  </a:lnTo>
                  <a:lnTo>
                    <a:pt x="60" y="83"/>
                  </a:lnTo>
                  <a:lnTo>
                    <a:pt x="62" y="82"/>
                  </a:lnTo>
                  <a:lnTo>
                    <a:pt x="64" y="81"/>
                  </a:lnTo>
                  <a:lnTo>
                    <a:pt x="65" y="81"/>
                  </a:lnTo>
                  <a:lnTo>
                    <a:pt x="66" y="81"/>
                  </a:lnTo>
                  <a:lnTo>
                    <a:pt x="68" y="81"/>
                  </a:lnTo>
                  <a:lnTo>
                    <a:pt x="69" y="81"/>
                  </a:lnTo>
                  <a:lnTo>
                    <a:pt x="70" y="81"/>
                  </a:lnTo>
                  <a:lnTo>
                    <a:pt x="72" y="81"/>
                  </a:lnTo>
                  <a:lnTo>
                    <a:pt x="73" y="81"/>
                  </a:lnTo>
                  <a:lnTo>
                    <a:pt x="75" y="81"/>
                  </a:lnTo>
                  <a:lnTo>
                    <a:pt x="76" y="82"/>
                  </a:lnTo>
                  <a:lnTo>
                    <a:pt x="77" y="82"/>
                  </a:lnTo>
                  <a:lnTo>
                    <a:pt x="79" y="83"/>
                  </a:lnTo>
                  <a:lnTo>
                    <a:pt x="80" y="83"/>
                  </a:lnTo>
                  <a:lnTo>
                    <a:pt x="82" y="84"/>
                  </a:lnTo>
                  <a:lnTo>
                    <a:pt x="83" y="84"/>
                  </a:lnTo>
                  <a:lnTo>
                    <a:pt x="84" y="85"/>
                  </a:lnTo>
                  <a:lnTo>
                    <a:pt x="85" y="85"/>
                  </a:lnTo>
                  <a:lnTo>
                    <a:pt x="86" y="86"/>
                  </a:lnTo>
                  <a:lnTo>
                    <a:pt x="88" y="87"/>
                  </a:lnTo>
                  <a:lnTo>
                    <a:pt x="89" y="88"/>
                  </a:lnTo>
                  <a:lnTo>
                    <a:pt x="90" y="89"/>
                  </a:lnTo>
                  <a:lnTo>
                    <a:pt x="91" y="90"/>
                  </a:lnTo>
                  <a:lnTo>
                    <a:pt x="92" y="91"/>
                  </a:lnTo>
                  <a:lnTo>
                    <a:pt x="94" y="92"/>
                  </a:lnTo>
                  <a:lnTo>
                    <a:pt x="96" y="93"/>
                  </a:lnTo>
                  <a:lnTo>
                    <a:pt x="96" y="93"/>
                  </a:lnTo>
                  <a:lnTo>
                    <a:pt x="96" y="94"/>
                  </a:lnTo>
                  <a:lnTo>
                    <a:pt x="96" y="94"/>
                  </a:lnTo>
                  <a:lnTo>
                    <a:pt x="96" y="95"/>
                  </a:lnTo>
                  <a:lnTo>
                    <a:pt x="96" y="95"/>
                  </a:lnTo>
                  <a:lnTo>
                    <a:pt x="96" y="96"/>
                  </a:lnTo>
                  <a:lnTo>
                    <a:pt x="96" y="96"/>
                  </a:lnTo>
                  <a:lnTo>
                    <a:pt x="96" y="96"/>
                  </a:lnTo>
                  <a:lnTo>
                    <a:pt x="97" y="98"/>
                  </a:lnTo>
                  <a:lnTo>
                    <a:pt x="98" y="99"/>
                  </a:lnTo>
                  <a:lnTo>
                    <a:pt x="99" y="100"/>
                  </a:lnTo>
                  <a:lnTo>
                    <a:pt x="101" y="101"/>
                  </a:lnTo>
                  <a:lnTo>
                    <a:pt x="102" y="102"/>
                  </a:lnTo>
                  <a:lnTo>
                    <a:pt x="103" y="103"/>
                  </a:lnTo>
                  <a:lnTo>
                    <a:pt x="104" y="104"/>
                  </a:lnTo>
                  <a:lnTo>
                    <a:pt x="106" y="105"/>
                  </a:lnTo>
                  <a:lnTo>
                    <a:pt x="107" y="107"/>
                  </a:lnTo>
                  <a:lnTo>
                    <a:pt x="109" y="109"/>
                  </a:lnTo>
                  <a:lnTo>
                    <a:pt x="110" y="111"/>
                  </a:lnTo>
                  <a:lnTo>
                    <a:pt x="113" y="112"/>
                  </a:lnTo>
                  <a:lnTo>
                    <a:pt x="115" y="115"/>
                  </a:lnTo>
                  <a:lnTo>
                    <a:pt x="116" y="117"/>
                  </a:lnTo>
                  <a:lnTo>
                    <a:pt x="118" y="119"/>
                  </a:lnTo>
                  <a:lnTo>
                    <a:pt x="119" y="121"/>
                  </a:lnTo>
                  <a:lnTo>
                    <a:pt x="120" y="121"/>
                  </a:lnTo>
                  <a:lnTo>
                    <a:pt x="120" y="122"/>
                  </a:lnTo>
                  <a:lnTo>
                    <a:pt x="120" y="122"/>
                  </a:lnTo>
                  <a:lnTo>
                    <a:pt x="121" y="122"/>
                  </a:lnTo>
                  <a:lnTo>
                    <a:pt x="121" y="122"/>
                  </a:lnTo>
                  <a:lnTo>
                    <a:pt x="121" y="123"/>
                  </a:lnTo>
                  <a:lnTo>
                    <a:pt x="121" y="123"/>
                  </a:lnTo>
                  <a:lnTo>
                    <a:pt x="122" y="123"/>
                  </a:lnTo>
                  <a:lnTo>
                    <a:pt x="123" y="123"/>
                  </a:lnTo>
                  <a:lnTo>
                    <a:pt x="125" y="123"/>
                  </a:lnTo>
                  <a:lnTo>
                    <a:pt x="127" y="122"/>
                  </a:lnTo>
                  <a:lnTo>
                    <a:pt x="130" y="122"/>
                  </a:lnTo>
                  <a:lnTo>
                    <a:pt x="131" y="122"/>
                  </a:lnTo>
                  <a:lnTo>
                    <a:pt x="133" y="122"/>
                  </a:lnTo>
                  <a:lnTo>
                    <a:pt x="135" y="121"/>
                  </a:lnTo>
                  <a:lnTo>
                    <a:pt x="137" y="121"/>
                  </a:lnTo>
                  <a:lnTo>
                    <a:pt x="138" y="119"/>
                  </a:lnTo>
                  <a:lnTo>
                    <a:pt x="139" y="118"/>
                  </a:lnTo>
                  <a:lnTo>
                    <a:pt x="141" y="116"/>
                  </a:lnTo>
                  <a:lnTo>
                    <a:pt x="142" y="113"/>
                  </a:lnTo>
                  <a:lnTo>
                    <a:pt x="143" y="112"/>
                  </a:lnTo>
                  <a:lnTo>
                    <a:pt x="145" y="110"/>
                  </a:lnTo>
                  <a:lnTo>
                    <a:pt x="147" y="109"/>
                  </a:lnTo>
                  <a:lnTo>
                    <a:pt x="148" y="107"/>
                  </a:lnTo>
                  <a:lnTo>
                    <a:pt x="150" y="103"/>
                  </a:lnTo>
                  <a:lnTo>
                    <a:pt x="152" y="100"/>
                  </a:lnTo>
                  <a:lnTo>
                    <a:pt x="154" y="95"/>
                  </a:lnTo>
                  <a:lnTo>
                    <a:pt x="155" y="92"/>
                  </a:lnTo>
                  <a:lnTo>
                    <a:pt x="157" y="88"/>
                  </a:lnTo>
                  <a:lnTo>
                    <a:pt x="159" y="85"/>
                  </a:lnTo>
                  <a:lnTo>
                    <a:pt x="161" y="81"/>
                  </a:lnTo>
                  <a:lnTo>
                    <a:pt x="164" y="77"/>
                  </a:lnTo>
                  <a:lnTo>
                    <a:pt x="165" y="76"/>
                  </a:lnTo>
                  <a:lnTo>
                    <a:pt x="167" y="74"/>
                  </a:lnTo>
                  <a:lnTo>
                    <a:pt x="169" y="73"/>
                  </a:lnTo>
                  <a:lnTo>
                    <a:pt x="171" y="72"/>
                  </a:lnTo>
                  <a:lnTo>
                    <a:pt x="173" y="70"/>
                  </a:lnTo>
                  <a:lnTo>
                    <a:pt x="175" y="69"/>
                  </a:lnTo>
                  <a:lnTo>
                    <a:pt x="177" y="67"/>
                  </a:lnTo>
                  <a:lnTo>
                    <a:pt x="180" y="66"/>
                  </a:lnTo>
                  <a:lnTo>
                    <a:pt x="181" y="66"/>
                  </a:lnTo>
                  <a:lnTo>
                    <a:pt x="183" y="65"/>
                  </a:lnTo>
                  <a:lnTo>
                    <a:pt x="184" y="64"/>
                  </a:lnTo>
                  <a:lnTo>
                    <a:pt x="186" y="64"/>
                  </a:lnTo>
                  <a:lnTo>
                    <a:pt x="187" y="62"/>
                  </a:lnTo>
                  <a:lnTo>
                    <a:pt x="188" y="62"/>
                  </a:lnTo>
                  <a:lnTo>
                    <a:pt x="190" y="61"/>
                  </a:lnTo>
                  <a:lnTo>
                    <a:pt x="191" y="61"/>
                  </a:lnTo>
                  <a:lnTo>
                    <a:pt x="194" y="61"/>
                  </a:lnTo>
                  <a:lnTo>
                    <a:pt x="198" y="61"/>
                  </a:lnTo>
                  <a:lnTo>
                    <a:pt x="201" y="60"/>
                  </a:lnTo>
                  <a:lnTo>
                    <a:pt x="204" y="60"/>
                  </a:lnTo>
                  <a:lnTo>
                    <a:pt x="207" y="60"/>
                  </a:lnTo>
                  <a:lnTo>
                    <a:pt x="209" y="60"/>
                  </a:lnTo>
                  <a:lnTo>
                    <a:pt x="212" y="60"/>
                  </a:lnTo>
                  <a:lnTo>
                    <a:pt x="216" y="60"/>
                  </a:lnTo>
                  <a:lnTo>
                    <a:pt x="219" y="60"/>
                  </a:lnTo>
                  <a:lnTo>
                    <a:pt x="221" y="60"/>
                  </a:lnTo>
                  <a:lnTo>
                    <a:pt x="224" y="60"/>
                  </a:lnTo>
                  <a:lnTo>
                    <a:pt x="227" y="60"/>
                  </a:lnTo>
                  <a:lnTo>
                    <a:pt x="229" y="60"/>
                  </a:lnTo>
                  <a:lnTo>
                    <a:pt x="233" y="61"/>
                  </a:lnTo>
                  <a:lnTo>
                    <a:pt x="236" y="61"/>
                  </a:lnTo>
                  <a:lnTo>
                    <a:pt x="239" y="61"/>
                  </a:lnTo>
                  <a:lnTo>
                    <a:pt x="239" y="61"/>
                  </a:lnTo>
                  <a:lnTo>
                    <a:pt x="240" y="62"/>
                  </a:lnTo>
                  <a:lnTo>
                    <a:pt x="241" y="62"/>
                  </a:lnTo>
                  <a:lnTo>
                    <a:pt x="242" y="64"/>
                  </a:lnTo>
                  <a:lnTo>
                    <a:pt x="243" y="64"/>
                  </a:lnTo>
                  <a:lnTo>
                    <a:pt x="244" y="65"/>
                  </a:lnTo>
                  <a:lnTo>
                    <a:pt x="245" y="66"/>
                  </a:lnTo>
                  <a:lnTo>
                    <a:pt x="246" y="66"/>
                  </a:lnTo>
                  <a:lnTo>
                    <a:pt x="246" y="66"/>
                  </a:lnTo>
                  <a:lnTo>
                    <a:pt x="246" y="67"/>
                  </a:lnTo>
                  <a:lnTo>
                    <a:pt x="248" y="67"/>
                  </a:lnTo>
                  <a:lnTo>
                    <a:pt x="248" y="67"/>
                  </a:lnTo>
                  <a:lnTo>
                    <a:pt x="248" y="67"/>
                  </a:lnTo>
                  <a:lnTo>
                    <a:pt x="248" y="68"/>
                  </a:lnTo>
                  <a:lnTo>
                    <a:pt x="248" y="68"/>
                  </a:lnTo>
                  <a:lnTo>
                    <a:pt x="248" y="68"/>
                  </a:lnTo>
                  <a:lnTo>
                    <a:pt x="249" y="68"/>
                  </a:lnTo>
                  <a:lnTo>
                    <a:pt x="249" y="69"/>
                  </a:lnTo>
                  <a:lnTo>
                    <a:pt x="249" y="69"/>
                  </a:lnTo>
                  <a:lnTo>
                    <a:pt x="249" y="69"/>
                  </a:lnTo>
                  <a:lnTo>
                    <a:pt x="250" y="70"/>
                  </a:lnTo>
                  <a:lnTo>
                    <a:pt x="250" y="70"/>
                  </a:lnTo>
                  <a:lnTo>
                    <a:pt x="250" y="70"/>
                  </a:lnTo>
                  <a:lnTo>
                    <a:pt x="250" y="71"/>
                  </a:lnTo>
                  <a:lnTo>
                    <a:pt x="251" y="70"/>
                  </a:lnTo>
                  <a:lnTo>
                    <a:pt x="252" y="70"/>
                  </a:lnTo>
                  <a:lnTo>
                    <a:pt x="253" y="69"/>
                  </a:lnTo>
                  <a:lnTo>
                    <a:pt x="254" y="69"/>
                  </a:lnTo>
                  <a:lnTo>
                    <a:pt x="255" y="68"/>
                  </a:lnTo>
                  <a:lnTo>
                    <a:pt x="256" y="68"/>
                  </a:lnTo>
                  <a:lnTo>
                    <a:pt x="257" y="68"/>
                  </a:lnTo>
                  <a:lnTo>
                    <a:pt x="258" y="67"/>
                  </a:lnTo>
                  <a:lnTo>
                    <a:pt x="258" y="67"/>
                  </a:lnTo>
                  <a:lnTo>
                    <a:pt x="258" y="66"/>
                  </a:lnTo>
                  <a:lnTo>
                    <a:pt x="259" y="66"/>
                  </a:lnTo>
                  <a:lnTo>
                    <a:pt x="259" y="66"/>
                  </a:lnTo>
                  <a:lnTo>
                    <a:pt x="259" y="65"/>
                  </a:lnTo>
                  <a:lnTo>
                    <a:pt x="260" y="65"/>
                  </a:lnTo>
                  <a:lnTo>
                    <a:pt x="260" y="64"/>
                  </a:lnTo>
                  <a:lnTo>
                    <a:pt x="260" y="64"/>
                  </a:lnTo>
                  <a:lnTo>
                    <a:pt x="260" y="60"/>
                  </a:lnTo>
                  <a:lnTo>
                    <a:pt x="260" y="58"/>
                  </a:lnTo>
                  <a:lnTo>
                    <a:pt x="260" y="55"/>
                  </a:lnTo>
                  <a:lnTo>
                    <a:pt x="261" y="53"/>
                  </a:lnTo>
                  <a:lnTo>
                    <a:pt x="261" y="50"/>
                  </a:lnTo>
                  <a:lnTo>
                    <a:pt x="261" y="48"/>
                  </a:lnTo>
                  <a:lnTo>
                    <a:pt x="261" y="44"/>
                  </a:lnTo>
                  <a:lnTo>
                    <a:pt x="261" y="41"/>
                  </a:lnTo>
                  <a:lnTo>
                    <a:pt x="263" y="40"/>
                  </a:lnTo>
                  <a:lnTo>
                    <a:pt x="265" y="38"/>
                  </a:lnTo>
                  <a:lnTo>
                    <a:pt x="266" y="36"/>
                  </a:lnTo>
                  <a:lnTo>
                    <a:pt x="268" y="34"/>
                  </a:lnTo>
                  <a:lnTo>
                    <a:pt x="269" y="32"/>
                  </a:lnTo>
                  <a:lnTo>
                    <a:pt x="270" y="29"/>
                  </a:lnTo>
                  <a:lnTo>
                    <a:pt x="272" y="27"/>
                  </a:lnTo>
                  <a:lnTo>
                    <a:pt x="273" y="25"/>
                  </a:lnTo>
                  <a:lnTo>
                    <a:pt x="275" y="23"/>
                  </a:lnTo>
                  <a:lnTo>
                    <a:pt x="278" y="21"/>
                  </a:lnTo>
                  <a:lnTo>
                    <a:pt x="280" y="19"/>
                  </a:lnTo>
                  <a:lnTo>
                    <a:pt x="283" y="17"/>
                  </a:lnTo>
                  <a:lnTo>
                    <a:pt x="285" y="15"/>
                  </a:lnTo>
                  <a:lnTo>
                    <a:pt x="288" y="11"/>
                  </a:lnTo>
                  <a:lnTo>
                    <a:pt x="290" y="9"/>
                  </a:lnTo>
                  <a:lnTo>
                    <a:pt x="292" y="7"/>
                  </a:lnTo>
                  <a:lnTo>
                    <a:pt x="294" y="6"/>
                  </a:lnTo>
                  <a:lnTo>
                    <a:pt x="295" y="5"/>
                  </a:lnTo>
                  <a:lnTo>
                    <a:pt x="297" y="4"/>
                  </a:lnTo>
                  <a:lnTo>
                    <a:pt x="300" y="3"/>
                  </a:lnTo>
                  <a:lnTo>
                    <a:pt x="301" y="2"/>
                  </a:lnTo>
                  <a:lnTo>
                    <a:pt x="303" y="1"/>
                  </a:lnTo>
                  <a:lnTo>
                    <a:pt x="305" y="1"/>
                  </a:lnTo>
                  <a:lnTo>
                    <a:pt x="306" y="0"/>
                  </a:lnTo>
                  <a:lnTo>
                    <a:pt x="307" y="6"/>
                  </a:lnTo>
                  <a:lnTo>
                    <a:pt x="307" y="12"/>
                  </a:lnTo>
                  <a:lnTo>
                    <a:pt x="307" y="19"/>
                  </a:lnTo>
                  <a:lnTo>
                    <a:pt x="308" y="25"/>
                  </a:lnTo>
                  <a:lnTo>
                    <a:pt x="308" y="32"/>
                  </a:lnTo>
                  <a:lnTo>
                    <a:pt x="309" y="38"/>
                  </a:lnTo>
                  <a:lnTo>
                    <a:pt x="309" y="44"/>
                  </a:lnTo>
                  <a:lnTo>
                    <a:pt x="310" y="51"/>
                  </a:lnTo>
                  <a:lnTo>
                    <a:pt x="310" y="54"/>
                  </a:lnTo>
                  <a:lnTo>
                    <a:pt x="311" y="57"/>
                  </a:lnTo>
                  <a:lnTo>
                    <a:pt x="312" y="60"/>
                  </a:lnTo>
                  <a:lnTo>
                    <a:pt x="313" y="65"/>
                  </a:lnTo>
                  <a:lnTo>
                    <a:pt x="313" y="68"/>
                  </a:lnTo>
                  <a:lnTo>
                    <a:pt x="314" y="71"/>
                  </a:lnTo>
                  <a:lnTo>
                    <a:pt x="316" y="74"/>
                  </a:lnTo>
                  <a:lnTo>
                    <a:pt x="317" y="77"/>
                  </a:lnTo>
                  <a:close/>
                </a:path>
              </a:pathLst>
            </a:custGeom>
            <a:solidFill>
              <a:srgbClr val="DEB28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8" name="Freeform 394"/>
            <p:cNvSpPr>
              <a:spLocks/>
            </p:cNvSpPr>
            <p:nvPr/>
          </p:nvSpPr>
          <p:spPr bwMode="auto">
            <a:xfrm>
              <a:off x="1879" y="1825"/>
              <a:ext cx="291" cy="437"/>
            </a:xfrm>
            <a:custGeom>
              <a:avLst/>
              <a:gdLst>
                <a:gd name="T0" fmla="*/ 287 w 291"/>
                <a:gd name="T1" fmla="*/ 84 h 437"/>
                <a:gd name="T2" fmla="*/ 291 w 291"/>
                <a:gd name="T3" fmla="*/ 101 h 437"/>
                <a:gd name="T4" fmla="*/ 291 w 291"/>
                <a:gd name="T5" fmla="*/ 125 h 437"/>
                <a:gd name="T6" fmla="*/ 289 w 291"/>
                <a:gd name="T7" fmla="*/ 144 h 437"/>
                <a:gd name="T8" fmla="*/ 288 w 291"/>
                <a:gd name="T9" fmla="*/ 153 h 437"/>
                <a:gd name="T10" fmla="*/ 288 w 291"/>
                <a:gd name="T11" fmla="*/ 167 h 437"/>
                <a:gd name="T12" fmla="*/ 286 w 291"/>
                <a:gd name="T13" fmla="*/ 177 h 437"/>
                <a:gd name="T14" fmla="*/ 286 w 291"/>
                <a:gd name="T15" fmla="*/ 183 h 437"/>
                <a:gd name="T16" fmla="*/ 274 w 291"/>
                <a:gd name="T17" fmla="*/ 219 h 437"/>
                <a:gd name="T18" fmla="*/ 265 w 291"/>
                <a:gd name="T19" fmla="*/ 237 h 437"/>
                <a:gd name="T20" fmla="*/ 260 w 291"/>
                <a:gd name="T21" fmla="*/ 250 h 437"/>
                <a:gd name="T22" fmla="*/ 247 w 291"/>
                <a:gd name="T23" fmla="*/ 273 h 437"/>
                <a:gd name="T24" fmla="*/ 212 w 291"/>
                <a:gd name="T25" fmla="*/ 317 h 437"/>
                <a:gd name="T26" fmla="*/ 200 w 291"/>
                <a:gd name="T27" fmla="*/ 330 h 437"/>
                <a:gd name="T28" fmla="*/ 175 w 291"/>
                <a:gd name="T29" fmla="*/ 351 h 437"/>
                <a:gd name="T30" fmla="*/ 160 w 291"/>
                <a:gd name="T31" fmla="*/ 361 h 437"/>
                <a:gd name="T32" fmla="*/ 133 w 291"/>
                <a:gd name="T33" fmla="*/ 380 h 437"/>
                <a:gd name="T34" fmla="*/ 108 w 291"/>
                <a:gd name="T35" fmla="*/ 393 h 437"/>
                <a:gd name="T36" fmla="*/ 63 w 291"/>
                <a:gd name="T37" fmla="*/ 414 h 437"/>
                <a:gd name="T38" fmla="*/ 46 w 291"/>
                <a:gd name="T39" fmla="*/ 422 h 437"/>
                <a:gd name="T40" fmla="*/ 24 w 291"/>
                <a:gd name="T41" fmla="*/ 435 h 437"/>
                <a:gd name="T42" fmla="*/ 11 w 291"/>
                <a:gd name="T43" fmla="*/ 437 h 437"/>
                <a:gd name="T44" fmla="*/ 8 w 291"/>
                <a:gd name="T45" fmla="*/ 437 h 437"/>
                <a:gd name="T46" fmla="*/ 12 w 291"/>
                <a:gd name="T47" fmla="*/ 415 h 437"/>
                <a:gd name="T48" fmla="*/ 16 w 291"/>
                <a:gd name="T49" fmla="*/ 405 h 437"/>
                <a:gd name="T50" fmla="*/ 21 w 291"/>
                <a:gd name="T51" fmla="*/ 354 h 437"/>
                <a:gd name="T52" fmla="*/ 21 w 291"/>
                <a:gd name="T53" fmla="*/ 312 h 437"/>
                <a:gd name="T54" fmla="*/ 16 w 291"/>
                <a:gd name="T55" fmla="*/ 291 h 437"/>
                <a:gd name="T56" fmla="*/ 6 w 291"/>
                <a:gd name="T57" fmla="*/ 243 h 437"/>
                <a:gd name="T58" fmla="*/ 1 w 291"/>
                <a:gd name="T59" fmla="*/ 213 h 437"/>
                <a:gd name="T60" fmla="*/ 3 w 291"/>
                <a:gd name="T61" fmla="*/ 184 h 437"/>
                <a:gd name="T62" fmla="*/ 11 w 291"/>
                <a:gd name="T63" fmla="*/ 150 h 437"/>
                <a:gd name="T64" fmla="*/ 28 w 291"/>
                <a:gd name="T65" fmla="*/ 107 h 437"/>
                <a:gd name="T66" fmla="*/ 45 w 291"/>
                <a:gd name="T67" fmla="*/ 84 h 437"/>
                <a:gd name="T68" fmla="*/ 55 w 291"/>
                <a:gd name="T69" fmla="*/ 74 h 437"/>
                <a:gd name="T70" fmla="*/ 66 w 291"/>
                <a:gd name="T71" fmla="*/ 73 h 437"/>
                <a:gd name="T72" fmla="*/ 75 w 291"/>
                <a:gd name="T73" fmla="*/ 77 h 437"/>
                <a:gd name="T74" fmla="*/ 84 w 291"/>
                <a:gd name="T75" fmla="*/ 84 h 437"/>
                <a:gd name="T76" fmla="*/ 85 w 291"/>
                <a:gd name="T77" fmla="*/ 87 h 437"/>
                <a:gd name="T78" fmla="*/ 93 w 291"/>
                <a:gd name="T79" fmla="*/ 94 h 437"/>
                <a:gd name="T80" fmla="*/ 105 w 291"/>
                <a:gd name="T81" fmla="*/ 107 h 437"/>
                <a:gd name="T82" fmla="*/ 108 w 291"/>
                <a:gd name="T83" fmla="*/ 111 h 437"/>
                <a:gd name="T84" fmla="*/ 121 w 291"/>
                <a:gd name="T85" fmla="*/ 110 h 437"/>
                <a:gd name="T86" fmla="*/ 131 w 291"/>
                <a:gd name="T87" fmla="*/ 99 h 437"/>
                <a:gd name="T88" fmla="*/ 144 w 291"/>
                <a:gd name="T89" fmla="*/ 73 h 437"/>
                <a:gd name="T90" fmla="*/ 158 w 291"/>
                <a:gd name="T91" fmla="*/ 62 h 437"/>
                <a:gd name="T92" fmla="*/ 170 w 291"/>
                <a:gd name="T93" fmla="*/ 56 h 437"/>
                <a:gd name="T94" fmla="*/ 190 w 291"/>
                <a:gd name="T95" fmla="*/ 55 h 437"/>
                <a:gd name="T96" fmla="*/ 210 w 291"/>
                <a:gd name="T97" fmla="*/ 55 h 437"/>
                <a:gd name="T98" fmla="*/ 220 w 291"/>
                <a:gd name="T99" fmla="*/ 60 h 437"/>
                <a:gd name="T100" fmla="*/ 222 w 291"/>
                <a:gd name="T101" fmla="*/ 62 h 437"/>
                <a:gd name="T102" fmla="*/ 223 w 291"/>
                <a:gd name="T103" fmla="*/ 64 h 437"/>
                <a:gd name="T104" fmla="*/ 229 w 291"/>
                <a:gd name="T105" fmla="*/ 62 h 437"/>
                <a:gd name="T106" fmla="*/ 232 w 291"/>
                <a:gd name="T107" fmla="*/ 59 h 437"/>
                <a:gd name="T108" fmla="*/ 234 w 291"/>
                <a:gd name="T109" fmla="*/ 40 h 437"/>
                <a:gd name="T110" fmla="*/ 243 w 291"/>
                <a:gd name="T111" fmla="*/ 26 h 437"/>
                <a:gd name="T112" fmla="*/ 259 w 291"/>
                <a:gd name="T113" fmla="*/ 10 h 437"/>
                <a:gd name="T114" fmla="*/ 272 w 291"/>
                <a:gd name="T115" fmla="*/ 1 h 437"/>
                <a:gd name="T116" fmla="*/ 276 w 291"/>
                <a:gd name="T117" fmla="*/ 40 h 437"/>
                <a:gd name="T118" fmla="*/ 282 w 291"/>
                <a:gd name="T119" fmla="*/ 67 h 4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91" h="437">
                  <a:moveTo>
                    <a:pt x="282" y="70"/>
                  </a:moveTo>
                  <a:lnTo>
                    <a:pt x="283" y="72"/>
                  </a:lnTo>
                  <a:lnTo>
                    <a:pt x="283" y="74"/>
                  </a:lnTo>
                  <a:lnTo>
                    <a:pt x="285" y="76"/>
                  </a:lnTo>
                  <a:lnTo>
                    <a:pt x="285" y="78"/>
                  </a:lnTo>
                  <a:lnTo>
                    <a:pt x="286" y="80"/>
                  </a:lnTo>
                  <a:lnTo>
                    <a:pt x="287" y="82"/>
                  </a:lnTo>
                  <a:lnTo>
                    <a:pt x="287" y="84"/>
                  </a:lnTo>
                  <a:lnTo>
                    <a:pt x="288" y="86"/>
                  </a:lnTo>
                  <a:lnTo>
                    <a:pt x="288" y="88"/>
                  </a:lnTo>
                  <a:lnTo>
                    <a:pt x="288" y="90"/>
                  </a:lnTo>
                  <a:lnTo>
                    <a:pt x="289" y="93"/>
                  </a:lnTo>
                  <a:lnTo>
                    <a:pt x="289" y="95"/>
                  </a:lnTo>
                  <a:lnTo>
                    <a:pt x="290" y="97"/>
                  </a:lnTo>
                  <a:lnTo>
                    <a:pt x="290" y="99"/>
                  </a:lnTo>
                  <a:lnTo>
                    <a:pt x="291" y="101"/>
                  </a:lnTo>
                  <a:lnTo>
                    <a:pt x="291" y="103"/>
                  </a:lnTo>
                  <a:lnTo>
                    <a:pt x="291" y="106"/>
                  </a:lnTo>
                  <a:lnTo>
                    <a:pt x="291" y="110"/>
                  </a:lnTo>
                  <a:lnTo>
                    <a:pt x="291" y="113"/>
                  </a:lnTo>
                  <a:lnTo>
                    <a:pt x="291" y="116"/>
                  </a:lnTo>
                  <a:lnTo>
                    <a:pt x="291" y="119"/>
                  </a:lnTo>
                  <a:lnTo>
                    <a:pt x="291" y="122"/>
                  </a:lnTo>
                  <a:lnTo>
                    <a:pt x="291" y="125"/>
                  </a:lnTo>
                  <a:lnTo>
                    <a:pt x="291" y="129"/>
                  </a:lnTo>
                  <a:lnTo>
                    <a:pt x="291" y="131"/>
                  </a:lnTo>
                  <a:lnTo>
                    <a:pt x="291" y="133"/>
                  </a:lnTo>
                  <a:lnTo>
                    <a:pt x="290" y="135"/>
                  </a:lnTo>
                  <a:lnTo>
                    <a:pt x="290" y="137"/>
                  </a:lnTo>
                  <a:lnTo>
                    <a:pt x="289" y="139"/>
                  </a:lnTo>
                  <a:lnTo>
                    <a:pt x="289" y="141"/>
                  </a:lnTo>
                  <a:lnTo>
                    <a:pt x="289" y="144"/>
                  </a:lnTo>
                  <a:lnTo>
                    <a:pt x="288" y="146"/>
                  </a:lnTo>
                  <a:lnTo>
                    <a:pt x="288" y="147"/>
                  </a:lnTo>
                  <a:lnTo>
                    <a:pt x="288" y="148"/>
                  </a:lnTo>
                  <a:lnTo>
                    <a:pt x="288" y="149"/>
                  </a:lnTo>
                  <a:lnTo>
                    <a:pt x="288" y="150"/>
                  </a:lnTo>
                  <a:lnTo>
                    <a:pt x="288" y="151"/>
                  </a:lnTo>
                  <a:lnTo>
                    <a:pt x="288" y="152"/>
                  </a:lnTo>
                  <a:lnTo>
                    <a:pt x="288" y="153"/>
                  </a:lnTo>
                  <a:lnTo>
                    <a:pt x="288" y="154"/>
                  </a:lnTo>
                  <a:lnTo>
                    <a:pt x="288" y="156"/>
                  </a:lnTo>
                  <a:lnTo>
                    <a:pt x="288" y="158"/>
                  </a:lnTo>
                  <a:lnTo>
                    <a:pt x="288" y="160"/>
                  </a:lnTo>
                  <a:lnTo>
                    <a:pt x="288" y="162"/>
                  </a:lnTo>
                  <a:lnTo>
                    <a:pt x="288" y="164"/>
                  </a:lnTo>
                  <a:lnTo>
                    <a:pt x="288" y="165"/>
                  </a:lnTo>
                  <a:lnTo>
                    <a:pt x="288" y="167"/>
                  </a:lnTo>
                  <a:lnTo>
                    <a:pt x="288" y="169"/>
                  </a:lnTo>
                  <a:lnTo>
                    <a:pt x="287" y="170"/>
                  </a:lnTo>
                  <a:lnTo>
                    <a:pt x="287" y="171"/>
                  </a:lnTo>
                  <a:lnTo>
                    <a:pt x="287" y="172"/>
                  </a:lnTo>
                  <a:lnTo>
                    <a:pt x="287" y="173"/>
                  </a:lnTo>
                  <a:lnTo>
                    <a:pt x="286" y="174"/>
                  </a:lnTo>
                  <a:lnTo>
                    <a:pt x="286" y="175"/>
                  </a:lnTo>
                  <a:lnTo>
                    <a:pt x="286" y="177"/>
                  </a:lnTo>
                  <a:lnTo>
                    <a:pt x="286" y="178"/>
                  </a:lnTo>
                  <a:lnTo>
                    <a:pt x="286" y="179"/>
                  </a:lnTo>
                  <a:lnTo>
                    <a:pt x="286" y="180"/>
                  </a:lnTo>
                  <a:lnTo>
                    <a:pt x="286" y="180"/>
                  </a:lnTo>
                  <a:lnTo>
                    <a:pt x="286" y="181"/>
                  </a:lnTo>
                  <a:lnTo>
                    <a:pt x="286" y="182"/>
                  </a:lnTo>
                  <a:lnTo>
                    <a:pt x="286" y="183"/>
                  </a:lnTo>
                  <a:lnTo>
                    <a:pt x="286" y="183"/>
                  </a:lnTo>
                  <a:lnTo>
                    <a:pt x="286" y="184"/>
                  </a:lnTo>
                  <a:lnTo>
                    <a:pt x="283" y="189"/>
                  </a:lnTo>
                  <a:lnTo>
                    <a:pt x="282" y="194"/>
                  </a:lnTo>
                  <a:lnTo>
                    <a:pt x="280" y="199"/>
                  </a:lnTo>
                  <a:lnTo>
                    <a:pt x="279" y="204"/>
                  </a:lnTo>
                  <a:lnTo>
                    <a:pt x="277" y="209"/>
                  </a:lnTo>
                  <a:lnTo>
                    <a:pt x="276" y="214"/>
                  </a:lnTo>
                  <a:lnTo>
                    <a:pt x="274" y="219"/>
                  </a:lnTo>
                  <a:lnTo>
                    <a:pt x="273" y="224"/>
                  </a:lnTo>
                  <a:lnTo>
                    <a:pt x="272" y="225"/>
                  </a:lnTo>
                  <a:lnTo>
                    <a:pt x="271" y="228"/>
                  </a:lnTo>
                  <a:lnTo>
                    <a:pt x="270" y="230"/>
                  </a:lnTo>
                  <a:lnTo>
                    <a:pt x="269" y="232"/>
                  </a:lnTo>
                  <a:lnTo>
                    <a:pt x="268" y="233"/>
                  </a:lnTo>
                  <a:lnTo>
                    <a:pt x="266" y="235"/>
                  </a:lnTo>
                  <a:lnTo>
                    <a:pt x="265" y="237"/>
                  </a:lnTo>
                  <a:lnTo>
                    <a:pt x="264" y="238"/>
                  </a:lnTo>
                  <a:lnTo>
                    <a:pt x="264" y="240"/>
                  </a:lnTo>
                  <a:lnTo>
                    <a:pt x="263" y="241"/>
                  </a:lnTo>
                  <a:lnTo>
                    <a:pt x="262" y="243"/>
                  </a:lnTo>
                  <a:lnTo>
                    <a:pt x="262" y="246"/>
                  </a:lnTo>
                  <a:lnTo>
                    <a:pt x="261" y="247"/>
                  </a:lnTo>
                  <a:lnTo>
                    <a:pt x="261" y="249"/>
                  </a:lnTo>
                  <a:lnTo>
                    <a:pt x="260" y="250"/>
                  </a:lnTo>
                  <a:lnTo>
                    <a:pt x="259" y="252"/>
                  </a:lnTo>
                  <a:lnTo>
                    <a:pt x="258" y="255"/>
                  </a:lnTo>
                  <a:lnTo>
                    <a:pt x="256" y="258"/>
                  </a:lnTo>
                  <a:lnTo>
                    <a:pt x="255" y="260"/>
                  </a:lnTo>
                  <a:lnTo>
                    <a:pt x="253" y="264"/>
                  </a:lnTo>
                  <a:lnTo>
                    <a:pt x="252" y="267"/>
                  </a:lnTo>
                  <a:lnTo>
                    <a:pt x="249" y="270"/>
                  </a:lnTo>
                  <a:lnTo>
                    <a:pt x="247" y="273"/>
                  </a:lnTo>
                  <a:lnTo>
                    <a:pt x="246" y="276"/>
                  </a:lnTo>
                  <a:lnTo>
                    <a:pt x="241" y="282"/>
                  </a:lnTo>
                  <a:lnTo>
                    <a:pt x="237" y="288"/>
                  </a:lnTo>
                  <a:lnTo>
                    <a:pt x="231" y="293"/>
                  </a:lnTo>
                  <a:lnTo>
                    <a:pt x="227" y="300"/>
                  </a:lnTo>
                  <a:lnTo>
                    <a:pt x="222" y="305"/>
                  </a:lnTo>
                  <a:lnTo>
                    <a:pt x="217" y="312"/>
                  </a:lnTo>
                  <a:lnTo>
                    <a:pt x="212" y="317"/>
                  </a:lnTo>
                  <a:lnTo>
                    <a:pt x="207" y="322"/>
                  </a:lnTo>
                  <a:lnTo>
                    <a:pt x="206" y="323"/>
                  </a:lnTo>
                  <a:lnTo>
                    <a:pt x="205" y="324"/>
                  </a:lnTo>
                  <a:lnTo>
                    <a:pt x="204" y="325"/>
                  </a:lnTo>
                  <a:lnTo>
                    <a:pt x="203" y="326"/>
                  </a:lnTo>
                  <a:lnTo>
                    <a:pt x="202" y="327"/>
                  </a:lnTo>
                  <a:lnTo>
                    <a:pt x="201" y="329"/>
                  </a:lnTo>
                  <a:lnTo>
                    <a:pt x="200" y="330"/>
                  </a:lnTo>
                  <a:lnTo>
                    <a:pt x="198" y="331"/>
                  </a:lnTo>
                  <a:lnTo>
                    <a:pt x="194" y="334"/>
                  </a:lnTo>
                  <a:lnTo>
                    <a:pt x="191" y="337"/>
                  </a:lnTo>
                  <a:lnTo>
                    <a:pt x="188" y="339"/>
                  </a:lnTo>
                  <a:lnTo>
                    <a:pt x="185" y="342"/>
                  </a:lnTo>
                  <a:lnTo>
                    <a:pt x="181" y="346"/>
                  </a:lnTo>
                  <a:lnTo>
                    <a:pt x="178" y="349"/>
                  </a:lnTo>
                  <a:lnTo>
                    <a:pt x="175" y="351"/>
                  </a:lnTo>
                  <a:lnTo>
                    <a:pt x="171" y="354"/>
                  </a:lnTo>
                  <a:lnTo>
                    <a:pt x="170" y="355"/>
                  </a:lnTo>
                  <a:lnTo>
                    <a:pt x="169" y="356"/>
                  </a:lnTo>
                  <a:lnTo>
                    <a:pt x="167" y="357"/>
                  </a:lnTo>
                  <a:lnTo>
                    <a:pt x="166" y="358"/>
                  </a:lnTo>
                  <a:lnTo>
                    <a:pt x="163" y="359"/>
                  </a:lnTo>
                  <a:lnTo>
                    <a:pt x="162" y="360"/>
                  </a:lnTo>
                  <a:lnTo>
                    <a:pt x="160" y="361"/>
                  </a:lnTo>
                  <a:lnTo>
                    <a:pt x="159" y="363"/>
                  </a:lnTo>
                  <a:lnTo>
                    <a:pt x="155" y="365"/>
                  </a:lnTo>
                  <a:lnTo>
                    <a:pt x="152" y="368"/>
                  </a:lnTo>
                  <a:lnTo>
                    <a:pt x="147" y="370"/>
                  </a:lnTo>
                  <a:lnTo>
                    <a:pt x="143" y="372"/>
                  </a:lnTo>
                  <a:lnTo>
                    <a:pt x="140" y="374"/>
                  </a:lnTo>
                  <a:lnTo>
                    <a:pt x="136" y="377"/>
                  </a:lnTo>
                  <a:lnTo>
                    <a:pt x="133" y="380"/>
                  </a:lnTo>
                  <a:lnTo>
                    <a:pt x="128" y="382"/>
                  </a:lnTo>
                  <a:lnTo>
                    <a:pt x="125" y="384"/>
                  </a:lnTo>
                  <a:lnTo>
                    <a:pt x="122" y="385"/>
                  </a:lnTo>
                  <a:lnTo>
                    <a:pt x="120" y="387"/>
                  </a:lnTo>
                  <a:lnTo>
                    <a:pt x="117" y="389"/>
                  </a:lnTo>
                  <a:lnTo>
                    <a:pt x="113" y="390"/>
                  </a:lnTo>
                  <a:lnTo>
                    <a:pt x="110" y="392"/>
                  </a:lnTo>
                  <a:lnTo>
                    <a:pt x="108" y="393"/>
                  </a:lnTo>
                  <a:lnTo>
                    <a:pt x="105" y="395"/>
                  </a:lnTo>
                  <a:lnTo>
                    <a:pt x="99" y="398"/>
                  </a:lnTo>
                  <a:lnTo>
                    <a:pt x="93" y="401"/>
                  </a:lnTo>
                  <a:lnTo>
                    <a:pt x="87" y="403"/>
                  </a:lnTo>
                  <a:lnTo>
                    <a:pt x="82" y="406"/>
                  </a:lnTo>
                  <a:lnTo>
                    <a:pt x="75" y="408"/>
                  </a:lnTo>
                  <a:lnTo>
                    <a:pt x="70" y="411"/>
                  </a:lnTo>
                  <a:lnTo>
                    <a:pt x="63" y="414"/>
                  </a:lnTo>
                  <a:lnTo>
                    <a:pt x="57" y="417"/>
                  </a:lnTo>
                  <a:lnTo>
                    <a:pt x="56" y="418"/>
                  </a:lnTo>
                  <a:lnTo>
                    <a:pt x="55" y="418"/>
                  </a:lnTo>
                  <a:lnTo>
                    <a:pt x="53" y="419"/>
                  </a:lnTo>
                  <a:lnTo>
                    <a:pt x="52" y="420"/>
                  </a:lnTo>
                  <a:lnTo>
                    <a:pt x="50" y="421"/>
                  </a:lnTo>
                  <a:lnTo>
                    <a:pt x="49" y="421"/>
                  </a:lnTo>
                  <a:lnTo>
                    <a:pt x="46" y="422"/>
                  </a:lnTo>
                  <a:lnTo>
                    <a:pt x="45" y="423"/>
                  </a:lnTo>
                  <a:lnTo>
                    <a:pt x="42" y="424"/>
                  </a:lnTo>
                  <a:lnTo>
                    <a:pt x="39" y="426"/>
                  </a:lnTo>
                  <a:lnTo>
                    <a:pt x="36" y="428"/>
                  </a:lnTo>
                  <a:lnTo>
                    <a:pt x="33" y="430"/>
                  </a:lnTo>
                  <a:lnTo>
                    <a:pt x="29" y="432"/>
                  </a:lnTo>
                  <a:lnTo>
                    <a:pt x="26" y="433"/>
                  </a:lnTo>
                  <a:lnTo>
                    <a:pt x="24" y="435"/>
                  </a:lnTo>
                  <a:lnTo>
                    <a:pt x="21" y="436"/>
                  </a:lnTo>
                  <a:lnTo>
                    <a:pt x="19" y="437"/>
                  </a:lnTo>
                  <a:lnTo>
                    <a:pt x="18" y="437"/>
                  </a:lnTo>
                  <a:lnTo>
                    <a:pt x="17" y="437"/>
                  </a:lnTo>
                  <a:lnTo>
                    <a:pt x="16" y="437"/>
                  </a:lnTo>
                  <a:lnTo>
                    <a:pt x="15" y="437"/>
                  </a:lnTo>
                  <a:lnTo>
                    <a:pt x="12" y="437"/>
                  </a:lnTo>
                  <a:lnTo>
                    <a:pt x="11" y="437"/>
                  </a:lnTo>
                  <a:lnTo>
                    <a:pt x="10" y="437"/>
                  </a:lnTo>
                  <a:lnTo>
                    <a:pt x="10" y="437"/>
                  </a:lnTo>
                  <a:lnTo>
                    <a:pt x="9" y="437"/>
                  </a:lnTo>
                  <a:lnTo>
                    <a:pt x="9" y="437"/>
                  </a:lnTo>
                  <a:lnTo>
                    <a:pt x="9" y="437"/>
                  </a:lnTo>
                  <a:lnTo>
                    <a:pt x="8" y="437"/>
                  </a:lnTo>
                  <a:lnTo>
                    <a:pt x="8" y="437"/>
                  </a:lnTo>
                  <a:lnTo>
                    <a:pt x="8" y="437"/>
                  </a:lnTo>
                  <a:lnTo>
                    <a:pt x="7" y="437"/>
                  </a:lnTo>
                  <a:lnTo>
                    <a:pt x="8" y="434"/>
                  </a:lnTo>
                  <a:lnTo>
                    <a:pt x="9" y="431"/>
                  </a:lnTo>
                  <a:lnTo>
                    <a:pt x="9" y="427"/>
                  </a:lnTo>
                  <a:lnTo>
                    <a:pt x="10" y="424"/>
                  </a:lnTo>
                  <a:lnTo>
                    <a:pt x="11" y="421"/>
                  </a:lnTo>
                  <a:lnTo>
                    <a:pt x="11" y="418"/>
                  </a:lnTo>
                  <a:lnTo>
                    <a:pt x="12" y="415"/>
                  </a:lnTo>
                  <a:lnTo>
                    <a:pt x="14" y="411"/>
                  </a:lnTo>
                  <a:lnTo>
                    <a:pt x="14" y="410"/>
                  </a:lnTo>
                  <a:lnTo>
                    <a:pt x="15" y="409"/>
                  </a:lnTo>
                  <a:lnTo>
                    <a:pt x="15" y="409"/>
                  </a:lnTo>
                  <a:lnTo>
                    <a:pt x="15" y="408"/>
                  </a:lnTo>
                  <a:lnTo>
                    <a:pt x="16" y="407"/>
                  </a:lnTo>
                  <a:lnTo>
                    <a:pt x="16" y="406"/>
                  </a:lnTo>
                  <a:lnTo>
                    <a:pt x="16" y="405"/>
                  </a:lnTo>
                  <a:lnTo>
                    <a:pt x="17" y="404"/>
                  </a:lnTo>
                  <a:lnTo>
                    <a:pt x="17" y="398"/>
                  </a:lnTo>
                  <a:lnTo>
                    <a:pt x="18" y="390"/>
                  </a:lnTo>
                  <a:lnTo>
                    <a:pt x="19" y="383"/>
                  </a:lnTo>
                  <a:lnTo>
                    <a:pt x="19" y="375"/>
                  </a:lnTo>
                  <a:lnTo>
                    <a:pt x="20" y="369"/>
                  </a:lnTo>
                  <a:lnTo>
                    <a:pt x="20" y="361"/>
                  </a:lnTo>
                  <a:lnTo>
                    <a:pt x="21" y="354"/>
                  </a:lnTo>
                  <a:lnTo>
                    <a:pt x="22" y="347"/>
                  </a:lnTo>
                  <a:lnTo>
                    <a:pt x="22" y="342"/>
                  </a:lnTo>
                  <a:lnTo>
                    <a:pt x="21" y="337"/>
                  </a:lnTo>
                  <a:lnTo>
                    <a:pt x="21" y="332"/>
                  </a:lnTo>
                  <a:lnTo>
                    <a:pt x="21" y="326"/>
                  </a:lnTo>
                  <a:lnTo>
                    <a:pt x="21" y="321"/>
                  </a:lnTo>
                  <a:lnTo>
                    <a:pt x="21" y="317"/>
                  </a:lnTo>
                  <a:lnTo>
                    <a:pt x="21" y="312"/>
                  </a:lnTo>
                  <a:lnTo>
                    <a:pt x="21" y="306"/>
                  </a:lnTo>
                  <a:lnTo>
                    <a:pt x="20" y="304"/>
                  </a:lnTo>
                  <a:lnTo>
                    <a:pt x="19" y="302"/>
                  </a:lnTo>
                  <a:lnTo>
                    <a:pt x="19" y="300"/>
                  </a:lnTo>
                  <a:lnTo>
                    <a:pt x="18" y="298"/>
                  </a:lnTo>
                  <a:lnTo>
                    <a:pt x="18" y="296"/>
                  </a:lnTo>
                  <a:lnTo>
                    <a:pt x="17" y="293"/>
                  </a:lnTo>
                  <a:lnTo>
                    <a:pt x="16" y="291"/>
                  </a:lnTo>
                  <a:lnTo>
                    <a:pt x="16" y="289"/>
                  </a:lnTo>
                  <a:lnTo>
                    <a:pt x="15" y="283"/>
                  </a:lnTo>
                  <a:lnTo>
                    <a:pt x="12" y="275"/>
                  </a:lnTo>
                  <a:lnTo>
                    <a:pt x="11" y="269"/>
                  </a:lnTo>
                  <a:lnTo>
                    <a:pt x="10" y="263"/>
                  </a:lnTo>
                  <a:lnTo>
                    <a:pt x="9" y="256"/>
                  </a:lnTo>
                  <a:lnTo>
                    <a:pt x="8" y="250"/>
                  </a:lnTo>
                  <a:lnTo>
                    <a:pt x="6" y="243"/>
                  </a:lnTo>
                  <a:lnTo>
                    <a:pt x="5" y="237"/>
                  </a:lnTo>
                  <a:lnTo>
                    <a:pt x="4" y="234"/>
                  </a:lnTo>
                  <a:lnTo>
                    <a:pt x="4" y="230"/>
                  </a:lnTo>
                  <a:lnTo>
                    <a:pt x="3" y="226"/>
                  </a:lnTo>
                  <a:lnTo>
                    <a:pt x="3" y="223"/>
                  </a:lnTo>
                  <a:lnTo>
                    <a:pt x="2" y="219"/>
                  </a:lnTo>
                  <a:lnTo>
                    <a:pt x="2" y="216"/>
                  </a:lnTo>
                  <a:lnTo>
                    <a:pt x="1" y="213"/>
                  </a:lnTo>
                  <a:lnTo>
                    <a:pt x="0" y="208"/>
                  </a:lnTo>
                  <a:lnTo>
                    <a:pt x="1" y="205"/>
                  </a:lnTo>
                  <a:lnTo>
                    <a:pt x="1" y="201"/>
                  </a:lnTo>
                  <a:lnTo>
                    <a:pt x="1" y="198"/>
                  </a:lnTo>
                  <a:lnTo>
                    <a:pt x="2" y="195"/>
                  </a:lnTo>
                  <a:lnTo>
                    <a:pt x="2" y="190"/>
                  </a:lnTo>
                  <a:lnTo>
                    <a:pt x="2" y="187"/>
                  </a:lnTo>
                  <a:lnTo>
                    <a:pt x="3" y="184"/>
                  </a:lnTo>
                  <a:lnTo>
                    <a:pt x="3" y="180"/>
                  </a:lnTo>
                  <a:lnTo>
                    <a:pt x="4" y="175"/>
                  </a:lnTo>
                  <a:lnTo>
                    <a:pt x="5" y="171"/>
                  </a:lnTo>
                  <a:lnTo>
                    <a:pt x="6" y="167"/>
                  </a:lnTo>
                  <a:lnTo>
                    <a:pt x="8" y="163"/>
                  </a:lnTo>
                  <a:lnTo>
                    <a:pt x="9" y="158"/>
                  </a:lnTo>
                  <a:lnTo>
                    <a:pt x="10" y="154"/>
                  </a:lnTo>
                  <a:lnTo>
                    <a:pt x="11" y="150"/>
                  </a:lnTo>
                  <a:lnTo>
                    <a:pt x="12" y="146"/>
                  </a:lnTo>
                  <a:lnTo>
                    <a:pt x="15" y="140"/>
                  </a:lnTo>
                  <a:lnTo>
                    <a:pt x="17" y="135"/>
                  </a:lnTo>
                  <a:lnTo>
                    <a:pt x="19" y="130"/>
                  </a:lnTo>
                  <a:lnTo>
                    <a:pt x="22" y="124"/>
                  </a:lnTo>
                  <a:lnTo>
                    <a:pt x="24" y="119"/>
                  </a:lnTo>
                  <a:lnTo>
                    <a:pt x="26" y="113"/>
                  </a:lnTo>
                  <a:lnTo>
                    <a:pt x="28" y="107"/>
                  </a:lnTo>
                  <a:lnTo>
                    <a:pt x="31" y="102"/>
                  </a:lnTo>
                  <a:lnTo>
                    <a:pt x="33" y="100"/>
                  </a:lnTo>
                  <a:lnTo>
                    <a:pt x="35" y="97"/>
                  </a:lnTo>
                  <a:lnTo>
                    <a:pt x="37" y="95"/>
                  </a:lnTo>
                  <a:lnTo>
                    <a:pt x="39" y="91"/>
                  </a:lnTo>
                  <a:lnTo>
                    <a:pt x="41" y="89"/>
                  </a:lnTo>
                  <a:lnTo>
                    <a:pt x="43" y="86"/>
                  </a:lnTo>
                  <a:lnTo>
                    <a:pt x="45" y="84"/>
                  </a:lnTo>
                  <a:lnTo>
                    <a:pt x="48" y="82"/>
                  </a:lnTo>
                  <a:lnTo>
                    <a:pt x="49" y="81"/>
                  </a:lnTo>
                  <a:lnTo>
                    <a:pt x="50" y="80"/>
                  </a:lnTo>
                  <a:lnTo>
                    <a:pt x="51" y="79"/>
                  </a:lnTo>
                  <a:lnTo>
                    <a:pt x="52" y="78"/>
                  </a:lnTo>
                  <a:lnTo>
                    <a:pt x="53" y="77"/>
                  </a:lnTo>
                  <a:lnTo>
                    <a:pt x="54" y="76"/>
                  </a:lnTo>
                  <a:lnTo>
                    <a:pt x="55" y="74"/>
                  </a:lnTo>
                  <a:lnTo>
                    <a:pt x="56" y="73"/>
                  </a:lnTo>
                  <a:lnTo>
                    <a:pt x="58" y="73"/>
                  </a:lnTo>
                  <a:lnTo>
                    <a:pt x="59" y="73"/>
                  </a:lnTo>
                  <a:lnTo>
                    <a:pt x="60" y="73"/>
                  </a:lnTo>
                  <a:lnTo>
                    <a:pt x="61" y="73"/>
                  </a:lnTo>
                  <a:lnTo>
                    <a:pt x="62" y="73"/>
                  </a:lnTo>
                  <a:lnTo>
                    <a:pt x="65" y="73"/>
                  </a:lnTo>
                  <a:lnTo>
                    <a:pt x="66" y="73"/>
                  </a:lnTo>
                  <a:lnTo>
                    <a:pt x="67" y="73"/>
                  </a:lnTo>
                  <a:lnTo>
                    <a:pt x="68" y="73"/>
                  </a:lnTo>
                  <a:lnTo>
                    <a:pt x="69" y="74"/>
                  </a:lnTo>
                  <a:lnTo>
                    <a:pt x="70" y="74"/>
                  </a:lnTo>
                  <a:lnTo>
                    <a:pt x="71" y="76"/>
                  </a:lnTo>
                  <a:lnTo>
                    <a:pt x="73" y="76"/>
                  </a:lnTo>
                  <a:lnTo>
                    <a:pt x="74" y="77"/>
                  </a:lnTo>
                  <a:lnTo>
                    <a:pt x="75" y="77"/>
                  </a:lnTo>
                  <a:lnTo>
                    <a:pt x="76" y="78"/>
                  </a:lnTo>
                  <a:lnTo>
                    <a:pt x="77" y="79"/>
                  </a:lnTo>
                  <a:lnTo>
                    <a:pt x="78" y="79"/>
                  </a:lnTo>
                  <a:lnTo>
                    <a:pt x="79" y="80"/>
                  </a:lnTo>
                  <a:lnTo>
                    <a:pt x="80" y="81"/>
                  </a:lnTo>
                  <a:lnTo>
                    <a:pt x="82" y="82"/>
                  </a:lnTo>
                  <a:lnTo>
                    <a:pt x="83" y="83"/>
                  </a:lnTo>
                  <a:lnTo>
                    <a:pt x="84" y="84"/>
                  </a:lnTo>
                  <a:lnTo>
                    <a:pt x="85" y="85"/>
                  </a:lnTo>
                  <a:lnTo>
                    <a:pt x="85" y="85"/>
                  </a:lnTo>
                  <a:lnTo>
                    <a:pt x="85" y="85"/>
                  </a:lnTo>
                  <a:lnTo>
                    <a:pt x="85" y="86"/>
                  </a:lnTo>
                  <a:lnTo>
                    <a:pt x="85" y="86"/>
                  </a:lnTo>
                  <a:lnTo>
                    <a:pt x="85" y="86"/>
                  </a:lnTo>
                  <a:lnTo>
                    <a:pt x="85" y="87"/>
                  </a:lnTo>
                  <a:lnTo>
                    <a:pt x="85" y="87"/>
                  </a:lnTo>
                  <a:lnTo>
                    <a:pt x="85" y="87"/>
                  </a:lnTo>
                  <a:lnTo>
                    <a:pt x="86" y="88"/>
                  </a:lnTo>
                  <a:lnTo>
                    <a:pt x="88" y="89"/>
                  </a:lnTo>
                  <a:lnTo>
                    <a:pt x="89" y="90"/>
                  </a:lnTo>
                  <a:lnTo>
                    <a:pt x="90" y="91"/>
                  </a:lnTo>
                  <a:lnTo>
                    <a:pt x="91" y="93"/>
                  </a:lnTo>
                  <a:lnTo>
                    <a:pt x="92" y="94"/>
                  </a:lnTo>
                  <a:lnTo>
                    <a:pt x="93" y="94"/>
                  </a:lnTo>
                  <a:lnTo>
                    <a:pt x="94" y="95"/>
                  </a:lnTo>
                  <a:lnTo>
                    <a:pt x="96" y="97"/>
                  </a:lnTo>
                  <a:lnTo>
                    <a:pt x="97" y="99"/>
                  </a:lnTo>
                  <a:lnTo>
                    <a:pt x="99" y="100"/>
                  </a:lnTo>
                  <a:lnTo>
                    <a:pt x="101" y="102"/>
                  </a:lnTo>
                  <a:lnTo>
                    <a:pt x="102" y="104"/>
                  </a:lnTo>
                  <a:lnTo>
                    <a:pt x="104" y="105"/>
                  </a:lnTo>
                  <a:lnTo>
                    <a:pt x="105" y="107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8" y="111"/>
                  </a:lnTo>
                  <a:lnTo>
                    <a:pt x="108" y="111"/>
                  </a:lnTo>
                  <a:lnTo>
                    <a:pt x="108" y="111"/>
                  </a:lnTo>
                  <a:lnTo>
                    <a:pt x="108" y="111"/>
                  </a:lnTo>
                  <a:lnTo>
                    <a:pt x="109" y="112"/>
                  </a:lnTo>
                  <a:lnTo>
                    <a:pt x="110" y="111"/>
                  </a:lnTo>
                  <a:lnTo>
                    <a:pt x="112" y="111"/>
                  </a:lnTo>
                  <a:lnTo>
                    <a:pt x="113" y="111"/>
                  </a:lnTo>
                  <a:lnTo>
                    <a:pt x="116" y="111"/>
                  </a:lnTo>
                  <a:lnTo>
                    <a:pt x="117" y="110"/>
                  </a:lnTo>
                  <a:lnTo>
                    <a:pt x="119" y="110"/>
                  </a:lnTo>
                  <a:lnTo>
                    <a:pt x="121" y="110"/>
                  </a:lnTo>
                  <a:lnTo>
                    <a:pt x="122" y="110"/>
                  </a:lnTo>
                  <a:lnTo>
                    <a:pt x="123" y="107"/>
                  </a:lnTo>
                  <a:lnTo>
                    <a:pt x="125" y="106"/>
                  </a:lnTo>
                  <a:lnTo>
                    <a:pt x="126" y="104"/>
                  </a:lnTo>
                  <a:lnTo>
                    <a:pt x="127" y="103"/>
                  </a:lnTo>
                  <a:lnTo>
                    <a:pt x="128" y="101"/>
                  </a:lnTo>
                  <a:lnTo>
                    <a:pt x="129" y="100"/>
                  </a:lnTo>
                  <a:lnTo>
                    <a:pt x="131" y="99"/>
                  </a:lnTo>
                  <a:lnTo>
                    <a:pt x="133" y="97"/>
                  </a:lnTo>
                  <a:lnTo>
                    <a:pt x="134" y="94"/>
                  </a:lnTo>
                  <a:lnTo>
                    <a:pt x="136" y="90"/>
                  </a:lnTo>
                  <a:lnTo>
                    <a:pt x="137" y="87"/>
                  </a:lnTo>
                  <a:lnTo>
                    <a:pt x="139" y="84"/>
                  </a:lnTo>
                  <a:lnTo>
                    <a:pt x="141" y="80"/>
                  </a:lnTo>
                  <a:lnTo>
                    <a:pt x="142" y="77"/>
                  </a:lnTo>
                  <a:lnTo>
                    <a:pt x="144" y="73"/>
                  </a:lnTo>
                  <a:lnTo>
                    <a:pt x="145" y="70"/>
                  </a:lnTo>
                  <a:lnTo>
                    <a:pt x="147" y="69"/>
                  </a:lnTo>
                  <a:lnTo>
                    <a:pt x="150" y="68"/>
                  </a:lnTo>
                  <a:lnTo>
                    <a:pt x="151" y="66"/>
                  </a:lnTo>
                  <a:lnTo>
                    <a:pt x="153" y="65"/>
                  </a:lnTo>
                  <a:lnTo>
                    <a:pt x="155" y="64"/>
                  </a:lnTo>
                  <a:lnTo>
                    <a:pt x="156" y="63"/>
                  </a:lnTo>
                  <a:lnTo>
                    <a:pt x="158" y="62"/>
                  </a:lnTo>
                  <a:lnTo>
                    <a:pt x="160" y="60"/>
                  </a:lnTo>
                  <a:lnTo>
                    <a:pt x="161" y="60"/>
                  </a:lnTo>
                  <a:lnTo>
                    <a:pt x="163" y="59"/>
                  </a:lnTo>
                  <a:lnTo>
                    <a:pt x="164" y="59"/>
                  </a:lnTo>
                  <a:lnTo>
                    <a:pt x="166" y="57"/>
                  </a:lnTo>
                  <a:lnTo>
                    <a:pt x="167" y="57"/>
                  </a:lnTo>
                  <a:lnTo>
                    <a:pt x="169" y="56"/>
                  </a:lnTo>
                  <a:lnTo>
                    <a:pt x="170" y="56"/>
                  </a:lnTo>
                  <a:lnTo>
                    <a:pt x="171" y="56"/>
                  </a:lnTo>
                  <a:lnTo>
                    <a:pt x="174" y="55"/>
                  </a:lnTo>
                  <a:lnTo>
                    <a:pt x="176" y="55"/>
                  </a:lnTo>
                  <a:lnTo>
                    <a:pt x="179" y="55"/>
                  </a:lnTo>
                  <a:lnTo>
                    <a:pt x="183" y="55"/>
                  </a:lnTo>
                  <a:lnTo>
                    <a:pt x="185" y="55"/>
                  </a:lnTo>
                  <a:lnTo>
                    <a:pt x="188" y="55"/>
                  </a:lnTo>
                  <a:lnTo>
                    <a:pt x="190" y="55"/>
                  </a:lnTo>
                  <a:lnTo>
                    <a:pt x="193" y="54"/>
                  </a:lnTo>
                  <a:lnTo>
                    <a:pt x="195" y="55"/>
                  </a:lnTo>
                  <a:lnTo>
                    <a:pt x="197" y="55"/>
                  </a:lnTo>
                  <a:lnTo>
                    <a:pt x="201" y="55"/>
                  </a:lnTo>
                  <a:lnTo>
                    <a:pt x="203" y="55"/>
                  </a:lnTo>
                  <a:lnTo>
                    <a:pt x="206" y="55"/>
                  </a:lnTo>
                  <a:lnTo>
                    <a:pt x="208" y="55"/>
                  </a:lnTo>
                  <a:lnTo>
                    <a:pt x="210" y="55"/>
                  </a:lnTo>
                  <a:lnTo>
                    <a:pt x="213" y="56"/>
                  </a:lnTo>
                  <a:lnTo>
                    <a:pt x="214" y="56"/>
                  </a:lnTo>
                  <a:lnTo>
                    <a:pt x="215" y="56"/>
                  </a:lnTo>
                  <a:lnTo>
                    <a:pt x="215" y="57"/>
                  </a:lnTo>
                  <a:lnTo>
                    <a:pt x="217" y="57"/>
                  </a:lnTo>
                  <a:lnTo>
                    <a:pt x="218" y="59"/>
                  </a:lnTo>
                  <a:lnTo>
                    <a:pt x="219" y="59"/>
                  </a:lnTo>
                  <a:lnTo>
                    <a:pt x="220" y="60"/>
                  </a:lnTo>
                  <a:lnTo>
                    <a:pt x="221" y="60"/>
                  </a:lnTo>
                  <a:lnTo>
                    <a:pt x="221" y="61"/>
                  </a:lnTo>
                  <a:lnTo>
                    <a:pt x="221" y="61"/>
                  </a:lnTo>
                  <a:lnTo>
                    <a:pt x="221" y="61"/>
                  </a:lnTo>
                  <a:lnTo>
                    <a:pt x="221" y="61"/>
                  </a:lnTo>
                  <a:lnTo>
                    <a:pt x="221" y="62"/>
                  </a:lnTo>
                  <a:lnTo>
                    <a:pt x="221" y="62"/>
                  </a:lnTo>
                  <a:lnTo>
                    <a:pt x="222" y="62"/>
                  </a:lnTo>
                  <a:lnTo>
                    <a:pt x="222" y="62"/>
                  </a:lnTo>
                  <a:lnTo>
                    <a:pt x="222" y="62"/>
                  </a:lnTo>
                  <a:lnTo>
                    <a:pt x="222" y="63"/>
                  </a:lnTo>
                  <a:lnTo>
                    <a:pt x="222" y="63"/>
                  </a:lnTo>
                  <a:lnTo>
                    <a:pt x="223" y="63"/>
                  </a:lnTo>
                  <a:lnTo>
                    <a:pt x="223" y="64"/>
                  </a:lnTo>
                  <a:lnTo>
                    <a:pt x="223" y="64"/>
                  </a:lnTo>
                  <a:lnTo>
                    <a:pt x="223" y="64"/>
                  </a:lnTo>
                  <a:lnTo>
                    <a:pt x="224" y="64"/>
                  </a:lnTo>
                  <a:lnTo>
                    <a:pt x="224" y="64"/>
                  </a:lnTo>
                  <a:lnTo>
                    <a:pt x="225" y="64"/>
                  </a:lnTo>
                  <a:lnTo>
                    <a:pt x="226" y="63"/>
                  </a:lnTo>
                  <a:lnTo>
                    <a:pt x="227" y="63"/>
                  </a:lnTo>
                  <a:lnTo>
                    <a:pt x="228" y="62"/>
                  </a:lnTo>
                  <a:lnTo>
                    <a:pt x="229" y="62"/>
                  </a:lnTo>
                  <a:lnTo>
                    <a:pt x="229" y="62"/>
                  </a:lnTo>
                  <a:lnTo>
                    <a:pt x="230" y="61"/>
                  </a:lnTo>
                  <a:lnTo>
                    <a:pt x="231" y="61"/>
                  </a:lnTo>
                  <a:lnTo>
                    <a:pt x="231" y="61"/>
                  </a:lnTo>
                  <a:lnTo>
                    <a:pt x="231" y="60"/>
                  </a:lnTo>
                  <a:lnTo>
                    <a:pt x="231" y="60"/>
                  </a:lnTo>
                  <a:lnTo>
                    <a:pt x="232" y="60"/>
                  </a:lnTo>
                  <a:lnTo>
                    <a:pt x="232" y="59"/>
                  </a:lnTo>
                  <a:lnTo>
                    <a:pt x="232" y="59"/>
                  </a:lnTo>
                  <a:lnTo>
                    <a:pt x="232" y="57"/>
                  </a:lnTo>
                  <a:lnTo>
                    <a:pt x="232" y="55"/>
                  </a:lnTo>
                  <a:lnTo>
                    <a:pt x="232" y="53"/>
                  </a:lnTo>
                  <a:lnTo>
                    <a:pt x="234" y="51"/>
                  </a:lnTo>
                  <a:lnTo>
                    <a:pt x="234" y="48"/>
                  </a:lnTo>
                  <a:lnTo>
                    <a:pt x="234" y="46"/>
                  </a:lnTo>
                  <a:lnTo>
                    <a:pt x="234" y="44"/>
                  </a:lnTo>
                  <a:lnTo>
                    <a:pt x="234" y="40"/>
                  </a:lnTo>
                  <a:lnTo>
                    <a:pt x="234" y="38"/>
                  </a:lnTo>
                  <a:lnTo>
                    <a:pt x="236" y="36"/>
                  </a:lnTo>
                  <a:lnTo>
                    <a:pt x="237" y="35"/>
                  </a:lnTo>
                  <a:lnTo>
                    <a:pt x="238" y="33"/>
                  </a:lnTo>
                  <a:lnTo>
                    <a:pt x="239" y="31"/>
                  </a:lnTo>
                  <a:lnTo>
                    <a:pt x="240" y="30"/>
                  </a:lnTo>
                  <a:lnTo>
                    <a:pt x="242" y="28"/>
                  </a:lnTo>
                  <a:lnTo>
                    <a:pt x="243" y="26"/>
                  </a:lnTo>
                  <a:lnTo>
                    <a:pt x="244" y="25"/>
                  </a:lnTo>
                  <a:lnTo>
                    <a:pt x="246" y="22"/>
                  </a:lnTo>
                  <a:lnTo>
                    <a:pt x="248" y="20"/>
                  </a:lnTo>
                  <a:lnTo>
                    <a:pt x="251" y="18"/>
                  </a:lnTo>
                  <a:lnTo>
                    <a:pt x="253" y="16"/>
                  </a:lnTo>
                  <a:lnTo>
                    <a:pt x="255" y="14"/>
                  </a:lnTo>
                  <a:lnTo>
                    <a:pt x="257" y="12"/>
                  </a:lnTo>
                  <a:lnTo>
                    <a:pt x="259" y="10"/>
                  </a:lnTo>
                  <a:lnTo>
                    <a:pt x="261" y="7"/>
                  </a:lnTo>
                  <a:lnTo>
                    <a:pt x="263" y="6"/>
                  </a:lnTo>
                  <a:lnTo>
                    <a:pt x="264" y="5"/>
                  </a:lnTo>
                  <a:lnTo>
                    <a:pt x="266" y="5"/>
                  </a:lnTo>
                  <a:lnTo>
                    <a:pt x="268" y="4"/>
                  </a:lnTo>
                  <a:lnTo>
                    <a:pt x="269" y="3"/>
                  </a:lnTo>
                  <a:lnTo>
                    <a:pt x="271" y="2"/>
                  </a:lnTo>
                  <a:lnTo>
                    <a:pt x="272" y="1"/>
                  </a:lnTo>
                  <a:lnTo>
                    <a:pt x="274" y="0"/>
                  </a:lnTo>
                  <a:lnTo>
                    <a:pt x="274" y="6"/>
                  </a:lnTo>
                  <a:lnTo>
                    <a:pt x="275" y="12"/>
                  </a:lnTo>
                  <a:lnTo>
                    <a:pt x="275" y="18"/>
                  </a:lnTo>
                  <a:lnTo>
                    <a:pt x="275" y="23"/>
                  </a:lnTo>
                  <a:lnTo>
                    <a:pt x="276" y="30"/>
                  </a:lnTo>
                  <a:lnTo>
                    <a:pt x="276" y="35"/>
                  </a:lnTo>
                  <a:lnTo>
                    <a:pt x="276" y="40"/>
                  </a:lnTo>
                  <a:lnTo>
                    <a:pt x="277" y="47"/>
                  </a:lnTo>
                  <a:lnTo>
                    <a:pt x="278" y="50"/>
                  </a:lnTo>
                  <a:lnTo>
                    <a:pt x="278" y="52"/>
                  </a:lnTo>
                  <a:lnTo>
                    <a:pt x="279" y="55"/>
                  </a:lnTo>
                  <a:lnTo>
                    <a:pt x="280" y="59"/>
                  </a:lnTo>
                  <a:lnTo>
                    <a:pt x="280" y="62"/>
                  </a:lnTo>
                  <a:lnTo>
                    <a:pt x="281" y="64"/>
                  </a:lnTo>
                  <a:lnTo>
                    <a:pt x="282" y="67"/>
                  </a:lnTo>
                  <a:lnTo>
                    <a:pt x="282" y="70"/>
                  </a:lnTo>
                  <a:close/>
                </a:path>
              </a:pathLst>
            </a:custGeom>
            <a:solidFill>
              <a:srgbClr val="E1AE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9" name="Freeform 395"/>
            <p:cNvSpPr>
              <a:spLocks/>
            </p:cNvSpPr>
            <p:nvPr/>
          </p:nvSpPr>
          <p:spPr bwMode="auto">
            <a:xfrm>
              <a:off x="1893" y="1848"/>
              <a:ext cx="257" cy="386"/>
            </a:xfrm>
            <a:custGeom>
              <a:avLst/>
              <a:gdLst>
                <a:gd name="T0" fmla="*/ 252 w 257"/>
                <a:gd name="T1" fmla="*/ 74 h 386"/>
                <a:gd name="T2" fmla="*/ 257 w 257"/>
                <a:gd name="T3" fmla="*/ 90 h 386"/>
                <a:gd name="T4" fmla="*/ 257 w 257"/>
                <a:gd name="T5" fmla="*/ 111 h 386"/>
                <a:gd name="T6" fmla="*/ 255 w 257"/>
                <a:gd name="T7" fmla="*/ 127 h 386"/>
                <a:gd name="T8" fmla="*/ 254 w 257"/>
                <a:gd name="T9" fmla="*/ 135 h 386"/>
                <a:gd name="T10" fmla="*/ 254 w 257"/>
                <a:gd name="T11" fmla="*/ 147 h 386"/>
                <a:gd name="T12" fmla="*/ 251 w 257"/>
                <a:gd name="T13" fmla="*/ 157 h 386"/>
                <a:gd name="T14" fmla="*/ 251 w 257"/>
                <a:gd name="T15" fmla="*/ 162 h 386"/>
                <a:gd name="T16" fmla="*/ 242 w 257"/>
                <a:gd name="T17" fmla="*/ 194 h 386"/>
                <a:gd name="T18" fmla="*/ 234 w 257"/>
                <a:gd name="T19" fmla="*/ 209 h 386"/>
                <a:gd name="T20" fmla="*/ 229 w 257"/>
                <a:gd name="T21" fmla="*/ 220 h 386"/>
                <a:gd name="T22" fmla="*/ 218 w 257"/>
                <a:gd name="T23" fmla="*/ 242 h 386"/>
                <a:gd name="T24" fmla="*/ 187 w 257"/>
                <a:gd name="T25" fmla="*/ 280 h 386"/>
                <a:gd name="T26" fmla="*/ 176 w 257"/>
                <a:gd name="T27" fmla="*/ 291 h 386"/>
                <a:gd name="T28" fmla="*/ 154 w 257"/>
                <a:gd name="T29" fmla="*/ 310 h 386"/>
                <a:gd name="T30" fmla="*/ 141 w 257"/>
                <a:gd name="T31" fmla="*/ 319 h 386"/>
                <a:gd name="T32" fmla="*/ 116 w 257"/>
                <a:gd name="T33" fmla="*/ 335 h 386"/>
                <a:gd name="T34" fmla="*/ 95 w 257"/>
                <a:gd name="T35" fmla="*/ 347 h 386"/>
                <a:gd name="T36" fmla="*/ 56 w 257"/>
                <a:gd name="T37" fmla="*/ 365 h 386"/>
                <a:gd name="T38" fmla="*/ 41 w 257"/>
                <a:gd name="T39" fmla="*/ 372 h 386"/>
                <a:gd name="T40" fmla="*/ 21 w 257"/>
                <a:gd name="T41" fmla="*/ 384 h 386"/>
                <a:gd name="T42" fmla="*/ 10 w 257"/>
                <a:gd name="T43" fmla="*/ 386 h 386"/>
                <a:gd name="T44" fmla="*/ 7 w 257"/>
                <a:gd name="T45" fmla="*/ 386 h 386"/>
                <a:gd name="T46" fmla="*/ 11 w 257"/>
                <a:gd name="T47" fmla="*/ 366 h 386"/>
                <a:gd name="T48" fmla="*/ 14 w 257"/>
                <a:gd name="T49" fmla="*/ 358 h 386"/>
                <a:gd name="T50" fmla="*/ 19 w 257"/>
                <a:gd name="T51" fmla="*/ 313 h 386"/>
                <a:gd name="T52" fmla="*/ 18 w 257"/>
                <a:gd name="T53" fmla="*/ 275 h 386"/>
                <a:gd name="T54" fmla="*/ 14 w 257"/>
                <a:gd name="T55" fmla="*/ 257 h 386"/>
                <a:gd name="T56" fmla="*/ 6 w 257"/>
                <a:gd name="T57" fmla="*/ 215 h 386"/>
                <a:gd name="T58" fmla="*/ 1 w 257"/>
                <a:gd name="T59" fmla="*/ 188 h 386"/>
                <a:gd name="T60" fmla="*/ 3 w 257"/>
                <a:gd name="T61" fmla="*/ 162 h 386"/>
                <a:gd name="T62" fmla="*/ 10 w 257"/>
                <a:gd name="T63" fmla="*/ 133 h 386"/>
                <a:gd name="T64" fmla="*/ 25 w 257"/>
                <a:gd name="T65" fmla="*/ 95 h 386"/>
                <a:gd name="T66" fmla="*/ 40 w 257"/>
                <a:gd name="T67" fmla="*/ 75 h 386"/>
                <a:gd name="T68" fmla="*/ 48 w 257"/>
                <a:gd name="T69" fmla="*/ 66 h 386"/>
                <a:gd name="T70" fmla="*/ 58 w 257"/>
                <a:gd name="T71" fmla="*/ 65 h 386"/>
                <a:gd name="T72" fmla="*/ 65 w 257"/>
                <a:gd name="T73" fmla="*/ 68 h 386"/>
                <a:gd name="T74" fmla="*/ 74 w 257"/>
                <a:gd name="T75" fmla="*/ 74 h 386"/>
                <a:gd name="T76" fmla="*/ 75 w 257"/>
                <a:gd name="T77" fmla="*/ 77 h 386"/>
                <a:gd name="T78" fmla="*/ 82 w 257"/>
                <a:gd name="T79" fmla="*/ 83 h 386"/>
                <a:gd name="T80" fmla="*/ 93 w 257"/>
                <a:gd name="T81" fmla="*/ 95 h 386"/>
                <a:gd name="T82" fmla="*/ 95 w 257"/>
                <a:gd name="T83" fmla="*/ 98 h 386"/>
                <a:gd name="T84" fmla="*/ 106 w 257"/>
                <a:gd name="T85" fmla="*/ 97 h 386"/>
                <a:gd name="T86" fmla="*/ 115 w 257"/>
                <a:gd name="T87" fmla="*/ 88 h 386"/>
                <a:gd name="T88" fmla="*/ 127 w 257"/>
                <a:gd name="T89" fmla="*/ 65 h 386"/>
                <a:gd name="T90" fmla="*/ 140 w 257"/>
                <a:gd name="T91" fmla="*/ 55 h 386"/>
                <a:gd name="T92" fmla="*/ 149 w 257"/>
                <a:gd name="T93" fmla="*/ 50 h 386"/>
                <a:gd name="T94" fmla="*/ 167 w 257"/>
                <a:gd name="T95" fmla="*/ 48 h 386"/>
                <a:gd name="T96" fmla="*/ 186 w 257"/>
                <a:gd name="T97" fmla="*/ 49 h 386"/>
                <a:gd name="T98" fmla="*/ 193 w 257"/>
                <a:gd name="T99" fmla="*/ 53 h 386"/>
                <a:gd name="T100" fmla="*/ 195 w 257"/>
                <a:gd name="T101" fmla="*/ 55 h 386"/>
                <a:gd name="T102" fmla="*/ 197 w 257"/>
                <a:gd name="T103" fmla="*/ 57 h 386"/>
                <a:gd name="T104" fmla="*/ 203 w 257"/>
                <a:gd name="T105" fmla="*/ 55 h 386"/>
                <a:gd name="T106" fmla="*/ 205 w 257"/>
                <a:gd name="T107" fmla="*/ 51 h 386"/>
                <a:gd name="T108" fmla="*/ 206 w 257"/>
                <a:gd name="T109" fmla="*/ 37 h 386"/>
                <a:gd name="T110" fmla="*/ 214 w 257"/>
                <a:gd name="T111" fmla="*/ 23 h 386"/>
                <a:gd name="T112" fmla="*/ 228 w 257"/>
                <a:gd name="T113" fmla="*/ 9 h 386"/>
                <a:gd name="T114" fmla="*/ 240 w 257"/>
                <a:gd name="T115" fmla="*/ 2 h 386"/>
                <a:gd name="T116" fmla="*/ 244 w 257"/>
                <a:gd name="T117" fmla="*/ 37 h 386"/>
                <a:gd name="T118" fmla="*/ 248 w 257"/>
                <a:gd name="T119" fmla="*/ 60 h 3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57" h="386">
                  <a:moveTo>
                    <a:pt x="249" y="62"/>
                  </a:moveTo>
                  <a:lnTo>
                    <a:pt x="250" y="64"/>
                  </a:lnTo>
                  <a:lnTo>
                    <a:pt x="250" y="65"/>
                  </a:lnTo>
                  <a:lnTo>
                    <a:pt x="250" y="67"/>
                  </a:lnTo>
                  <a:lnTo>
                    <a:pt x="251" y="70"/>
                  </a:lnTo>
                  <a:lnTo>
                    <a:pt x="251" y="71"/>
                  </a:lnTo>
                  <a:lnTo>
                    <a:pt x="252" y="73"/>
                  </a:lnTo>
                  <a:lnTo>
                    <a:pt x="252" y="74"/>
                  </a:lnTo>
                  <a:lnTo>
                    <a:pt x="254" y="76"/>
                  </a:lnTo>
                  <a:lnTo>
                    <a:pt x="254" y="78"/>
                  </a:lnTo>
                  <a:lnTo>
                    <a:pt x="254" y="80"/>
                  </a:lnTo>
                  <a:lnTo>
                    <a:pt x="255" y="81"/>
                  </a:lnTo>
                  <a:lnTo>
                    <a:pt x="255" y="83"/>
                  </a:lnTo>
                  <a:lnTo>
                    <a:pt x="256" y="85"/>
                  </a:lnTo>
                  <a:lnTo>
                    <a:pt x="256" y="88"/>
                  </a:lnTo>
                  <a:lnTo>
                    <a:pt x="257" y="90"/>
                  </a:lnTo>
                  <a:lnTo>
                    <a:pt x="257" y="91"/>
                  </a:lnTo>
                  <a:lnTo>
                    <a:pt x="257" y="94"/>
                  </a:lnTo>
                  <a:lnTo>
                    <a:pt x="257" y="97"/>
                  </a:lnTo>
                  <a:lnTo>
                    <a:pt x="257" y="99"/>
                  </a:lnTo>
                  <a:lnTo>
                    <a:pt x="257" y="102"/>
                  </a:lnTo>
                  <a:lnTo>
                    <a:pt x="257" y="106"/>
                  </a:lnTo>
                  <a:lnTo>
                    <a:pt x="257" y="108"/>
                  </a:lnTo>
                  <a:lnTo>
                    <a:pt x="257" y="111"/>
                  </a:lnTo>
                  <a:lnTo>
                    <a:pt x="257" y="114"/>
                  </a:lnTo>
                  <a:lnTo>
                    <a:pt x="257" y="115"/>
                  </a:lnTo>
                  <a:lnTo>
                    <a:pt x="256" y="117"/>
                  </a:lnTo>
                  <a:lnTo>
                    <a:pt x="256" y="119"/>
                  </a:lnTo>
                  <a:lnTo>
                    <a:pt x="256" y="122"/>
                  </a:lnTo>
                  <a:lnTo>
                    <a:pt x="255" y="123"/>
                  </a:lnTo>
                  <a:lnTo>
                    <a:pt x="255" y="125"/>
                  </a:lnTo>
                  <a:lnTo>
                    <a:pt x="255" y="127"/>
                  </a:lnTo>
                  <a:lnTo>
                    <a:pt x="254" y="128"/>
                  </a:lnTo>
                  <a:lnTo>
                    <a:pt x="254" y="129"/>
                  </a:lnTo>
                  <a:lnTo>
                    <a:pt x="254" y="130"/>
                  </a:lnTo>
                  <a:lnTo>
                    <a:pt x="254" y="131"/>
                  </a:lnTo>
                  <a:lnTo>
                    <a:pt x="254" y="132"/>
                  </a:lnTo>
                  <a:lnTo>
                    <a:pt x="254" y="133"/>
                  </a:lnTo>
                  <a:lnTo>
                    <a:pt x="254" y="134"/>
                  </a:lnTo>
                  <a:lnTo>
                    <a:pt x="254" y="135"/>
                  </a:lnTo>
                  <a:lnTo>
                    <a:pt x="254" y="137"/>
                  </a:lnTo>
                  <a:lnTo>
                    <a:pt x="254" y="138"/>
                  </a:lnTo>
                  <a:lnTo>
                    <a:pt x="254" y="140"/>
                  </a:lnTo>
                  <a:lnTo>
                    <a:pt x="254" y="141"/>
                  </a:lnTo>
                  <a:lnTo>
                    <a:pt x="254" y="143"/>
                  </a:lnTo>
                  <a:lnTo>
                    <a:pt x="254" y="144"/>
                  </a:lnTo>
                  <a:lnTo>
                    <a:pt x="254" y="146"/>
                  </a:lnTo>
                  <a:lnTo>
                    <a:pt x="254" y="147"/>
                  </a:lnTo>
                  <a:lnTo>
                    <a:pt x="254" y="149"/>
                  </a:lnTo>
                  <a:lnTo>
                    <a:pt x="252" y="150"/>
                  </a:lnTo>
                  <a:lnTo>
                    <a:pt x="252" y="151"/>
                  </a:lnTo>
                  <a:lnTo>
                    <a:pt x="252" y="152"/>
                  </a:lnTo>
                  <a:lnTo>
                    <a:pt x="252" y="154"/>
                  </a:lnTo>
                  <a:lnTo>
                    <a:pt x="252" y="155"/>
                  </a:lnTo>
                  <a:lnTo>
                    <a:pt x="251" y="156"/>
                  </a:lnTo>
                  <a:lnTo>
                    <a:pt x="251" y="157"/>
                  </a:lnTo>
                  <a:lnTo>
                    <a:pt x="251" y="157"/>
                  </a:lnTo>
                  <a:lnTo>
                    <a:pt x="251" y="158"/>
                  </a:lnTo>
                  <a:lnTo>
                    <a:pt x="251" y="159"/>
                  </a:lnTo>
                  <a:lnTo>
                    <a:pt x="251" y="159"/>
                  </a:lnTo>
                  <a:lnTo>
                    <a:pt x="251" y="160"/>
                  </a:lnTo>
                  <a:lnTo>
                    <a:pt x="251" y="161"/>
                  </a:lnTo>
                  <a:lnTo>
                    <a:pt x="251" y="161"/>
                  </a:lnTo>
                  <a:lnTo>
                    <a:pt x="251" y="162"/>
                  </a:lnTo>
                  <a:lnTo>
                    <a:pt x="251" y="163"/>
                  </a:lnTo>
                  <a:lnTo>
                    <a:pt x="250" y="167"/>
                  </a:lnTo>
                  <a:lnTo>
                    <a:pt x="248" y="172"/>
                  </a:lnTo>
                  <a:lnTo>
                    <a:pt x="247" y="176"/>
                  </a:lnTo>
                  <a:lnTo>
                    <a:pt x="246" y="180"/>
                  </a:lnTo>
                  <a:lnTo>
                    <a:pt x="245" y="184"/>
                  </a:lnTo>
                  <a:lnTo>
                    <a:pt x="243" y="189"/>
                  </a:lnTo>
                  <a:lnTo>
                    <a:pt x="242" y="194"/>
                  </a:lnTo>
                  <a:lnTo>
                    <a:pt x="241" y="198"/>
                  </a:lnTo>
                  <a:lnTo>
                    <a:pt x="240" y="199"/>
                  </a:lnTo>
                  <a:lnTo>
                    <a:pt x="239" y="201"/>
                  </a:lnTo>
                  <a:lnTo>
                    <a:pt x="238" y="202"/>
                  </a:lnTo>
                  <a:lnTo>
                    <a:pt x="237" y="205"/>
                  </a:lnTo>
                  <a:lnTo>
                    <a:pt x="235" y="206"/>
                  </a:lnTo>
                  <a:lnTo>
                    <a:pt x="235" y="208"/>
                  </a:lnTo>
                  <a:lnTo>
                    <a:pt x="234" y="209"/>
                  </a:lnTo>
                  <a:lnTo>
                    <a:pt x="233" y="211"/>
                  </a:lnTo>
                  <a:lnTo>
                    <a:pt x="232" y="212"/>
                  </a:lnTo>
                  <a:lnTo>
                    <a:pt x="232" y="213"/>
                  </a:lnTo>
                  <a:lnTo>
                    <a:pt x="231" y="215"/>
                  </a:lnTo>
                  <a:lnTo>
                    <a:pt x="231" y="216"/>
                  </a:lnTo>
                  <a:lnTo>
                    <a:pt x="230" y="218"/>
                  </a:lnTo>
                  <a:lnTo>
                    <a:pt x="230" y="219"/>
                  </a:lnTo>
                  <a:lnTo>
                    <a:pt x="229" y="220"/>
                  </a:lnTo>
                  <a:lnTo>
                    <a:pt x="229" y="223"/>
                  </a:lnTo>
                  <a:lnTo>
                    <a:pt x="227" y="225"/>
                  </a:lnTo>
                  <a:lnTo>
                    <a:pt x="226" y="228"/>
                  </a:lnTo>
                  <a:lnTo>
                    <a:pt x="224" y="230"/>
                  </a:lnTo>
                  <a:lnTo>
                    <a:pt x="223" y="233"/>
                  </a:lnTo>
                  <a:lnTo>
                    <a:pt x="222" y="236"/>
                  </a:lnTo>
                  <a:lnTo>
                    <a:pt x="220" y="239"/>
                  </a:lnTo>
                  <a:lnTo>
                    <a:pt x="218" y="242"/>
                  </a:lnTo>
                  <a:lnTo>
                    <a:pt x="217" y="244"/>
                  </a:lnTo>
                  <a:lnTo>
                    <a:pt x="213" y="249"/>
                  </a:lnTo>
                  <a:lnTo>
                    <a:pt x="208" y="255"/>
                  </a:lnTo>
                  <a:lnTo>
                    <a:pt x="204" y="260"/>
                  </a:lnTo>
                  <a:lnTo>
                    <a:pt x="199" y="264"/>
                  </a:lnTo>
                  <a:lnTo>
                    <a:pt x="195" y="269"/>
                  </a:lnTo>
                  <a:lnTo>
                    <a:pt x="191" y="275"/>
                  </a:lnTo>
                  <a:lnTo>
                    <a:pt x="187" y="280"/>
                  </a:lnTo>
                  <a:lnTo>
                    <a:pt x="182" y="285"/>
                  </a:lnTo>
                  <a:lnTo>
                    <a:pt x="181" y="285"/>
                  </a:lnTo>
                  <a:lnTo>
                    <a:pt x="180" y="286"/>
                  </a:lnTo>
                  <a:lnTo>
                    <a:pt x="179" y="287"/>
                  </a:lnTo>
                  <a:lnTo>
                    <a:pt x="178" y="289"/>
                  </a:lnTo>
                  <a:lnTo>
                    <a:pt x="177" y="290"/>
                  </a:lnTo>
                  <a:lnTo>
                    <a:pt x="176" y="291"/>
                  </a:lnTo>
                  <a:lnTo>
                    <a:pt x="176" y="291"/>
                  </a:lnTo>
                  <a:lnTo>
                    <a:pt x="175" y="292"/>
                  </a:lnTo>
                  <a:lnTo>
                    <a:pt x="172" y="295"/>
                  </a:lnTo>
                  <a:lnTo>
                    <a:pt x="169" y="297"/>
                  </a:lnTo>
                  <a:lnTo>
                    <a:pt x="165" y="300"/>
                  </a:lnTo>
                  <a:lnTo>
                    <a:pt x="162" y="302"/>
                  </a:lnTo>
                  <a:lnTo>
                    <a:pt x="160" y="304"/>
                  </a:lnTo>
                  <a:lnTo>
                    <a:pt x="157" y="308"/>
                  </a:lnTo>
                  <a:lnTo>
                    <a:pt x="154" y="310"/>
                  </a:lnTo>
                  <a:lnTo>
                    <a:pt x="150" y="313"/>
                  </a:lnTo>
                  <a:lnTo>
                    <a:pt x="149" y="314"/>
                  </a:lnTo>
                  <a:lnTo>
                    <a:pt x="148" y="314"/>
                  </a:lnTo>
                  <a:lnTo>
                    <a:pt x="147" y="315"/>
                  </a:lnTo>
                  <a:lnTo>
                    <a:pt x="145" y="316"/>
                  </a:lnTo>
                  <a:lnTo>
                    <a:pt x="144" y="317"/>
                  </a:lnTo>
                  <a:lnTo>
                    <a:pt x="143" y="318"/>
                  </a:lnTo>
                  <a:lnTo>
                    <a:pt x="141" y="319"/>
                  </a:lnTo>
                  <a:lnTo>
                    <a:pt x="140" y="320"/>
                  </a:lnTo>
                  <a:lnTo>
                    <a:pt x="137" y="323"/>
                  </a:lnTo>
                  <a:lnTo>
                    <a:pt x="133" y="325"/>
                  </a:lnTo>
                  <a:lnTo>
                    <a:pt x="130" y="327"/>
                  </a:lnTo>
                  <a:lnTo>
                    <a:pt x="126" y="329"/>
                  </a:lnTo>
                  <a:lnTo>
                    <a:pt x="123" y="331"/>
                  </a:lnTo>
                  <a:lnTo>
                    <a:pt x="120" y="333"/>
                  </a:lnTo>
                  <a:lnTo>
                    <a:pt x="116" y="335"/>
                  </a:lnTo>
                  <a:lnTo>
                    <a:pt x="113" y="337"/>
                  </a:lnTo>
                  <a:lnTo>
                    <a:pt x="110" y="338"/>
                  </a:lnTo>
                  <a:lnTo>
                    <a:pt x="108" y="341"/>
                  </a:lnTo>
                  <a:lnTo>
                    <a:pt x="105" y="342"/>
                  </a:lnTo>
                  <a:lnTo>
                    <a:pt x="103" y="343"/>
                  </a:lnTo>
                  <a:lnTo>
                    <a:pt x="99" y="345"/>
                  </a:lnTo>
                  <a:lnTo>
                    <a:pt x="97" y="346"/>
                  </a:lnTo>
                  <a:lnTo>
                    <a:pt x="95" y="347"/>
                  </a:lnTo>
                  <a:lnTo>
                    <a:pt x="92" y="349"/>
                  </a:lnTo>
                  <a:lnTo>
                    <a:pt x="87" y="351"/>
                  </a:lnTo>
                  <a:lnTo>
                    <a:pt x="81" y="353"/>
                  </a:lnTo>
                  <a:lnTo>
                    <a:pt x="76" y="357"/>
                  </a:lnTo>
                  <a:lnTo>
                    <a:pt x="72" y="359"/>
                  </a:lnTo>
                  <a:lnTo>
                    <a:pt x="66" y="361"/>
                  </a:lnTo>
                  <a:lnTo>
                    <a:pt x="61" y="363"/>
                  </a:lnTo>
                  <a:lnTo>
                    <a:pt x="56" y="365"/>
                  </a:lnTo>
                  <a:lnTo>
                    <a:pt x="51" y="368"/>
                  </a:lnTo>
                  <a:lnTo>
                    <a:pt x="49" y="368"/>
                  </a:lnTo>
                  <a:lnTo>
                    <a:pt x="48" y="369"/>
                  </a:lnTo>
                  <a:lnTo>
                    <a:pt x="46" y="370"/>
                  </a:lnTo>
                  <a:lnTo>
                    <a:pt x="45" y="370"/>
                  </a:lnTo>
                  <a:lnTo>
                    <a:pt x="44" y="371"/>
                  </a:lnTo>
                  <a:lnTo>
                    <a:pt x="42" y="372"/>
                  </a:lnTo>
                  <a:lnTo>
                    <a:pt x="41" y="372"/>
                  </a:lnTo>
                  <a:lnTo>
                    <a:pt x="40" y="374"/>
                  </a:lnTo>
                  <a:lnTo>
                    <a:pt x="37" y="375"/>
                  </a:lnTo>
                  <a:lnTo>
                    <a:pt x="35" y="377"/>
                  </a:lnTo>
                  <a:lnTo>
                    <a:pt x="31" y="378"/>
                  </a:lnTo>
                  <a:lnTo>
                    <a:pt x="29" y="379"/>
                  </a:lnTo>
                  <a:lnTo>
                    <a:pt x="26" y="381"/>
                  </a:lnTo>
                  <a:lnTo>
                    <a:pt x="23" y="382"/>
                  </a:lnTo>
                  <a:lnTo>
                    <a:pt x="21" y="384"/>
                  </a:lnTo>
                  <a:lnTo>
                    <a:pt x="18" y="385"/>
                  </a:lnTo>
                  <a:lnTo>
                    <a:pt x="17" y="385"/>
                  </a:lnTo>
                  <a:lnTo>
                    <a:pt x="15" y="385"/>
                  </a:lnTo>
                  <a:lnTo>
                    <a:pt x="14" y="385"/>
                  </a:lnTo>
                  <a:lnTo>
                    <a:pt x="13" y="385"/>
                  </a:lnTo>
                  <a:lnTo>
                    <a:pt x="12" y="385"/>
                  </a:lnTo>
                  <a:lnTo>
                    <a:pt x="11" y="386"/>
                  </a:lnTo>
                  <a:lnTo>
                    <a:pt x="10" y="386"/>
                  </a:lnTo>
                  <a:lnTo>
                    <a:pt x="9" y="386"/>
                  </a:lnTo>
                  <a:lnTo>
                    <a:pt x="8" y="386"/>
                  </a:lnTo>
                  <a:lnTo>
                    <a:pt x="8" y="386"/>
                  </a:lnTo>
                  <a:lnTo>
                    <a:pt x="8" y="386"/>
                  </a:lnTo>
                  <a:lnTo>
                    <a:pt x="8" y="386"/>
                  </a:lnTo>
                  <a:lnTo>
                    <a:pt x="7" y="386"/>
                  </a:lnTo>
                  <a:lnTo>
                    <a:pt x="7" y="386"/>
                  </a:lnTo>
                  <a:lnTo>
                    <a:pt x="7" y="386"/>
                  </a:lnTo>
                  <a:lnTo>
                    <a:pt x="6" y="386"/>
                  </a:lnTo>
                  <a:lnTo>
                    <a:pt x="7" y="383"/>
                  </a:lnTo>
                  <a:lnTo>
                    <a:pt x="8" y="380"/>
                  </a:lnTo>
                  <a:lnTo>
                    <a:pt x="8" y="378"/>
                  </a:lnTo>
                  <a:lnTo>
                    <a:pt x="9" y="375"/>
                  </a:lnTo>
                  <a:lnTo>
                    <a:pt x="10" y="371"/>
                  </a:lnTo>
                  <a:lnTo>
                    <a:pt x="10" y="369"/>
                  </a:lnTo>
                  <a:lnTo>
                    <a:pt x="11" y="366"/>
                  </a:lnTo>
                  <a:lnTo>
                    <a:pt x="11" y="363"/>
                  </a:lnTo>
                  <a:lnTo>
                    <a:pt x="12" y="363"/>
                  </a:lnTo>
                  <a:lnTo>
                    <a:pt x="12" y="362"/>
                  </a:lnTo>
                  <a:lnTo>
                    <a:pt x="12" y="361"/>
                  </a:lnTo>
                  <a:lnTo>
                    <a:pt x="13" y="360"/>
                  </a:lnTo>
                  <a:lnTo>
                    <a:pt x="13" y="360"/>
                  </a:lnTo>
                  <a:lnTo>
                    <a:pt x="13" y="359"/>
                  </a:lnTo>
                  <a:lnTo>
                    <a:pt x="14" y="358"/>
                  </a:lnTo>
                  <a:lnTo>
                    <a:pt x="14" y="357"/>
                  </a:lnTo>
                  <a:lnTo>
                    <a:pt x="15" y="350"/>
                  </a:lnTo>
                  <a:lnTo>
                    <a:pt x="15" y="345"/>
                  </a:lnTo>
                  <a:lnTo>
                    <a:pt x="17" y="338"/>
                  </a:lnTo>
                  <a:lnTo>
                    <a:pt x="17" y="332"/>
                  </a:lnTo>
                  <a:lnTo>
                    <a:pt x="18" y="326"/>
                  </a:lnTo>
                  <a:lnTo>
                    <a:pt x="18" y="319"/>
                  </a:lnTo>
                  <a:lnTo>
                    <a:pt x="19" y="313"/>
                  </a:lnTo>
                  <a:lnTo>
                    <a:pt x="19" y="307"/>
                  </a:lnTo>
                  <a:lnTo>
                    <a:pt x="19" y="302"/>
                  </a:lnTo>
                  <a:lnTo>
                    <a:pt x="19" y="297"/>
                  </a:lnTo>
                  <a:lnTo>
                    <a:pt x="19" y="293"/>
                  </a:lnTo>
                  <a:lnTo>
                    <a:pt x="19" y="289"/>
                  </a:lnTo>
                  <a:lnTo>
                    <a:pt x="19" y="284"/>
                  </a:lnTo>
                  <a:lnTo>
                    <a:pt x="19" y="279"/>
                  </a:lnTo>
                  <a:lnTo>
                    <a:pt x="18" y="275"/>
                  </a:lnTo>
                  <a:lnTo>
                    <a:pt x="18" y="270"/>
                  </a:lnTo>
                  <a:lnTo>
                    <a:pt x="18" y="268"/>
                  </a:lnTo>
                  <a:lnTo>
                    <a:pt x="17" y="266"/>
                  </a:lnTo>
                  <a:lnTo>
                    <a:pt x="17" y="264"/>
                  </a:lnTo>
                  <a:lnTo>
                    <a:pt x="15" y="263"/>
                  </a:lnTo>
                  <a:lnTo>
                    <a:pt x="15" y="261"/>
                  </a:lnTo>
                  <a:lnTo>
                    <a:pt x="14" y="259"/>
                  </a:lnTo>
                  <a:lnTo>
                    <a:pt x="14" y="257"/>
                  </a:lnTo>
                  <a:lnTo>
                    <a:pt x="13" y="255"/>
                  </a:lnTo>
                  <a:lnTo>
                    <a:pt x="12" y="249"/>
                  </a:lnTo>
                  <a:lnTo>
                    <a:pt x="11" y="244"/>
                  </a:lnTo>
                  <a:lnTo>
                    <a:pt x="10" y="237"/>
                  </a:lnTo>
                  <a:lnTo>
                    <a:pt x="9" y="232"/>
                  </a:lnTo>
                  <a:lnTo>
                    <a:pt x="8" y="227"/>
                  </a:lnTo>
                  <a:lnTo>
                    <a:pt x="7" y="220"/>
                  </a:lnTo>
                  <a:lnTo>
                    <a:pt x="6" y="215"/>
                  </a:lnTo>
                  <a:lnTo>
                    <a:pt x="5" y="210"/>
                  </a:lnTo>
                  <a:lnTo>
                    <a:pt x="4" y="207"/>
                  </a:lnTo>
                  <a:lnTo>
                    <a:pt x="3" y="203"/>
                  </a:lnTo>
                  <a:lnTo>
                    <a:pt x="3" y="200"/>
                  </a:lnTo>
                  <a:lnTo>
                    <a:pt x="2" y="197"/>
                  </a:lnTo>
                  <a:lnTo>
                    <a:pt x="2" y="194"/>
                  </a:lnTo>
                  <a:lnTo>
                    <a:pt x="1" y="191"/>
                  </a:lnTo>
                  <a:lnTo>
                    <a:pt x="1" y="188"/>
                  </a:lnTo>
                  <a:lnTo>
                    <a:pt x="0" y="184"/>
                  </a:lnTo>
                  <a:lnTo>
                    <a:pt x="1" y="181"/>
                  </a:lnTo>
                  <a:lnTo>
                    <a:pt x="1" y="178"/>
                  </a:lnTo>
                  <a:lnTo>
                    <a:pt x="1" y="175"/>
                  </a:lnTo>
                  <a:lnTo>
                    <a:pt x="2" y="172"/>
                  </a:lnTo>
                  <a:lnTo>
                    <a:pt x="2" y="168"/>
                  </a:lnTo>
                  <a:lnTo>
                    <a:pt x="2" y="165"/>
                  </a:lnTo>
                  <a:lnTo>
                    <a:pt x="3" y="162"/>
                  </a:lnTo>
                  <a:lnTo>
                    <a:pt x="3" y="159"/>
                  </a:lnTo>
                  <a:lnTo>
                    <a:pt x="4" y="156"/>
                  </a:lnTo>
                  <a:lnTo>
                    <a:pt x="5" y="151"/>
                  </a:lnTo>
                  <a:lnTo>
                    <a:pt x="6" y="148"/>
                  </a:lnTo>
                  <a:lnTo>
                    <a:pt x="7" y="144"/>
                  </a:lnTo>
                  <a:lnTo>
                    <a:pt x="8" y="141"/>
                  </a:lnTo>
                  <a:lnTo>
                    <a:pt x="9" y="137"/>
                  </a:lnTo>
                  <a:lnTo>
                    <a:pt x="10" y="133"/>
                  </a:lnTo>
                  <a:lnTo>
                    <a:pt x="10" y="129"/>
                  </a:lnTo>
                  <a:lnTo>
                    <a:pt x="12" y="124"/>
                  </a:lnTo>
                  <a:lnTo>
                    <a:pt x="14" y="119"/>
                  </a:lnTo>
                  <a:lnTo>
                    <a:pt x="17" y="114"/>
                  </a:lnTo>
                  <a:lnTo>
                    <a:pt x="19" y="110"/>
                  </a:lnTo>
                  <a:lnTo>
                    <a:pt x="21" y="105"/>
                  </a:lnTo>
                  <a:lnTo>
                    <a:pt x="23" y="100"/>
                  </a:lnTo>
                  <a:lnTo>
                    <a:pt x="25" y="95"/>
                  </a:lnTo>
                  <a:lnTo>
                    <a:pt x="27" y="91"/>
                  </a:lnTo>
                  <a:lnTo>
                    <a:pt x="29" y="88"/>
                  </a:lnTo>
                  <a:lnTo>
                    <a:pt x="30" y="85"/>
                  </a:lnTo>
                  <a:lnTo>
                    <a:pt x="32" y="83"/>
                  </a:lnTo>
                  <a:lnTo>
                    <a:pt x="35" y="81"/>
                  </a:lnTo>
                  <a:lnTo>
                    <a:pt x="36" y="79"/>
                  </a:lnTo>
                  <a:lnTo>
                    <a:pt x="38" y="77"/>
                  </a:lnTo>
                  <a:lnTo>
                    <a:pt x="40" y="75"/>
                  </a:lnTo>
                  <a:lnTo>
                    <a:pt x="42" y="72"/>
                  </a:lnTo>
                  <a:lnTo>
                    <a:pt x="42" y="72"/>
                  </a:lnTo>
                  <a:lnTo>
                    <a:pt x="43" y="71"/>
                  </a:lnTo>
                  <a:lnTo>
                    <a:pt x="44" y="70"/>
                  </a:lnTo>
                  <a:lnTo>
                    <a:pt x="45" y="68"/>
                  </a:lnTo>
                  <a:lnTo>
                    <a:pt x="46" y="67"/>
                  </a:lnTo>
                  <a:lnTo>
                    <a:pt x="47" y="66"/>
                  </a:lnTo>
                  <a:lnTo>
                    <a:pt x="48" y="66"/>
                  </a:lnTo>
                  <a:lnTo>
                    <a:pt x="49" y="65"/>
                  </a:lnTo>
                  <a:lnTo>
                    <a:pt x="51" y="65"/>
                  </a:lnTo>
                  <a:lnTo>
                    <a:pt x="52" y="65"/>
                  </a:lnTo>
                  <a:lnTo>
                    <a:pt x="53" y="65"/>
                  </a:lnTo>
                  <a:lnTo>
                    <a:pt x="54" y="65"/>
                  </a:lnTo>
                  <a:lnTo>
                    <a:pt x="55" y="65"/>
                  </a:lnTo>
                  <a:lnTo>
                    <a:pt x="57" y="65"/>
                  </a:lnTo>
                  <a:lnTo>
                    <a:pt x="58" y="65"/>
                  </a:lnTo>
                  <a:lnTo>
                    <a:pt x="59" y="65"/>
                  </a:lnTo>
                  <a:lnTo>
                    <a:pt x="60" y="65"/>
                  </a:lnTo>
                  <a:lnTo>
                    <a:pt x="61" y="66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3" y="67"/>
                  </a:lnTo>
                  <a:lnTo>
                    <a:pt x="64" y="67"/>
                  </a:lnTo>
                  <a:lnTo>
                    <a:pt x="65" y="68"/>
                  </a:lnTo>
                  <a:lnTo>
                    <a:pt x="66" y="68"/>
                  </a:lnTo>
                  <a:lnTo>
                    <a:pt x="68" y="70"/>
                  </a:lnTo>
                  <a:lnTo>
                    <a:pt x="69" y="71"/>
                  </a:lnTo>
                  <a:lnTo>
                    <a:pt x="70" y="71"/>
                  </a:lnTo>
                  <a:lnTo>
                    <a:pt x="71" y="72"/>
                  </a:lnTo>
                  <a:lnTo>
                    <a:pt x="72" y="73"/>
                  </a:lnTo>
                  <a:lnTo>
                    <a:pt x="73" y="74"/>
                  </a:lnTo>
                  <a:lnTo>
                    <a:pt x="74" y="74"/>
                  </a:lnTo>
                  <a:lnTo>
                    <a:pt x="75" y="75"/>
                  </a:lnTo>
                  <a:lnTo>
                    <a:pt x="75" y="75"/>
                  </a:lnTo>
                  <a:lnTo>
                    <a:pt x="75" y="76"/>
                  </a:lnTo>
                  <a:lnTo>
                    <a:pt x="75" y="76"/>
                  </a:lnTo>
                  <a:lnTo>
                    <a:pt x="75" y="76"/>
                  </a:lnTo>
                  <a:lnTo>
                    <a:pt x="75" y="77"/>
                  </a:lnTo>
                  <a:lnTo>
                    <a:pt x="75" y="77"/>
                  </a:lnTo>
                  <a:lnTo>
                    <a:pt x="75" y="77"/>
                  </a:lnTo>
                  <a:lnTo>
                    <a:pt x="75" y="78"/>
                  </a:lnTo>
                  <a:lnTo>
                    <a:pt x="76" y="78"/>
                  </a:lnTo>
                  <a:lnTo>
                    <a:pt x="77" y="79"/>
                  </a:lnTo>
                  <a:lnTo>
                    <a:pt x="78" y="80"/>
                  </a:lnTo>
                  <a:lnTo>
                    <a:pt x="79" y="81"/>
                  </a:lnTo>
                  <a:lnTo>
                    <a:pt x="80" y="81"/>
                  </a:lnTo>
                  <a:lnTo>
                    <a:pt x="81" y="82"/>
                  </a:lnTo>
                  <a:lnTo>
                    <a:pt x="82" y="83"/>
                  </a:lnTo>
                  <a:lnTo>
                    <a:pt x="83" y="84"/>
                  </a:lnTo>
                  <a:lnTo>
                    <a:pt x="85" y="85"/>
                  </a:lnTo>
                  <a:lnTo>
                    <a:pt x="86" y="88"/>
                  </a:lnTo>
                  <a:lnTo>
                    <a:pt x="87" y="89"/>
                  </a:lnTo>
                  <a:lnTo>
                    <a:pt x="89" y="91"/>
                  </a:lnTo>
                  <a:lnTo>
                    <a:pt x="90" y="92"/>
                  </a:lnTo>
                  <a:lnTo>
                    <a:pt x="91" y="94"/>
                  </a:lnTo>
                  <a:lnTo>
                    <a:pt x="93" y="95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5" y="97"/>
                  </a:lnTo>
                  <a:lnTo>
                    <a:pt x="95" y="98"/>
                  </a:lnTo>
                  <a:lnTo>
                    <a:pt x="95" y="98"/>
                  </a:lnTo>
                  <a:lnTo>
                    <a:pt x="95" y="98"/>
                  </a:lnTo>
                  <a:lnTo>
                    <a:pt x="96" y="98"/>
                  </a:lnTo>
                  <a:lnTo>
                    <a:pt x="97" y="98"/>
                  </a:lnTo>
                  <a:lnTo>
                    <a:pt x="98" y="98"/>
                  </a:lnTo>
                  <a:lnTo>
                    <a:pt x="100" y="98"/>
                  </a:lnTo>
                  <a:lnTo>
                    <a:pt x="102" y="97"/>
                  </a:lnTo>
                  <a:lnTo>
                    <a:pt x="103" y="97"/>
                  </a:lnTo>
                  <a:lnTo>
                    <a:pt x="105" y="97"/>
                  </a:lnTo>
                  <a:lnTo>
                    <a:pt x="106" y="97"/>
                  </a:lnTo>
                  <a:lnTo>
                    <a:pt x="108" y="97"/>
                  </a:lnTo>
                  <a:lnTo>
                    <a:pt x="109" y="95"/>
                  </a:lnTo>
                  <a:lnTo>
                    <a:pt x="110" y="94"/>
                  </a:lnTo>
                  <a:lnTo>
                    <a:pt x="111" y="93"/>
                  </a:lnTo>
                  <a:lnTo>
                    <a:pt x="112" y="91"/>
                  </a:lnTo>
                  <a:lnTo>
                    <a:pt x="113" y="90"/>
                  </a:lnTo>
                  <a:lnTo>
                    <a:pt x="114" y="89"/>
                  </a:lnTo>
                  <a:lnTo>
                    <a:pt x="115" y="88"/>
                  </a:lnTo>
                  <a:lnTo>
                    <a:pt x="116" y="85"/>
                  </a:lnTo>
                  <a:lnTo>
                    <a:pt x="117" y="83"/>
                  </a:lnTo>
                  <a:lnTo>
                    <a:pt x="120" y="80"/>
                  </a:lnTo>
                  <a:lnTo>
                    <a:pt x="121" y="77"/>
                  </a:lnTo>
                  <a:lnTo>
                    <a:pt x="123" y="74"/>
                  </a:lnTo>
                  <a:lnTo>
                    <a:pt x="124" y="71"/>
                  </a:lnTo>
                  <a:lnTo>
                    <a:pt x="125" y="68"/>
                  </a:lnTo>
                  <a:lnTo>
                    <a:pt x="127" y="65"/>
                  </a:lnTo>
                  <a:lnTo>
                    <a:pt x="128" y="62"/>
                  </a:lnTo>
                  <a:lnTo>
                    <a:pt x="130" y="61"/>
                  </a:lnTo>
                  <a:lnTo>
                    <a:pt x="131" y="60"/>
                  </a:lnTo>
                  <a:lnTo>
                    <a:pt x="133" y="59"/>
                  </a:lnTo>
                  <a:lnTo>
                    <a:pt x="134" y="58"/>
                  </a:lnTo>
                  <a:lnTo>
                    <a:pt x="137" y="57"/>
                  </a:lnTo>
                  <a:lnTo>
                    <a:pt x="138" y="56"/>
                  </a:lnTo>
                  <a:lnTo>
                    <a:pt x="140" y="55"/>
                  </a:lnTo>
                  <a:lnTo>
                    <a:pt x="141" y="54"/>
                  </a:lnTo>
                  <a:lnTo>
                    <a:pt x="142" y="53"/>
                  </a:lnTo>
                  <a:lnTo>
                    <a:pt x="143" y="53"/>
                  </a:lnTo>
                  <a:lnTo>
                    <a:pt x="145" y="51"/>
                  </a:lnTo>
                  <a:lnTo>
                    <a:pt x="146" y="51"/>
                  </a:lnTo>
                  <a:lnTo>
                    <a:pt x="147" y="50"/>
                  </a:lnTo>
                  <a:lnTo>
                    <a:pt x="148" y="50"/>
                  </a:lnTo>
                  <a:lnTo>
                    <a:pt x="149" y="50"/>
                  </a:lnTo>
                  <a:lnTo>
                    <a:pt x="150" y="49"/>
                  </a:lnTo>
                  <a:lnTo>
                    <a:pt x="154" y="49"/>
                  </a:lnTo>
                  <a:lnTo>
                    <a:pt x="156" y="49"/>
                  </a:lnTo>
                  <a:lnTo>
                    <a:pt x="158" y="49"/>
                  </a:lnTo>
                  <a:lnTo>
                    <a:pt x="160" y="49"/>
                  </a:lnTo>
                  <a:lnTo>
                    <a:pt x="163" y="49"/>
                  </a:lnTo>
                  <a:lnTo>
                    <a:pt x="165" y="49"/>
                  </a:lnTo>
                  <a:lnTo>
                    <a:pt x="167" y="48"/>
                  </a:lnTo>
                  <a:lnTo>
                    <a:pt x="170" y="48"/>
                  </a:lnTo>
                  <a:lnTo>
                    <a:pt x="172" y="48"/>
                  </a:lnTo>
                  <a:lnTo>
                    <a:pt x="175" y="49"/>
                  </a:lnTo>
                  <a:lnTo>
                    <a:pt x="177" y="49"/>
                  </a:lnTo>
                  <a:lnTo>
                    <a:pt x="179" y="49"/>
                  </a:lnTo>
                  <a:lnTo>
                    <a:pt x="181" y="49"/>
                  </a:lnTo>
                  <a:lnTo>
                    <a:pt x="183" y="49"/>
                  </a:lnTo>
                  <a:lnTo>
                    <a:pt x="186" y="49"/>
                  </a:lnTo>
                  <a:lnTo>
                    <a:pt x="188" y="49"/>
                  </a:lnTo>
                  <a:lnTo>
                    <a:pt x="189" y="50"/>
                  </a:lnTo>
                  <a:lnTo>
                    <a:pt x="190" y="50"/>
                  </a:lnTo>
                  <a:lnTo>
                    <a:pt x="190" y="50"/>
                  </a:lnTo>
                  <a:lnTo>
                    <a:pt x="191" y="51"/>
                  </a:lnTo>
                  <a:lnTo>
                    <a:pt x="192" y="51"/>
                  </a:lnTo>
                  <a:lnTo>
                    <a:pt x="193" y="53"/>
                  </a:lnTo>
                  <a:lnTo>
                    <a:pt x="193" y="53"/>
                  </a:lnTo>
                  <a:lnTo>
                    <a:pt x="194" y="54"/>
                  </a:lnTo>
                  <a:lnTo>
                    <a:pt x="194" y="54"/>
                  </a:lnTo>
                  <a:lnTo>
                    <a:pt x="194" y="54"/>
                  </a:lnTo>
                  <a:lnTo>
                    <a:pt x="195" y="54"/>
                  </a:lnTo>
                  <a:lnTo>
                    <a:pt x="195" y="54"/>
                  </a:lnTo>
                  <a:lnTo>
                    <a:pt x="195" y="55"/>
                  </a:lnTo>
                  <a:lnTo>
                    <a:pt x="195" y="55"/>
                  </a:lnTo>
                  <a:lnTo>
                    <a:pt x="195" y="55"/>
                  </a:lnTo>
                  <a:lnTo>
                    <a:pt x="195" y="55"/>
                  </a:lnTo>
                  <a:lnTo>
                    <a:pt x="195" y="55"/>
                  </a:lnTo>
                  <a:lnTo>
                    <a:pt x="196" y="56"/>
                  </a:lnTo>
                  <a:lnTo>
                    <a:pt x="196" y="56"/>
                  </a:lnTo>
                  <a:lnTo>
                    <a:pt x="196" y="56"/>
                  </a:lnTo>
                  <a:lnTo>
                    <a:pt x="196" y="56"/>
                  </a:lnTo>
                  <a:lnTo>
                    <a:pt x="196" y="57"/>
                  </a:lnTo>
                  <a:lnTo>
                    <a:pt x="197" y="57"/>
                  </a:lnTo>
                  <a:lnTo>
                    <a:pt x="197" y="57"/>
                  </a:lnTo>
                  <a:lnTo>
                    <a:pt x="198" y="57"/>
                  </a:lnTo>
                  <a:lnTo>
                    <a:pt x="198" y="56"/>
                  </a:lnTo>
                  <a:lnTo>
                    <a:pt x="199" y="56"/>
                  </a:lnTo>
                  <a:lnTo>
                    <a:pt x="200" y="56"/>
                  </a:lnTo>
                  <a:lnTo>
                    <a:pt x="201" y="55"/>
                  </a:lnTo>
                  <a:lnTo>
                    <a:pt x="201" y="55"/>
                  </a:lnTo>
                  <a:lnTo>
                    <a:pt x="203" y="55"/>
                  </a:lnTo>
                  <a:lnTo>
                    <a:pt x="204" y="55"/>
                  </a:lnTo>
                  <a:lnTo>
                    <a:pt x="204" y="54"/>
                  </a:lnTo>
                  <a:lnTo>
                    <a:pt x="204" y="54"/>
                  </a:lnTo>
                  <a:lnTo>
                    <a:pt x="204" y="54"/>
                  </a:lnTo>
                  <a:lnTo>
                    <a:pt x="205" y="53"/>
                  </a:lnTo>
                  <a:lnTo>
                    <a:pt x="205" y="53"/>
                  </a:lnTo>
                  <a:lnTo>
                    <a:pt x="205" y="53"/>
                  </a:lnTo>
                  <a:lnTo>
                    <a:pt x="205" y="51"/>
                  </a:lnTo>
                  <a:lnTo>
                    <a:pt x="205" y="51"/>
                  </a:lnTo>
                  <a:lnTo>
                    <a:pt x="206" y="49"/>
                  </a:lnTo>
                  <a:lnTo>
                    <a:pt x="206" y="47"/>
                  </a:lnTo>
                  <a:lnTo>
                    <a:pt x="206" y="45"/>
                  </a:lnTo>
                  <a:lnTo>
                    <a:pt x="206" y="43"/>
                  </a:lnTo>
                  <a:lnTo>
                    <a:pt x="206" y="41"/>
                  </a:lnTo>
                  <a:lnTo>
                    <a:pt x="206" y="39"/>
                  </a:lnTo>
                  <a:lnTo>
                    <a:pt x="206" y="37"/>
                  </a:lnTo>
                  <a:lnTo>
                    <a:pt x="206" y="34"/>
                  </a:lnTo>
                  <a:lnTo>
                    <a:pt x="207" y="32"/>
                  </a:lnTo>
                  <a:lnTo>
                    <a:pt x="208" y="31"/>
                  </a:lnTo>
                  <a:lnTo>
                    <a:pt x="210" y="29"/>
                  </a:lnTo>
                  <a:lnTo>
                    <a:pt x="211" y="28"/>
                  </a:lnTo>
                  <a:lnTo>
                    <a:pt x="212" y="26"/>
                  </a:lnTo>
                  <a:lnTo>
                    <a:pt x="213" y="25"/>
                  </a:lnTo>
                  <a:lnTo>
                    <a:pt x="214" y="23"/>
                  </a:lnTo>
                  <a:lnTo>
                    <a:pt x="215" y="22"/>
                  </a:lnTo>
                  <a:lnTo>
                    <a:pt x="217" y="20"/>
                  </a:lnTo>
                  <a:lnTo>
                    <a:pt x="218" y="17"/>
                  </a:lnTo>
                  <a:lnTo>
                    <a:pt x="221" y="16"/>
                  </a:lnTo>
                  <a:lnTo>
                    <a:pt x="223" y="14"/>
                  </a:lnTo>
                  <a:lnTo>
                    <a:pt x="225" y="12"/>
                  </a:lnTo>
                  <a:lnTo>
                    <a:pt x="227" y="11"/>
                  </a:lnTo>
                  <a:lnTo>
                    <a:pt x="228" y="9"/>
                  </a:lnTo>
                  <a:lnTo>
                    <a:pt x="230" y="7"/>
                  </a:lnTo>
                  <a:lnTo>
                    <a:pt x="232" y="6"/>
                  </a:lnTo>
                  <a:lnTo>
                    <a:pt x="233" y="6"/>
                  </a:lnTo>
                  <a:lnTo>
                    <a:pt x="234" y="5"/>
                  </a:lnTo>
                  <a:lnTo>
                    <a:pt x="235" y="4"/>
                  </a:lnTo>
                  <a:lnTo>
                    <a:pt x="238" y="3"/>
                  </a:lnTo>
                  <a:lnTo>
                    <a:pt x="239" y="3"/>
                  </a:lnTo>
                  <a:lnTo>
                    <a:pt x="240" y="2"/>
                  </a:lnTo>
                  <a:lnTo>
                    <a:pt x="241" y="0"/>
                  </a:lnTo>
                  <a:lnTo>
                    <a:pt x="242" y="6"/>
                  </a:lnTo>
                  <a:lnTo>
                    <a:pt x="242" y="11"/>
                  </a:lnTo>
                  <a:lnTo>
                    <a:pt x="242" y="16"/>
                  </a:lnTo>
                  <a:lnTo>
                    <a:pt x="243" y="21"/>
                  </a:lnTo>
                  <a:lnTo>
                    <a:pt x="243" y="26"/>
                  </a:lnTo>
                  <a:lnTo>
                    <a:pt x="243" y="31"/>
                  </a:lnTo>
                  <a:lnTo>
                    <a:pt x="244" y="37"/>
                  </a:lnTo>
                  <a:lnTo>
                    <a:pt x="244" y="42"/>
                  </a:lnTo>
                  <a:lnTo>
                    <a:pt x="245" y="44"/>
                  </a:lnTo>
                  <a:lnTo>
                    <a:pt x="245" y="46"/>
                  </a:lnTo>
                  <a:lnTo>
                    <a:pt x="246" y="49"/>
                  </a:lnTo>
                  <a:lnTo>
                    <a:pt x="247" y="51"/>
                  </a:lnTo>
                  <a:lnTo>
                    <a:pt x="247" y="55"/>
                  </a:lnTo>
                  <a:lnTo>
                    <a:pt x="248" y="57"/>
                  </a:lnTo>
                  <a:lnTo>
                    <a:pt x="248" y="60"/>
                  </a:lnTo>
                  <a:lnTo>
                    <a:pt x="249" y="62"/>
                  </a:lnTo>
                  <a:close/>
                </a:path>
              </a:pathLst>
            </a:custGeom>
            <a:solidFill>
              <a:srgbClr val="E3AA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00" name="Freeform 396"/>
            <p:cNvSpPr>
              <a:spLocks/>
            </p:cNvSpPr>
            <p:nvPr/>
          </p:nvSpPr>
          <p:spPr bwMode="auto">
            <a:xfrm>
              <a:off x="1906" y="1872"/>
              <a:ext cx="224" cy="334"/>
            </a:xfrm>
            <a:custGeom>
              <a:avLst/>
              <a:gdLst>
                <a:gd name="T0" fmla="*/ 217 w 224"/>
                <a:gd name="T1" fmla="*/ 53 h 334"/>
                <a:gd name="T2" fmla="*/ 220 w 224"/>
                <a:gd name="T3" fmla="*/ 65 h 334"/>
                <a:gd name="T4" fmla="*/ 224 w 224"/>
                <a:gd name="T5" fmla="*/ 78 h 334"/>
                <a:gd name="T6" fmla="*/ 224 w 224"/>
                <a:gd name="T7" fmla="*/ 98 h 334"/>
                <a:gd name="T8" fmla="*/ 220 w 224"/>
                <a:gd name="T9" fmla="*/ 110 h 334"/>
                <a:gd name="T10" fmla="*/ 220 w 224"/>
                <a:gd name="T11" fmla="*/ 118 h 334"/>
                <a:gd name="T12" fmla="*/ 220 w 224"/>
                <a:gd name="T13" fmla="*/ 128 h 334"/>
                <a:gd name="T14" fmla="*/ 218 w 224"/>
                <a:gd name="T15" fmla="*/ 136 h 334"/>
                <a:gd name="T16" fmla="*/ 218 w 224"/>
                <a:gd name="T17" fmla="*/ 140 h 334"/>
                <a:gd name="T18" fmla="*/ 209 w 224"/>
                <a:gd name="T19" fmla="*/ 171 h 334"/>
                <a:gd name="T20" fmla="*/ 202 w 224"/>
                <a:gd name="T21" fmla="*/ 182 h 334"/>
                <a:gd name="T22" fmla="*/ 199 w 224"/>
                <a:gd name="T23" fmla="*/ 192 h 334"/>
                <a:gd name="T24" fmla="*/ 188 w 224"/>
                <a:gd name="T25" fmla="*/ 210 h 334"/>
                <a:gd name="T26" fmla="*/ 159 w 224"/>
                <a:gd name="T27" fmla="*/ 246 h 334"/>
                <a:gd name="T28" fmla="*/ 152 w 224"/>
                <a:gd name="T29" fmla="*/ 252 h 334"/>
                <a:gd name="T30" fmla="*/ 131 w 224"/>
                <a:gd name="T31" fmla="*/ 270 h 334"/>
                <a:gd name="T32" fmla="*/ 123 w 224"/>
                <a:gd name="T33" fmla="*/ 276 h 334"/>
                <a:gd name="T34" fmla="*/ 98 w 224"/>
                <a:gd name="T35" fmla="*/ 291 h 334"/>
                <a:gd name="T36" fmla="*/ 81 w 224"/>
                <a:gd name="T37" fmla="*/ 302 h 334"/>
                <a:gd name="T38" fmla="*/ 45 w 224"/>
                <a:gd name="T39" fmla="*/ 318 h 334"/>
                <a:gd name="T40" fmla="*/ 35 w 224"/>
                <a:gd name="T41" fmla="*/ 323 h 334"/>
                <a:gd name="T42" fmla="*/ 16 w 224"/>
                <a:gd name="T43" fmla="*/ 333 h 334"/>
                <a:gd name="T44" fmla="*/ 9 w 224"/>
                <a:gd name="T45" fmla="*/ 334 h 334"/>
                <a:gd name="T46" fmla="*/ 7 w 224"/>
                <a:gd name="T47" fmla="*/ 334 h 334"/>
                <a:gd name="T48" fmla="*/ 11 w 224"/>
                <a:gd name="T49" fmla="*/ 314 h 334"/>
                <a:gd name="T50" fmla="*/ 13 w 224"/>
                <a:gd name="T51" fmla="*/ 308 h 334"/>
                <a:gd name="T52" fmla="*/ 17 w 224"/>
                <a:gd name="T53" fmla="*/ 265 h 334"/>
                <a:gd name="T54" fmla="*/ 16 w 224"/>
                <a:gd name="T55" fmla="*/ 234 h 334"/>
                <a:gd name="T56" fmla="*/ 12 w 224"/>
                <a:gd name="T57" fmla="*/ 220 h 334"/>
                <a:gd name="T58" fmla="*/ 5 w 224"/>
                <a:gd name="T59" fmla="*/ 181 h 334"/>
                <a:gd name="T60" fmla="*/ 0 w 224"/>
                <a:gd name="T61" fmla="*/ 159 h 334"/>
                <a:gd name="T62" fmla="*/ 4 w 224"/>
                <a:gd name="T63" fmla="*/ 137 h 334"/>
                <a:gd name="T64" fmla="*/ 10 w 224"/>
                <a:gd name="T65" fmla="*/ 111 h 334"/>
                <a:gd name="T66" fmla="*/ 24 w 224"/>
                <a:gd name="T67" fmla="*/ 77 h 334"/>
                <a:gd name="T68" fmla="*/ 36 w 224"/>
                <a:gd name="T69" fmla="*/ 61 h 334"/>
                <a:gd name="T70" fmla="*/ 44 w 224"/>
                <a:gd name="T71" fmla="*/ 56 h 334"/>
                <a:gd name="T72" fmla="*/ 51 w 224"/>
                <a:gd name="T73" fmla="*/ 56 h 334"/>
                <a:gd name="T74" fmla="*/ 59 w 224"/>
                <a:gd name="T75" fmla="*/ 58 h 334"/>
                <a:gd name="T76" fmla="*/ 66 w 224"/>
                <a:gd name="T77" fmla="*/ 65 h 334"/>
                <a:gd name="T78" fmla="*/ 66 w 224"/>
                <a:gd name="T79" fmla="*/ 67 h 334"/>
                <a:gd name="T80" fmla="*/ 73 w 224"/>
                <a:gd name="T81" fmla="*/ 72 h 334"/>
                <a:gd name="T82" fmla="*/ 82 w 224"/>
                <a:gd name="T83" fmla="*/ 83 h 334"/>
                <a:gd name="T84" fmla="*/ 83 w 224"/>
                <a:gd name="T85" fmla="*/ 85 h 334"/>
                <a:gd name="T86" fmla="*/ 94 w 224"/>
                <a:gd name="T87" fmla="*/ 83 h 334"/>
                <a:gd name="T88" fmla="*/ 101 w 224"/>
                <a:gd name="T89" fmla="*/ 73 h 334"/>
                <a:gd name="T90" fmla="*/ 112 w 224"/>
                <a:gd name="T91" fmla="*/ 53 h 334"/>
                <a:gd name="T92" fmla="*/ 123 w 224"/>
                <a:gd name="T93" fmla="*/ 46 h 334"/>
                <a:gd name="T94" fmla="*/ 131 w 224"/>
                <a:gd name="T95" fmla="*/ 42 h 334"/>
                <a:gd name="T96" fmla="*/ 148 w 224"/>
                <a:gd name="T97" fmla="*/ 41 h 334"/>
                <a:gd name="T98" fmla="*/ 164 w 224"/>
                <a:gd name="T99" fmla="*/ 42 h 334"/>
                <a:gd name="T100" fmla="*/ 169 w 224"/>
                <a:gd name="T101" fmla="*/ 46 h 334"/>
                <a:gd name="T102" fmla="*/ 170 w 224"/>
                <a:gd name="T103" fmla="*/ 47 h 334"/>
                <a:gd name="T104" fmla="*/ 171 w 224"/>
                <a:gd name="T105" fmla="*/ 49 h 334"/>
                <a:gd name="T106" fmla="*/ 177 w 224"/>
                <a:gd name="T107" fmla="*/ 47 h 334"/>
                <a:gd name="T108" fmla="*/ 179 w 224"/>
                <a:gd name="T109" fmla="*/ 43 h 334"/>
                <a:gd name="T110" fmla="*/ 179 w 224"/>
                <a:gd name="T111" fmla="*/ 29 h 334"/>
                <a:gd name="T112" fmla="*/ 187 w 224"/>
                <a:gd name="T113" fmla="*/ 18 h 334"/>
                <a:gd name="T114" fmla="*/ 200 w 224"/>
                <a:gd name="T115" fmla="*/ 5 h 334"/>
                <a:gd name="T116" fmla="*/ 210 w 224"/>
                <a:gd name="T117" fmla="*/ 0 h 334"/>
                <a:gd name="T118" fmla="*/ 212 w 224"/>
                <a:gd name="T119" fmla="*/ 35 h 334"/>
                <a:gd name="T120" fmla="*/ 217 w 224"/>
                <a:gd name="T121" fmla="*/ 53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24" h="334">
                  <a:moveTo>
                    <a:pt x="217" y="53"/>
                  </a:moveTo>
                  <a:lnTo>
                    <a:pt x="220" y="65"/>
                  </a:lnTo>
                  <a:lnTo>
                    <a:pt x="224" y="78"/>
                  </a:lnTo>
                  <a:lnTo>
                    <a:pt x="224" y="98"/>
                  </a:lnTo>
                  <a:lnTo>
                    <a:pt x="220" y="110"/>
                  </a:lnTo>
                  <a:lnTo>
                    <a:pt x="220" y="118"/>
                  </a:lnTo>
                  <a:lnTo>
                    <a:pt x="220" y="128"/>
                  </a:lnTo>
                  <a:lnTo>
                    <a:pt x="218" y="136"/>
                  </a:lnTo>
                  <a:lnTo>
                    <a:pt x="218" y="140"/>
                  </a:lnTo>
                  <a:lnTo>
                    <a:pt x="209" y="171"/>
                  </a:lnTo>
                  <a:lnTo>
                    <a:pt x="202" y="182"/>
                  </a:lnTo>
                  <a:lnTo>
                    <a:pt x="199" y="192"/>
                  </a:lnTo>
                  <a:lnTo>
                    <a:pt x="188" y="210"/>
                  </a:lnTo>
                  <a:lnTo>
                    <a:pt x="159" y="246"/>
                  </a:lnTo>
                  <a:lnTo>
                    <a:pt x="152" y="252"/>
                  </a:lnTo>
                  <a:lnTo>
                    <a:pt x="131" y="270"/>
                  </a:lnTo>
                  <a:lnTo>
                    <a:pt x="123" y="276"/>
                  </a:lnTo>
                  <a:lnTo>
                    <a:pt x="98" y="291"/>
                  </a:lnTo>
                  <a:lnTo>
                    <a:pt x="81" y="302"/>
                  </a:lnTo>
                  <a:lnTo>
                    <a:pt x="45" y="318"/>
                  </a:lnTo>
                  <a:lnTo>
                    <a:pt x="35" y="323"/>
                  </a:lnTo>
                  <a:lnTo>
                    <a:pt x="16" y="333"/>
                  </a:lnTo>
                  <a:lnTo>
                    <a:pt x="9" y="334"/>
                  </a:lnTo>
                  <a:lnTo>
                    <a:pt x="7" y="334"/>
                  </a:lnTo>
                  <a:lnTo>
                    <a:pt x="11" y="314"/>
                  </a:lnTo>
                  <a:lnTo>
                    <a:pt x="13" y="308"/>
                  </a:lnTo>
                  <a:lnTo>
                    <a:pt x="17" y="265"/>
                  </a:lnTo>
                  <a:lnTo>
                    <a:pt x="16" y="234"/>
                  </a:lnTo>
                  <a:lnTo>
                    <a:pt x="12" y="220"/>
                  </a:lnTo>
                  <a:lnTo>
                    <a:pt x="5" y="181"/>
                  </a:lnTo>
                  <a:lnTo>
                    <a:pt x="0" y="159"/>
                  </a:lnTo>
                  <a:lnTo>
                    <a:pt x="4" y="137"/>
                  </a:lnTo>
                  <a:lnTo>
                    <a:pt x="10" y="111"/>
                  </a:lnTo>
                  <a:lnTo>
                    <a:pt x="24" y="77"/>
                  </a:lnTo>
                  <a:lnTo>
                    <a:pt x="36" y="61"/>
                  </a:lnTo>
                  <a:lnTo>
                    <a:pt x="44" y="56"/>
                  </a:lnTo>
                  <a:lnTo>
                    <a:pt x="51" y="56"/>
                  </a:lnTo>
                  <a:lnTo>
                    <a:pt x="59" y="58"/>
                  </a:lnTo>
                  <a:lnTo>
                    <a:pt x="66" y="65"/>
                  </a:lnTo>
                  <a:lnTo>
                    <a:pt x="66" y="67"/>
                  </a:lnTo>
                  <a:lnTo>
                    <a:pt x="73" y="72"/>
                  </a:lnTo>
                  <a:lnTo>
                    <a:pt x="82" y="83"/>
                  </a:lnTo>
                  <a:lnTo>
                    <a:pt x="83" y="85"/>
                  </a:lnTo>
                  <a:lnTo>
                    <a:pt x="94" y="83"/>
                  </a:lnTo>
                  <a:lnTo>
                    <a:pt x="101" y="73"/>
                  </a:lnTo>
                  <a:lnTo>
                    <a:pt x="112" y="53"/>
                  </a:lnTo>
                  <a:lnTo>
                    <a:pt x="123" y="46"/>
                  </a:lnTo>
                  <a:lnTo>
                    <a:pt x="131" y="42"/>
                  </a:lnTo>
                  <a:lnTo>
                    <a:pt x="148" y="41"/>
                  </a:lnTo>
                  <a:lnTo>
                    <a:pt x="164" y="42"/>
                  </a:lnTo>
                  <a:lnTo>
                    <a:pt x="169" y="46"/>
                  </a:lnTo>
                  <a:lnTo>
                    <a:pt x="170" y="47"/>
                  </a:lnTo>
                  <a:lnTo>
                    <a:pt x="171" y="49"/>
                  </a:lnTo>
                  <a:lnTo>
                    <a:pt x="177" y="47"/>
                  </a:lnTo>
                  <a:lnTo>
                    <a:pt x="179" y="43"/>
                  </a:lnTo>
                  <a:lnTo>
                    <a:pt x="179" y="29"/>
                  </a:lnTo>
                  <a:lnTo>
                    <a:pt x="187" y="18"/>
                  </a:lnTo>
                  <a:lnTo>
                    <a:pt x="200" y="5"/>
                  </a:lnTo>
                  <a:lnTo>
                    <a:pt x="210" y="0"/>
                  </a:lnTo>
                  <a:lnTo>
                    <a:pt x="212" y="35"/>
                  </a:lnTo>
                  <a:lnTo>
                    <a:pt x="217" y="53"/>
                  </a:lnTo>
                  <a:close/>
                </a:path>
              </a:pathLst>
            </a:custGeom>
            <a:solidFill>
              <a:srgbClr val="E5A5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01" name="Freeform 397"/>
            <p:cNvSpPr>
              <a:spLocks/>
            </p:cNvSpPr>
            <p:nvPr/>
          </p:nvSpPr>
          <p:spPr bwMode="auto">
            <a:xfrm>
              <a:off x="1519" y="1761"/>
              <a:ext cx="55" cy="94"/>
            </a:xfrm>
            <a:custGeom>
              <a:avLst/>
              <a:gdLst>
                <a:gd name="T0" fmla="*/ 26 w 55"/>
                <a:gd name="T1" fmla="*/ 14 h 94"/>
                <a:gd name="T2" fmla="*/ 45 w 55"/>
                <a:gd name="T3" fmla="*/ 26 h 94"/>
                <a:gd name="T4" fmla="*/ 49 w 55"/>
                <a:gd name="T5" fmla="*/ 26 h 94"/>
                <a:gd name="T6" fmla="*/ 55 w 55"/>
                <a:gd name="T7" fmla="*/ 36 h 94"/>
                <a:gd name="T8" fmla="*/ 50 w 55"/>
                <a:gd name="T9" fmla="*/ 49 h 94"/>
                <a:gd name="T10" fmla="*/ 43 w 55"/>
                <a:gd name="T11" fmla="*/ 63 h 94"/>
                <a:gd name="T12" fmla="*/ 5 w 55"/>
                <a:gd name="T13" fmla="*/ 94 h 94"/>
                <a:gd name="T14" fmla="*/ 4 w 55"/>
                <a:gd name="T15" fmla="*/ 92 h 94"/>
                <a:gd name="T16" fmla="*/ 0 w 55"/>
                <a:gd name="T17" fmla="*/ 92 h 94"/>
                <a:gd name="T18" fmla="*/ 0 w 55"/>
                <a:gd name="T19" fmla="*/ 84 h 94"/>
                <a:gd name="T20" fmla="*/ 22 w 55"/>
                <a:gd name="T21" fmla="*/ 67 h 94"/>
                <a:gd name="T22" fmla="*/ 41 w 55"/>
                <a:gd name="T23" fmla="*/ 42 h 94"/>
                <a:gd name="T24" fmla="*/ 40 w 55"/>
                <a:gd name="T25" fmla="*/ 37 h 94"/>
                <a:gd name="T26" fmla="*/ 17 w 55"/>
                <a:gd name="T27" fmla="*/ 26 h 94"/>
                <a:gd name="T28" fmla="*/ 9 w 55"/>
                <a:gd name="T29" fmla="*/ 8 h 94"/>
                <a:gd name="T30" fmla="*/ 13 w 55"/>
                <a:gd name="T31" fmla="*/ 0 h 94"/>
                <a:gd name="T32" fmla="*/ 23 w 55"/>
                <a:gd name="T33" fmla="*/ 1 h 94"/>
                <a:gd name="T34" fmla="*/ 26 w 55"/>
                <a:gd name="T35" fmla="*/ 14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5" h="94">
                  <a:moveTo>
                    <a:pt x="26" y="14"/>
                  </a:moveTo>
                  <a:lnTo>
                    <a:pt x="45" y="26"/>
                  </a:lnTo>
                  <a:lnTo>
                    <a:pt x="49" y="26"/>
                  </a:lnTo>
                  <a:lnTo>
                    <a:pt x="55" y="36"/>
                  </a:lnTo>
                  <a:lnTo>
                    <a:pt x="50" y="49"/>
                  </a:lnTo>
                  <a:lnTo>
                    <a:pt x="43" y="63"/>
                  </a:lnTo>
                  <a:lnTo>
                    <a:pt x="5" y="94"/>
                  </a:lnTo>
                  <a:lnTo>
                    <a:pt x="4" y="92"/>
                  </a:lnTo>
                  <a:lnTo>
                    <a:pt x="0" y="92"/>
                  </a:lnTo>
                  <a:lnTo>
                    <a:pt x="0" y="84"/>
                  </a:lnTo>
                  <a:lnTo>
                    <a:pt x="22" y="67"/>
                  </a:lnTo>
                  <a:lnTo>
                    <a:pt x="41" y="42"/>
                  </a:lnTo>
                  <a:lnTo>
                    <a:pt x="40" y="37"/>
                  </a:lnTo>
                  <a:lnTo>
                    <a:pt x="17" y="26"/>
                  </a:lnTo>
                  <a:lnTo>
                    <a:pt x="9" y="8"/>
                  </a:lnTo>
                  <a:lnTo>
                    <a:pt x="13" y="0"/>
                  </a:lnTo>
                  <a:lnTo>
                    <a:pt x="23" y="1"/>
                  </a:lnTo>
                  <a:lnTo>
                    <a:pt x="26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02" name="Freeform 398"/>
            <p:cNvSpPr>
              <a:spLocks/>
            </p:cNvSpPr>
            <p:nvPr/>
          </p:nvSpPr>
          <p:spPr bwMode="auto">
            <a:xfrm>
              <a:off x="1303" y="1783"/>
              <a:ext cx="76" cy="64"/>
            </a:xfrm>
            <a:custGeom>
              <a:avLst/>
              <a:gdLst>
                <a:gd name="T0" fmla="*/ 36 w 76"/>
                <a:gd name="T1" fmla="*/ 4 h 64"/>
                <a:gd name="T2" fmla="*/ 36 w 76"/>
                <a:gd name="T3" fmla="*/ 9 h 64"/>
                <a:gd name="T4" fmla="*/ 14 w 76"/>
                <a:gd name="T5" fmla="*/ 31 h 64"/>
                <a:gd name="T6" fmla="*/ 12 w 76"/>
                <a:gd name="T7" fmla="*/ 40 h 64"/>
                <a:gd name="T8" fmla="*/ 28 w 76"/>
                <a:gd name="T9" fmla="*/ 52 h 64"/>
                <a:gd name="T10" fmla="*/ 67 w 76"/>
                <a:gd name="T11" fmla="*/ 55 h 64"/>
                <a:gd name="T12" fmla="*/ 75 w 76"/>
                <a:gd name="T13" fmla="*/ 58 h 64"/>
                <a:gd name="T14" fmla="*/ 76 w 76"/>
                <a:gd name="T15" fmla="*/ 58 h 64"/>
                <a:gd name="T16" fmla="*/ 76 w 76"/>
                <a:gd name="T17" fmla="*/ 64 h 64"/>
                <a:gd name="T18" fmla="*/ 49 w 76"/>
                <a:gd name="T19" fmla="*/ 64 h 64"/>
                <a:gd name="T20" fmla="*/ 22 w 76"/>
                <a:gd name="T21" fmla="*/ 62 h 64"/>
                <a:gd name="T22" fmla="*/ 6 w 76"/>
                <a:gd name="T23" fmla="*/ 51 h 64"/>
                <a:gd name="T24" fmla="*/ 0 w 76"/>
                <a:gd name="T25" fmla="*/ 42 h 64"/>
                <a:gd name="T26" fmla="*/ 0 w 76"/>
                <a:gd name="T27" fmla="*/ 27 h 64"/>
                <a:gd name="T28" fmla="*/ 30 w 76"/>
                <a:gd name="T29" fmla="*/ 0 h 64"/>
                <a:gd name="T30" fmla="*/ 34 w 76"/>
                <a:gd name="T31" fmla="*/ 0 h 64"/>
                <a:gd name="T32" fmla="*/ 36 w 76"/>
                <a:gd name="T33" fmla="*/ 4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6" h="64">
                  <a:moveTo>
                    <a:pt x="36" y="4"/>
                  </a:moveTo>
                  <a:lnTo>
                    <a:pt x="36" y="9"/>
                  </a:lnTo>
                  <a:lnTo>
                    <a:pt x="14" y="31"/>
                  </a:lnTo>
                  <a:lnTo>
                    <a:pt x="12" y="40"/>
                  </a:lnTo>
                  <a:lnTo>
                    <a:pt x="28" y="52"/>
                  </a:lnTo>
                  <a:lnTo>
                    <a:pt x="67" y="55"/>
                  </a:lnTo>
                  <a:lnTo>
                    <a:pt x="75" y="58"/>
                  </a:lnTo>
                  <a:lnTo>
                    <a:pt x="76" y="58"/>
                  </a:lnTo>
                  <a:lnTo>
                    <a:pt x="76" y="64"/>
                  </a:lnTo>
                  <a:lnTo>
                    <a:pt x="49" y="64"/>
                  </a:lnTo>
                  <a:lnTo>
                    <a:pt x="22" y="62"/>
                  </a:lnTo>
                  <a:lnTo>
                    <a:pt x="6" y="51"/>
                  </a:lnTo>
                  <a:lnTo>
                    <a:pt x="0" y="42"/>
                  </a:lnTo>
                  <a:lnTo>
                    <a:pt x="0" y="27"/>
                  </a:lnTo>
                  <a:lnTo>
                    <a:pt x="30" y="0"/>
                  </a:lnTo>
                  <a:lnTo>
                    <a:pt x="34" y="0"/>
                  </a:lnTo>
                  <a:lnTo>
                    <a:pt x="36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03" name="Freeform 399"/>
            <p:cNvSpPr>
              <a:spLocks/>
            </p:cNvSpPr>
            <p:nvPr/>
          </p:nvSpPr>
          <p:spPr bwMode="auto">
            <a:xfrm>
              <a:off x="2553" y="1879"/>
              <a:ext cx="2" cy="5"/>
            </a:xfrm>
            <a:custGeom>
              <a:avLst/>
              <a:gdLst>
                <a:gd name="T0" fmla="*/ 2 w 2"/>
                <a:gd name="T1" fmla="*/ 0 h 5"/>
                <a:gd name="T2" fmla="*/ 2 w 2"/>
                <a:gd name="T3" fmla="*/ 3 h 5"/>
                <a:gd name="T4" fmla="*/ 2 w 2"/>
                <a:gd name="T5" fmla="*/ 5 h 5"/>
                <a:gd name="T6" fmla="*/ 0 w 2"/>
                <a:gd name="T7" fmla="*/ 3 h 5"/>
                <a:gd name="T8" fmla="*/ 2 w 2"/>
                <a:gd name="T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" h="5">
                  <a:moveTo>
                    <a:pt x="2" y="0"/>
                  </a:moveTo>
                  <a:lnTo>
                    <a:pt x="2" y="3"/>
                  </a:lnTo>
                  <a:lnTo>
                    <a:pt x="2" y="5"/>
                  </a:lnTo>
                  <a:lnTo>
                    <a:pt x="0" y="3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EC7B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04" name="Freeform 400"/>
            <p:cNvSpPr>
              <a:spLocks noEditPoints="1"/>
            </p:cNvSpPr>
            <p:nvPr/>
          </p:nvSpPr>
          <p:spPr bwMode="auto">
            <a:xfrm>
              <a:off x="2555" y="1854"/>
              <a:ext cx="414" cy="81"/>
            </a:xfrm>
            <a:custGeom>
              <a:avLst/>
              <a:gdLst>
                <a:gd name="T0" fmla="*/ 0 w 414"/>
                <a:gd name="T1" fmla="*/ 25 h 81"/>
                <a:gd name="T2" fmla="*/ 0 w 414"/>
                <a:gd name="T3" fmla="*/ 28 h 81"/>
                <a:gd name="T4" fmla="*/ 0 w 414"/>
                <a:gd name="T5" fmla="*/ 30 h 81"/>
                <a:gd name="T6" fmla="*/ 18 w 414"/>
                <a:gd name="T7" fmla="*/ 44 h 81"/>
                <a:gd name="T8" fmla="*/ 18 w 414"/>
                <a:gd name="T9" fmla="*/ 41 h 81"/>
                <a:gd name="T10" fmla="*/ 21 w 414"/>
                <a:gd name="T11" fmla="*/ 22 h 81"/>
                <a:gd name="T12" fmla="*/ 25 w 414"/>
                <a:gd name="T13" fmla="*/ 3 h 81"/>
                <a:gd name="T14" fmla="*/ 26 w 414"/>
                <a:gd name="T15" fmla="*/ 0 h 81"/>
                <a:gd name="T16" fmla="*/ 22 w 414"/>
                <a:gd name="T17" fmla="*/ 2 h 81"/>
                <a:gd name="T18" fmla="*/ 0 w 414"/>
                <a:gd name="T19" fmla="*/ 25 h 81"/>
                <a:gd name="T20" fmla="*/ 410 w 414"/>
                <a:gd name="T21" fmla="*/ 81 h 81"/>
                <a:gd name="T22" fmla="*/ 411 w 414"/>
                <a:gd name="T23" fmla="*/ 61 h 81"/>
                <a:gd name="T24" fmla="*/ 414 w 414"/>
                <a:gd name="T25" fmla="*/ 70 h 81"/>
                <a:gd name="T26" fmla="*/ 410 w 414"/>
                <a:gd name="T27" fmla="*/ 8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14" h="81">
                  <a:moveTo>
                    <a:pt x="0" y="25"/>
                  </a:moveTo>
                  <a:lnTo>
                    <a:pt x="0" y="28"/>
                  </a:lnTo>
                  <a:lnTo>
                    <a:pt x="0" y="30"/>
                  </a:lnTo>
                  <a:lnTo>
                    <a:pt x="18" y="44"/>
                  </a:lnTo>
                  <a:lnTo>
                    <a:pt x="18" y="41"/>
                  </a:lnTo>
                  <a:lnTo>
                    <a:pt x="21" y="22"/>
                  </a:lnTo>
                  <a:lnTo>
                    <a:pt x="25" y="3"/>
                  </a:lnTo>
                  <a:lnTo>
                    <a:pt x="26" y="0"/>
                  </a:lnTo>
                  <a:lnTo>
                    <a:pt x="22" y="2"/>
                  </a:lnTo>
                  <a:lnTo>
                    <a:pt x="0" y="25"/>
                  </a:lnTo>
                  <a:close/>
                  <a:moveTo>
                    <a:pt x="410" y="81"/>
                  </a:moveTo>
                  <a:lnTo>
                    <a:pt x="411" y="61"/>
                  </a:lnTo>
                  <a:lnTo>
                    <a:pt x="414" y="70"/>
                  </a:lnTo>
                  <a:lnTo>
                    <a:pt x="410" y="81"/>
                  </a:lnTo>
                  <a:close/>
                </a:path>
              </a:pathLst>
            </a:custGeom>
            <a:solidFill>
              <a:srgbClr val="E1CB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05" name="Freeform 401"/>
            <p:cNvSpPr>
              <a:spLocks noEditPoints="1"/>
            </p:cNvSpPr>
            <p:nvPr/>
          </p:nvSpPr>
          <p:spPr bwMode="auto">
            <a:xfrm>
              <a:off x="2573" y="1843"/>
              <a:ext cx="393" cy="120"/>
            </a:xfrm>
            <a:custGeom>
              <a:avLst/>
              <a:gdLst>
                <a:gd name="T0" fmla="*/ 8 w 393"/>
                <a:gd name="T1" fmla="*/ 11 h 120"/>
                <a:gd name="T2" fmla="*/ 7 w 393"/>
                <a:gd name="T3" fmla="*/ 14 h 120"/>
                <a:gd name="T4" fmla="*/ 3 w 393"/>
                <a:gd name="T5" fmla="*/ 33 h 120"/>
                <a:gd name="T6" fmla="*/ 0 w 393"/>
                <a:gd name="T7" fmla="*/ 52 h 120"/>
                <a:gd name="T8" fmla="*/ 0 w 393"/>
                <a:gd name="T9" fmla="*/ 55 h 120"/>
                <a:gd name="T10" fmla="*/ 7 w 393"/>
                <a:gd name="T11" fmla="*/ 62 h 120"/>
                <a:gd name="T12" fmla="*/ 13 w 393"/>
                <a:gd name="T13" fmla="*/ 70 h 120"/>
                <a:gd name="T14" fmla="*/ 17 w 393"/>
                <a:gd name="T15" fmla="*/ 85 h 120"/>
                <a:gd name="T16" fmla="*/ 19 w 393"/>
                <a:gd name="T17" fmla="*/ 88 h 120"/>
                <a:gd name="T18" fmla="*/ 19 w 393"/>
                <a:gd name="T19" fmla="*/ 72 h 120"/>
                <a:gd name="T20" fmla="*/ 19 w 393"/>
                <a:gd name="T21" fmla="*/ 54 h 120"/>
                <a:gd name="T22" fmla="*/ 22 w 393"/>
                <a:gd name="T23" fmla="*/ 36 h 120"/>
                <a:gd name="T24" fmla="*/ 26 w 393"/>
                <a:gd name="T25" fmla="*/ 19 h 120"/>
                <a:gd name="T26" fmla="*/ 33 w 393"/>
                <a:gd name="T27" fmla="*/ 3 h 120"/>
                <a:gd name="T28" fmla="*/ 34 w 393"/>
                <a:gd name="T29" fmla="*/ 0 h 120"/>
                <a:gd name="T30" fmla="*/ 8 w 393"/>
                <a:gd name="T31" fmla="*/ 11 h 120"/>
                <a:gd name="T32" fmla="*/ 392 w 393"/>
                <a:gd name="T33" fmla="*/ 92 h 120"/>
                <a:gd name="T34" fmla="*/ 393 w 393"/>
                <a:gd name="T35" fmla="*/ 72 h 120"/>
                <a:gd name="T36" fmla="*/ 393 w 393"/>
                <a:gd name="T37" fmla="*/ 72 h 120"/>
                <a:gd name="T38" fmla="*/ 393 w 393"/>
                <a:gd name="T39" fmla="*/ 72 h 120"/>
                <a:gd name="T40" fmla="*/ 374 w 393"/>
                <a:gd name="T41" fmla="*/ 72 h 120"/>
                <a:gd name="T42" fmla="*/ 373 w 393"/>
                <a:gd name="T43" fmla="*/ 54 h 120"/>
                <a:gd name="T44" fmla="*/ 373 w 393"/>
                <a:gd name="T45" fmla="*/ 53 h 120"/>
                <a:gd name="T46" fmla="*/ 393 w 393"/>
                <a:gd name="T47" fmla="*/ 72 h 120"/>
                <a:gd name="T48" fmla="*/ 374 w 393"/>
                <a:gd name="T49" fmla="*/ 72 h 120"/>
                <a:gd name="T50" fmla="*/ 373 w 393"/>
                <a:gd name="T51" fmla="*/ 90 h 120"/>
                <a:gd name="T52" fmla="*/ 370 w 393"/>
                <a:gd name="T53" fmla="*/ 109 h 120"/>
                <a:gd name="T54" fmla="*/ 368 w 393"/>
                <a:gd name="T55" fmla="*/ 120 h 120"/>
                <a:gd name="T56" fmla="*/ 379 w 393"/>
                <a:gd name="T57" fmla="*/ 113 h 120"/>
                <a:gd name="T58" fmla="*/ 392 w 393"/>
                <a:gd name="T59" fmla="*/ 94 h 120"/>
                <a:gd name="T60" fmla="*/ 392 w 393"/>
                <a:gd name="T61" fmla="*/ 92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93" h="120">
                  <a:moveTo>
                    <a:pt x="8" y="11"/>
                  </a:moveTo>
                  <a:lnTo>
                    <a:pt x="7" y="14"/>
                  </a:lnTo>
                  <a:lnTo>
                    <a:pt x="3" y="33"/>
                  </a:lnTo>
                  <a:lnTo>
                    <a:pt x="0" y="52"/>
                  </a:lnTo>
                  <a:lnTo>
                    <a:pt x="0" y="55"/>
                  </a:lnTo>
                  <a:lnTo>
                    <a:pt x="7" y="62"/>
                  </a:lnTo>
                  <a:lnTo>
                    <a:pt x="13" y="70"/>
                  </a:lnTo>
                  <a:lnTo>
                    <a:pt x="17" y="85"/>
                  </a:lnTo>
                  <a:lnTo>
                    <a:pt x="19" y="88"/>
                  </a:lnTo>
                  <a:lnTo>
                    <a:pt x="19" y="72"/>
                  </a:lnTo>
                  <a:lnTo>
                    <a:pt x="19" y="54"/>
                  </a:lnTo>
                  <a:lnTo>
                    <a:pt x="22" y="36"/>
                  </a:lnTo>
                  <a:lnTo>
                    <a:pt x="26" y="19"/>
                  </a:lnTo>
                  <a:lnTo>
                    <a:pt x="33" y="3"/>
                  </a:lnTo>
                  <a:lnTo>
                    <a:pt x="34" y="0"/>
                  </a:lnTo>
                  <a:lnTo>
                    <a:pt x="8" y="11"/>
                  </a:lnTo>
                  <a:close/>
                  <a:moveTo>
                    <a:pt x="392" y="92"/>
                  </a:moveTo>
                  <a:lnTo>
                    <a:pt x="393" y="72"/>
                  </a:lnTo>
                  <a:lnTo>
                    <a:pt x="393" y="72"/>
                  </a:lnTo>
                  <a:lnTo>
                    <a:pt x="393" y="72"/>
                  </a:lnTo>
                  <a:lnTo>
                    <a:pt x="374" y="72"/>
                  </a:lnTo>
                  <a:lnTo>
                    <a:pt x="373" y="54"/>
                  </a:lnTo>
                  <a:lnTo>
                    <a:pt x="373" y="53"/>
                  </a:lnTo>
                  <a:lnTo>
                    <a:pt x="393" y="72"/>
                  </a:lnTo>
                  <a:lnTo>
                    <a:pt x="374" y="72"/>
                  </a:lnTo>
                  <a:lnTo>
                    <a:pt x="373" y="90"/>
                  </a:lnTo>
                  <a:lnTo>
                    <a:pt x="370" y="109"/>
                  </a:lnTo>
                  <a:lnTo>
                    <a:pt x="368" y="120"/>
                  </a:lnTo>
                  <a:lnTo>
                    <a:pt x="379" y="113"/>
                  </a:lnTo>
                  <a:lnTo>
                    <a:pt x="392" y="94"/>
                  </a:lnTo>
                  <a:lnTo>
                    <a:pt x="392" y="92"/>
                  </a:lnTo>
                  <a:close/>
                </a:path>
              </a:pathLst>
            </a:custGeom>
            <a:solidFill>
              <a:srgbClr val="E4D0B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06" name="Freeform 402"/>
            <p:cNvSpPr>
              <a:spLocks noEditPoints="1"/>
            </p:cNvSpPr>
            <p:nvPr/>
          </p:nvSpPr>
          <p:spPr bwMode="auto">
            <a:xfrm>
              <a:off x="2592" y="1825"/>
              <a:ext cx="355" cy="147"/>
            </a:xfrm>
            <a:custGeom>
              <a:avLst/>
              <a:gdLst>
                <a:gd name="T0" fmla="*/ 355 w 355"/>
                <a:gd name="T1" fmla="*/ 90 h 147"/>
                <a:gd name="T2" fmla="*/ 354 w 355"/>
                <a:gd name="T3" fmla="*/ 72 h 147"/>
                <a:gd name="T4" fmla="*/ 354 w 355"/>
                <a:gd name="T5" fmla="*/ 71 h 147"/>
                <a:gd name="T6" fmla="*/ 352 w 355"/>
                <a:gd name="T7" fmla="*/ 69 h 147"/>
                <a:gd name="T8" fmla="*/ 332 w 355"/>
                <a:gd name="T9" fmla="*/ 60 h 147"/>
                <a:gd name="T10" fmla="*/ 334 w 355"/>
                <a:gd name="T11" fmla="*/ 74 h 147"/>
                <a:gd name="T12" fmla="*/ 335 w 355"/>
                <a:gd name="T13" fmla="*/ 90 h 147"/>
                <a:gd name="T14" fmla="*/ 355 w 355"/>
                <a:gd name="T15" fmla="*/ 90 h 147"/>
                <a:gd name="T16" fmla="*/ 354 w 355"/>
                <a:gd name="T17" fmla="*/ 108 h 147"/>
                <a:gd name="T18" fmla="*/ 351 w 355"/>
                <a:gd name="T19" fmla="*/ 127 h 147"/>
                <a:gd name="T20" fmla="*/ 349 w 355"/>
                <a:gd name="T21" fmla="*/ 138 h 147"/>
                <a:gd name="T22" fmla="*/ 343 w 355"/>
                <a:gd name="T23" fmla="*/ 140 h 147"/>
                <a:gd name="T24" fmla="*/ 324 w 355"/>
                <a:gd name="T25" fmla="*/ 147 h 147"/>
                <a:gd name="T26" fmla="*/ 328 w 355"/>
                <a:gd name="T27" fmla="*/ 137 h 147"/>
                <a:gd name="T28" fmla="*/ 332 w 355"/>
                <a:gd name="T29" fmla="*/ 122 h 147"/>
                <a:gd name="T30" fmla="*/ 334 w 355"/>
                <a:gd name="T31" fmla="*/ 106 h 147"/>
                <a:gd name="T32" fmla="*/ 335 w 355"/>
                <a:gd name="T33" fmla="*/ 90 h 147"/>
                <a:gd name="T34" fmla="*/ 355 w 355"/>
                <a:gd name="T35" fmla="*/ 90 h 147"/>
                <a:gd name="T36" fmla="*/ 15 w 355"/>
                <a:gd name="T37" fmla="*/ 18 h 147"/>
                <a:gd name="T38" fmla="*/ 14 w 355"/>
                <a:gd name="T39" fmla="*/ 21 h 147"/>
                <a:gd name="T40" fmla="*/ 7 w 355"/>
                <a:gd name="T41" fmla="*/ 37 h 147"/>
                <a:gd name="T42" fmla="*/ 3 w 355"/>
                <a:gd name="T43" fmla="*/ 54 h 147"/>
                <a:gd name="T44" fmla="*/ 0 w 355"/>
                <a:gd name="T45" fmla="*/ 72 h 147"/>
                <a:gd name="T46" fmla="*/ 0 w 355"/>
                <a:gd name="T47" fmla="*/ 90 h 147"/>
                <a:gd name="T48" fmla="*/ 0 w 355"/>
                <a:gd name="T49" fmla="*/ 106 h 147"/>
                <a:gd name="T50" fmla="*/ 12 w 355"/>
                <a:gd name="T51" fmla="*/ 122 h 147"/>
                <a:gd name="T52" fmla="*/ 19 w 355"/>
                <a:gd name="T53" fmla="*/ 127 h 147"/>
                <a:gd name="T54" fmla="*/ 19 w 355"/>
                <a:gd name="T55" fmla="*/ 130 h 147"/>
                <a:gd name="T56" fmla="*/ 25 w 355"/>
                <a:gd name="T57" fmla="*/ 134 h 147"/>
                <a:gd name="T58" fmla="*/ 22 w 355"/>
                <a:gd name="T59" fmla="*/ 122 h 147"/>
                <a:gd name="T60" fmla="*/ 20 w 355"/>
                <a:gd name="T61" fmla="*/ 106 h 147"/>
                <a:gd name="T62" fmla="*/ 19 w 355"/>
                <a:gd name="T63" fmla="*/ 90 h 147"/>
                <a:gd name="T64" fmla="*/ 20 w 355"/>
                <a:gd name="T65" fmla="*/ 74 h 147"/>
                <a:gd name="T66" fmla="*/ 22 w 355"/>
                <a:gd name="T67" fmla="*/ 59 h 147"/>
                <a:gd name="T68" fmla="*/ 26 w 355"/>
                <a:gd name="T69" fmla="*/ 44 h 147"/>
                <a:gd name="T70" fmla="*/ 32 w 355"/>
                <a:gd name="T71" fmla="*/ 29 h 147"/>
                <a:gd name="T72" fmla="*/ 38 w 355"/>
                <a:gd name="T73" fmla="*/ 15 h 147"/>
                <a:gd name="T74" fmla="*/ 46 w 355"/>
                <a:gd name="T75" fmla="*/ 2 h 147"/>
                <a:gd name="T76" fmla="*/ 48 w 355"/>
                <a:gd name="T77" fmla="*/ 0 h 147"/>
                <a:gd name="T78" fmla="*/ 47 w 355"/>
                <a:gd name="T79" fmla="*/ 0 h 147"/>
                <a:gd name="T80" fmla="*/ 30 w 355"/>
                <a:gd name="T81" fmla="*/ 12 h 147"/>
                <a:gd name="T82" fmla="*/ 15 w 355"/>
                <a:gd name="T83" fmla="*/ 18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55" h="147">
                  <a:moveTo>
                    <a:pt x="355" y="90"/>
                  </a:moveTo>
                  <a:lnTo>
                    <a:pt x="354" y="72"/>
                  </a:lnTo>
                  <a:lnTo>
                    <a:pt x="354" y="71"/>
                  </a:lnTo>
                  <a:lnTo>
                    <a:pt x="352" y="69"/>
                  </a:lnTo>
                  <a:lnTo>
                    <a:pt x="332" y="60"/>
                  </a:lnTo>
                  <a:lnTo>
                    <a:pt x="334" y="74"/>
                  </a:lnTo>
                  <a:lnTo>
                    <a:pt x="335" y="90"/>
                  </a:lnTo>
                  <a:lnTo>
                    <a:pt x="355" y="90"/>
                  </a:lnTo>
                  <a:lnTo>
                    <a:pt x="354" y="108"/>
                  </a:lnTo>
                  <a:lnTo>
                    <a:pt x="351" y="127"/>
                  </a:lnTo>
                  <a:lnTo>
                    <a:pt x="349" y="138"/>
                  </a:lnTo>
                  <a:lnTo>
                    <a:pt x="343" y="140"/>
                  </a:lnTo>
                  <a:lnTo>
                    <a:pt x="324" y="147"/>
                  </a:lnTo>
                  <a:lnTo>
                    <a:pt x="328" y="137"/>
                  </a:lnTo>
                  <a:lnTo>
                    <a:pt x="332" y="122"/>
                  </a:lnTo>
                  <a:lnTo>
                    <a:pt x="334" y="106"/>
                  </a:lnTo>
                  <a:lnTo>
                    <a:pt x="335" y="90"/>
                  </a:lnTo>
                  <a:lnTo>
                    <a:pt x="355" y="90"/>
                  </a:lnTo>
                  <a:close/>
                  <a:moveTo>
                    <a:pt x="15" y="18"/>
                  </a:moveTo>
                  <a:lnTo>
                    <a:pt x="14" y="21"/>
                  </a:lnTo>
                  <a:lnTo>
                    <a:pt x="7" y="37"/>
                  </a:lnTo>
                  <a:lnTo>
                    <a:pt x="3" y="54"/>
                  </a:lnTo>
                  <a:lnTo>
                    <a:pt x="0" y="72"/>
                  </a:lnTo>
                  <a:lnTo>
                    <a:pt x="0" y="90"/>
                  </a:lnTo>
                  <a:lnTo>
                    <a:pt x="0" y="106"/>
                  </a:lnTo>
                  <a:lnTo>
                    <a:pt x="12" y="122"/>
                  </a:lnTo>
                  <a:lnTo>
                    <a:pt x="19" y="127"/>
                  </a:lnTo>
                  <a:lnTo>
                    <a:pt x="19" y="130"/>
                  </a:lnTo>
                  <a:lnTo>
                    <a:pt x="25" y="134"/>
                  </a:lnTo>
                  <a:lnTo>
                    <a:pt x="22" y="122"/>
                  </a:lnTo>
                  <a:lnTo>
                    <a:pt x="20" y="106"/>
                  </a:lnTo>
                  <a:lnTo>
                    <a:pt x="19" y="90"/>
                  </a:lnTo>
                  <a:lnTo>
                    <a:pt x="20" y="74"/>
                  </a:lnTo>
                  <a:lnTo>
                    <a:pt x="22" y="59"/>
                  </a:lnTo>
                  <a:lnTo>
                    <a:pt x="26" y="44"/>
                  </a:lnTo>
                  <a:lnTo>
                    <a:pt x="32" y="29"/>
                  </a:lnTo>
                  <a:lnTo>
                    <a:pt x="38" y="15"/>
                  </a:lnTo>
                  <a:lnTo>
                    <a:pt x="46" y="2"/>
                  </a:lnTo>
                  <a:lnTo>
                    <a:pt x="48" y="0"/>
                  </a:lnTo>
                  <a:lnTo>
                    <a:pt x="47" y="0"/>
                  </a:lnTo>
                  <a:lnTo>
                    <a:pt x="30" y="12"/>
                  </a:lnTo>
                  <a:lnTo>
                    <a:pt x="15" y="18"/>
                  </a:lnTo>
                  <a:close/>
                </a:path>
              </a:pathLst>
            </a:custGeom>
            <a:solidFill>
              <a:srgbClr val="E7D4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07" name="Freeform 403"/>
            <p:cNvSpPr>
              <a:spLocks noEditPoints="1"/>
            </p:cNvSpPr>
            <p:nvPr/>
          </p:nvSpPr>
          <p:spPr bwMode="auto">
            <a:xfrm>
              <a:off x="2611" y="1820"/>
              <a:ext cx="316" cy="161"/>
            </a:xfrm>
            <a:custGeom>
              <a:avLst/>
              <a:gdLst>
                <a:gd name="T0" fmla="*/ 316 w 316"/>
                <a:gd name="T1" fmla="*/ 95 h 161"/>
                <a:gd name="T2" fmla="*/ 315 w 316"/>
                <a:gd name="T3" fmla="*/ 79 h 161"/>
                <a:gd name="T4" fmla="*/ 313 w 316"/>
                <a:gd name="T5" fmla="*/ 65 h 161"/>
                <a:gd name="T6" fmla="*/ 295 w 316"/>
                <a:gd name="T7" fmla="*/ 57 h 161"/>
                <a:gd name="T8" fmla="*/ 290 w 316"/>
                <a:gd name="T9" fmla="*/ 55 h 161"/>
                <a:gd name="T10" fmla="*/ 293 w 316"/>
                <a:gd name="T11" fmla="*/ 68 h 161"/>
                <a:gd name="T12" fmla="*/ 295 w 316"/>
                <a:gd name="T13" fmla="*/ 82 h 161"/>
                <a:gd name="T14" fmla="*/ 297 w 316"/>
                <a:gd name="T15" fmla="*/ 95 h 161"/>
                <a:gd name="T16" fmla="*/ 316 w 316"/>
                <a:gd name="T17" fmla="*/ 95 h 161"/>
                <a:gd name="T18" fmla="*/ 315 w 316"/>
                <a:gd name="T19" fmla="*/ 111 h 161"/>
                <a:gd name="T20" fmla="*/ 313 w 316"/>
                <a:gd name="T21" fmla="*/ 127 h 161"/>
                <a:gd name="T22" fmla="*/ 309 w 316"/>
                <a:gd name="T23" fmla="*/ 142 h 161"/>
                <a:gd name="T24" fmla="*/ 305 w 316"/>
                <a:gd name="T25" fmla="*/ 152 h 161"/>
                <a:gd name="T26" fmla="*/ 304 w 316"/>
                <a:gd name="T27" fmla="*/ 153 h 161"/>
                <a:gd name="T28" fmla="*/ 298 w 316"/>
                <a:gd name="T29" fmla="*/ 153 h 161"/>
                <a:gd name="T30" fmla="*/ 282 w 316"/>
                <a:gd name="T31" fmla="*/ 158 h 161"/>
                <a:gd name="T32" fmla="*/ 281 w 316"/>
                <a:gd name="T33" fmla="*/ 158 h 161"/>
                <a:gd name="T34" fmla="*/ 285 w 316"/>
                <a:gd name="T35" fmla="*/ 150 h 161"/>
                <a:gd name="T36" fmla="*/ 290 w 316"/>
                <a:gd name="T37" fmla="*/ 137 h 161"/>
                <a:gd name="T38" fmla="*/ 293 w 316"/>
                <a:gd name="T39" fmla="*/ 123 h 161"/>
                <a:gd name="T40" fmla="*/ 295 w 316"/>
                <a:gd name="T41" fmla="*/ 109 h 161"/>
                <a:gd name="T42" fmla="*/ 297 w 316"/>
                <a:gd name="T43" fmla="*/ 95 h 161"/>
                <a:gd name="T44" fmla="*/ 316 w 316"/>
                <a:gd name="T45" fmla="*/ 95 h 161"/>
                <a:gd name="T46" fmla="*/ 29 w 316"/>
                <a:gd name="T47" fmla="*/ 5 h 161"/>
                <a:gd name="T48" fmla="*/ 27 w 316"/>
                <a:gd name="T49" fmla="*/ 7 h 161"/>
                <a:gd name="T50" fmla="*/ 19 w 316"/>
                <a:gd name="T51" fmla="*/ 20 h 161"/>
                <a:gd name="T52" fmla="*/ 13 w 316"/>
                <a:gd name="T53" fmla="*/ 34 h 161"/>
                <a:gd name="T54" fmla="*/ 7 w 316"/>
                <a:gd name="T55" fmla="*/ 49 h 161"/>
                <a:gd name="T56" fmla="*/ 3 w 316"/>
                <a:gd name="T57" fmla="*/ 64 h 161"/>
                <a:gd name="T58" fmla="*/ 1 w 316"/>
                <a:gd name="T59" fmla="*/ 79 h 161"/>
                <a:gd name="T60" fmla="*/ 0 w 316"/>
                <a:gd name="T61" fmla="*/ 95 h 161"/>
                <a:gd name="T62" fmla="*/ 1 w 316"/>
                <a:gd name="T63" fmla="*/ 111 h 161"/>
                <a:gd name="T64" fmla="*/ 3 w 316"/>
                <a:gd name="T65" fmla="*/ 127 h 161"/>
                <a:gd name="T66" fmla="*/ 6 w 316"/>
                <a:gd name="T67" fmla="*/ 139 h 161"/>
                <a:gd name="T68" fmla="*/ 36 w 316"/>
                <a:gd name="T69" fmla="*/ 161 h 161"/>
                <a:gd name="T70" fmla="*/ 36 w 316"/>
                <a:gd name="T71" fmla="*/ 161 h 161"/>
                <a:gd name="T72" fmla="*/ 31 w 316"/>
                <a:gd name="T73" fmla="*/ 150 h 161"/>
                <a:gd name="T74" fmla="*/ 27 w 316"/>
                <a:gd name="T75" fmla="*/ 137 h 161"/>
                <a:gd name="T76" fmla="*/ 22 w 316"/>
                <a:gd name="T77" fmla="*/ 123 h 161"/>
                <a:gd name="T78" fmla="*/ 20 w 316"/>
                <a:gd name="T79" fmla="*/ 109 h 161"/>
                <a:gd name="T80" fmla="*/ 20 w 316"/>
                <a:gd name="T81" fmla="*/ 95 h 161"/>
                <a:gd name="T82" fmla="*/ 20 w 316"/>
                <a:gd name="T83" fmla="*/ 82 h 161"/>
                <a:gd name="T84" fmla="*/ 22 w 316"/>
                <a:gd name="T85" fmla="*/ 68 h 161"/>
                <a:gd name="T86" fmla="*/ 27 w 316"/>
                <a:gd name="T87" fmla="*/ 54 h 161"/>
                <a:gd name="T88" fmla="*/ 31 w 316"/>
                <a:gd name="T89" fmla="*/ 41 h 161"/>
                <a:gd name="T90" fmla="*/ 36 w 316"/>
                <a:gd name="T91" fmla="*/ 30 h 161"/>
                <a:gd name="T92" fmla="*/ 44 w 316"/>
                <a:gd name="T93" fmla="*/ 18 h 161"/>
                <a:gd name="T94" fmla="*/ 51 w 316"/>
                <a:gd name="T95" fmla="*/ 7 h 161"/>
                <a:gd name="T96" fmla="*/ 58 w 316"/>
                <a:gd name="T97" fmla="*/ 0 h 161"/>
                <a:gd name="T98" fmla="*/ 52 w 316"/>
                <a:gd name="T99" fmla="*/ 0 h 161"/>
                <a:gd name="T100" fmla="*/ 44 w 316"/>
                <a:gd name="T101" fmla="*/ 3 h 161"/>
                <a:gd name="T102" fmla="*/ 38 w 316"/>
                <a:gd name="T103" fmla="*/ 3 h 161"/>
                <a:gd name="T104" fmla="*/ 29 w 316"/>
                <a:gd name="T105" fmla="*/ 5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16" h="161">
                  <a:moveTo>
                    <a:pt x="316" y="95"/>
                  </a:moveTo>
                  <a:lnTo>
                    <a:pt x="315" y="79"/>
                  </a:lnTo>
                  <a:lnTo>
                    <a:pt x="313" y="65"/>
                  </a:lnTo>
                  <a:lnTo>
                    <a:pt x="295" y="57"/>
                  </a:lnTo>
                  <a:lnTo>
                    <a:pt x="290" y="55"/>
                  </a:lnTo>
                  <a:lnTo>
                    <a:pt x="293" y="68"/>
                  </a:lnTo>
                  <a:lnTo>
                    <a:pt x="295" y="82"/>
                  </a:lnTo>
                  <a:lnTo>
                    <a:pt x="297" y="95"/>
                  </a:lnTo>
                  <a:lnTo>
                    <a:pt x="316" y="95"/>
                  </a:lnTo>
                  <a:lnTo>
                    <a:pt x="315" y="111"/>
                  </a:lnTo>
                  <a:lnTo>
                    <a:pt x="313" y="127"/>
                  </a:lnTo>
                  <a:lnTo>
                    <a:pt x="309" y="142"/>
                  </a:lnTo>
                  <a:lnTo>
                    <a:pt x="305" y="152"/>
                  </a:lnTo>
                  <a:lnTo>
                    <a:pt x="304" y="153"/>
                  </a:lnTo>
                  <a:lnTo>
                    <a:pt x="298" y="153"/>
                  </a:lnTo>
                  <a:lnTo>
                    <a:pt x="282" y="158"/>
                  </a:lnTo>
                  <a:lnTo>
                    <a:pt x="281" y="158"/>
                  </a:lnTo>
                  <a:lnTo>
                    <a:pt x="285" y="150"/>
                  </a:lnTo>
                  <a:lnTo>
                    <a:pt x="290" y="137"/>
                  </a:lnTo>
                  <a:lnTo>
                    <a:pt x="293" y="123"/>
                  </a:lnTo>
                  <a:lnTo>
                    <a:pt x="295" y="109"/>
                  </a:lnTo>
                  <a:lnTo>
                    <a:pt x="297" y="95"/>
                  </a:lnTo>
                  <a:lnTo>
                    <a:pt x="316" y="95"/>
                  </a:lnTo>
                  <a:close/>
                  <a:moveTo>
                    <a:pt x="29" y="5"/>
                  </a:moveTo>
                  <a:lnTo>
                    <a:pt x="27" y="7"/>
                  </a:lnTo>
                  <a:lnTo>
                    <a:pt x="19" y="20"/>
                  </a:lnTo>
                  <a:lnTo>
                    <a:pt x="13" y="34"/>
                  </a:lnTo>
                  <a:lnTo>
                    <a:pt x="7" y="49"/>
                  </a:lnTo>
                  <a:lnTo>
                    <a:pt x="3" y="64"/>
                  </a:lnTo>
                  <a:lnTo>
                    <a:pt x="1" y="79"/>
                  </a:lnTo>
                  <a:lnTo>
                    <a:pt x="0" y="95"/>
                  </a:lnTo>
                  <a:lnTo>
                    <a:pt x="1" y="111"/>
                  </a:lnTo>
                  <a:lnTo>
                    <a:pt x="3" y="127"/>
                  </a:lnTo>
                  <a:lnTo>
                    <a:pt x="6" y="139"/>
                  </a:lnTo>
                  <a:lnTo>
                    <a:pt x="36" y="161"/>
                  </a:lnTo>
                  <a:lnTo>
                    <a:pt x="36" y="161"/>
                  </a:lnTo>
                  <a:lnTo>
                    <a:pt x="31" y="150"/>
                  </a:lnTo>
                  <a:lnTo>
                    <a:pt x="27" y="137"/>
                  </a:lnTo>
                  <a:lnTo>
                    <a:pt x="22" y="123"/>
                  </a:lnTo>
                  <a:lnTo>
                    <a:pt x="20" y="109"/>
                  </a:lnTo>
                  <a:lnTo>
                    <a:pt x="20" y="95"/>
                  </a:lnTo>
                  <a:lnTo>
                    <a:pt x="20" y="82"/>
                  </a:lnTo>
                  <a:lnTo>
                    <a:pt x="22" y="68"/>
                  </a:lnTo>
                  <a:lnTo>
                    <a:pt x="27" y="54"/>
                  </a:lnTo>
                  <a:lnTo>
                    <a:pt x="31" y="41"/>
                  </a:lnTo>
                  <a:lnTo>
                    <a:pt x="36" y="30"/>
                  </a:lnTo>
                  <a:lnTo>
                    <a:pt x="44" y="18"/>
                  </a:lnTo>
                  <a:lnTo>
                    <a:pt x="51" y="7"/>
                  </a:lnTo>
                  <a:lnTo>
                    <a:pt x="58" y="0"/>
                  </a:lnTo>
                  <a:lnTo>
                    <a:pt x="52" y="0"/>
                  </a:lnTo>
                  <a:lnTo>
                    <a:pt x="44" y="3"/>
                  </a:lnTo>
                  <a:lnTo>
                    <a:pt x="38" y="3"/>
                  </a:lnTo>
                  <a:lnTo>
                    <a:pt x="29" y="5"/>
                  </a:lnTo>
                  <a:close/>
                </a:path>
              </a:pathLst>
            </a:custGeom>
            <a:solidFill>
              <a:srgbClr val="EAD9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08" name="Freeform 404"/>
            <p:cNvSpPr>
              <a:spLocks noEditPoints="1"/>
            </p:cNvSpPr>
            <p:nvPr/>
          </p:nvSpPr>
          <p:spPr bwMode="auto">
            <a:xfrm>
              <a:off x="2631" y="1820"/>
              <a:ext cx="277" cy="182"/>
            </a:xfrm>
            <a:custGeom>
              <a:avLst/>
              <a:gdLst>
                <a:gd name="T0" fmla="*/ 275 w 277"/>
                <a:gd name="T1" fmla="*/ 82 h 182"/>
                <a:gd name="T2" fmla="*/ 270 w 277"/>
                <a:gd name="T3" fmla="*/ 55 h 182"/>
                <a:gd name="T4" fmla="*/ 244 w 277"/>
                <a:gd name="T5" fmla="*/ 41 h 182"/>
                <a:gd name="T6" fmla="*/ 251 w 277"/>
                <a:gd name="T7" fmla="*/ 60 h 182"/>
                <a:gd name="T8" fmla="*/ 255 w 277"/>
                <a:gd name="T9" fmla="*/ 84 h 182"/>
                <a:gd name="T10" fmla="*/ 277 w 277"/>
                <a:gd name="T11" fmla="*/ 95 h 182"/>
                <a:gd name="T12" fmla="*/ 273 w 277"/>
                <a:gd name="T13" fmla="*/ 123 h 182"/>
                <a:gd name="T14" fmla="*/ 265 w 277"/>
                <a:gd name="T15" fmla="*/ 150 h 182"/>
                <a:gd name="T16" fmla="*/ 235 w 277"/>
                <a:gd name="T17" fmla="*/ 162 h 182"/>
                <a:gd name="T18" fmla="*/ 243 w 277"/>
                <a:gd name="T19" fmla="*/ 152 h 182"/>
                <a:gd name="T20" fmla="*/ 251 w 277"/>
                <a:gd name="T21" fmla="*/ 130 h 182"/>
                <a:gd name="T22" fmla="*/ 255 w 277"/>
                <a:gd name="T23" fmla="*/ 107 h 182"/>
                <a:gd name="T24" fmla="*/ 277 w 277"/>
                <a:gd name="T25" fmla="*/ 95 h 182"/>
                <a:gd name="T26" fmla="*/ 31 w 277"/>
                <a:gd name="T27" fmla="*/ 7 h 182"/>
                <a:gd name="T28" fmla="*/ 16 w 277"/>
                <a:gd name="T29" fmla="*/ 30 h 182"/>
                <a:gd name="T30" fmla="*/ 7 w 277"/>
                <a:gd name="T31" fmla="*/ 54 h 182"/>
                <a:gd name="T32" fmla="*/ 0 w 277"/>
                <a:gd name="T33" fmla="*/ 82 h 182"/>
                <a:gd name="T34" fmla="*/ 0 w 277"/>
                <a:gd name="T35" fmla="*/ 109 h 182"/>
                <a:gd name="T36" fmla="*/ 7 w 277"/>
                <a:gd name="T37" fmla="*/ 137 h 182"/>
                <a:gd name="T38" fmla="*/ 16 w 277"/>
                <a:gd name="T39" fmla="*/ 161 h 182"/>
                <a:gd name="T40" fmla="*/ 21 w 277"/>
                <a:gd name="T41" fmla="*/ 165 h 182"/>
                <a:gd name="T42" fmla="*/ 57 w 277"/>
                <a:gd name="T43" fmla="*/ 182 h 182"/>
                <a:gd name="T44" fmla="*/ 54 w 277"/>
                <a:gd name="T45" fmla="*/ 179 h 182"/>
                <a:gd name="T46" fmla="*/ 40 w 277"/>
                <a:gd name="T47" fmla="*/ 161 h 182"/>
                <a:gd name="T48" fmla="*/ 29 w 277"/>
                <a:gd name="T49" fmla="*/ 141 h 182"/>
                <a:gd name="T50" fmla="*/ 21 w 277"/>
                <a:gd name="T51" fmla="*/ 119 h 182"/>
                <a:gd name="T52" fmla="*/ 19 w 277"/>
                <a:gd name="T53" fmla="*/ 95 h 182"/>
                <a:gd name="T54" fmla="*/ 21 w 277"/>
                <a:gd name="T55" fmla="*/ 72 h 182"/>
                <a:gd name="T56" fmla="*/ 29 w 277"/>
                <a:gd name="T57" fmla="*/ 50 h 182"/>
                <a:gd name="T58" fmla="*/ 40 w 277"/>
                <a:gd name="T59" fmla="*/ 30 h 182"/>
                <a:gd name="T60" fmla="*/ 54 w 277"/>
                <a:gd name="T61" fmla="*/ 11 h 182"/>
                <a:gd name="T62" fmla="*/ 65 w 277"/>
                <a:gd name="T63" fmla="*/ 2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77" h="182">
                  <a:moveTo>
                    <a:pt x="277" y="95"/>
                  </a:moveTo>
                  <a:lnTo>
                    <a:pt x="275" y="82"/>
                  </a:lnTo>
                  <a:lnTo>
                    <a:pt x="273" y="68"/>
                  </a:lnTo>
                  <a:lnTo>
                    <a:pt x="270" y="55"/>
                  </a:lnTo>
                  <a:lnTo>
                    <a:pt x="256" y="50"/>
                  </a:lnTo>
                  <a:lnTo>
                    <a:pt x="244" y="41"/>
                  </a:lnTo>
                  <a:lnTo>
                    <a:pt x="247" y="50"/>
                  </a:lnTo>
                  <a:lnTo>
                    <a:pt x="251" y="60"/>
                  </a:lnTo>
                  <a:lnTo>
                    <a:pt x="254" y="72"/>
                  </a:lnTo>
                  <a:lnTo>
                    <a:pt x="255" y="84"/>
                  </a:lnTo>
                  <a:lnTo>
                    <a:pt x="256" y="95"/>
                  </a:lnTo>
                  <a:lnTo>
                    <a:pt x="277" y="95"/>
                  </a:lnTo>
                  <a:lnTo>
                    <a:pt x="275" y="109"/>
                  </a:lnTo>
                  <a:lnTo>
                    <a:pt x="273" y="123"/>
                  </a:lnTo>
                  <a:lnTo>
                    <a:pt x="270" y="137"/>
                  </a:lnTo>
                  <a:lnTo>
                    <a:pt x="265" y="150"/>
                  </a:lnTo>
                  <a:lnTo>
                    <a:pt x="261" y="158"/>
                  </a:lnTo>
                  <a:lnTo>
                    <a:pt x="235" y="162"/>
                  </a:lnTo>
                  <a:lnTo>
                    <a:pt x="236" y="161"/>
                  </a:lnTo>
                  <a:lnTo>
                    <a:pt x="243" y="152"/>
                  </a:lnTo>
                  <a:lnTo>
                    <a:pt x="247" y="141"/>
                  </a:lnTo>
                  <a:lnTo>
                    <a:pt x="251" y="130"/>
                  </a:lnTo>
                  <a:lnTo>
                    <a:pt x="254" y="119"/>
                  </a:lnTo>
                  <a:lnTo>
                    <a:pt x="255" y="107"/>
                  </a:lnTo>
                  <a:lnTo>
                    <a:pt x="256" y="95"/>
                  </a:lnTo>
                  <a:lnTo>
                    <a:pt x="277" y="95"/>
                  </a:lnTo>
                  <a:close/>
                  <a:moveTo>
                    <a:pt x="38" y="0"/>
                  </a:moveTo>
                  <a:lnTo>
                    <a:pt x="31" y="7"/>
                  </a:lnTo>
                  <a:lnTo>
                    <a:pt x="24" y="18"/>
                  </a:lnTo>
                  <a:lnTo>
                    <a:pt x="16" y="30"/>
                  </a:lnTo>
                  <a:lnTo>
                    <a:pt x="11" y="41"/>
                  </a:lnTo>
                  <a:lnTo>
                    <a:pt x="7" y="54"/>
                  </a:lnTo>
                  <a:lnTo>
                    <a:pt x="2" y="68"/>
                  </a:lnTo>
                  <a:lnTo>
                    <a:pt x="0" y="82"/>
                  </a:lnTo>
                  <a:lnTo>
                    <a:pt x="0" y="95"/>
                  </a:lnTo>
                  <a:lnTo>
                    <a:pt x="0" y="109"/>
                  </a:lnTo>
                  <a:lnTo>
                    <a:pt x="2" y="123"/>
                  </a:lnTo>
                  <a:lnTo>
                    <a:pt x="7" y="137"/>
                  </a:lnTo>
                  <a:lnTo>
                    <a:pt x="11" y="150"/>
                  </a:lnTo>
                  <a:lnTo>
                    <a:pt x="16" y="161"/>
                  </a:lnTo>
                  <a:lnTo>
                    <a:pt x="16" y="161"/>
                  </a:lnTo>
                  <a:lnTo>
                    <a:pt x="21" y="165"/>
                  </a:lnTo>
                  <a:lnTo>
                    <a:pt x="43" y="172"/>
                  </a:lnTo>
                  <a:lnTo>
                    <a:pt x="57" y="182"/>
                  </a:lnTo>
                  <a:lnTo>
                    <a:pt x="58" y="182"/>
                  </a:lnTo>
                  <a:lnTo>
                    <a:pt x="54" y="179"/>
                  </a:lnTo>
                  <a:lnTo>
                    <a:pt x="47" y="171"/>
                  </a:lnTo>
                  <a:lnTo>
                    <a:pt x="40" y="161"/>
                  </a:lnTo>
                  <a:lnTo>
                    <a:pt x="34" y="152"/>
                  </a:lnTo>
                  <a:lnTo>
                    <a:pt x="29" y="141"/>
                  </a:lnTo>
                  <a:lnTo>
                    <a:pt x="25" y="130"/>
                  </a:lnTo>
                  <a:lnTo>
                    <a:pt x="21" y="119"/>
                  </a:lnTo>
                  <a:lnTo>
                    <a:pt x="20" y="107"/>
                  </a:lnTo>
                  <a:lnTo>
                    <a:pt x="19" y="95"/>
                  </a:lnTo>
                  <a:lnTo>
                    <a:pt x="20" y="84"/>
                  </a:lnTo>
                  <a:lnTo>
                    <a:pt x="21" y="72"/>
                  </a:lnTo>
                  <a:lnTo>
                    <a:pt x="25" y="60"/>
                  </a:lnTo>
                  <a:lnTo>
                    <a:pt x="29" y="50"/>
                  </a:lnTo>
                  <a:lnTo>
                    <a:pt x="34" y="39"/>
                  </a:lnTo>
                  <a:lnTo>
                    <a:pt x="40" y="30"/>
                  </a:lnTo>
                  <a:lnTo>
                    <a:pt x="47" y="20"/>
                  </a:lnTo>
                  <a:lnTo>
                    <a:pt x="54" y="11"/>
                  </a:lnTo>
                  <a:lnTo>
                    <a:pt x="63" y="4"/>
                  </a:lnTo>
                  <a:lnTo>
                    <a:pt x="65" y="2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EDDE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09" name="Freeform 405"/>
            <p:cNvSpPr>
              <a:spLocks noEditPoints="1"/>
            </p:cNvSpPr>
            <p:nvPr/>
          </p:nvSpPr>
          <p:spPr bwMode="auto">
            <a:xfrm>
              <a:off x="2650" y="1822"/>
              <a:ext cx="237" cy="188"/>
            </a:xfrm>
            <a:custGeom>
              <a:avLst/>
              <a:gdLst>
                <a:gd name="T0" fmla="*/ 236 w 237"/>
                <a:gd name="T1" fmla="*/ 82 h 188"/>
                <a:gd name="T2" fmla="*/ 232 w 237"/>
                <a:gd name="T3" fmla="*/ 58 h 188"/>
                <a:gd name="T4" fmla="*/ 225 w 237"/>
                <a:gd name="T5" fmla="*/ 39 h 188"/>
                <a:gd name="T6" fmla="*/ 194 w 237"/>
                <a:gd name="T7" fmla="*/ 29 h 188"/>
                <a:gd name="T8" fmla="*/ 201 w 237"/>
                <a:gd name="T9" fmla="*/ 38 h 188"/>
                <a:gd name="T10" fmla="*/ 210 w 237"/>
                <a:gd name="T11" fmla="*/ 55 h 188"/>
                <a:gd name="T12" fmla="*/ 216 w 237"/>
                <a:gd name="T13" fmla="*/ 73 h 188"/>
                <a:gd name="T14" fmla="*/ 217 w 237"/>
                <a:gd name="T15" fmla="*/ 93 h 188"/>
                <a:gd name="T16" fmla="*/ 236 w 237"/>
                <a:gd name="T17" fmla="*/ 105 h 188"/>
                <a:gd name="T18" fmla="*/ 232 w 237"/>
                <a:gd name="T19" fmla="*/ 128 h 188"/>
                <a:gd name="T20" fmla="*/ 224 w 237"/>
                <a:gd name="T21" fmla="*/ 150 h 188"/>
                <a:gd name="T22" fmla="*/ 216 w 237"/>
                <a:gd name="T23" fmla="*/ 160 h 188"/>
                <a:gd name="T24" fmla="*/ 183 w 237"/>
                <a:gd name="T25" fmla="*/ 172 h 188"/>
                <a:gd name="T26" fmla="*/ 168 w 237"/>
                <a:gd name="T27" fmla="*/ 180 h 188"/>
                <a:gd name="T28" fmla="*/ 182 w 237"/>
                <a:gd name="T29" fmla="*/ 170 h 188"/>
                <a:gd name="T30" fmla="*/ 195 w 237"/>
                <a:gd name="T31" fmla="*/ 156 h 188"/>
                <a:gd name="T32" fmla="*/ 205 w 237"/>
                <a:gd name="T33" fmla="*/ 140 h 188"/>
                <a:gd name="T34" fmla="*/ 213 w 237"/>
                <a:gd name="T35" fmla="*/ 123 h 188"/>
                <a:gd name="T36" fmla="*/ 217 w 237"/>
                <a:gd name="T37" fmla="*/ 103 h 188"/>
                <a:gd name="T38" fmla="*/ 237 w 237"/>
                <a:gd name="T39" fmla="*/ 93 h 188"/>
                <a:gd name="T40" fmla="*/ 44 w 237"/>
                <a:gd name="T41" fmla="*/ 2 h 188"/>
                <a:gd name="T42" fmla="*/ 28 w 237"/>
                <a:gd name="T43" fmla="*/ 18 h 188"/>
                <a:gd name="T44" fmla="*/ 15 w 237"/>
                <a:gd name="T45" fmla="*/ 37 h 188"/>
                <a:gd name="T46" fmla="*/ 6 w 237"/>
                <a:gd name="T47" fmla="*/ 58 h 188"/>
                <a:gd name="T48" fmla="*/ 1 w 237"/>
                <a:gd name="T49" fmla="*/ 82 h 188"/>
                <a:gd name="T50" fmla="*/ 1 w 237"/>
                <a:gd name="T51" fmla="*/ 105 h 188"/>
                <a:gd name="T52" fmla="*/ 6 w 237"/>
                <a:gd name="T53" fmla="*/ 128 h 188"/>
                <a:gd name="T54" fmla="*/ 15 w 237"/>
                <a:gd name="T55" fmla="*/ 150 h 188"/>
                <a:gd name="T56" fmla="*/ 28 w 237"/>
                <a:gd name="T57" fmla="*/ 169 h 188"/>
                <a:gd name="T58" fmla="*/ 39 w 237"/>
                <a:gd name="T59" fmla="*/ 180 h 188"/>
                <a:gd name="T60" fmla="*/ 84 w 237"/>
                <a:gd name="T61" fmla="*/ 188 h 188"/>
                <a:gd name="T62" fmla="*/ 90 w 237"/>
                <a:gd name="T63" fmla="*/ 188 h 188"/>
                <a:gd name="T64" fmla="*/ 72 w 237"/>
                <a:gd name="T65" fmla="*/ 181 h 188"/>
                <a:gd name="T66" fmla="*/ 57 w 237"/>
                <a:gd name="T67" fmla="*/ 170 h 188"/>
                <a:gd name="T68" fmla="*/ 43 w 237"/>
                <a:gd name="T69" fmla="*/ 156 h 188"/>
                <a:gd name="T70" fmla="*/ 32 w 237"/>
                <a:gd name="T71" fmla="*/ 140 h 188"/>
                <a:gd name="T72" fmla="*/ 25 w 237"/>
                <a:gd name="T73" fmla="*/ 123 h 188"/>
                <a:gd name="T74" fmla="*/ 21 w 237"/>
                <a:gd name="T75" fmla="*/ 103 h 188"/>
                <a:gd name="T76" fmla="*/ 21 w 237"/>
                <a:gd name="T77" fmla="*/ 83 h 188"/>
                <a:gd name="T78" fmla="*/ 25 w 237"/>
                <a:gd name="T79" fmla="*/ 64 h 188"/>
                <a:gd name="T80" fmla="*/ 32 w 237"/>
                <a:gd name="T81" fmla="*/ 47 h 188"/>
                <a:gd name="T82" fmla="*/ 43 w 237"/>
                <a:gd name="T83" fmla="*/ 31 h 188"/>
                <a:gd name="T84" fmla="*/ 57 w 237"/>
                <a:gd name="T85" fmla="*/ 17 h 188"/>
                <a:gd name="T86" fmla="*/ 72 w 237"/>
                <a:gd name="T87" fmla="*/ 6 h 188"/>
                <a:gd name="T88" fmla="*/ 56 w 237"/>
                <a:gd name="T89" fmla="*/ 1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37" h="188">
                  <a:moveTo>
                    <a:pt x="237" y="93"/>
                  </a:moveTo>
                  <a:lnTo>
                    <a:pt x="236" y="82"/>
                  </a:lnTo>
                  <a:lnTo>
                    <a:pt x="235" y="70"/>
                  </a:lnTo>
                  <a:lnTo>
                    <a:pt x="232" y="58"/>
                  </a:lnTo>
                  <a:lnTo>
                    <a:pt x="228" y="48"/>
                  </a:lnTo>
                  <a:lnTo>
                    <a:pt x="225" y="39"/>
                  </a:lnTo>
                  <a:lnTo>
                    <a:pt x="220" y="36"/>
                  </a:lnTo>
                  <a:lnTo>
                    <a:pt x="194" y="29"/>
                  </a:lnTo>
                  <a:lnTo>
                    <a:pt x="195" y="31"/>
                  </a:lnTo>
                  <a:lnTo>
                    <a:pt x="201" y="38"/>
                  </a:lnTo>
                  <a:lnTo>
                    <a:pt x="205" y="47"/>
                  </a:lnTo>
                  <a:lnTo>
                    <a:pt x="210" y="55"/>
                  </a:lnTo>
                  <a:lnTo>
                    <a:pt x="213" y="64"/>
                  </a:lnTo>
                  <a:lnTo>
                    <a:pt x="216" y="73"/>
                  </a:lnTo>
                  <a:lnTo>
                    <a:pt x="217" y="83"/>
                  </a:lnTo>
                  <a:lnTo>
                    <a:pt x="217" y="93"/>
                  </a:lnTo>
                  <a:lnTo>
                    <a:pt x="237" y="93"/>
                  </a:lnTo>
                  <a:lnTo>
                    <a:pt x="236" y="105"/>
                  </a:lnTo>
                  <a:lnTo>
                    <a:pt x="235" y="117"/>
                  </a:lnTo>
                  <a:lnTo>
                    <a:pt x="232" y="128"/>
                  </a:lnTo>
                  <a:lnTo>
                    <a:pt x="228" y="139"/>
                  </a:lnTo>
                  <a:lnTo>
                    <a:pt x="224" y="150"/>
                  </a:lnTo>
                  <a:lnTo>
                    <a:pt x="217" y="159"/>
                  </a:lnTo>
                  <a:lnTo>
                    <a:pt x="216" y="160"/>
                  </a:lnTo>
                  <a:lnTo>
                    <a:pt x="212" y="161"/>
                  </a:lnTo>
                  <a:lnTo>
                    <a:pt x="183" y="172"/>
                  </a:lnTo>
                  <a:lnTo>
                    <a:pt x="171" y="178"/>
                  </a:lnTo>
                  <a:lnTo>
                    <a:pt x="168" y="180"/>
                  </a:lnTo>
                  <a:lnTo>
                    <a:pt x="175" y="175"/>
                  </a:lnTo>
                  <a:lnTo>
                    <a:pt x="182" y="170"/>
                  </a:lnTo>
                  <a:lnTo>
                    <a:pt x="188" y="164"/>
                  </a:lnTo>
                  <a:lnTo>
                    <a:pt x="195" y="156"/>
                  </a:lnTo>
                  <a:lnTo>
                    <a:pt x="201" y="149"/>
                  </a:lnTo>
                  <a:lnTo>
                    <a:pt x="205" y="140"/>
                  </a:lnTo>
                  <a:lnTo>
                    <a:pt x="210" y="132"/>
                  </a:lnTo>
                  <a:lnTo>
                    <a:pt x="213" y="123"/>
                  </a:lnTo>
                  <a:lnTo>
                    <a:pt x="216" y="114"/>
                  </a:lnTo>
                  <a:lnTo>
                    <a:pt x="217" y="103"/>
                  </a:lnTo>
                  <a:lnTo>
                    <a:pt x="217" y="93"/>
                  </a:lnTo>
                  <a:lnTo>
                    <a:pt x="237" y="93"/>
                  </a:lnTo>
                  <a:close/>
                  <a:moveTo>
                    <a:pt x="46" y="0"/>
                  </a:moveTo>
                  <a:lnTo>
                    <a:pt x="44" y="2"/>
                  </a:lnTo>
                  <a:lnTo>
                    <a:pt x="35" y="9"/>
                  </a:lnTo>
                  <a:lnTo>
                    <a:pt x="28" y="18"/>
                  </a:lnTo>
                  <a:lnTo>
                    <a:pt x="21" y="28"/>
                  </a:lnTo>
                  <a:lnTo>
                    <a:pt x="15" y="37"/>
                  </a:lnTo>
                  <a:lnTo>
                    <a:pt x="10" y="48"/>
                  </a:lnTo>
                  <a:lnTo>
                    <a:pt x="6" y="58"/>
                  </a:lnTo>
                  <a:lnTo>
                    <a:pt x="2" y="70"/>
                  </a:lnTo>
                  <a:lnTo>
                    <a:pt x="1" y="82"/>
                  </a:lnTo>
                  <a:lnTo>
                    <a:pt x="0" y="93"/>
                  </a:lnTo>
                  <a:lnTo>
                    <a:pt x="1" y="105"/>
                  </a:lnTo>
                  <a:lnTo>
                    <a:pt x="2" y="117"/>
                  </a:lnTo>
                  <a:lnTo>
                    <a:pt x="6" y="128"/>
                  </a:lnTo>
                  <a:lnTo>
                    <a:pt x="10" y="139"/>
                  </a:lnTo>
                  <a:lnTo>
                    <a:pt x="15" y="150"/>
                  </a:lnTo>
                  <a:lnTo>
                    <a:pt x="21" y="159"/>
                  </a:lnTo>
                  <a:lnTo>
                    <a:pt x="28" y="169"/>
                  </a:lnTo>
                  <a:lnTo>
                    <a:pt x="35" y="177"/>
                  </a:lnTo>
                  <a:lnTo>
                    <a:pt x="39" y="180"/>
                  </a:lnTo>
                  <a:lnTo>
                    <a:pt x="48" y="183"/>
                  </a:lnTo>
                  <a:lnTo>
                    <a:pt x="84" y="188"/>
                  </a:lnTo>
                  <a:lnTo>
                    <a:pt x="93" y="188"/>
                  </a:lnTo>
                  <a:lnTo>
                    <a:pt x="90" y="188"/>
                  </a:lnTo>
                  <a:lnTo>
                    <a:pt x="81" y="185"/>
                  </a:lnTo>
                  <a:lnTo>
                    <a:pt x="72" y="181"/>
                  </a:lnTo>
                  <a:lnTo>
                    <a:pt x="64" y="175"/>
                  </a:lnTo>
                  <a:lnTo>
                    <a:pt x="57" y="170"/>
                  </a:lnTo>
                  <a:lnTo>
                    <a:pt x="49" y="164"/>
                  </a:lnTo>
                  <a:lnTo>
                    <a:pt x="43" y="156"/>
                  </a:lnTo>
                  <a:lnTo>
                    <a:pt x="38" y="149"/>
                  </a:lnTo>
                  <a:lnTo>
                    <a:pt x="32" y="140"/>
                  </a:lnTo>
                  <a:lnTo>
                    <a:pt x="28" y="132"/>
                  </a:lnTo>
                  <a:lnTo>
                    <a:pt x="25" y="123"/>
                  </a:lnTo>
                  <a:lnTo>
                    <a:pt x="23" y="114"/>
                  </a:lnTo>
                  <a:lnTo>
                    <a:pt x="21" y="103"/>
                  </a:lnTo>
                  <a:lnTo>
                    <a:pt x="21" y="93"/>
                  </a:lnTo>
                  <a:lnTo>
                    <a:pt x="21" y="83"/>
                  </a:lnTo>
                  <a:lnTo>
                    <a:pt x="23" y="73"/>
                  </a:lnTo>
                  <a:lnTo>
                    <a:pt x="25" y="64"/>
                  </a:lnTo>
                  <a:lnTo>
                    <a:pt x="28" y="55"/>
                  </a:lnTo>
                  <a:lnTo>
                    <a:pt x="32" y="47"/>
                  </a:lnTo>
                  <a:lnTo>
                    <a:pt x="38" y="38"/>
                  </a:lnTo>
                  <a:lnTo>
                    <a:pt x="43" y="31"/>
                  </a:lnTo>
                  <a:lnTo>
                    <a:pt x="49" y="23"/>
                  </a:lnTo>
                  <a:lnTo>
                    <a:pt x="57" y="17"/>
                  </a:lnTo>
                  <a:lnTo>
                    <a:pt x="64" y="12"/>
                  </a:lnTo>
                  <a:lnTo>
                    <a:pt x="72" y="6"/>
                  </a:lnTo>
                  <a:lnTo>
                    <a:pt x="75" y="5"/>
                  </a:lnTo>
                  <a:lnTo>
                    <a:pt x="56" y="1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F0E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10" name="Freeform 406"/>
            <p:cNvSpPr>
              <a:spLocks/>
            </p:cNvSpPr>
            <p:nvPr/>
          </p:nvSpPr>
          <p:spPr bwMode="auto">
            <a:xfrm>
              <a:off x="2671" y="1827"/>
              <a:ext cx="196" cy="184"/>
            </a:xfrm>
            <a:custGeom>
              <a:avLst/>
              <a:gdLst>
                <a:gd name="T0" fmla="*/ 196 w 196"/>
                <a:gd name="T1" fmla="*/ 78 h 184"/>
                <a:gd name="T2" fmla="*/ 192 w 196"/>
                <a:gd name="T3" fmla="*/ 59 h 184"/>
                <a:gd name="T4" fmla="*/ 184 w 196"/>
                <a:gd name="T5" fmla="*/ 42 h 184"/>
                <a:gd name="T6" fmla="*/ 174 w 196"/>
                <a:gd name="T7" fmla="*/ 26 h 184"/>
                <a:gd name="T8" fmla="*/ 162 w 196"/>
                <a:gd name="T9" fmla="*/ 20 h 184"/>
                <a:gd name="T10" fmla="*/ 133 w 196"/>
                <a:gd name="T11" fmla="*/ 18 h 184"/>
                <a:gd name="T12" fmla="*/ 142 w 196"/>
                <a:gd name="T13" fmla="*/ 23 h 184"/>
                <a:gd name="T14" fmla="*/ 154 w 196"/>
                <a:gd name="T15" fmla="*/ 32 h 184"/>
                <a:gd name="T16" fmla="*/ 163 w 196"/>
                <a:gd name="T17" fmla="*/ 44 h 184"/>
                <a:gd name="T18" fmla="*/ 171 w 196"/>
                <a:gd name="T19" fmla="*/ 58 h 184"/>
                <a:gd name="T20" fmla="*/ 175 w 196"/>
                <a:gd name="T21" fmla="*/ 72 h 184"/>
                <a:gd name="T22" fmla="*/ 177 w 196"/>
                <a:gd name="T23" fmla="*/ 88 h 184"/>
                <a:gd name="T24" fmla="*/ 196 w 196"/>
                <a:gd name="T25" fmla="*/ 98 h 184"/>
                <a:gd name="T26" fmla="*/ 192 w 196"/>
                <a:gd name="T27" fmla="*/ 118 h 184"/>
                <a:gd name="T28" fmla="*/ 184 w 196"/>
                <a:gd name="T29" fmla="*/ 135 h 184"/>
                <a:gd name="T30" fmla="*/ 174 w 196"/>
                <a:gd name="T31" fmla="*/ 151 h 184"/>
                <a:gd name="T32" fmla="*/ 161 w 196"/>
                <a:gd name="T33" fmla="*/ 165 h 184"/>
                <a:gd name="T34" fmla="*/ 147 w 196"/>
                <a:gd name="T35" fmla="*/ 175 h 184"/>
                <a:gd name="T36" fmla="*/ 113 w 196"/>
                <a:gd name="T37" fmla="*/ 184 h 184"/>
                <a:gd name="T38" fmla="*/ 72 w 196"/>
                <a:gd name="T39" fmla="*/ 183 h 184"/>
                <a:gd name="T40" fmla="*/ 60 w 196"/>
                <a:gd name="T41" fmla="*/ 180 h 184"/>
                <a:gd name="T42" fmla="*/ 43 w 196"/>
                <a:gd name="T43" fmla="*/ 170 h 184"/>
                <a:gd name="T44" fmla="*/ 28 w 196"/>
                <a:gd name="T45" fmla="*/ 159 h 184"/>
                <a:gd name="T46" fmla="*/ 17 w 196"/>
                <a:gd name="T47" fmla="*/ 144 h 184"/>
                <a:gd name="T48" fmla="*/ 7 w 196"/>
                <a:gd name="T49" fmla="*/ 127 h 184"/>
                <a:gd name="T50" fmla="*/ 2 w 196"/>
                <a:gd name="T51" fmla="*/ 109 h 184"/>
                <a:gd name="T52" fmla="*/ 0 w 196"/>
                <a:gd name="T53" fmla="*/ 88 h 184"/>
                <a:gd name="T54" fmla="*/ 2 w 196"/>
                <a:gd name="T55" fmla="*/ 68 h 184"/>
                <a:gd name="T56" fmla="*/ 7 w 196"/>
                <a:gd name="T57" fmla="*/ 50 h 184"/>
                <a:gd name="T58" fmla="*/ 17 w 196"/>
                <a:gd name="T59" fmla="*/ 33 h 184"/>
                <a:gd name="T60" fmla="*/ 28 w 196"/>
                <a:gd name="T61" fmla="*/ 18 h 184"/>
                <a:gd name="T62" fmla="*/ 43 w 196"/>
                <a:gd name="T63" fmla="*/ 7 h 184"/>
                <a:gd name="T64" fmla="*/ 54 w 196"/>
                <a:gd name="T65" fmla="*/ 0 h 184"/>
                <a:gd name="T66" fmla="*/ 90 w 196"/>
                <a:gd name="T67" fmla="*/ 10 h 184"/>
                <a:gd name="T68" fmla="*/ 75 w 196"/>
                <a:gd name="T69" fmla="*/ 13 h 184"/>
                <a:gd name="T70" fmla="*/ 60 w 196"/>
                <a:gd name="T71" fmla="*/ 19 h 184"/>
                <a:gd name="T72" fmla="*/ 47 w 196"/>
                <a:gd name="T73" fmla="*/ 28 h 184"/>
                <a:gd name="T74" fmla="*/ 37 w 196"/>
                <a:gd name="T75" fmla="*/ 38 h 184"/>
                <a:gd name="T76" fmla="*/ 28 w 196"/>
                <a:gd name="T77" fmla="*/ 51 h 184"/>
                <a:gd name="T78" fmla="*/ 23 w 196"/>
                <a:gd name="T79" fmla="*/ 65 h 184"/>
                <a:gd name="T80" fmla="*/ 20 w 196"/>
                <a:gd name="T81" fmla="*/ 80 h 184"/>
                <a:gd name="T82" fmla="*/ 20 w 196"/>
                <a:gd name="T83" fmla="*/ 97 h 184"/>
                <a:gd name="T84" fmla="*/ 23 w 196"/>
                <a:gd name="T85" fmla="*/ 112 h 184"/>
                <a:gd name="T86" fmla="*/ 28 w 196"/>
                <a:gd name="T87" fmla="*/ 126 h 184"/>
                <a:gd name="T88" fmla="*/ 37 w 196"/>
                <a:gd name="T89" fmla="*/ 138 h 184"/>
                <a:gd name="T90" fmla="*/ 47 w 196"/>
                <a:gd name="T91" fmla="*/ 149 h 184"/>
                <a:gd name="T92" fmla="*/ 60 w 196"/>
                <a:gd name="T93" fmla="*/ 158 h 184"/>
                <a:gd name="T94" fmla="*/ 75 w 196"/>
                <a:gd name="T95" fmla="*/ 164 h 184"/>
                <a:gd name="T96" fmla="*/ 90 w 196"/>
                <a:gd name="T97" fmla="*/ 167 h 184"/>
                <a:gd name="T98" fmla="*/ 106 w 196"/>
                <a:gd name="T99" fmla="*/ 167 h 184"/>
                <a:gd name="T100" fmla="*/ 122 w 196"/>
                <a:gd name="T101" fmla="*/ 164 h 184"/>
                <a:gd name="T102" fmla="*/ 136 w 196"/>
                <a:gd name="T103" fmla="*/ 158 h 184"/>
                <a:gd name="T104" fmla="*/ 148 w 196"/>
                <a:gd name="T105" fmla="*/ 149 h 184"/>
                <a:gd name="T106" fmla="*/ 159 w 196"/>
                <a:gd name="T107" fmla="*/ 138 h 184"/>
                <a:gd name="T108" fmla="*/ 167 w 196"/>
                <a:gd name="T109" fmla="*/ 126 h 184"/>
                <a:gd name="T110" fmla="*/ 174 w 196"/>
                <a:gd name="T111" fmla="*/ 112 h 184"/>
                <a:gd name="T112" fmla="*/ 177 w 196"/>
                <a:gd name="T113" fmla="*/ 97 h 184"/>
                <a:gd name="T114" fmla="*/ 196 w 196"/>
                <a:gd name="T115" fmla="*/ 88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6" h="184">
                  <a:moveTo>
                    <a:pt x="196" y="88"/>
                  </a:moveTo>
                  <a:lnTo>
                    <a:pt x="196" y="78"/>
                  </a:lnTo>
                  <a:lnTo>
                    <a:pt x="195" y="68"/>
                  </a:lnTo>
                  <a:lnTo>
                    <a:pt x="192" y="59"/>
                  </a:lnTo>
                  <a:lnTo>
                    <a:pt x="189" y="50"/>
                  </a:lnTo>
                  <a:lnTo>
                    <a:pt x="184" y="42"/>
                  </a:lnTo>
                  <a:lnTo>
                    <a:pt x="180" y="33"/>
                  </a:lnTo>
                  <a:lnTo>
                    <a:pt x="174" y="26"/>
                  </a:lnTo>
                  <a:lnTo>
                    <a:pt x="173" y="24"/>
                  </a:lnTo>
                  <a:lnTo>
                    <a:pt x="162" y="20"/>
                  </a:lnTo>
                  <a:lnTo>
                    <a:pt x="145" y="20"/>
                  </a:lnTo>
                  <a:lnTo>
                    <a:pt x="133" y="18"/>
                  </a:lnTo>
                  <a:lnTo>
                    <a:pt x="136" y="19"/>
                  </a:lnTo>
                  <a:lnTo>
                    <a:pt x="142" y="23"/>
                  </a:lnTo>
                  <a:lnTo>
                    <a:pt x="148" y="28"/>
                  </a:lnTo>
                  <a:lnTo>
                    <a:pt x="154" y="32"/>
                  </a:lnTo>
                  <a:lnTo>
                    <a:pt x="159" y="38"/>
                  </a:lnTo>
                  <a:lnTo>
                    <a:pt x="163" y="44"/>
                  </a:lnTo>
                  <a:lnTo>
                    <a:pt x="167" y="51"/>
                  </a:lnTo>
                  <a:lnTo>
                    <a:pt x="171" y="58"/>
                  </a:lnTo>
                  <a:lnTo>
                    <a:pt x="174" y="65"/>
                  </a:lnTo>
                  <a:lnTo>
                    <a:pt x="175" y="72"/>
                  </a:lnTo>
                  <a:lnTo>
                    <a:pt x="177" y="80"/>
                  </a:lnTo>
                  <a:lnTo>
                    <a:pt x="177" y="88"/>
                  </a:lnTo>
                  <a:lnTo>
                    <a:pt x="196" y="88"/>
                  </a:lnTo>
                  <a:lnTo>
                    <a:pt x="196" y="98"/>
                  </a:lnTo>
                  <a:lnTo>
                    <a:pt x="195" y="109"/>
                  </a:lnTo>
                  <a:lnTo>
                    <a:pt x="192" y="118"/>
                  </a:lnTo>
                  <a:lnTo>
                    <a:pt x="189" y="127"/>
                  </a:lnTo>
                  <a:lnTo>
                    <a:pt x="184" y="135"/>
                  </a:lnTo>
                  <a:lnTo>
                    <a:pt x="180" y="144"/>
                  </a:lnTo>
                  <a:lnTo>
                    <a:pt x="174" y="151"/>
                  </a:lnTo>
                  <a:lnTo>
                    <a:pt x="167" y="159"/>
                  </a:lnTo>
                  <a:lnTo>
                    <a:pt x="161" y="165"/>
                  </a:lnTo>
                  <a:lnTo>
                    <a:pt x="154" y="170"/>
                  </a:lnTo>
                  <a:lnTo>
                    <a:pt x="147" y="175"/>
                  </a:lnTo>
                  <a:lnTo>
                    <a:pt x="124" y="179"/>
                  </a:lnTo>
                  <a:lnTo>
                    <a:pt x="113" y="184"/>
                  </a:lnTo>
                  <a:lnTo>
                    <a:pt x="85" y="184"/>
                  </a:lnTo>
                  <a:lnTo>
                    <a:pt x="72" y="183"/>
                  </a:lnTo>
                  <a:lnTo>
                    <a:pt x="69" y="183"/>
                  </a:lnTo>
                  <a:lnTo>
                    <a:pt x="60" y="180"/>
                  </a:lnTo>
                  <a:lnTo>
                    <a:pt x="51" y="176"/>
                  </a:lnTo>
                  <a:lnTo>
                    <a:pt x="43" y="170"/>
                  </a:lnTo>
                  <a:lnTo>
                    <a:pt x="36" y="165"/>
                  </a:lnTo>
                  <a:lnTo>
                    <a:pt x="28" y="159"/>
                  </a:lnTo>
                  <a:lnTo>
                    <a:pt x="22" y="151"/>
                  </a:lnTo>
                  <a:lnTo>
                    <a:pt x="17" y="144"/>
                  </a:lnTo>
                  <a:lnTo>
                    <a:pt x="11" y="135"/>
                  </a:lnTo>
                  <a:lnTo>
                    <a:pt x="7" y="127"/>
                  </a:lnTo>
                  <a:lnTo>
                    <a:pt x="4" y="118"/>
                  </a:lnTo>
                  <a:lnTo>
                    <a:pt x="2" y="109"/>
                  </a:lnTo>
                  <a:lnTo>
                    <a:pt x="0" y="98"/>
                  </a:lnTo>
                  <a:lnTo>
                    <a:pt x="0" y="88"/>
                  </a:lnTo>
                  <a:lnTo>
                    <a:pt x="0" y="78"/>
                  </a:lnTo>
                  <a:lnTo>
                    <a:pt x="2" y="68"/>
                  </a:lnTo>
                  <a:lnTo>
                    <a:pt x="4" y="59"/>
                  </a:lnTo>
                  <a:lnTo>
                    <a:pt x="7" y="50"/>
                  </a:lnTo>
                  <a:lnTo>
                    <a:pt x="11" y="42"/>
                  </a:lnTo>
                  <a:lnTo>
                    <a:pt x="17" y="33"/>
                  </a:lnTo>
                  <a:lnTo>
                    <a:pt x="22" y="26"/>
                  </a:lnTo>
                  <a:lnTo>
                    <a:pt x="28" y="18"/>
                  </a:lnTo>
                  <a:lnTo>
                    <a:pt x="36" y="12"/>
                  </a:lnTo>
                  <a:lnTo>
                    <a:pt x="43" y="7"/>
                  </a:lnTo>
                  <a:lnTo>
                    <a:pt x="51" y="1"/>
                  </a:lnTo>
                  <a:lnTo>
                    <a:pt x="54" y="0"/>
                  </a:lnTo>
                  <a:lnTo>
                    <a:pt x="96" y="10"/>
                  </a:lnTo>
                  <a:lnTo>
                    <a:pt x="90" y="10"/>
                  </a:lnTo>
                  <a:lnTo>
                    <a:pt x="82" y="11"/>
                  </a:lnTo>
                  <a:lnTo>
                    <a:pt x="75" y="13"/>
                  </a:lnTo>
                  <a:lnTo>
                    <a:pt x="68" y="16"/>
                  </a:lnTo>
                  <a:lnTo>
                    <a:pt x="60" y="19"/>
                  </a:lnTo>
                  <a:lnTo>
                    <a:pt x="54" y="23"/>
                  </a:lnTo>
                  <a:lnTo>
                    <a:pt x="47" y="28"/>
                  </a:lnTo>
                  <a:lnTo>
                    <a:pt x="42" y="32"/>
                  </a:lnTo>
                  <a:lnTo>
                    <a:pt x="37" y="38"/>
                  </a:lnTo>
                  <a:lnTo>
                    <a:pt x="32" y="44"/>
                  </a:lnTo>
                  <a:lnTo>
                    <a:pt x="28" y="51"/>
                  </a:lnTo>
                  <a:lnTo>
                    <a:pt x="25" y="58"/>
                  </a:lnTo>
                  <a:lnTo>
                    <a:pt x="23" y="65"/>
                  </a:lnTo>
                  <a:lnTo>
                    <a:pt x="21" y="72"/>
                  </a:lnTo>
                  <a:lnTo>
                    <a:pt x="20" y="80"/>
                  </a:lnTo>
                  <a:lnTo>
                    <a:pt x="19" y="88"/>
                  </a:lnTo>
                  <a:lnTo>
                    <a:pt x="20" y="97"/>
                  </a:lnTo>
                  <a:lnTo>
                    <a:pt x="21" y="104"/>
                  </a:lnTo>
                  <a:lnTo>
                    <a:pt x="23" y="112"/>
                  </a:lnTo>
                  <a:lnTo>
                    <a:pt x="25" y="119"/>
                  </a:lnTo>
                  <a:lnTo>
                    <a:pt x="28" y="126"/>
                  </a:lnTo>
                  <a:lnTo>
                    <a:pt x="32" y="133"/>
                  </a:lnTo>
                  <a:lnTo>
                    <a:pt x="37" y="138"/>
                  </a:lnTo>
                  <a:lnTo>
                    <a:pt x="42" y="144"/>
                  </a:lnTo>
                  <a:lnTo>
                    <a:pt x="47" y="149"/>
                  </a:lnTo>
                  <a:lnTo>
                    <a:pt x="54" y="154"/>
                  </a:lnTo>
                  <a:lnTo>
                    <a:pt x="60" y="158"/>
                  </a:lnTo>
                  <a:lnTo>
                    <a:pt x="68" y="161"/>
                  </a:lnTo>
                  <a:lnTo>
                    <a:pt x="75" y="164"/>
                  </a:lnTo>
                  <a:lnTo>
                    <a:pt x="82" y="166"/>
                  </a:lnTo>
                  <a:lnTo>
                    <a:pt x="90" y="167"/>
                  </a:lnTo>
                  <a:lnTo>
                    <a:pt x="98" y="167"/>
                  </a:lnTo>
                  <a:lnTo>
                    <a:pt x="106" y="167"/>
                  </a:lnTo>
                  <a:lnTo>
                    <a:pt x="114" y="166"/>
                  </a:lnTo>
                  <a:lnTo>
                    <a:pt x="122" y="164"/>
                  </a:lnTo>
                  <a:lnTo>
                    <a:pt x="129" y="161"/>
                  </a:lnTo>
                  <a:lnTo>
                    <a:pt x="136" y="158"/>
                  </a:lnTo>
                  <a:lnTo>
                    <a:pt x="142" y="154"/>
                  </a:lnTo>
                  <a:lnTo>
                    <a:pt x="148" y="149"/>
                  </a:lnTo>
                  <a:lnTo>
                    <a:pt x="154" y="144"/>
                  </a:lnTo>
                  <a:lnTo>
                    <a:pt x="159" y="138"/>
                  </a:lnTo>
                  <a:lnTo>
                    <a:pt x="163" y="133"/>
                  </a:lnTo>
                  <a:lnTo>
                    <a:pt x="167" y="126"/>
                  </a:lnTo>
                  <a:lnTo>
                    <a:pt x="171" y="119"/>
                  </a:lnTo>
                  <a:lnTo>
                    <a:pt x="174" y="112"/>
                  </a:lnTo>
                  <a:lnTo>
                    <a:pt x="175" y="104"/>
                  </a:lnTo>
                  <a:lnTo>
                    <a:pt x="177" y="97"/>
                  </a:lnTo>
                  <a:lnTo>
                    <a:pt x="177" y="88"/>
                  </a:lnTo>
                  <a:lnTo>
                    <a:pt x="196" y="88"/>
                  </a:lnTo>
                  <a:close/>
                </a:path>
              </a:pathLst>
            </a:custGeom>
            <a:solidFill>
              <a:srgbClr val="F3E7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11" name="Freeform 407"/>
            <p:cNvSpPr>
              <a:spLocks/>
            </p:cNvSpPr>
            <p:nvPr/>
          </p:nvSpPr>
          <p:spPr bwMode="auto">
            <a:xfrm>
              <a:off x="2690" y="1837"/>
              <a:ext cx="158" cy="157"/>
            </a:xfrm>
            <a:custGeom>
              <a:avLst/>
              <a:gdLst>
                <a:gd name="T0" fmla="*/ 156 w 158"/>
                <a:gd name="T1" fmla="*/ 62 h 157"/>
                <a:gd name="T2" fmla="*/ 148 w 158"/>
                <a:gd name="T3" fmla="*/ 41 h 157"/>
                <a:gd name="T4" fmla="*/ 135 w 158"/>
                <a:gd name="T5" fmla="*/ 22 h 157"/>
                <a:gd name="T6" fmla="*/ 117 w 158"/>
                <a:gd name="T7" fmla="*/ 9 h 157"/>
                <a:gd name="T8" fmla="*/ 71 w 158"/>
                <a:gd name="T9" fmla="*/ 0 h 157"/>
                <a:gd name="T10" fmla="*/ 49 w 158"/>
                <a:gd name="T11" fmla="*/ 6 h 157"/>
                <a:gd name="T12" fmla="*/ 28 w 158"/>
                <a:gd name="T13" fmla="*/ 18 h 157"/>
                <a:gd name="T14" fmla="*/ 13 w 158"/>
                <a:gd name="T15" fmla="*/ 34 h 157"/>
                <a:gd name="T16" fmla="*/ 4 w 158"/>
                <a:gd name="T17" fmla="*/ 55 h 157"/>
                <a:gd name="T18" fmla="*/ 0 w 158"/>
                <a:gd name="T19" fmla="*/ 78 h 157"/>
                <a:gd name="T20" fmla="*/ 4 w 158"/>
                <a:gd name="T21" fmla="*/ 102 h 157"/>
                <a:gd name="T22" fmla="*/ 13 w 158"/>
                <a:gd name="T23" fmla="*/ 123 h 157"/>
                <a:gd name="T24" fmla="*/ 28 w 158"/>
                <a:gd name="T25" fmla="*/ 139 h 157"/>
                <a:gd name="T26" fmla="*/ 49 w 158"/>
                <a:gd name="T27" fmla="*/ 151 h 157"/>
                <a:gd name="T28" fmla="*/ 71 w 158"/>
                <a:gd name="T29" fmla="*/ 157 h 157"/>
                <a:gd name="T30" fmla="*/ 95 w 158"/>
                <a:gd name="T31" fmla="*/ 156 h 157"/>
                <a:gd name="T32" fmla="*/ 117 w 158"/>
                <a:gd name="T33" fmla="*/ 148 h 157"/>
                <a:gd name="T34" fmla="*/ 135 w 158"/>
                <a:gd name="T35" fmla="*/ 134 h 157"/>
                <a:gd name="T36" fmla="*/ 148 w 158"/>
                <a:gd name="T37" fmla="*/ 116 h 157"/>
                <a:gd name="T38" fmla="*/ 156 w 158"/>
                <a:gd name="T39" fmla="*/ 94 h 157"/>
                <a:gd name="T40" fmla="*/ 138 w 158"/>
                <a:gd name="T41" fmla="*/ 78 h 157"/>
                <a:gd name="T42" fmla="*/ 136 w 158"/>
                <a:gd name="T43" fmla="*/ 60 h 157"/>
                <a:gd name="T44" fmla="*/ 128 w 158"/>
                <a:gd name="T45" fmla="*/ 45 h 157"/>
                <a:gd name="T46" fmla="*/ 117 w 158"/>
                <a:gd name="T47" fmla="*/ 33 h 157"/>
                <a:gd name="T48" fmla="*/ 102 w 158"/>
                <a:gd name="T49" fmla="*/ 24 h 157"/>
                <a:gd name="T50" fmla="*/ 85 w 158"/>
                <a:gd name="T51" fmla="*/ 20 h 157"/>
                <a:gd name="T52" fmla="*/ 67 w 158"/>
                <a:gd name="T53" fmla="*/ 20 h 157"/>
                <a:gd name="T54" fmla="*/ 51 w 158"/>
                <a:gd name="T55" fmla="*/ 26 h 157"/>
                <a:gd name="T56" fmla="*/ 37 w 158"/>
                <a:gd name="T57" fmla="*/ 37 h 157"/>
                <a:gd name="T58" fmla="*/ 27 w 158"/>
                <a:gd name="T59" fmla="*/ 50 h 157"/>
                <a:gd name="T60" fmla="*/ 21 w 158"/>
                <a:gd name="T61" fmla="*/ 67 h 157"/>
                <a:gd name="T62" fmla="*/ 20 w 158"/>
                <a:gd name="T63" fmla="*/ 85 h 157"/>
                <a:gd name="T64" fmla="*/ 24 w 158"/>
                <a:gd name="T65" fmla="*/ 102 h 157"/>
                <a:gd name="T66" fmla="*/ 34 w 158"/>
                <a:gd name="T67" fmla="*/ 116 h 157"/>
                <a:gd name="T68" fmla="*/ 45 w 158"/>
                <a:gd name="T69" fmla="*/ 127 h 157"/>
                <a:gd name="T70" fmla="*/ 61 w 158"/>
                <a:gd name="T71" fmla="*/ 135 h 157"/>
                <a:gd name="T72" fmla="*/ 79 w 158"/>
                <a:gd name="T73" fmla="*/ 138 h 157"/>
                <a:gd name="T74" fmla="*/ 96 w 158"/>
                <a:gd name="T75" fmla="*/ 135 h 157"/>
                <a:gd name="T76" fmla="*/ 112 w 158"/>
                <a:gd name="T77" fmla="*/ 127 h 157"/>
                <a:gd name="T78" fmla="*/ 125 w 158"/>
                <a:gd name="T79" fmla="*/ 116 h 157"/>
                <a:gd name="T80" fmla="*/ 134 w 158"/>
                <a:gd name="T81" fmla="*/ 102 h 157"/>
                <a:gd name="T82" fmla="*/ 138 w 158"/>
                <a:gd name="T83" fmla="*/ 85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58" h="157">
                  <a:moveTo>
                    <a:pt x="158" y="78"/>
                  </a:moveTo>
                  <a:lnTo>
                    <a:pt x="158" y="70"/>
                  </a:lnTo>
                  <a:lnTo>
                    <a:pt x="156" y="62"/>
                  </a:lnTo>
                  <a:lnTo>
                    <a:pt x="155" y="55"/>
                  </a:lnTo>
                  <a:lnTo>
                    <a:pt x="152" y="48"/>
                  </a:lnTo>
                  <a:lnTo>
                    <a:pt x="148" y="41"/>
                  </a:lnTo>
                  <a:lnTo>
                    <a:pt x="144" y="34"/>
                  </a:lnTo>
                  <a:lnTo>
                    <a:pt x="140" y="28"/>
                  </a:lnTo>
                  <a:lnTo>
                    <a:pt x="135" y="22"/>
                  </a:lnTo>
                  <a:lnTo>
                    <a:pt x="129" y="18"/>
                  </a:lnTo>
                  <a:lnTo>
                    <a:pt x="123" y="13"/>
                  </a:lnTo>
                  <a:lnTo>
                    <a:pt x="117" y="9"/>
                  </a:lnTo>
                  <a:lnTo>
                    <a:pt x="114" y="8"/>
                  </a:lnTo>
                  <a:lnTo>
                    <a:pt x="77" y="0"/>
                  </a:lnTo>
                  <a:lnTo>
                    <a:pt x="71" y="0"/>
                  </a:lnTo>
                  <a:lnTo>
                    <a:pt x="63" y="1"/>
                  </a:lnTo>
                  <a:lnTo>
                    <a:pt x="56" y="3"/>
                  </a:lnTo>
                  <a:lnTo>
                    <a:pt x="49" y="6"/>
                  </a:lnTo>
                  <a:lnTo>
                    <a:pt x="41" y="9"/>
                  </a:lnTo>
                  <a:lnTo>
                    <a:pt x="35" y="13"/>
                  </a:lnTo>
                  <a:lnTo>
                    <a:pt x="28" y="18"/>
                  </a:lnTo>
                  <a:lnTo>
                    <a:pt x="23" y="22"/>
                  </a:lnTo>
                  <a:lnTo>
                    <a:pt x="18" y="28"/>
                  </a:lnTo>
                  <a:lnTo>
                    <a:pt x="13" y="34"/>
                  </a:lnTo>
                  <a:lnTo>
                    <a:pt x="9" y="41"/>
                  </a:lnTo>
                  <a:lnTo>
                    <a:pt x="6" y="48"/>
                  </a:lnTo>
                  <a:lnTo>
                    <a:pt x="4" y="55"/>
                  </a:lnTo>
                  <a:lnTo>
                    <a:pt x="2" y="62"/>
                  </a:lnTo>
                  <a:lnTo>
                    <a:pt x="1" y="70"/>
                  </a:lnTo>
                  <a:lnTo>
                    <a:pt x="0" y="78"/>
                  </a:lnTo>
                  <a:lnTo>
                    <a:pt x="1" y="87"/>
                  </a:lnTo>
                  <a:lnTo>
                    <a:pt x="2" y="94"/>
                  </a:lnTo>
                  <a:lnTo>
                    <a:pt x="4" y="102"/>
                  </a:lnTo>
                  <a:lnTo>
                    <a:pt x="6" y="109"/>
                  </a:lnTo>
                  <a:lnTo>
                    <a:pt x="9" y="116"/>
                  </a:lnTo>
                  <a:lnTo>
                    <a:pt x="13" y="123"/>
                  </a:lnTo>
                  <a:lnTo>
                    <a:pt x="18" y="128"/>
                  </a:lnTo>
                  <a:lnTo>
                    <a:pt x="23" y="134"/>
                  </a:lnTo>
                  <a:lnTo>
                    <a:pt x="28" y="139"/>
                  </a:lnTo>
                  <a:lnTo>
                    <a:pt x="35" y="144"/>
                  </a:lnTo>
                  <a:lnTo>
                    <a:pt x="41" y="148"/>
                  </a:lnTo>
                  <a:lnTo>
                    <a:pt x="49" y="151"/>
                  </a:lnTo>
                  <a:lnTo>
                    <a:pt x="56" y="154"/>
                  </a:lnTo>
                  <a:lnTo>
                    <a:pt x="63" y="156"/>
                  </a:lnTo>
                  <a:lnTo>
                    <a:pt x="71" y="157"/>
                  </a:lnTo>
                  <a:lnTo>
                    <a:pt x="79" y="157"/>
                  </a:lnTo>
                  <a:lnTo>
                    <a:pt x="87" y="157"/>
                  </a:lnTo>
                  <a:lnTo>
                    <a:pt x="95" y="156"/>
                  </a:lnTo>
                  <a:lnTo>
                    <a:pt x="103" y="154"/>
                  </a:lnTo>
                  <a:lnTo>
                    <a:pt x="110" y="151"/>
                  </a:lnTo>
                  <a:lnTo>
                    <a:pt x="117" y="148"/>
                  </a:lnTo>
                  <a:lnTo>
                    <a:pt x="123" y="144"/>
                  </a:lnTo>
                  <a:lnTo>
                    <a:pt x="129" y="139"/>
                  </a:lnTo>
                  <a:lnTo>
                    <a:pt x="135" y="134"/>
                  </a:lnTo>
                  <a:lnTo>
                    <a:pt x="140" y="128"/>
                  </a:lnTo>
                  <a:lnTo>
                    <a:pt x="144" y="123"/>
                  </a:lnTo>
                  <a:lnTo>
                    <a:pt x="148" y="116"/>
                  </a:lnTo>
                  <a:lnTo>
                    <a:pt x="152" y="109"/>
                  </a:lnTo>
                  <a:lnTo>
                    <a:pt x="155" y="102"/>
                  </a:lnTo>
                  <a:lnTo>
                    <a:pt x="156" y="94"/>
                  </a:lnTo>
                  <a:lnTo>
                    <a:pt x="158" y="87"/>
                  </a:lnTo>
                  <a:lnTo>
                    <a:pt x="158" y="78"/>
                  </a:lnTo>
                  <a:lnTo>
                    <a:pt x="138" y="78"/>
                  </a:lnTo>
                  <a:lnTo>
                    <a:pt x="138" y="72"/>
                  </a:lnTo>
                  <a:lnTo>
                    <a:pt x="137" y="67"/>
                  </a:lnTo>
                  <a:lnTo>
                    <a:pt x="136" y="60"/>
                  </a:lnTo>
                  <a:lnTo>
                    <a:pt x="134" y="55"/>
                  </a:lnTo>
                  <a:lnTo>
                    <a:pt x="131" y="50"/>
                  </a:lnTo>
                  <a:lnTo>
                    <a:pt x="128" y="45"/>
                  </a:lnTo>
                  <a:lnTo>
                    <a:pt x="125" y="41"/>
                  </a:lnTo>
                  <a:lnTo>
                    <a:pt x="121" y="37"/>
                  </a:lnTo>
                  <a:lnTo>
                    <a:pt x="117" y="33"/>
                  </a:lnTo>
                  <a:lnTo>
                    <a:pt x="112" y="30"/>
                  </a:lnTo>
                  <a:lnTo>
                    <a:pt x="107" y="26"/>
                  </a:lnTo>
                  <a:lnTo>
                    <a:pt x="102" y="24"/>
                  </a:lnTo>
                  <a:lnTo>
                    <a:pt x="96" y="22"/>
                  </a:lnTo>
                  <a:lnTo>
                    <a:pt x="91" y="20"/>
                  </a:lnTo>
                  <a:lnTo>
                    <a:pt x="85" y="20"/>
                  </a:lnTo>
                  <a:lnTo>
                    <a:pt x="79" y="19"/>
                  </a:lnTo>
                  <a:lnTo>
                    <a:pt x="73" y="20"/>
                  </a:lnTo>
                  <a:lnTo>
                    <a:pt x="67" y="20"/>
                  </a:lnTo>
                  <a:lnTo>
                    <a:pt x="61" y="22"/>
                  </a:lnTo>
                  <a:lnTo>
                    <a:pt x="56" y="24"/>
                  </a:lnTo>
                  <a:lnTo>
                    <a:pt x="51" y="26"/>
                  </a:lnTo>
                  <a:lnTo>
                    <a:pt x="45" y="30"/>
                  </a:lnTo>
                  <a:lnTo>
                    <a:pt x="41" y="33"/>
                  </a:lnTo>
                  <a:lnTo>
                    <a:pt x="37" y="37"/>
                  </a:lnTo>
                  <a:lnTo>
                    <a:pt x="34" y="41"/>
                  </a:lnTo>
                  <a:lnTo>
                    <a:pt x="29" y="45"/>
                  </a:lnTo>
                  <a:lnTo>
                    <a:pt x="27" y="50"/>
                  </a:lnTo>
                  <a:lnTo>
                    <a:pt x="24" y="55"/>
                  </a:lnTo>
                  <a:lnTo>
                    <a:pt x="22" y="60"/>
                  </a:lnTo>
                  <a:lnTo>
                    <a:pt x="21" y="67"/>
                  </a:lnTo>
                  <a:lnTo>
                    <a:pt x="20" y="72"/>
                  </a:lnTo>
                  <a:lnTo>
                    <a:pt x="20" y="78"/>
                  </a:lnTo>
                  <a:lnTo>
                    <a:pt x="20" y="85"/>
                  </a:lnTo>
                  <a:lnTo>
                    <a:pt x="21" y="90"/>
                  </a:lnTo>
                  <a:lnTo>
                    <a:pt x="22" y="96"/>
                  </a:lnTo>
                  <a:lnTo>
                    <a:pt x="24" y="102"/>
                  </a:lnTo>
                  <a:lnTo>
                    <a:pt x="27" y="107"/>
                  </a:lnTo>
                  <a:lnTo>
                    <a:pt x="29" y="111"/>
                  </a:lnTo>
                  <a:lnTo>
                    <a:pt x="34" y="116"/>
                  </a:lnTo>
                  <a:lnTo>
                    <a:pt x="37" y="120"/>
                  </a:lnTo>
                  <a:lnTo>
                    <a:pt x="41" y="124"/>
                  </a:lnTo>
                  <a:lnTo>
                    <a:pt x="45" y="127"/>
                  </a:lnTo>
                  <a:lnTo>
                    <a:pt x="51" y="130"/>
                  </a:lnTo>
                  <a:lnTo>
                    <a:pt x="56" y="133"/>
                  </a:lnTo>
                  <a:lnTo>
                    <a:pt x="61" y="135"/>
                  </a:lnTo>
                  <a:lnTo>
                    <a:pt x="67" y="137"/>
                  </a:lnTo>
                  <a:lnTo>
                    <a:pt x="73" y="137"/>
                  </a:lnTo>
                  <a:lnTo>
                    <a:pt x="79" y="138"/>
                  </a:lnTo>
                  <a:lnTo>
                    <a:pt x="85" y="137"/>
                  </a:lnTo>
                  <a:lnTo>
                    <a:pt x="91" y="137"/>
                  </a:lnTo>
                  <a:lnTo>
                    <a:pt x="96" y="135"/>
                  </a:lnTo>
                  <a:lnTo>
                    <a:pt x="102" y="133"/>
                  </a:lnTo>
                  <a:lnTo>
                    <a:pt x="107" y="130"/>
                  </a:lnTo>
                  <a:lnTo>
                    <a:pt x="112" y="127"/>
                  </a:lnTo>
                  <a:lnTo>
                    <a:pt x="117" y="124"/>
                  </a:lnTo>
                  <a:lnTo>
                    <a:pt x="121" y="120"/>
                  </a:lnTo>
                  <a:lnTo>
                    <a:pt x="125" y="116"/>
                  </a:lnTo>
                  <a:lnTo>
                    <a:pt x="128" y="111"/>
                  </a:lnTo>
                  <a:lnTo>
                    <a:pt x="131" y="107"/>
                  </a:lnTo>
                  <a:lnTo>
                    <a:pt x="134" y="102"/>
                  </a:lnTo>
                  <a:lnTo>
                    <a:pt x="136" y="96"/>
                  </a:lnTo>
                  <a:lnTo>
                    <a:pt x="137" y="90"/>
                  </a:lnTo>
                  <a:lnTo>
                    <a:pt x="138" y="85"/>
                  </a:lnTo>
                  <a:lnTo>
                    <a:pt x="138" y="78"/>
                  </a:lnTo>
                  <a:lnTo>
                    <a:pt x="158" y="78"/>
                  </a:lnTo>
                  <a:close/>
                </a:path>
              </a:pathLst>
            </a:custGeom>
            <a:solidFill>
              <a:srgbClr val="F6ECD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12" name="Freeform 408"/>
            <p:cNvSpPr>
              <a:spLocks/>
            </p:cNvSpPr>
            <p:nvPr/>
          </p:nvSpPr>
          <p:spPr bwMode="auto">
            <a:xfrm>
              <a:off x="2710" y="1856"/>
              <a:ext cx="118" cy="119"/>
            </a:xfrm>
            <a:custGeom>
              <a:avLst/>
              <a:gdLst>
                <a:gd name="T0" fmla="*/ 118 w 118"/>
                <a:gd name="T1" fmla="*/ 53 h 119"/>
                <a:gd name="T2" fmla="*/ 116 w 118"/>
                <a:gd name="T3" fmla="*/ 41 h 119"/>
                <a:gd name="T4" fmla="*/ 111 w 118"/>
                <a:gd name="T5" fmla="*/ 31 h 119"/>
                <a:gd name="T6" fmla="*/ 105 w 118"/>
                <a:gd name="T7" fmla="*/ 22 h 119"/>
                <a:gd name="T8" fmla="*/ 97 w 118"/>
                <a:gd name="T9" fmla="*/ 14 h 119"/>
                <a:gd name="T10" fmla="*/ 87 w 118"/>
                <a:gd name="T11" fmla="*/ 7 h 119"/>
                <a:gd name="T12" fmla="*/ 76 w 118"/>
                <a:gd name="T13" fmla="*/ 3 h 119"/>
                <a:gd name="T14" fmla="*/ 65 w 118"/>
                <a:gd name="T15" fmla="*/ 1 h 119"/>
                <a:gd name="T16" fmla="*/ 53 w 118"/>
                <a:gd name="T17" fmla="*/ 1 h 119"/>
                <a:gd name="T18" fmla="*/ 41 w 118"/>
                <a:gd name="T19" fmla="*/ 3 h 119"/>
                <a:gd name="T20" fmla="*/ 31 w 118"/>
                <a:gd name="T21" fmla="*/ 7 h 119"/>
                <a:gd name="T22" fmla="*/ 21 w 118"/>
                <a:gd name="T23" fmla="*/ 14 h 119"/>
                <a:gd name="T24" fmla="*/ 14 w 118"/>
                <a:gd name="T25" fmla="*/ 22 h 119"/>
                <a:gd name="T26" fmla="*/ 7 w 118"/>
                <a:gd name="T27" fmla="*/ 31 h 119"/>
                <a:gd name="T28" fmla="*/ 2 w 118"/>
                <a:gd name="T29" fmla="*/ 41 h 119"/>
                <a:gd name="T30" fmla="*/ 0 w 118"/>
                <a:gd name="T31" fmla="*/ 53 h 119"/>
                <a:gd name="T32" fmla="*/ 0 w 118"/>
                <a:gd name="T33" fmla="*/ 66 h 119"/>
                <a:gd name="T34" fmla="*/ 2 w 118"/>
                <a:gd name="T35" fmla="*/ 77 h 119"/>
                <a:gd name="T36" fmla="*/ 7 w 118"/>
                <a:gd name="T37" fmla="*/ 88 h 119"/>
                <a:gd name="T38" fmla="*/ 14 w 118"/>
                <a:gd name="T39" fmla="*/ 97 h 119"/>
                <a:gd name="T40" fmla="*/ 21 w 118"/>
                <a:gd name="T41" fmla="*/ 105 h 119"/>
                <a:gd name="T42" fmla="*/ 31 w 118"/>
                <a:gd name="T43" fmla="*/ 111 h 119"/>
                <a:gd name="T44" fmla="*/ 41 w 118"/>
                <a:gd name="T45" fmla="*/ 116 h 119"/>
                <a:gd name="T46" fmla="*/ 53 w 118"/>
                <a:gd name="T47" fmla="*/ 118 h 119"/>
                <a:gd name="T48" fmla="*/ 65 w 118"/>
                <a:gd name="T49" fmla="*/ 118 h 119"/>
                <a:gd name="T50" fmla="*/ 76 w 118"/>
                <a:gd name="T51" fmla="*/ 116 h 119"/>
                <a:gd name="T52" fmla="*/ 87 w 118"/>
                <a:gd name="T53" fmla="*/ 111 h 119"/>
                <a:gd name="T54" fmla="*/ 97 w 118"/>
                <a:gd name="T55" fmla="*/ 105 h 119"/>
                <a:gd name="T56" fmla="*/ 105 w 118"/>
                <a:gd name="T57" fmla="*/ 97 h 119"/>
                <a:gd name="T58" fmla="*/ 111 w 118"/>
                <a:gd name="T59" fmla="*/ 88 h 119"/>
                <a:gd name="T60" fmla="*/ 116 w 118"/>
                <a:gd name="T61" fmla="*/ 77 h 119"/>
                <a:gd name="T62" fmla="*/ 118 w 118"/>
                <a:gd name="T63" fmla="*/ 66 h 119"/>
                <a:gd name="T64" fmla="*/ 99 w 118"/>
                <a:gd name="T65" fmla="*/ 59 h 119"/>
                <a:gd name="T66" fmla="*/ 96 w 118"/>
                <a:gd name="T67" fmla="*/ 45 h 119"/>
                <a:gd name="T68" fmla="*/ 87 w 118"/>
                <a:gd name="T69" fmla="*/ 32 h 119"/>
                <a:gd name="T70" fmla="*/ 74 w 118"/>
                <a:gd name="T71" fmla="*/ 23 h 119"/>
                <a:gd name="T72" fmla="*/ 59 w 118"/>
                <a:gd name="T73" fmla="*/ 20 h 119"/>
                <a:gd name="T74" fmla="*/ 43 w 118"/>
                <a:gd name="T75" fmla="*/ 23 h 119"/>
                <a:gd name="T76" fmla="*/ 31 w 118"/>
                <a:gd name="T77" fmla="*/ 32 h 119"/>
                <a:gd name="T78" fmla="*/ 22 w 118"/>
                <a:gd name="T79" fmla="*/ 45 h 119"/>
                <a:gd name="T80" fmla="*/ 20 w 118"/>
                <a:gd name="T81" fmla="*/ 59 h 119"/>
                <a:gd name="T82" fmla="*/ 22 w 118"/>
                <a:gd name="T83" fmla="*/ 74 h 119"/>
                <a:gd name="T84" fmla="*/ 31 w 118"/>
                <a:gd name="T85" fmla="*/ 87 h 119"/>
                <a:gd name="T86" fmla="*/ 43 w 118"/>
                <a:gd name="T87" fmla="*/ 96 h 119"/>
                <a:gd name="T88" fmla="*/ 59 w 118"/>
                <a:gd name="T89" fmla="*/ 99 h 119"/>
                <a:gd name="T90" fmla="*/ 74 w 118"/>
                <a:gd name="T91" fmla="*/ 96 h 119"/>
                <a:gd name="T92" fmla="*/ 87 w 118"/>
                <a:gd name="T93" fmla="*/ 87 h 119"/>
                <a:gd name="T94" fmla="*/ 96 w 118"/>
                <a:gd name="T95" fmla="*/ 74 h 119"/>
                <a:gd name="T96" fmla="*/ 99 w 118"/>
                <a:gd name="T97" fmla="*/ 59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18" h="119">
                  <a:moveTo>
                    <a:pt x="118" y="59"/>
                  </a:moveTo>
                  <a:lnTo>
                    <a:pt x="118" y="53"/>
                  </a:lnTo>
                  <a:lnTo>
                    <a:pt x="117" y="48"/>
                  </a:lnTo>
                  <a:lnTo>
                    <a:pt x="116" y="41"/>
                  </a:lnTo>
                  <a:lnTo>
                    <a:pt x="114" y="36"/>
                  </a:lnTo>
                  <a:lnTo>
                    <a:pt x="111" y="31"/>
                  </a:lnTo>
                  <a:lnTo>
                    <a:pt x="108" y="26"/>
                  </a:lnTo>
                  <a:lnTo>
                    <a:pt x="105" y="22"/>
                  </a:lnTo>
                  <a:lnTo>
                    <a:pt x="101" y="18"/>
                  </a:lnTo>
                  <a:lnTo>
                    <a:pt x="97" y="14"/>
                  </a:lnTo>
                  <a:lnTo>
                    <a:pt x="92" y="11"/>
                  </a:lnTo>
                  <a:lnTo>
                    <a:pt x="87" y="7"/>
                  </a:lnTo>
                  <a:lnTo>
                    <a:pt x="82" y="5"/>
                  </a:lnTo>
                  <a:lnTo>
                    <a:pt x="76" y="3"/>
                  </a:lnTo>
                  <a:lnTo>
                    <a:pt x="71" y="1"/>
                  </a:lnTo>
                  <a:lnTo>
                    <a:pt x="65" y="1"/>
                  </a:lnTo>
                  <a:lnTo>
                    <a:pt x="59" y="0"/>
                  </a:lnTo>
                  <a:lnTo>
                    <a:pt x="53" y="1"/>
                  </a:lnTo>
                  <a:lnTo>
                    <a:pt x="47" y="1"/>
                  </a:lnTo>
                  <a:lnTo>
                    <a:pt x="41" y="3"/>
                  </a:lnTo>
                  <a:lnTo>
                    <a:pt x="36" y="5"/>
                  </a:lnTo>
                  <a:lnTo>
                    <a:pt x="31" y="7"/>
                  </a:lnTo>
                  <a:lnTo>
                    <a:pt x="25" y="11"/>
                  </a:lnTo>
                  <a:lnTo>
                    <a:pt x="21" y="14"/>
                  </a:lnTo>
                  <a:lnTo>
                    <a:pt x="17" y="18"/>
                  </a:lnTo>
                  <a:lnTo>
                    <a:pt x="14" y="22"/>
                  </a:lnTo>
                  <a:lnTo>
                    <a:pt x="9" y="26"/>
                  </a:lnTo>
                  <a:lnTo>
                    <a:pt x="7" y="31"/>
                  </a:lnTo>
                  <a:lnTo>
                    <a:pt x="4" y="36"/>
                  </a:lnTo>
                  <a:lnTo>
                    <a:pt x="2" y="41"/>
                  </a:lnTo>
                  <a:lnTo>
                    <a:pt x="1" y="48"/>
                  </a:lnTo>
                  <a:lnTo>
                    <a:pt x="0" y="53"/>
                  </a:lnTo>
                  <a:lnTo>
                    <a:pt x="0" y="59"/>
                  </a:lnTo>
                  <a:lnTo>
                    <a:pt x="0" y="66"/>
                  </a:lnTo>
                  <a:lnTo>
                    <a:pt x="1" y="71"/>
                  </a:lnTo>
                  <a:lnTo>
                    <a:pt x="2" y="77"/>
                  </a:lnTo>
                  <a:lnTo>
                    <a:pt x="4" y="83"/>
                  </a:lnTo>
                  <a:lnTo>
                    <a:pt x="7" y="88"/>
                  </a:lnTo>
                  <a:lnTo>
                    <a:pt x="9" y="92"/>
                  </a:lnTo>
                  <a:lnTo>
                    <a:pt x="14" y="97"/>
                  </a:lnTo>
                  <a:lnTo>
                    <a:pt x="17" y="101"/>
                  </a:lnTo>
                  <a:lnTo>
                    <a:pt x="21" y="105"/>
                  </a:lnTo>
                  <a:lnTo>
                    <a:pt x="25" y="108"/>
                  </a:lnTo>
                  <a:lnTo>
                    <a:pt x="31" y="111"/>
                  </a:lnTo>
                  <a:lnTo>
                    <a:pt x="36" y="114"/>
                  </a:lnTo>
                  <a:lnTo>
                    <a:pt x="41" y="116"/>
                  </a:lnTo>
                  <a:lnTo>
                    <a:pt x="47" y="118"/>
                  </a:lnTo>
                  <a:lnTo>
                    <a:pt x="53" y="118"/>
                  </a:lnTo>
                  <a:lnTo>
                    <a:pt x="59" y="119"/>
                  </a:lnTo>
                  <a:lnTo>
                    <a:pt x="65" y="118"/>
                  </a:lnTo>
                  <a:lnTo>
                    <a:pt x="71" y="118"/>
                  </a:lnTo>
                  <a:lnTo>
                    <a:pt x="76" y="116"/>
                  </a:lnTo>
                  <a:lnTo>
                    <a:pt x="82" y="114"/>
                  </a:lnTo>
                  <a:lnTo>
                    <a:pt x="87" y="111"/>
                  </a:lnTo>
                  <a:lnTo>
                    <a:pt x="92" y="108"/>
                  </a:lnTo>
                  <a:lnTo>
                    <a:pt x="97" y="105"/>
                  </a:lnTo>
                  <a:lnTo>
                    <a:pt x="101" y="101"/>
                  </a:lnTo>
                  <a:lnTo>
                    <a:pt x="105" y="97"/>
                  </a:lnTo>
                  <a:lnTo>
                    <a:pt x="108" y="92"/>
                  </a:lnTo>
                  <a:lnTo>
                    <a:pt x="111" y="88"/>
                  </a:lnTo>
                  <a:lnTo>
                    <a:pt x="114" y="83"/>
                  </a:lnTo>
                  <a:lnTo>
                    <a:pt x="116" y="77"/>
                  </a:lnTo>
                  <a:lnTo>
                    <a:pt x="117" y="71"/>
                  </a:lnTo>
                  <a:lnTo>
                    <a:pt x="118" y="66"/>
                  </a:lnTo>
                  <a:lnTo>
                    <a:pt x="118" y="59"/>
                  </a:lnTo>
                  <a:lnTo>
                    <a:pt x="99" y="59"/>
                  </a:lnTo>
                  <a:lnTo>
                    <a:pt x="98" y="51"/>
                  </a:lnTo>
                  <a:lnTo>
                    <a:pt x="96" y="45"/>
                  </a:lnTo>
                  <a:lnTo>
                    <a:pt x="91" y="37"/>
                  </a:lnTo>
                  <a:lnTo>
                    <a:pt x="87" y="32"/>
                  </a:lnTo>
                  <a:lnTo>
                    <a:pt x="81" y="26"/>
                  </a:lnTo>
                  <a:lnTo>
                    <a:pt x="74" y="23"/>
                  </a:lnTo>
                  <a:lnTo>
                    <a:pt x="67" y="21"/>
                  </a:lnTo>
                  <a:lnTo>
                    <a:pt x="59" y="20"/>
                  </a:lnTo>
                  <a:lnTo>
                    <a:pt x="51" y="21"/>
                  </a:lnTo>
                  <a:lnTo>
                    <a:pt x="43" y="23"/>
                  </a:lnTo>
                  <a:lnTo>
                    <a:pt x="37" y="26"/>
                  </a:lnTo>
                  <a:lnTo>
                    <a:pt x="31" y="32"/>
                  </a:lnTo>
                  <a:lnTo>
                    <a:pt x="26" y="37"/>
                  </a:lnTo>
                  <a:lnTo>
                    <a:pt x="22" y="45"/>
                  </a:lnTo>
                  <a:lnTo>
                    <a:pt x="20" y="51"/>
                  </a:lnTo>
                  <a:lnTo>
                    <a:pt x="20" y="59"/>
                  </a:lnTo>
                  <a:lnTo>
                    <a:pt x="20" y="67"/>
                  </a:lnTo>
                  <a:lnTo>
                    <a:pt x="22" y="74"/>
                  </a:lnTo>
                  <a:lnTo>
                    <a:pt x="26" y="82"/>
                  </a:lnTo>
                  <a:lnTo>
                    <a:pt x="31" y="87"/>
                  </a:lnTo>
                  <a:lnTo>
                    <a:pt x="37" y="92"/>
                  </a:lnTo>
                  <a:lnTo>
                    <a:pt x="43" y="96"/>
                  </a:lnTo>
                  <a:lnTo>
                    <a:pt x="51" y="98"/>
                  </a:lnTo>
                  <a:lnTo>
                    <a:pt x="59" y="99"/>
                  </a:lnTo>
                  <a:lnTo>
                    <a:pt x="67" y="98"/>
                  </a:lnTo>
                  <a:lnTo>
                    <a:pt x="74" y="96"/>
                  </a:lnTo>
                  <a:lnTo>
                    <a:pt x="81" y="92"/>
                  </a:lnTo>
                  <a:lnTo>
                    <a:pt x="87" y="87"/>
                  </a:lnTo>
                  <a:lnTo>
                    <a:pt x="91" y="82"/>
                  </a:lnTo>
                  <a:lnTo>
                    <a:pt x="96" y="74"/>
                  </a:lnTo>
                  <a:lnTo>
                    <a:pt x="98" y="67"/>
                  </a:lnTo>
                  <a:lnTo>
                    <a:pt x="99" y="59"/>
                  </a:lnTo>
                  <a:lnTo>
                    <a:pt x="118" y="59"/>
                  </a:lnTo>
                  <a:close/>
                </a:path>
              </a:pathLst>
            </a:custGeom>
            <a:solidFill>
              <a:srgbClr val="F9F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13" name="Freeform 409"/>
            <p:cNvSpPr>
              <a:spLocks/>
            </p:cNvSpPr>
            <p:nvPr/>
          </p:nvSpPr>
          <p:spPr bwMode="auto">
            <a:xfrm>
              <a:off x="2730" y="1876"/>
              <a:ext cx="79" cy="79"/>
            </a:xfrm>
            <a:custGeom>
              <a:avLst/>
              <a:gdLst>
                <a:gd name="T0" fmla="*/ 79 w 79"/>
                <a:gd name="T1" fmla="*/ 39 h 79"/>
                <a:gd name="T2" fmla="*/ 78 w 79"/>
                <a:gd name="T3" fmla="*/ 31 h 79"/>
                <a:gd name="T4" fmla="*/ 76 w 79"/>
                <a:gd name="T5" fmla="*/ 25 h 79"/>
                <a:gd name="T6" fmla="*/ 71 w 79"/>
                <a:gd name="T7" fmla="*/ 17 h 79"/>
                <a:gd name="T8" fmla="*/ 67 w 79"/>
                <a:gd name="T9" fmla="*/ 12 h 79"/>
                <a:gd name="T10" fmla="*/ 61 w 79"/>
                <a:gd name="T11" fmla="*/ 6 h 79"/>
                <a:gd name="T12" fmla="*/ 54 w 79"/>
                <a:gd name="T13" fmla="*/ 3 h 79"/>
                <a:gd name="T14" fmla="*/ 47 w 79"/>
                <a:gd name="T15" fmla="*/ 1 h 79"/>
                <a:gd name="T16" fmla="*/ 39 w 79"/>
                <a:gd name="T17" fmla="*/ 0 h 79"/>
                <a:gd name="T18" fmla="*/ 31 w 79"/>
                <a:gd name="T19" fmla="*/ 1 h 79"/>
                <a:gd name="T20" fmla="*/ 23 w 79"/>
                <a:gd name="T21" fmla="*/ 3 h 79"/>
                <a:gd name="T22" fmla="*/ 17 w 79"/>
                <a:gd name="T23" fmla="*/ 6 h 79"/>
                <a:gd name="T24" fmla="*/ 11 w 79"/>
                <a:gd name="T25" fmla="*/ 12 h 79"/>
                <a:gd name="T26" fmla="*/ 6 w 79"/>
                <a:gd name="T27" fmla="*/ 17 h 79"/>
                <a:gd name="T28" fmla="*/ 2 w 79"/>
                <a:gd name="T29" fmla="*/ 25 h 79"/>
                <a:gd name="T30" fmla="*/ 0 w 79"/>
                <a:gd name="T31" fmla="*/ 31 h 79"/>
                <a:gd name="T32" fmla="*/ 0 w 79"/>
                <a:gd name="T33" fmla="*/ 39 h 79"/>
                <a:gd name="T34" fmla="*/ 0 w 79"/>
                <a:gd name="T35" fmla="*/ 47 h 79"/>
                <a:gd name="T36" fmla="*/ 2 w 79"/>
                <a:gd name="T37" fmla="*/ 54 h 79"/>
                <a:gd name="T38" fmla="*/ 6 w 79"/>
                <a:gd name="T39" fmla="*/ 62 h 79"/>
                <a:gd name="T40" fmla="*/ 11 w 79"/>
                <a:gd name="T41" fmla="*/ 67 h 79"/>
                <a:gd name="T42" fmla="*/ 17 w 79"/>
                <a:gd name="T43" fmla="*/ 72 h 79"/>
                <a:gd name="T44" fmla="*/ 23 w 79"/>
                <a:gd name="T45" fmla="*/ 76 h 79"/>
                <a:gd name="T46" fmla="*/ 31 w 79"/>
                <a:gd name="T47" fmla="*/ 78 h 79"/>
                <a:gd name="T48" fmla="*/ 39 w 79"/>
                <a:gd name="T49" fmla="*/ 79 h 79"/>
                <a:gd name="T50" fmla="*/ 47 w 79"/>
                <a:gd name="T51" fmla="*/ 78 h 79"/>
                <a:gd name="T52" fmla="*/ 54 w 79"/>
                <a:gd name="T53" fmla="*/ 76 h 79"/>
                <a:gd name="T54" fmla="*/ 61 w 79"/>
                <a:gd name="T55" fmla="*/ 72 h 79"/>
                <a:gd name="T56" fmla="*/ 67 w 79"/>
                <a:gd name="T57" fmla="*/ 67 h 79"/>
                <a:gd name="T58" fmla="*/ 71 w 79"/>
                <a:gd name="T59" fmla="*/ 62 h 79"/>
                <a:gd name="T60" fmla="*/ 76 w 79"/>
                <a:gd name="T61" fmla="*/ 54 h 79"/>
                <a:gd name="T62" fmla="*/ 78 w 79"/>
                <a:gd name="T63" fmla="*/ 47 h 79"/>
                <a:gd name="T64" fmla="*/ 79 w 79"/>
                <a:gd name="T65" fmla="*/ 39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9" h="79">
                  <a:moveTo>
                    <a:pt x="79" y="39"/>
                  </a:moveTo>
                  <a:lnTo>
                    <a:pt x="78" y="31"/>
                  </a:lnTo>
                  <a:lnTo>
                    <a:pt x="76" y="25"/>
                  </a:lnTo>
                  <a:lnTo>
                    <a:pt x="71" y="17"/>
                  </a:lnTo>
                  <a:lnTo>
                    <a:pt x="67" y="12"/>
                  </a:lnTo>
                  <a:lnTo>
                    <a:pt x="61" y="6"/>
                  </a:lnTo>
                  <a:lnTo>
                    <a:pt x="54" y="3"/>
                  </a:lnTo>
                  <a:lnTo>
                    <a:pt x="47" y="1"/>
                  </a:lnTo>
                  <a:lnTo>
                    <a:pt x="39" y="0"/>
                  </a:lnTo>
                  <a:lnTo>
                    <a:pt x="31" y="1"/>
                  </a:lnTo>
                  <a:lnTo>
                    <a:pt x="23" y="3"/>
                  </a:lnTo>
                  <a:lnTo>
                    <a:pt x="17" y="6"/>
                  </a:lnTo>
                  <a:lnTo>
                    <a:pt x="11" y="12"/>
                  </a:lnTo>
                  <a:lnTo>
                    <a:pt x="6" y="17"/>
                  </a:lnTo>
                  <a:lnTo>
                    <a:pt x="2" y="25"/>
                  </a:lnTo>
                  <a:lnTo>
                    <a:pt x="0" y="31"/>
                  </a:lnTo>
                  <a:lnTo>
                    <a:pt x="0" y="39"/>
                  </a:lnTo>
                  <a:lnTo>
                    <a:pt x="0" y="47"/>
                  </a:lnTo>
                  <a:lnTo>
                    <a:pt x="2" y="54"/>
                  </a:lnTo>
                  <a:lnTo>
                    <a:pt x="6" y="62"/>
                  </a:lnTo>
                  <a:lnTo>
                    <a:pt x="11" y="67"/>
                  </a:lnTo>
                  <a:lnTo>
                    <a:pt x="17" y="72"/>
                  </a:lnTo>
                  <a:lnTo>
                    <a:pt x="23" y="76"/>
                  </a:lnTo>
                  <a:lnTo>
                    <a:pt x="31" y="78"/>
                  </a:lnTo>
                  <a:lnTo>
                    <a:pt x="39" y="79"/>
                  </a:lnTo>
                  <a:lnTo>
                    <a:pt x="47" y="78"/>
                  </a:lnTo>
                  <a:lnTo>
                    <a:pt x="54" y="76"/>
                  </a:lnTo>
                  <a:lnTo>
                    <a:pt x="61" y="72"/>
                  </a:lnTo>
                  <a:lnTo>
                    <a:pt x="67" y="67"/>
                  </a:lnTo>
                  <a:lnTo>
                    <a:pt x="71" y="62"/>
                  </a:lnTo>
                  <a:lnTo>
                    <a:pt x="76" y="54"/>
                  </a:lnTo>
                  <a:lnTo>
                    <a:pt x="78" y="47"/>
                  </a:lnTo>
                  <a:lnTo>
                    <a:pt x="79" y="39"/>
                  </a:lnTo>
                  <a:close/>
                </a:path>
              </a:pathLst>
            </a:custGeom>
            <a:solidFill>
              <a:srgbClr val="FCF5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14" name="Freeform 410"/>
            <p:cNvSpPr>
              <a:spLocks/>
            </p:cNvSpPr>
            <p:nvPr/>
          </p:nvSpPr>
          <p:spPr bwMode="auto">
            <a:xfrm>
              <a:off x="2749" y="1895"/>
              <a:ext cx="40" cy="41"/>
            </a:xfrm>
            <a:custGeom>
              <a:avLst/>
              <a:gdLst>
                <a:gd name="T0" fmla="*/ 40 w 40"/>
                <a:gd name="T1" fmla="*/ 20 h 41"/>
                <a:gd name="T2" fmla="*/ 40 w 40"/>
                <a:gd name="T3" fmla="*/ 16 h 41"/>
                <a:gd name="T4" fmla="*/ 38 w 40"/>
                <a:gd name="T5" fmla="*/ 13 h 41"/>
                <a:gd name="T6" fmla="*/ 36 w 40"/>
                <a:gd name="T7" fmla="*/ 10 h 41"/>
                <a:gd name="T8" fmla="*/ 34 w 40"/>
                <a:gd name="T9" fmla="*/ 7 h 41"/>
                <a:gd name="T10" fmla="*/ 31 w 40"/>
                <a:gd name="T11" fmla="*/ 4 h 41"/>
                <a:gd name="T12" fmla="*/ 28 w 40"/>
                <a:gd name="T13" fmla="*/ 2 h 41"/>
                <a:gd name="T14" fmla="*/ 24 w 40"/>
                <a:gd name="T15" fmla="*/ 1 h 41"/>
                <a:gd name="T16" fmla="*/ 20 w 40"/>
                <a:gd name="T17" fmla="*/ 0 h 41"/>
                <a:gd name="T18" fmla="*/ 16 w 40"/>
                <a:gd name="T19" fmla="*/ 1 h 41"/>
                <a:gd name="T20" fmla="*/ 12 w 40"/>
                <a:gd name="T21" fmla="*/ 2 h 41"/>
                <a:gd name="T22" fmla="*/ 9 w 40"/>
                <a:gd name="T23" fmla="*/ 4 h 41"/>
                <a:gd name="T24" fmla="*/ 7 w 40"/>
                <a:gd name="T25" fmla="*/ 7 h 41"/>
                <a:gd name="T26" fmla="*/ 3 w 40"/>
                <a:gd name="T27" fmla="*/ 10 h 41"/>
                <a:gd name="T28" fmla="*/ 2 w 40"/>
                <a:gd name="T29" fmla="*/ 13 h 41"/>
                <a:gd name="T30" fmla="*/ 0 w 40"/>
                <a:gd name="T31" fmla="*/ 16 h 41"/>
                <a:gd name="T32" fmla="*/ 0 w 40"/>
                <a:gd name="T33" fmla="*/ 20 h 41"/>
                <a:gd name="T34" fmla="*/ 0 w 40"/>
                <a:gd name="T35" fmla="*/ 25 h 41"/>
                <a:gd name="T36" fmla="*/ 2 w 40"/>
                <a:gd name="T37" fmla="*/ 28 h 41"/>
                <a:gd name="T38" fmla="*/ 3 w 40"/>
                <a:gd name="T39" fmla="*/ 31 h 41"/>
                <a:gd name="T40" fmla="*/ 7 w 40"/>
                <a:gd name="T41" fmla="*/ 34 h 41"/>
                <a:gd name="T42" fmla="*/ 9 w 40"/>
                <a:gd name="T43" fmla="*/ 36 h 41"/>
                <a:gd name="T44" fmla="*/ 12 w 40"/>
                <a:gd name="T45" fmla="*/ 38 h 41"/>
                <a:gd name="T46" fmla="*/ 16 w 40"/>
                <a:gd name="T47" fmla="*/ 40 h 41"/>
                <a:gd name="T48" fmla="*/ 20 w 40"/>
                <a:gd name="T49" fmla="*/ 41 h 41"/>
                <a:gd name="T50" fmla="*/ 24 w 40"/>
                <a:gd name="T51" fmla="*/ 40 h 41"/>
                <a:gd name="T52" fmla="*/ 28 w 40"/>
                <a:gd name="T53" fmla="*/ 38 h 41"/>
                <a:gd name="T54" fmla="*/ 31 w 40"/>
                <a:gd name="T55" fmla="*/ 36 h 41"/>
                <a:gd name="T56" fmla="*/ 34 w 40"/>
                <a:gd name="T57" fmla="*/ 34 h 41"/>
                <a:gd name="T58" fmla="*/ 36 w 40"/>
                <a:gd name="T59" fmla="*/ 31 h 41"/>
                <a:gd name="T60" fmla="*/ 38 w 40"/>
                <a:gd name="T61" fmla="*/ 28 h 41"/>
                <a:gd name="T62" fmla="*/ 40 w 40"/>
                <a:gd name="T63" fmla="*/ 25 h 41"/>
                <a:gd name="T64" fmla="*/ 40 w 40"/>
                <a:gd name="T65" fmla="*/ 2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0" h="41">
                  <a:moveTo>
                    <a:pt x="40" y="20"/>
                  </a:moveTo>
                  <a:lnTo>
                    <a:pt x="40" y="16"/>
                  </a:lnTo>
                  <a:lnTo>
                    <a:pt x="38" y="13"/>
                  </a:lnTo>
                  <a:lnTo>
                    <a:pt x="36" y="10"/>
                  </a:lnTo>
                  <a:lnTo>
                    <a:pt x="34" y="7"/>
                  </a:lnTo>
                  <a:lnTo>
                    <a:pt x="31" y="4"/>
                  </a:lnTo>
                  <a:lnTo>
                    <a:pt x="28" y="2"/>
                  </a:lnTo>
                  <a:lnTo>
                    <a:pt x="24" y="1"/>
                  </a:lnTo>
                  <a:lnTo>
                    <a:pt x="20" y="0"/>
                  </a:lnTo>
                  <a:lnTo>
                    <a:pt x="16" y="1"/>
                  </a:lnTo>
                  <a:lnTo>
                    <a:pt x="12" y="2"/>
                  </a:lnTo>
                  <a:lnTo>
                    <a:pt x="9" y="4"/>
                  </a:lnTo>
                  <a:lnTo>
                    <a:pt x="7" y="7"/>
                  </a:lnTo>
                  <a:lnTo>
                    <a:pt x="3" y="10"/>
                  </a:lnTo>
                  <a:lnTo>
                    <a:pt x="2" y="13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0" y="25"/>
                  </a:lnTo>
                  <a:lnTo>
                    <a:pt x="2" y="28"/>
                  </a:lnTo>
                  <a:lnTo>
                    <a:pt x="3" y="31"/>
                  </a:lnTo>
                  <a:lnTo>
                    <a:pt x="7" y="34"/>
                  </a:lnTo>
                  <a:lnTo>
                    <a:pt x="9" y="36"/>
                  </a:lnTo>
                  <a:lnTo>
                    <a:pt x="12" y="38"/>
                  </a:lnTo>
                  <a:lnTo>
                    <a:pt x="16" y="40"/>
                  </a:lnTo>
                  <a:lnTo>
                    <a:pt x="20" y="41"/>
                  </a:lnTo>
                  <a:lnTo>
                    <a:pt x="24" y="40"/>
                  </a:lnTo>
                  <a:lnTo>
                    <a:pt x="28" y="38"/>
                  </a:lnTo>
                  <a:lnTo>
                    <a:pt x="31" y="36"/>
                  </a:lnTo>
                  <a:lnTo>
                    <a:pt x="34" y="34"/>
                  </a:lnTo>
                  <a:lnTo>
                    <a:pt x="36" y="31"/>
                  </a:lnTo>
                  <a:lnTo>
                    <a:pt x="38" y="28"/>
                  </a:lnTo>
                  <a:lnTo>
                    <a:pt x="40" y="25"/>
                  </a:lnTo>
                  <a:lnTo>
                    <a:pt x="40" y="20"/>
                  </a:lnTo>
                  <a:close/>
                </a:path>
              </a:pathLst>
            </a:custGeom>
            <a:solidFill>
              <a:srgbClr val="FFFAE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15" name="Freeform 411"/>
            <p:cNvSpPr>
              <a:spLocks/>
            </p:cNvSpPr>
            <p:nvPr/>
          </p:nvSpPr>
          <p:spPr bwMode="auto">
            <a:xfrm>
              <a:off x="1179" y="1842"/>
              <a:ext cx="90" cy="67"/>
            </a:xfrm>
            <a:custGeom>
              <a:avLst/>
              <a:gdLst>
                <a:gd name="T0" fmla="*/ 40 w 90"/>
                <a:gd name="T1" fmla="*/ 4 h 67"/>
                <a:gd name="T2" fmla="*/ 35 w 90"/>
                <a:gd name="T3" fmla="*/ 18 h 67"/>
                <a:gd name="T4" fmla="*/ 17 w 90"/>
                <a:gd name="T5" fmla="*/ 40 h 67"/>
                <a:gd name="T6" fmla="*/ 17 w 90"/>
                <a:gd name="T7" fmla="*/ 45 h 67"/>
                <a:gd name="T8" fmla="*/ 30 w 90"/>
                <a:gd name="T9" fmla="*/ 52 h 67"/>
                <a:gd name="T10" fmla="*/ 76 w 90"/>
                <a:gd name="T11" fmla="*/ 49 h 67"/>
                <a:gd name="T12" fmla="*/ 84 w 90"/>
                <a:gd name="T13" fmla="*/ 51 h 67"/>
                <a:gd name="T14" fmla="*/ 90 w 90"/>
                <a:gd name="T15" fmla="*/ 56 h 67"/>
                <a:gd name="T16" fmla="*/ 90 w 90"/>
                <a:gd name="T17" fmla="*/ 64 h 67"/>
                <a:gd name="T18" fmla="*/ 70 w 90"/>
                <a:gd name="T19" fmla="*/ 60 h 67"/>
                <a:gd name="T20" fmla="*/ 41 w 90"/>
                <a:gd name="T21" fmla="*/ 67 h 67"/>
                <a:gd name="T22" fmla="*/ 21 w 90"/>
                <a:gd name="T23" fmla="*/ 63 h 67"/>
                <a:gd name="T24" fmla="*/ 4 w 90"/>
                <a:gd name="T25" fmla="*/ 54 h 67"/>
                <a:gd name="T26" fmla="*/ 0 w 90"/>
                <a:gd name="T27" fmla="*/ 47 h 67"/>
                <a:gd name="T28" fmla="*/ 2 w 90"/>
                <a:gd name="T29" fmla="*/ 36 h 67"/>
                <a:gd name="T30" fmla="*/ 31 w 90"/>
                <a:gd name="T31" fmla="*/ 4 h 67"/>
                <a:gd name="T32" fmla="*/ 33 w 90"/>
                <a:gd name="T33" fmla="*/ 0 h 67"/>
                <a:gd name="T34" fmla="*/ 36 w 90"/>
                <a:gd name="T35" fmla="*/ 1 h 67"/>
                <a:gd name="T36" fmla="*/ 40 w 90"/>
                <a:gd name="T37" fmla="*/ 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0" h="67">
                  <a:moveTo>
                    <a:pt x="40" y="4"/>
                  </a:moveTo>
                  <a:lnTo>
                    <a:pt x="35" y="18"/>
                  </a:lnTo>
                  <a:lnTo>
                    <a:pt x="17" y="40"/>
                  </a:lnTo>
                  <a:lnTo>
                    <a:pt x="17" y="45"/>
                  </a:lnTo>
                  <a:lnTo>
                    <a:pt x="30" y="52"/>
                  </a:lnTo>
                  <a:lnTo>
                    <a:pt x="76" y="49"/>
                  </a:lnTo>
                  <a:lnTo>
                    <a:pt x="84" y="51"/>
                  </a:lnTo>
                  <a:lnTo>
                    <a:pt x="90" y="56"/>
                  </a:lnTo>
                  <a:lnTo>
                    <a:pt x="90" y="64"/>
                  </a:lnTo>
                  <a:lnTo>
                    <a:pt x="70" y="60"/>
                  </a:lnTo>
                  <a:lnTo>
                    <a:pt x="41" y="67"/>
                  </a:lnTo>
                  <a:lnTo>
                    <a:pt x="21" y="63"/>
                  </a:lnTo>
                  <a:lnTo>
                    <a:pt x="4" y="54"/>
                  </a:lnTo>
                  <a:lnTo>
                    <a:pt x="0" y="47"/>
                  </a:lnTo>
                  <a:lnTo>
                    <a:pt x="2" y="36"/>
                  </a:lnTo>
                  <a:lnTo>
                    <a:pt x="31" y="4"/>
                  </a:lnTo>
                  <a:lnTo>
                    <a:pt x="33" y="0"/>
                  </a:lnTo>
                  <a:lnTo>
                    <a:pt x="36" y="1"/>
                  </a:lnTo>
                  <a:lnTo>
                    <a:pt x="4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16" name="Freeform 412"/>
            <p:cNvSpPr>
              <a:spLocks/>
            </p:cNvSpPr>
            <p:nvPr/>
          </p:nvSpPr>
          <p:spPr bwMode="auto">
            <a:xfrm>
              <a:off x="1896" y="1869"/>
              <a:ext cx="220" cy="382"/>
            </a:xfrm>
            <a:custGeom>
              <a:avLst/>
              <a:gdLst>
                <a:gd name="T0" fmla="*/ 212 w 220"/>
                <a:gd name="T1" fmla="*/ 2 h 382"/>
                <a:gd name="T2" fmla="*/ 198 w 220"/>
                <a:gd name="T3" fmla="*/ 18 h 382"/>
                <a:gd name="T4" fmla="*/ 186 w 220"/>
                <a:gd name="T5" fmla="*/ 34 h 382"/>
                <a:gd name="T6" fmla="*/ 203 w 220"/>
                <a:gd name="T7" fmla="*/ 47 h 382"/>
                <a:gd name="T8" fmla="*/ 218 w 220"/>
                <a:gd name="T9" fmla="*/ 119 h 382"/>
                <a:gd name="T10" fmla="*/ 220 w 220"/>
                <a:gd name="T11" fmla="*/ 165 h 382"/>
                <a:gd name="T12" fmla="*/ 209 w 220"/>
                <a:gd name="T13" fmla="*/ 91 h 382"/>
                <a:gd name="T14" fmla="*/ 197 w 220"/>
                <a:gd name="T15" fmla="*/ 55 h 382"/>
                <a:gd name="T16" fmla="*/ 179 w 220"/>
                <a:gd name="T17" fmla="*/ 46 h 382"/>
                <a:gd name="T18" fmla="*/ 144 w 220"/>
                <a:gd name="T19" fmla="*/ 123 h 382"/>
                <a:gd name="T20" fmla="*/ 126 w 220"/>
                <a:gd name="T21" fmla="*/ 174 h 382"/>
                <a:gd name="T22" fmla="*/ 141 w 220"/>
                <a:gd name="T23" fmla="*/ 227 h 382"/>
                <a:gd name="T24" fmla="*/ 147 w 220"/>
                <a:gd name="T25" fmla="*/ 333 h 382"/>
                <a:gd name="T26" fmla="*/ 144 w 220"/>
                <a:gd name="T27" fmla="*/ 342 h 382"/>
                <a:gd name="T28" fmla="*/ 140 w 220"/>
                <a:gd name="T29" fmla="*/ 340 h 382"/>
                <a:gd name="T30" fmla="*/ 125 w 220"/>
                <a:gd name="T31" fmla="*/ 212 h 382"/>
                <a:gd name="T32" fmla="*/ 111 w 220"/>
                <a:gd name="T33" fmla="*/ 226 h 382"/>
                <a:gd name="T34" fmla="*/ 94 w 220"/>
                <a:gd name="T35" fmla="*/ 287 h 382"/>
                <a:gd name="T36" fmla="*/ 75 w 220"/>
                <a:gd name="T37" fmla="*/ 337 h 382"/>
                <a:gd name="T38" fmla="*/ 36 w 220"/>
                <a:gd name="T39" fmla="*/ 382 h 382"/>
                <a:gd name="T40" fmla="*/ 33 w 220"/>
                <a:gd name="T41" fmla="*/ 378 h 382"/>
                <a:gd name="T42" fmla="*/ 45 w 220"/>
                <a:gd name="T43" fmla="*/ 364 h 382"/>
                <a:gd name="T44" fmla="*/ 88 w 220"/>
                <a:gd name="T45" fmla="*/ 286 h 382"/>
                <a:gd name="T46" fmla="*/ 95 w 220"/>
                <a:gd name="T47" fmla="*/ 255 h 382"/>
                <a:gd name="T48" fmla="*/ 105 w 220"/>
                <a:gd name="T49" fmla="*/ 214 h 382"/>
                <a:gd name="T50" fmla="*/ 21 w 220"/>
                <a:gd name="T51" fmla="*/ 296 h 382"/>
                <a:gd name="T52" fmla="*/ 16 w 220"/>
                <a:gd name="T53" fmla="*/ 294 h 382"/>
                <a:gd name="T54" fmla="*/ 91 w 220"/>
                <a:gd name="T55" fmla="*/ 209 h 382"/>
                <a:gd name="T56" fmla="*/ 120 w 220"/>
                <a:gd name="T57" fmla="*/ 164 h 382"/>
                <a:gd name="T58" fmla="*/ 153 w 220"/>
                <a:gd name="T59" fmla="*/ 80 h 382"/>
                <a:gd name="T60" fmla="*/ 147 w 220"/>
                <a:gd name="T61" fmla="*/ 78 h 382"/>
                <a:gd name="T62" fmla="*/ 52 w 220"/>
                <a:gd name="T63" fmla="*/ 134 h 382"/>
                <a:gd name="T64" fmla="*/ 9 w 220"/>
                <a:gd name="T65" fmla="*/ 174 h 382"/>
                <a:gd name="T66" fmla="*/ 0 w 220"/>
                <a:gd name="T67" fmla="*/ 172 h 382"/>
                <a:gd name="T68" fmla="*/ 17 w 220"/>
                <a:gd name="T69" fmla="*/ 155 h 382"/>
                <a:gd name="T70" fmla="*/ 103 w 220"/>
                <a:gd name="T71" fmla="*/ 91 h 382"/>
                <a:gd name="T72" fmla="*/ 156 w 220"/>
                <a:gd name="T73" fmla="*/ 66 h 382"/>
                <a:gd name="T74" fmla="*/ 161 w 220"/>
                <a:gd name="T75" fmla="*/ 57 h 382"/>
                <a:gd name="T76" fmla="*/ 197 w 220"/>
                <a:gd name="T77" fmla="*/ 2 h 382"/>
                <a:gd name="T78" fmla="*/ 209 w 220"/>
                <a:gd name="T79" fmla="*/ 1 h 3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20" h="382">
                  <a:moveTo>
                    <a:pt x="211" y="1"/>
                  </a:moveTo>
                  <a:lnTo>
                    <a:pt x="212" y="2"/>
                  </a:lnTo>
                  <a:lnTo>
                    <a:pt x="212" y="6"/>
                  </a:lnTo>
                  <a:lnTo>
                    <a:pt x="198" y="18"/>
                  </a:lnTo>
                  <a:lnTo>
                    <a:pt x="189" y="32"/>
                  </a:lnTo>
                  <a:lnTo>
                    <a:pt x="186" y="34"/>
                  </a:lnTo>
                  <a:lnTo>
                    <a:pt x="186" y="37"/>
                  </a:lnTo>
                  <a:lnTo>
                    <a:pt x="203" y="47"/>
                  </a:lnTo>
                  <a:lnTo>
                    <a:pt x="212" y="73"/>
                  </a:lnTo>
                  <a:lnTo>
                    <a:pt x="218" y="119"/>
                  </a:lnTo>
                  <a:lnTo>
                    <a:pt x="218" y="131"/>
                  </a:lnTo>
                  <a:lnTo>
                    <a:pt x="220" y="165"/>
                  </a:lnTo>
                  <a:lnTo>
                    <a:pt x="218" y="165"/>
                  </a:lnTo>
                  <a:lnTo>
                    <a:pt x="209" y="91"/>
                  </a:lnTo>
                  <a:lnTo>
                    <a:pt x="204" y="68"/>
                  </a:lnTo>
                  <a:lnTo>
                    <a:pt x="197" y="55"/>
                  </a:lnTo>
                  <a:lnTo>
                    <a:pt x="185" y="46"/>
                  </a:lnTo>
                  <a:lnTo>
                    <a:pt x="179" y="46"/>
                  </a:lnTo>
                  <a:lnTo>
                    <a:pt x="166" y="73"/>
                  </a:lnTo>
                  <a:lnTo>
                    <a:pt x="144" y="123"/>
                  </a:lnTo>
                  <a:lnTo>
                    <a:pt x="135" y="146"/>
                  </a:lnTo>
                  <a:lnTo>
                    <a:pt x="126" y="174"/>
                  </a:lnTo>
                  <a:lnTo>
                    <a:pt x="123" y="187"/>
                  </a:lnTo>
                  <a:lnTo>
                    <a:pt x="141" y="227"/>
                  </a:lnTo>
                  <a:lnTo>
                    <a:pt x="143" y="263"/>
                  </a:lnTo>
                  <a:lnTo>
                    <a:pt x="147" y="333"/>
                  </a:lnTo>
                  <a:lnTo>
                    <a:pt x="147" y="340"/>
                  </a:lnTo>
                  <a:lnTo>
                    <a:pt x="144" y="342"/>
                  </a:lnTo>
                  <a:lnTo>
                    <a:pt x="143" y="342"/>
                  </a:lnTo>
                  <a:lnTo>
                    <a:pt x="140" y="340"/>
                  </a:lnTo>
                  <a:lnTo>
                    <a:pt x="135" y="234"/>
                  </a:lnTo>
                  <a:lnTo>
                    <a:pt x="125" y="212"/>
                  </a:lnTo>
                  <a:lnTo>
                    <a:pt x="121" y="208"/>
                  </a:lnTo>
                  <a:lnTo>
                    <a:pt x="111" y="226"/>
                  </a:lnTo>
                  <a:lnTo>
                    <a:pt x="101" y="265"/>
                  </a:lnTo>
                  <a:lnTo>
                    <a:pt x="94" y="287"/>
                  </a:lnTo>
                  <a:lnTo>
                    <a:pt x="90" y="304"/>
                  </a:lnTo>
                  <a:lnTo>
                    <a:pt x="75" y="337"/>
                  </a:lnTo>
                  <a:lnTo>
                    <a:pt x="43" y="379"/>
                  </a:lnTo>
                  <a:lnTo>
                    <a:pt x="36" y="382"/>
                  </a:lnTo>
                  <a:lnTo>
                    <a:pt x="35" y="382"/>
                  </a:lnTo>
                  <a:lnTo>
                    <a:pt x="33" y="378"/>
                  </a:lnTo>
                  <a:lnTo>
                    <a:pt x="33" y="374"/>
                  </a:lnTo>
                  <a:lnTo>
                    <a:pt x="45" y="364"/>
                  </a:lnTo>
                  <a:lnTo>
                    <a:pt x="71" y="326"/>
                  </a:lnTo>
                  <a:lnTo>
                    <a:pt x="88" y="286"/>
                  </a:lnTo>
                  <a:lnTo>
                    <a:pt x="88" y="277"/>
                  </a:lnTo>
                  <a:lnTo>
                    <a:pt x="95" y="255"/>
                  </a:lnTo>
                  <a:lnTo>
                    <a:pt x="99" y="239"/>
                  </a:lnTo>
                  <a:lnTo>
                    <a:pt x="105" y="214"/>
                  </a:lnTo>
                  <a:lnTo>
                    <a:pt x="103" y="212"/>
                  </a:lnTo>
                  <a:lnTo>
                    <a:pt x="21" y="296"/>
                  </a:lnTo>
                  <a:lnTo>
                    <a:pt x="18" y="296"/>
                  </a:lnTo>
                  <a:lnTo>
                    <a:pt x="16" y="294"/>
                  </a:lnTo>
                  <a:lnTo>
                    <a:pt x="17" y="288"/>
                  </a:lnTo>
                  <a:lnTo>
                    <a:pt x="91" y="209"/>
                  </a:lnTo>
                  <a:lnTo>
                    <a:pt x="118" y="176"/>
                  </a:lnTo>
                  <a:lnTo>
                    <a:pt x="120" y="164"/>
                  </a:lnTo>
                  <a:lnTo>
                    <a:pt x="137" y="116"/>
                  </a:lnTo>
                  <a:lnTo>
                    <a:pt x="153" y="80"/>
                  </a:lnTo>
                  <a:lnTo>
                    <a:pt x="153" y="78"/>
                  </a:lnTo>
                  <a:lnTo>
                    <a:pt x="147" y="78"/>
                  </a:lnTo>
                  <a:lnTo>
                    <a:pt x="89" y="108"/>
                  </a:lnTo>
                  <a:lnTo>
                    <a:pt x="52" y="134"/>
                  </a:lnTo>
                  <a:lnTo>
                    <a:pt x="11" y="169"/>
                  </a:lnTo>
                  <a:lnTo>
                    <a:pt x="9" y="174"/>
                  </a:lnTo>
                  <a:lnTo>
                    <a:pt x="3" y="174"/>
                  </a:lnTo>
                  <a:lnTo>
                    <a:pt x="0" y="172"/>
                  </a:lnTo>
                  <a:lnTo>
                    <a:pt x="4" y="161"/>
                  </a:lnTo>
                  <a:lnTo>
                    <a:pt x="17" y="155"/>
                  </a:lnTo>
                  <a:lnTo>
                    <a:pt x="68" y="112"/>
                  </a:lnTo>
                  <a:lnTo>
                    <a:pt x="103" y="91"/>
                  </a:lnTo>
                  <a:lnTo>
                    <a:pt x="153" y="66"/>
                  </a:lnTo>
                  <a:lnTo>
                    <a:pt x="156" y="66"/>
                  </a:lnTo>
                  <a:lnTo>
                    <a:pt x="157" y="68"/>
                  </a:lnTo>
                  <a:lnTo>
                    <a:pt x="161" y="57"/>
                  </a:lnTo>
                  <a:lnTo>
                    <a:pt x="175" y="36"/>
                  </a:lnTo>
                  <a:lnTo>
                    <a:pt x="197" y="2"/>
                  </a:lnTo>
                  <a:lnTo>
                    <a:pt x="205" y="0"/>
                  </a:lnTo>
                  <a:lnTo>
                    <a:pt x="209" y="1"/>
                  </a:lnTo>
                  <a:lnTo>
                    <a:pt x="211" y="1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17" name="Freeform 413"/>
            <p:cNvSpPr>
              <a:spLocks/>
            </p:cNvSpPr>
            <p:nvPr/>
          </p:nvSpPr>
          <p:spPr bwMode="auto">
            <a:xfrm>
              <a:off x="2436" y="1891"/>
              <a:ext cx="560" cy="328"/>
            </a:xfrm>
            <a:custGeom>
              <a:avLst/>
              <a:gdLst>
                <a:gd name="T0" fmla="*/ 135 w 560"/>
                <a:gd name="T1" fmla="*/ 28 h 328"/>
                <a:gd name="T2" fmla="*/ 143 w 560"/>
                <a:gd name="T3" fmla="*/ 46 h 328"/>
                <a:gd name="T4" fmla="*/ 148 w 560"/>
                <a:gd name="T5" fmla="*/ 59 h 328"/>
                <a:gd name="T6" fmla="*/ 198 w 560"/>
                <a:gd name="T7" fmla="*/ 102 h 328"/>
                <a:gd name="T8" fmla="*/ 257 w 560"/>
                <a:gd name="T9" fmla="*/ 126 h 328"/>
                <a:gd name="T10" fmla="*/ 310 w 560"/>
                <a:gd name="T11" fmla="*/ 137 h 328"/>
                <a:gd name="T12" fmla="*/ 359 w 560"/>
                <a:gd name="T13" fmla="*/ 134 h 328"/>
                <a:gd name="T14" fmla="*/ 375 w 560"/>
                <a:gd name="T15" fmla="*/ 129 h 328"/>
                <a:gd name="T16" fmla="*/ 394 w 560"/>
                <a:gd name="T17" fmla="*/ 119 h 328"/>
                <a:gd name="T18" fmla="*/ 431 w 560"/>
                <a:gd name="T19" fmla="*/ 106 h 328"/>
                <a:gd name="T20" fmla="*/ 444 w 560"/>
                <a:gd name="T21" fmla="*/ 101 h 328"/>
                <a:gd name="T22" fmla="*/ 466 w 560"/>
                <a:gd name="T23" fmla="*/ 98 h 328"/>
                <a:gd name="T24" fmla="*/ 485 w 560"/>
                <a:gd name="T25" fmla="*/ 92 h 328"/>
                <a:gd name="T26" fmla="*/ 513 w 560"/>
                <a:gd name="T27" fmla="*/ 82 h 328"/>
                <a:gd name="T28" fmla="*/ 530 w 560"/>
                <a:gd name="T29" fmla="*/ 71 h 328"/>
                <a:gd name="T30" fmla="*/ 540 w 560"/>
                <a:gd name="T31" fmla="*/ 56 h 328"/>
                <a:gd name="T32" fmla="*/ 540 w 560"/>
                <a:gd name="T33" fmla="*/ 51 h 328"/>
                <a:gd name="T34" fmla="*/ 541 w 560"/>
                <a:gd name="T35" fmla="*/ 50 h 328"/>
                <a:gd name="T36" fmla="*/ 545 w 560"/>
                <a:gd name="T37" fmla="*/ 55 h 328"/>
                <a:gd name="T38" fmla="*/ 547 w 560"/>
                <a:gd name="T39" fmla="*/ 66 h 328"/>
                <a:gd name="T40" fmla="*/ 552 w 560"/>
                <a:gd name="T41" fmla="*/ 75 h 328"/>
                <a:gd name="T42" fmla="*/ 560 w 560"/>
                <a:gd name="T43" fmla="*/ 119 h 328"/>
                <a:gd name="T44" fmla="*/ 557 w 560"/>
                <a:gd name="T45" fmla="*/ 156 h 328"/>
                <a:gd name="T46" fmla="*/ 556 w 560"/>
                <a:gd name="T47" fmla="*/ 168 h 328"/>
                <a:gd name="T48" fmla="*/ 541 w 560"/>
                <a:gd name="T49" fmla="*/ 200 h 328"/>
                <a:gd name="T50" fmla="*/ 541 w 560"/>
                <a:gd name="T51" fmla="*/ 206 h 328"/>
                <a:gd name="T52" fmla="*/ 516 w 560"/>
                <a:gd name="T53" fmla="*/ 253 h 328"/>
                <a:gd name="T54" fmla="*/ 490 w 560"/>
                <a:gd name="T55" fmla="*/ 284 h 328"/>
                <a:gd name="T56" fmla="*/ 463 w 560"/>
                <a:gd name="T57" fmla="*/ 302 h 328"/>
                <a:gd name="T58" fmla="*/ 432 w 560"/>
                <a:gd name="T59" fmla="*/ 315 h 328"/>
                <a:gd name="T60" fmla="*/ 374 w 560"/>
                <a:gd name="T61" fmla="*/ 320 h 328"/>
                <a:gd name="T62" fmla="*/ 325 w 560"/>
                <a:gd name="T63" fmla="*/ 323 h 328"/>
                <a:gd name="T64" fmla="*/ 313 w 560"/>
                <a:gd name="T65" fmla="*/ 327 h 328"/>
                <a:gd name="T66" fmla="*/ 254 w 560"/>
                <a:gd name="T67" fmla="*/ 328 h 328"/>
                <a:gd name="T68" fmla="*/ 204 w 560"/>
                <a:gd name="T69" fmla="*/ 325 h 328"/>
                <a:gd name="T70" fmla="*/ 202 w 560"/>
                <a:gd name="T71" fmla="*/ 323 h 328"/>
                <a:gd name="T72" fmla="*/ 176 w 560"/>
                <a:gd name="T73" fmla="*/ 319 h 328"/>
                <a:gd name="T74" fmla="*/ 147 w 560"/>
                <a:gd name="T75" fmla="*/ 315 h 328"/>
                <a:gd name="T76" fmla="*/ 123 w 560"/>
                <a:gd name="T77" fmla="*/ 308 h 328"/>
                <a:gd name="T78" fmla="*/ 89 w 560"/>
                <a:gd name="T79" fmla="*/ 295 h 328"/>
                <a:gd name="T80" fmla="*/ 51 w 560"/>
                <a:gd name="T81" fmla="*/ 265 h 328"/>
                <a:gd name="T82" fmla="*/ 37 w 560"/>
                <a:gd name="T83" fmla="*/ 252 h 328"/>
                <a:gd name="T84" fmla="*/ 13 w 560"/>
                <a:gd name="T85" fmla="*/ 221 h 328"/>
                <a:gd name="T86" fmla="*/ 11 w 560"/>
                <a:gd name="T87" fmla="*/ 215 h 328"/>
                <a:gd name="T88" fmla="*/ 3 w 560"/>
                <a:gd name="T89" fmla="*/ 175 h 328"/>
                <a:gd name="T90" fmla="*/ 0 w 560"/>
                <a:gd name="T91" fmla="*/ 158 h 328"/>
                <a:gd name="T92" fmla="*/ 4 w 560"/>
                <a:gd name="T93" fmla="*/ 123 h 328"/>
                <a:gd name="T94" fmla="*/ 8 w 560"/>
                <a:gd name="T95" fmla="*/ 101 h 328"/>
                <a:gd name="T96" fmla="*/ 18 w 560"/>
                <a:gd name="T97" fmla="*/ 87 h 328"/>
                <a:gd name="T98" fmla="*/ 18 w 560"/>
                <a:gd name="T99" fmla="*/ 83 h 328"/>
                <a:gd name="T100" fmla="*/ 58 w 560"/>
                <a:gd name="T101" fmla="*/ 35 h 328"/>
                <a:gd name="T102" fmla="*/ 90 w 560"/>
                <a:gd name="T103" fmla="*/ 6 h 328"/>
                <a:gd name="T104" fmla="*/ 100 w 560"/>
                <a:gd name="T105" fmla="*/ 0 h 328"/>
                <a:gd name="T106" fmla="*/ 117 w 560"/>
                <a:gd name="T107" fmla="*/ 6 h 328"/>
                <a:gd name="T108" fmla="*/ 135 w 560"/>
                <a:gd name="T109" fmla="*/ 28 h 3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560" h="328">
                  <a:moveTo>
                    <a:pt x="135" y="28"/>
                  </a:moveTo>
                  <a:lnTo>
                    <a:pt x="143" y="46"/>
                  </a:lnTo>
                  <a:lnTo>
                    <a:pt x="148" y="59"/>
                  </a:lnTo>
                  <a:lnTo>
                    <a:pt x="198" y="102"/>
                  </a:lnTo>
                  <a:lnTo>
                    <a:pt x="257" y="126"/>
                  </a:lnTo>
                  <a:lnTo>
                    <a:pt x="310" y="137"/>
                  </a:lnTo>
                  <a:lnTo>
                    <a:pt x="359" y="134"/>
                  </a:lnTo>
                  <a:lnTo>
                    <a:pt x="375" y="129"/>
                  </a:lnTo>
                  <a:lnTo>
                    <a:pt x="394" y="119"/>
                  </a:lnTo>
                  <a:lnTo>
                    <a:pt x="431" y="106"/>
                  </a:lnTo>
                  <a:lnTo>
                    <a:pt x="444" y="101"/>
                  </a:lnTo>
                  <a:lnTo>
                    <a:pt x="466" y="98"/>
                  </a:lnTo>
                  <a:lnTo>
                    <a:pt x="485" y="92"/>
                  </a:lnTo>
                  <a:lnTo>
                    <a:pt x="513" y="82"/>
                  </a:lnTo>
                  <a:lnTo>
                    <a:pt x="530" y="71"/>
                  </a:lnTo>
                  <a:lnTo>
                    <a:pt x="540" y="56"/>
                  </a:lnTo>
                  <a:lnTo>
                    <a:pt x="540" y="51"/>
                  </a:lnTo>
                  <a:lnTo>
                    <a:pt x="541" y="50"/>
                  </a:lnTo>
                  <a:lnTo>
                    <a:pt x="545" y="55"/>
                  </a:lnTo>
                  <a:lnTo>
                    <a:pt x="547" y="66"/>
                  </a:lnTo>
                  <a:lnTo>
                    <a:pt x="552" y="75"/>
                  </a:lnTo>
                  <a:lnTo>
                    <a:pt x="560" y="119"/>
                  </a:lnTo>
                  <a:lnTo>
                    <a:pt x="557" y="156"/>
                  </a:lnTo>
                  <a:lnTo>
                    <a:pt x="556" y="168"/>
                  </a:lnTo>
                  <a:lnTo>
                    <a:pt x="541" y="200"/>
                  </a:lnTo>
                  <a:lnTo>
                    <a:pt x="541" y="206"/>
                  </a:lnTo>
                  <a:lnTo>
                    <a:pt x="516" y="253"/>
                  </a:lnTo>
                  <a:lnTo>
                    <a:pt x="490" y="284"/>
                  </a:lnTo>
                  <a:lnTo>
                    <a:pt x="463" y="302"/>
                  </a:lnTo>
                  <a:lnTo>
                    <a:pt x="432" y="315"/>
                  </a:lnTo>
                  <a:lnTo>
                    <a:pt x="374" y="320"/>
                  </a:lnTo>
                  <a:lnTo>
                    <a:pt x="325" y="323"/>
                  </a:lnTo>
                  <a:lnTo>
                    <a:pt x="313" y="327"/>
                  </a:lnTo>
                  <a:lnTo>
                    <a:pt x="254" y="328"/>
                  </a:lnTo>
                  <a:lnTo>
                    <a:pt x="204" y="325"/>
                  </a:lnTo>
                  <a:lnTo>
                    <a:pt x="202" y="323"/>
                  </a:lnTo>
                  <a:lnTo>
                    <a:pt x="176" y="319"/>
                  </a:lnTo>
                  <a:lnTo>
                    <a:pt x="147" y="315"/>
                  </a:lnTo>
                  <a:lnTo>
                    <a:pt x="123" y="308"/>
                  </a:lnTo>
                  <a:lnTo>
                    <a:pt x="89" y="295"/>
                  </a:lnTo>
                  <a:lnTo>
                    <a:pt x="51" y="265"/>
                  </a:lnTo>
                  <a:lnTo>
                    <a:pt x="37" y="252"/>
                  </a:lnTo>
                  <a:lnTo>
                    <a:pt x="13" y="221"/>
                  </a:lnTo>
                  <a:lnTo>
                    <a:pt x="11" y="215"/>
                  </a:lnTo>
                  <a:lnTo>
                    <a:pt x="3" y="175"/>
                  </a:lnTo>
                  <a:lnTo>
                    <a:pt x="0" y="158"/>
                  </a:lnTo>
                  <a:lnTo>
                    <a:pt x="4" y="123"/>
                  </a:lnTo>
                  <a:lnTo>
                    <a:pt x="8" y="101"/>
                  </a:lnTo>
                  <a:lnTo>
                    <a:pt x="18" y="87"/>
                  </a:lnTo>
                  <a:lnTo>
                    <a:pt x="18" y="83"/>
                  </a:lnTo>
                  <a:lnTo>
                    <a:pt x="58" y="35"/>
                  </a:lnTo>
                  <a:lnTo>
                    <a:pt x="90" y="6"/>
                  </a:lnTo>
                  <a:lnTo>
                    <a:pt x="100" y="0"/>
                  </a:lnTo>
                  <a:lnTo>
                    <a:pt x="117" y="6"/>
                  </a:lnTo>
                  <a:lnTo>
                    <a:pt x="135" y="28"/>
                  </a:lnTo>
                  <a:close/>
                </a:path>
              </a:pathLst>
            </a:custGeom>
            <a:solidFill>
              <a:srgbClr val="6638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18" name="Freeform 414"/>
            <p:cNvSpPr>
              <a:spLocks/>
            </p:cNvSpPr>
            <p:nvPr/>
          </p:nvSpPr>
          <p:spPr bwMode="auto">
            <a:xfrm>
              <a:off x="2549" y="1945"/>
              <a:ext cx="321" cy="257"/>
            </a:xfrm>
            <a:custGeom>
              <a:avLst/>
              <a:gdLst>
                <a:gd name="T0" fmla="*/ 320 w 321"/>
                <a:gd name="T1" fmla="*/ 81 h 257"/>
                <a:gd name="T2" fmla="*/ 315 w 321"/>
                <a:gd name="T3" fmla="*/ 53 h 257"/>
                <a:gd name="T4" fmla="*/ 303 w 321"/>
                <a:gd name="T5" fmla="*/ 67 h 257"/>
                <a:gd name="T6" fmla="*/ 306 w 321"/>
                <a:gd name="T7" fmla="*/ 97 h 257"/>
                <a:gd name="T8" fmla="*/ 320 w 321"/>
                <a:gd name="T9" fmla="*/ 113 h 257"/>
                <a:gd name="T10" fmla="*/ 314 w 321"/>
                <a:gd name="T11" fmla="*/ 145 h 257"/>
                <a:gd name="T12" fmla="*/ 302 w 321"/>
                <a:gd name="T13" fmla="*/ 173 h 257"/>
                <a:gd name="T14" fmla="*/ 284 w 321"/>
                <a:gd name="T15" fmla="*/ 199 h 257"/>
                <a:gd name="T16" fmla="*/ 263 w 321"/>
                <a:gd name="T17" fmla="*/ 220 h 257"/>
                <a:gd name="T18" fmla="*/ 237 w 321"/>
                <a:gd name="T19" fmla="*/ 238 h 257"/>
                <a:gd name="T20" fmla="*/ 209 w 321"/>
                <a:gd name="T21" fmla="*/ 250 h 257"/>
                <a:gd name="T22" fmla="*/ 178 w 321"/>
                <a:gd name="T23" fmla="*/ 256 h 257"/>
                <a:gd name="T24" fmla="*/ 145 w 321"/>
                <a:gd name="T25" fmla="*/ 256 h 257"/>
                <a:gd name="T26" fmla="*/ 113 w 321"/>
                <a:gd name="T27" fmla="*/ 250 h 257"/>
                <a:gd name="T28" fmla="*/ 84 w 321"/>
                <a:gd name="T29" fmla="*/ 238 h 257"/>
                <a:gd name="T30" fmla="*/ 59 w 321"/>
                <a:gd name="T31" fmla="*/ 220 h 257"/>
                <a:gd name="T32" fmla="*/ 38 w 321"/>
                <a:gd name="T33" fmla="*/ 199 h 257"/>
                <a:gd name="T34" fmla="*/ 21 w 321"/>
                <a:gd name="T35" fmla="*/ 173 h 257"/>
                <a:gd name="T36" fmla="*/ 8 w 321"/>
                <a:gd name="T37" fmla="*/ 145 h 257"/>
                <a:gd name="T38" fmla="*/ 1 w 321"/>
                <a:gd name="T39" fmla="*/ 113 h 257"/>
                <a:gd name="T40" fmla="*/ 1 w 321"/>
                <a:gd name="T41" fmla="*/ 81 h 257"/>
                <a:gd name="T42" fmla="*/ 8 w 321"/>
                <a:gd name="T43" fmla="*/ 49 h 257"/>
                <a:gd name="T44" fmla="*/ 21 w 321"/>
                <a:gd name="T45" fmla="*/ 20 h 257"/>
                <a:gd name="T46" fmla="*/ 33 w 321"/>
                <a:gd name="T47" fmla="*/ 0 h 257"/>
                <a:gd name="T48" fmla="*/ 43 w 321"/>
                <a:gd name="T49" fmla="*/ 12 h 257"/>
                <a:gd name="T50" fmla="*/ 33 w 321"/>
                <a:gd name="T51" fmla="*/ 28 h 257"/>
                <a:gd name="T52" fmla="*/ 22 w 321"/>
                <a:gd name="T53" fmla="*/ 53 h 257"/>
                <a:gd name="T54" fmla="*/ 16 w 321"/>
                <a:gd name="T55" fmla="*/ 82 h 257"/>
                <a:gd name="T56" fmla="*/ 16 w 321"/>
                <a:gd name="T57" fmla="*/ 112 h 257"/>
                <a:gd name="T58" fmla="*/ 22 w 321"/>
                <a:gd name="T59" fmla="*/ 140 h 257"/>
                <a:gd name="T60" fmla="*/ 33 w 321"/>
                <a:gd name="T61" fmla="*/ 166 h 257"/>
                <a:gd name="T62" fmla="*/ 48 w 321"/>
                <a:gd name="T63" fmla="*/ 189 h 257"/>
                <a:gd name="T64" fmla="*/ 68 w 321"/>
                <a:gd name="T65" fmla="*/ 210 h 257"/>
                <a:gd name="T66" fmla="*/ 92 w 321"/>
                <a:gd name="T67" fmla="*/ 224 h 257"/>
                <a:gd name="T68" fmla="*/ 117 w 321"/>
                <a:gd name="T69" fmla="*/ 236 h 257"/>
                <a:gd name="T70" fmla="*/ 146 w 321"/>
                <a:gd name="T71" fmla="*/ 241 h 257"/>
                <a:gd name="T72" fmla="*/ 176 w 321"/>
                <a:gd name="T73" fmla="*/ 241 h 257"/>
                <a:gd name="T74" fmla="*/ 204 w 321"/>
                <a:gd name="T75" fmla="*/ 236 h 257"/>
                <a:gd name="T76" fmla="*/ 230 w 321"/>
                <a:gd name="T77" fmla="*/ 224 h 257"/>
                <a:gd name="T78" fmla="*/ 253 w 321"/>
                <a:gd name="T79" fmla="*/ 210 h 257"/>
                <a:gd name="T80" fmla="*/ 274 w 321"/>
                <a:gd name="T81" fmla="*/ 189 h 257"/>
                <a:gd name="T82" fmla="*/ 289 w 321"/>
                <a:gd name="T83" fmla="*/ 166 h 257"/>
                <a:gd name="T84" fmla="*/ 300 w 321"/>
                <a:gd name="T85" fmla="*/ 140 h 257"/>
                <a:gd name="T86" fmla="*/ 305 w 321"/>
                <a:gd name="T87" fmla="*/ 112 h 257"/>
                <a:gd name="T88" fmla="*/ 321 w 321"/>
                <a:gd name="T89" fmla="*/ 97 h 2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21" h="257">
                  <a:moveTo>
                    <a:pt x="321" y="97"/>
                  </a:moveTo>
                  <a:lnTo>
                    <a:pt x="320" y="81"/>
                  </a:lnTo>
                  <a:lnTo>
                    <a:pt x="318" y="65"/>
                  </a:lnTo>
                  <a:lnTo>
                    <a:pt x="315" y="53"/>
                  </a:lnTo>
                  <a:lnTo>
                    <a:pt x="301" y="59"/>
                  </a:lnTo>
                  <a:lnTo>
                    <a:pt x="303" y="67"/>
                  </a:lnTo>
                  <a:lnTo>
                    <a:pt x="305" y="82"/>
                  </a:lnTo>
                  <a:lnTo>
                    <a:pt x="306" y="97"/>
                  </a:lnTo>
                  <a:lnTo>
                    <a:pt x="321" y="97"/>
                  </a:lnTo>
                  <a:lnTo>
                    <a:pt x="320" y="113"/>
                  </a:lnTo>
                  <a:lnTo>
                    <a:pt x="318" y="129"/>
                  </a:lnTo>
                  <a:lnTo>
                    <a:pt x="314" y="145"/>
                  </a:lnTo>
                  <a:lnTo>
                    <a:pt x="309" y="160"/>
                  </a:lnTo>
                  <a:lnTo>
                    <a:pt x="302" y="173"/>
                  </a:lnTo>
                  <a:lnTo>
                    <a:pt x="294" y="186"/>
                  </a:lnTo>
                  <a:lnTo>
                    <a:pt x="284" y="199"/>
                  </a:lnTo>
                  <a:lnTo>
                    <a:pt x="275" y="211"/>
                  </a:lnTo>
                  <a:lnTo>
                    <a:pt x="263" y="220"/>
                  </a:lnTo>
                  <a:lnTo>
                    <a:pt x="250" y="230"/>
                  </a:lnTo>
                  <a:lnTo>
                    <a:pt x="237" y="238"/>
                  </a:lnTo>
                  <a:lnTo>
                    <a:pt x="224" y="245"/>
                  </a:lnTo>
                  <a:lnTo>
                    <a:pt x="209" y="250"/>
                  </a:lnTo>
                  <a:lnTo>
                    <a:pt x="193" y="254"/>
                  </a:lnTo>
                  <a:lnTo>
                    <a:pt x="178" y="256"/>
                  </a:lnTo>
                  <a:lnTo>
                    <a:pt x="161" y="257"/>
                  </a:lnTo>
                  <a:lnTo>
                    <a:pt x="145" y="256"/>
                  </a:lnTo>
                  <a:lnTo>
                    <a:pt x="129" y="254"/>
                  </a:lnTo>
                  <a:lnTo>
                    <a:pt x="113" y="250"/>
                  </a:lnTo>
                  <a:lnTo>
                    <a:pt x="98" y="245"/>
                  </a:lnTo>
                  <a:lnTo>
                    <a:pt x="84" y="238"/>
                  </a:lnTo>
                  <a:lnTo>
                    <a:pt x="72" y="230"/>
                  </a:lnTo>
                  <a:lnTo>
                    <a:pt x="59" y="220"/>
                  </a:lnTo>
                  <a:lnTo>
                    <a:pt x="48" y="211"/>
                  </a:lnTo>
                  <a:lnTo>
                    <a:pt x="38" y="199"/>
                  </a:lnTo>
                  <a:lnTo>
                    <a:pt x="28" y="186"/>
                  </a:lnTo>
                  <a:lnTo>
                    <a:pt x="21" y="173"/>
                  </a:lnTo>
                  <a:lnTo>
                    <a:pt x="13" y="160"/>
                  </a:lnTo>
                  <a:lnTo>
                    <a:pt x="8" y="145"/>
                  </a:lnTo>
                  <a:lnTo>
                    <a:pt x="4" y="129"/>
                  </a:lnTo>
                  <a:lnTo>
                    <a:pt x="1" y="113"/>
                  </a:lnTo>
                  <a:lnTo>
                    <a:pt x="0" y="97"/>
                  </a:lnTo>
                  <a:lnTo>
                    <a:pt x="1" y="81"/>
                  </a:lnTo>
                  <a:lnTo>
                    <a:pt x="4" y="65"/>
                  </a:lnTo>
                  <a:lnTo>
                    <a:pt x="8" y="49"/>
                  </a:lnTo>
                  <a:lnTo>
                    <a:pt x="13" y="34"/>
                  </a:lnTo>
                  <a:lnTo>
                    <a:pt x="21" y="20"/>
                  </a:lnTo>
                  <a:lnTo>
                    <a:pt x="28" y="8"/>
                  </a:lnTo>
                  <a:lnTo>
                    <a:pt x="33" y="0"/>
                  </a:lnTo>
                  <a:lnTo>
                    <a:pt x="35" y="5"/>
                  </a:lnTo>
                  <a:lnTo>
                    <a:pt x="43" y="12"/>
                  </a:lnTo>
                  <a:lnTo>
                    <a:pt x="41" y="15"/>
                  </a:lnTo>
                  <a:lnTo>
                    <a:pt x="33" y="28"/>
                  </a:lnTo>
                  <a:lnTo>
                    <a:pt x="27" y="41"/>
                  </a:lnTo>
                  <a:lnTo>
                    <a:pt x="22" y="53"/>
                  </a:lnTo>
                  <a:lnTo>
                    <a:pt x="18" y="67"/>
                  </a:lnTo>
                  <a:lnTo>
                    <a:pt x="16" y="82"/>
                  </a:lnTo>
                  <a:lnTo>
                    <a:pt x="15" y="97"/>
                  </a:lnTo>
                  <a:lnTo>
                    <a:pt x="16" y="112"/>
                  </a:lnTo>
                  <a:lnTo>
                    <a:pt x="18" y="127"/>
                  </a:lnTo>
                  <a:lnTo>
                    <a:pt x="22" y="140"/>
                  </a:lnTo>
                  <a:lnTo>
                    <a:pt x="27" y="153"/>
                  </a:lnTo>
                  <a:lnTo>
                    <a:pt x="33" y="166"/>
                  </a:lnTo>
                  <a:lnTo>
                    <a:pt x="41" y="179"/>
                  </a:lnTo>
                  <a:lnTo>
                    <a:pt x="48" y="189"/>
                  </a:lnTo>
                  <a:lnTo>
                    <a:pt x="58" y="200"/>
                  </a:lnTo>
                  <a:lnTo>
                    <a:pt x="68" y="210"/>
                  </a:lnTo>
                  <a:lnTo>
                    <a:pt x="80" y="218"/>
                  </a:lnTo>
                  <a:lnTo>
                    <a:pt x="92" y="224"/>
                  </a:lnTo>
                  <a:lnTo>
                    <a:pt x="105" y="231"/>
                  </a:lnTo>
                  <a:lnTo>
                    <a:pt x="117" y="236"/>
                  </a:lnTo>
                  <a:lnTo>
                    <a:pt x="132" y="239"/>
                  </a:lnTo>
                  <a:lnTo>
                    <a:pt x="146" y="241"/>
                  </a:lnTo>
                  <a:lnTo>
                    <a:pt x="161" y="243"/>
                  </a:lnTo>
                  <a:lnTo>
                    <a:pt x="176" y="241"/>
                  </a:lnTo>
                  <a:lnTo>
                    <a:pt x="191" y="239"/>
                  </a:lnTo>
                  <a:lnTo>
                    <a:pt x="204" y="236"/>
                  </a:lnTo>
                  <a:lnTo>
                    <a:pt x="217" y="231"/>
                  </a:lnTo>
                  <a:lnTo>
                    <a:pt x="230" y="224"/>
                  </a:lnTo>
                  <a:lnTo>
                    <a:pt x="243" y="218"/>
                  </a:lnTo>
                  <a:lnTo>
                    <a:pt x="253" y="210"/>
                  </a:lnTo>
                  <a:lnTo>
                    <a:pt x="264" y="200"/>
                  </a:lnTo>
                  <a:lnTo>
                    <a:pt x="274" y="189"/>
                  </a:lnTo>
                  <a:lnTo>
                    <a:pt x="282" y="179"/>
                  </a:lnTo>
                  <a:lnTo>
                    <a:pt x="289" y="166"/>
                  </a:lnTo>
                  <a:lnTo>
                    <a:pt x="295" y="153"/>
                  </a:lnTo>
                  <a:lnTo>
                    <a:pt x="300" y="140"/>
                  </a:lnTo>
                  <a:lnTo>
                    <a:pt x="303" y="127"/>
                  </a:lnTo>
                  <a:lnTo>
                    <a:pt x="305" y="112"/>
                  </a:lnTo>
                  <a:lnTo>
                    <a:pt x="306" y="97"/>
                  </a:lnTo>
                  <a:lnTo>
                    <a:pt x="321" y="97"/>
                  </a:lnTo>
                  <a:close/>
                </a:path>
              </a:pathLst>
            </a:custGeom>
            <a:solidFill>
              <a:srgbClr val="6F41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19" name="Freeform 415"/>
            <p:cNvSpPr>
              <a:spLocks/>
            </p:cNvSpPr>
            <p:nvPr/>
          </p:nvSpPr>
          <p:spPr bwMode="auto">
            <a:xfrm>
              <a:off x="2564" y="1957"/>
              <a:ext cx="291" cy="231"/>
            </a:xfrm>
            <a:custGeom>
              <a:avLst/>
              <a:gdLst>
                <a:gd name="T0" fmla="*/ 290 w 291"/>
                <a:gd name="T1" fmla="*/ 70 h 231"/>
                <a:gd name="T2" fmla="*/ 286 w 291"/>
                <a:gd name="T3" fmla="*/ 47 h 231"/>
                <a:gd name="T4" fmla="*/ 274 w 291"/>
                <a:gd name="T5" fmla="*/ 58 h 231"/>
                <a:gd name="T6" fmla="*/ 277 w 291"/>
                <a:gd name="T7" fmla="*/ 85 h 231"/>
                <a:gd name="T8" fmla="*/ 290 w 291"/>
                <a:gd name="T9" fmla="*/ 100 h 231"/>
                <a:gd name="T10" fmla="*/ 285 w 291"/>
                <a:gd name="T11" fmla="*/ 128 h 231"/>
                <a:gd name="T12" fmla="*/ 274 w 291"/>
                <a:gd name="T13" fmla="*/ 154 h 231"/>
                <a:gd name="T14" fmla="*/ 259 w 291"/>
                <a:gd name="T15" fmla="*/ 177 h 231"/>
                <a:gd name="T16" fmla="*/ 238 w 291"/>
                <a:gd name="T17" fmla="*/ 198 h 231"/>
                <a:gd name="T18" fmla="*/ 215 w 291"/>
                <a:gd name="T19" fmla="*/ 212 h 231"/>
                <a:gd name="T20" fmla="*/ 189 w 291"/>
                <a:gd name="T21" fmla="*/ 224 h 231"/>
                <a:gd name="T22" fmla="*/ 161 w 291"/>
                <a:gd name="T23" fmla="*/ 229 h 231"/>
                <a:gd name="T24" fmla="*/ 131 w 291"/>
                <a:gd name="T25" fmla="*/ 229 h 231"/>
                <a:gd name="T26" fmla="*/ 102 w 291"/>
                <a:gd name="T27" fmla="*/ 224 h 231"/>
                <a:gd name="T28" fmla="*/ 77 w 291"/>
                <a:gd name="T29" fmla="*/ 212 h 231"/>
                <a:gd name="T30" fmla="*/ 53 w 291"/>
                <a:gd name="T31" fmla="*/ 198 h 231"/>
                <a:gd name="T32" fmla="*/ 33 w 291"/>
                <a:gd name="T33" fmla="*/ 177 h 231"/>
                <a:gd name="T34" fmla="*/ 18 w 291"/>
                <a:gd name="T35" fmla="*/ 154 h 231"/>
                <a:gd name="T36" fmla="*/ 7 w 291"/>
                <a:gd name="T37" fmla="*/ 128 h 231"/>
                <a:gd name="T38" fmla="*/ 1 w 291"/>
                <a:gd name="T39" fmla="*/ 100 h 231"/>
                <a:gd name="T40" fmla="*/ 1 w 291"/>
                <a:gd name="T41" fmla="*/ 70 h 231"/>
                <a:gd name="T42" fmla="*/ 7 w 291"/>
                <a:gd name="T43" fmla="*/ 41 h 231"/>
                <a:gd name="T44" fmla="*/ 18 w 291"/>
                <a:gd name="T45" fmla="*/ 16 h 231"/>
                <a:gd name="T46" fmla="*/ 28 w 291"/>
                <a:gd name="T47" fmla="*/ 0 h 231"/>
                <a:gd name="T48" fmla="*/ 37 w 291"/>
                <a:gd name="T49" fmla="*/ 12 h 231"/>
                <a:gd name="T50" fmla="*/ 25 w 291"/>
                <a:gd name="T51" fmla="*/ 34 h 231"/>
                <a:gd name="T52" fmla="*/ 17 w 291"/>
                <a:gd name="T53" fmla="*/ 58 h 231"/>
                <a:gd name="T54" fmla="*/ 15 w 291"/>
                <a:gd name="T55" fmla="*/ 85 h 231"/>
                <a:gd name="T56" fmla="*/ 17 w 291"/>
                <a:gd name="T57" fmla="*/ 111 h 231"/>
                <a:gd name="T58" fmla="*/ 25 w 291"/>
                <a:gd name="T59" fmla="*/ 136 h 231"/>
                <a:gd name="T60" fmla="*/ 37 w 291"/>
                <a:gd name="T61" fmla="*/ 158 h 231"/>
                <a:gd name="T62" fmla="*/ 53 w 291"/>
                <a:gd name="T63" fmla="*/ 177 h 231"/>
                <a:gd name="T64" fmla="*/ 73 w 291"/>
                <a:gd name="T65" fmla="*/ 193 h 231"/>
                <a:gd name="T66" fmla="*/ 95 w 291"/>
                <a:gd name="T67" fmla="*/ 206 h 231"/>
                <a:gd name="T68" fmla="*/ 119 w 291"/>
                <a:gd name="T69" fmla="*/ 214 h 231"/>
                <a:gd name="T70" fmla="*/ 146 w 291"/>
                <a:gd name="T71" fmla="*/ 216 h 231"/>
                <a:gd name="T72" fmla="*/ 172 w 291"/>
                <a:gd name="T73" fmla="*/ 214 h 231"/>
                <a:gd name="T74" fmla="*/ 197 w 291"/>
                <a:gd name="T75" fmla="*/ 206 h 231"/>
                <a:gd name="T76" fmla="*/ 219 w 291"/>
                <a:gd name="T77" fmla="*/ 193 h 231"/>
                <a:gd name="T78" fmla="*/ 238 w 291"/>
                <a:gd name="T79" fmla="*/ 177 h 231"/>
                <a:gd name="T80" fmla="*/ 254 w 291"/>
                <a:gd name="T81" fmla="*/ 158 h 231"/>
                <a:gd name="T82" fmla="*/ 267 w 291"/>
                <a:gd name="T83" fmla="*/ 136 h 231"/>
                <a:gd name="T84" fmla="*/ 274 w 291"/>
                <a:gd name="T85" fmla="*/ 111 h 231"/>
                <a:gd name="T86" fmla="*/ 277 w 291"/>
                <a:gd name="T87" fmla="*/ 85 h 2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91" h="231">
                  <a:moveTo>
                    <a:pt x="291" y="85"/>
                  </a:moveTo>
                  <a:lnTo>
                    <a:pt x="290" y="70"/>
                  </a:lnTo>
                  <a:lnTo>
                    <a:pt x="288" y="55"/>
                  </a:lnTo>
                  <a:lnTo>
                    <a:pt x="286" y="47"/>
                  </a:lnTo>
                  <a:lnTo>
                    <a:pt x="272" y="51"/>
                  </a:lnTo>
                  <a:lnTo>
                    <a:pt x="274" y="58"/>
                  </a:lnTo>
                  <a:lnTo>
                    <a:pt x="277" y="71"/>
                  </a:lnTo>
                  <a:lnTo>
                    <a:pt x="277" y="85"/>
                  </a:lnTo>
                  <a:lnTo>
                    <a:pt x="291" y="85"/>
                  </a:lnTo>
                  <a:lnTo>
                    <a:pt x="290" y="100"/>
                  </a:lnTo>
                  <a:lnTo>
                    <a:pt x="288" y="115"/>
                  </a:lnTo>
                  <a:lnTo>
                    <a:pt x="285" y="128"/>
                  </a:lnTo>
                  <a:lnTo>
                    <a:pt x="280" y="141"/>
                  </a:lnTo>
                  <a:lnTo>
                    <a:pt x="274" y="154"/>
                  </a:lnTo>
                  <a:lnTo>
                    <a:pt x="267" y="167"/>
                  </a:lnTo>
                  <a:lnTo>
                    <a:pt x="259" y="177"/>
                  </a:lnTo>
                  <a:lnTo>
                    <a:pt x="249" y="188"/>
                  </a:lnTo>
                  <a:lnTo>
                    <a:pt x="238" y="198"/>
                  </a:lnTo>
                  <a:lnTo>
                    <a:pt x="228" y="206"/>
                  </a:lnTo>
                  <a:lnTo>
                    <a:pt x="215" y="212"/>
                  </a:lnTo>
                  <a:lnTo>
                    <a:pt x="202" y="219"/>
                  </a:lnTo>
                  <a:lnTo>
                    <a:pt x="189" y="224"/>
                  </a:lnTo>
                  <a:lnTo>
                    <a:pt x="176" y="227"/>
                  </a:lnTo>
                  <a:lnTo>
                    <a:pt x="161" y="229"/>
                  </a:lnTo>
                  <a:lnTo>
                    <a:pt x="146" y="231"/>
                  </a:lnTo>
                  <a:lnTo>
                    <a:pt x="131" y="229"/>
                  </a:lnTo>
                  <a:lnTo>
                    <a:pt x="117" y="227"/>
                  </a:lnTo>
                  <a:lnTo>
                    <a:pt x="102" y="224"/>
                  </a:lnTo>
                  <a:lnTo>
                    <a:pt x="90" y="219"/>
                  </a:lnTo>
                  <a:lnTo>
                    <a:pt x="77" y="212"/>
                  </a:lnTo>
                  <a:lnTo>
                    <a:pt x="65" y="206"/>
                  </a:lnTo>
                  <a:lnTo>
                    <a:pt x="53" y="198"/>
                  </a:lnTo>
                  <a:lnTo>
                    <a:pt x="43" y="188"/>
                  </a:lnTo>
                  <a:lnTo>
                    <a:pt x="33" y="177"/>
                  </a:lnTo>
                  <a:lnTo>
                    <a:pt x="26" y="167"/>
                  </a:lnTo>
                  <a:lnTo>
                    <a:pt x="18" y="154"/>
                  </a:lnTo>
                  <a:lnTo>
                    <a:pt x="12" y="141"/>
                  </a:lnTo>
                  <a:lnTo>
                    <a:pt x="7" y="128"/>
                  </a:lnTo>
                  <a:lnTo>
                    <a:pt x="3" y="115"/>
                  </a:lnTo>
                  <a:lnTo>
                    <a:pt x="1" y="100"/>
                  </a:lnTo>
                  <a:lnTo>
                    <a:pt x="0" y="85"/>
                  </a:lnTo>
                  <a:lnTo>
                    <a:pt x="1" y="70"/>
                  </a:lnTo>
                  <a:lnTo>
                    <a:pt x="3" y="55"/>
                  </a:lnTo>
                  <a:lnTo>
                    <a:pt x="7" y="41"/>
                  </a:lnTo>
                  <a:lnTo>
                    <a:pt x="12" y="29"/>
                  </a:lnTo>
                  <a:lnTo>
                    <a:pt x="18" y="16"/>
                  </a:lnTo>
                  <a:lnTo>
                    <a:pt x="26" y="3"/>
                  </a:lnTo>
                  <a:lnTo>
                    <a:pt x="28" y="0"/>
                  </a:lnTo>
                  <a:lnTo>
                    <a:pt x="39" y="9"/>
                  </a:lnTo>
                  <a:lnTo>
                    <a:pt x="37" y="12"/>
                  </a:lnTo>
                  <a:lnTo>
                    <a:pt x="31" y="22"/>
                  </a:lnTo>
                  <a:lnTo>
                    <a:pt x="25" y="34"/>
                  </a:lnTo>
                  <a:lnTo>
                    <a:pt x="20" y="46"/>
                  </a:lnTo>
                  <a:lnTo>
                    <a:pt x="17" y="58"/>
                  </a:lnTo>
                  <a:lnTo>
                    <a:pt x="15" y="71"/>
                  </a:lnTo>
                  <a:lnTo>
                    <a:pt x="15" y="85"/>
                  </a:lnTo>
                  <a:lnTo>
                    <a:pt x="15" y="99"/>
                  </a:lnTo>
                  <a:lnTo>
                    <a:pt x="17" y="111"/>
                  </a:lnTo>
                  <a:lnTo>
                    <a:pt x="20" y="124"/>
                  </a:lnTo>
                  <a:lnTo>
                    <a:pt x="25" y="136"/>
                  </a:lnTo>
                  <a:lnTo>
                    <a:pt x="31" y="148"/>
                  </a:lnTo>
                  <a:lnTo>
                    <a:pt x="37" y="158"/>
                  </a:lnTo>
                  <a:lnTo>
                    <a:pt x="45" y="168"/>
                  </a:lnTo>
                  <a:lnTo>
                    <a:pt x="53" y="177"/>
                  </a:lnTo>
                  <a:lnTo>
                    <a:pt x="63" y="186"/>
                  </a:lnTo>
                  <a:lnTo>
                    <a:pt x="73" y="193"/>
                  </a:lnTo>
                  <a:lnTo>
                    <a:pt x="83" y="200"/>
                  </a:lnTo>
                  <a:lnTo>
                    <a:pt x="95" y="206"/>
                  </a:lnTo>
                  <a:lnTo>
                    <a:pt x="107" y="210"/>
                  </a:lnTo>
                  <a:lnTo>
                    <a:pt x="119" y="214"/>
                  </a:lnTo>
                  <a:lnTo>
                    <a:pt x="133" y="216"/>
                  </a:lnTo>
                  <a:lnTo>
                    <a:pt x="146" y="216"/>
                  </a:lnTo>
                  <a:lnTo>
                    <a:pt x="160" y="216"/>
                  </a:lnTo>
                  <a:lnTo>
                    <a:pt x="172" y="214"/>
                  </a:lnTo>
                  <a:lnTo>
                    <a:pt x="185" y="210"/>
                  </a:lnTo>
                  <a:lnTo>
                    <a:pt x="197" y="206"/>
                  </a:lnTo>
                  <a:lnTo>
                    <a:pt x="209" y="200"/>
                  </a:lnTo>
                  <a:lnTo>
                    <a:pt x="219" y="193"/>
                  </a:lnTo>
                  <a:lnTo>
                    <a:pt x="230" y="186"/>
                  </a:lnTo>
                  <a:lnTo>
                    <a:pt x="238" y="177"/>
                  </a:lnTo>
                  <a:lnTo>
                    <a:pt x="247" y="168"/>
                  </a:lnTo>
                  <a:lnTo>
                    <a:pt x="254" y="158"/>
                  </a:lnTo>
                  <a:lnTo>
                    <a:pt x="262" y="148"/>
                  </a:lnTo>
                  <a:lnTo>
                    <a:pt x="267" y="136"/>
                  </a:lnTo>
                  <a:lnTo>
                    <a:pt x="271" y="124"/>
                  </a:lnTo>
                  <a:lnTo>
                    <a:pt x="274" y="111"/>
                  </a:lnTo>
                  <a:lnTo>
                    <a:pt x="277" y="99"/>
                  </a:lnTo>
                  <a:lnTo>
                    <a:pt x="277" y="85"/>
                  </a:lnTo>
                  <a:lnTo>
                    <a:pt x="291" y="85"/>
                  </a:lnTo>
                  <a:close/>
                </a:path>
              </a:pathLst>
            </a:custGeom>
            <a:solidFill>
              <a:srgbClr val="784A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0" name="Freeform 416"/>
            <p:cNvSpPr>
              <a:spLocks/>
            </p:cNvSpPr>
            <p:nvPr/>
          </p:nvSpPr>
          <p:spPr bwMode="auto">
            <a:xfrm>
              <a:off x="2579" y="1966"/>
              <a:ext cx="262" cy="207"/>
            </a:xfrm>
            <a:custGeom>
              <a:avLst/>
              <a:gdLst>
                <a:gd name="T0" fmla="*/ 262 w 262"/>
                <a:gd name="T1" fmla="*/ 62 h 207"/>
                <a:gd name="T2" fmla="*/ 257 w 262"/>
                <a:gd name="T3" fmla="*/ 42 h 207"/>
                <a:gd name="T4" fmla="*/ 244 w 262"/>
                <a:gd name="T5" fmla="*/ 47 h 207"/>
                <a:gd name="T6" fmla="*/ 247 w 262"/>
                <a:gd name="T7" fmla="*/ 64 h 207"/>
                <a:gd name="T8" fmla="*/ 262 w 262"/>
                <a:gd name="T9" fmla="*/ 76 h 207"/>
                <a:gd name="T10" fmla="*/ 259 w 262"/>
                <a:gd name="T11" fmla="*/ 102 h 207"/>
                <a:gd name="T12" fmla="*/ 252 w 262"/>
                <a:gd name="T13" fmla="*/ 127 h 207"/>
                <a:gd name="T14" fmla="*/ 239 w 262"/>
                <a:gd name="T15" fmla="*/ 149 h 207"/>
                <a:gd name="T16" fmla="*/ 223 w 262"/>
                <a:gd name="T17" fmla="*/ 168 h 207"/>
                <a:gd name="T18" fmla="*/ 204 w 262"/>
                <a:gd name="T19" fmla="*/ 184 h 207"/>
                <a:gd name="T20" fmla="*/ 182 w 262"/>
                <a:gd name="T21" fmla="*/ 197 h 207"/>
                <a:gd name="T22" fmla="*/ 157 w 262"/>
                <a:gd name="T23" fmla="*/ 205 h 207"/>
                <a:gd name="T24" fmla="*/ 131 w 262"/>
                <a:gd name="T25" fmla="*/ 207 h 207"/>
                <a:gd name="T26" fmla="*/ 104 w 262"/>
                <a:gd name="T27" fmla="*/ 205 h 207"/>
                <a:gd name="T28" fmla="*/ 80 w 262"/>
                <a:gd name="T29" fmla="*/ 197 h 207"/>
                <a:gd name="T30" fmla="*/ 58 w 262"/>
                <a:gd name="T31" fmla="*/ 184 h 207"/>
                <a:gd name="T32" fmla="*/ 38 w 262"/>
                <a:gd name="T33" fmla="*/ 168 h 207"/>
                <a:gd name="T34" fmla="*/ 22 w 262"/>
                <a:gd name="T35" fmla="*/ 149 h 207"/>
                <a:gd name="T36" fmla="*/ 10 w 262"/>
                <a:gd name="T37" fmla="*/ 127 h 207"/>
                <a:gd name="T38" fmla="*/ 2 w 262"/>
                <a:gd name="T39" fmla="*/ 102 h 207"/>
                <a:gd name="T40" fmla="*/ 0 w 262"/>
                <a:gd name="T41" fmla="*/ 76 h 207"/>
                <a:gd name="T42" fmla="*/ 2 w 262"/>
                <a:gd name="T43" fmla="*/ 49 h 207"/>
                <a:gd name="T44" fmla="*/ 10 w 262"/>
                <a:gd name="T45" fmla="*/ 25 h 207"/>
                <a:gd name="T46" fmla="*/ 22 w 262"/>
                <a:gd name="T47" fmla="*/ 3 h 207"/>
                <a:gd name="T48" fmla="*/ 35 w 262"/>
                <a:gd name="T49" fmla="*/ 10 h 207"/>
                <a:gd name="T50" fmla="*/ 29 w 262"/>
                <a:gd name="T51" fmla="*/ 21 h 207"/>
                <a:gd name="T52" fmla="*/ 19 w 262"/>
                <a:gd name="T53" fmla="*/ 41 h 207"/>
                <a:gd name="T54" fmla="*/ 15 w 262"/>
                <a:gd name="T55" fmla="*/ 64 h 207"/>
                <a:gd name="T56" fmla="*/ 15 w 262"/>
                <a:gd name="T57" fmla="*/ 88 h 207"/>
                <a:gd name="T58" fmla="*/ 19 w 262"/>
                <a:gd name="T59" fmla="*/ 111 h 207"/>
                <a:gd name="T60" fmla="*/ 29 w 262"/>
                <a:gd name="T61" fmla="*/ 131 h 207"/>
                <a:gd name="T62" fmla="*/ 42 w 262"/>
                <a:gd name="T63" fmla="*/ 150 h 207"/>
                <a:gd name="T64" fmla="*/ 56 w 262"/>
                <a:gd name="T65" fmla="*/ 166 h 207"/>
                <a:gd name="T66" fmla="*/ 76 w 262"/>
                <a:gd name="T67" fmla="*/ 178 h 207"/>
                <a:gd name="T68" fmla="*/ 97 w 262"/>
                <a:gd name="T69" fmla="*/ 188 h 207"/>
                <a:gd name="T70" fmla="*/ 119 w 262"/>
                <a:gd name="T71" fmla="*/ 192 h 207"/>
                <a:gd name="T72" fmla="*/ 143 w 262"/>
                <a:gd name="T73" fmla="*/ 192 h 207"/>
                <a:gd name="T74" fmla="*/ 166 w 262"/>
                <a:gd name="T75" fmla="*/ 188 h 207"/>
                <a:gd name="T76" fmla="*/ 186 w 262"/>
                <a:gd name="T77" fmla="*/ 178 h 207"/>
                <a:gd name="T78" fmla="*/ 205 w 262"/>
                <a:gd name="T79" fmla="*/ 166 h 207"/>
                <a:gd name="T80" fmla="*/ 221 w 262"/>
                <a:gd name="T81" fmla="*/ 150 h 207"/>
                <a:gd name="T82" fmla="*/ 234 w 262"/>
                <a:gd name="T83" fmla="*/ 131 h 207"/>
                <a:gd name="T84" fmla="*/ 242 w 262"/>
                <a:gd name="T85" fmla="*/ 111 h 207"/>
                <a:gd name="T86" fmla="*/ 247 w 262"/>
                <a:gd name="T87" fmla="*/ 88 h 207"/>
                <a:gd name="T88" fmla="*/ 262 w 262"/>
                <a:gd name="T89" fmla="*/ 76 h 2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62" h="207">
                  <a:moveTo>
                    <a:pt x="262" y="76"/>
                  </a:moveTo>
                  <a:lnTo>
                    <a:pt x="262" y="62"/>
                  </a:lnTo>
                  <a:lnTo>
                    <a:pt x="259" y="49"/>
                  </a:lnTo>
                  <a:lnTo>
                    <a:pt x="257" y="42"/>
                  </a:lnTo>
                  <a:lnTo>
                    <a:pt x="251" y="44"/>
                  </a:lnTo>
                  <a:lnTo>
                    <a:pt x="244" y="47"/>
                  </a:lnTo>
                  <a:lnTo>
                    <a:pt x="246" y="53"/>
                  </a:lnTo>
                  <a:lnTo>
                    <a:pt x="247" y="64"/>
                  </a:lnTo>
                  <a:lnTo>
                    <a:pt x="248" y="76"/>
                  </a:lnTo>
                  <a:lnTo>
                    <a:pt x="262" y="76"/>
                  </a:lnTo>
                  <a:lnTo>
                    <a:pt x="262" y="90"/>
                  </a:lnTo>
                  <a:lnTo>
                    <a:pt x="259" y="102"/>
                  </a:lnTo>
                  <a:lnTo>
                    <a:pt x="256" y="115"/>
                  </a:lnTo>
                  <a:lnTo>
                    <a:pt x="252" y="127"/>
                  </a:lnTo>
                  <a:lnTo>
                    <a:pt x="247" y="139"/>
                  </a:lnTo>
                  <a:lnTo>
                    <a:pt x="239" y="149"/>
                  </a:lnTo>
                  <a:lnTo>
                    <a:pt x="232" y="159"/>
                  </a:lnTo>
                  <a:lnTo>
                    <a:pt x="223" y="168"/>
                  </a:lnTo>
                  <a:lnTo>
                    <a:pt x="215" y="177"/>
                  </a:lnTo>
                  <a:lnTo>
                    <a:pt x="204" y="184"/>
                  </a:lnTo>
                  <a:lnTo>
                    <a:pt x="194" y="191"/>
                  </a:lnTo>
                  <a:lnTo>
                    <a:pt x="182" y="197"/>
                  </a:lnTo>
                  <a:lnTo>
                    <a:pt x="170" y="201"/>
                  </a:lnTo>
                  <a:lnTo>
                    <a:pt x="157" y="205"/>
                  </a:lnTo>
                  <a:lnTo>
                    <a:pt x="145" y="207"/>
                  </a:lnTo>
                  <a:lnTo>
                    <a:pt x="131" y="207"/>
                  </a:lnTo>
                  <a:lnTo>
                    <a:pt x="118" y="207"/>
                  </a:lnTo>
                  <a:lnTo>
                    <a:pt x="104" y="205"/>
                  </a:lnTo>
                  <a:lnTo>
                    <a:pt x="92" y="201"/>
                  </a:lnTo>
                  <a:lnTo>
                    <a:pt x="80" y="197"/>
                  </a:lnTo>
                  <a:lnTo>
                    <a:pt x="68" y="191"/>
                  </a:lnTo>
                  <a:lnTo>
                    <a:pt x="58" y="184"/>
                  </a:lnTo>
                  <a:lnTo>
                    <a:pt x="48" y="177"/>
                  </a:lnTo>
                  <a:lnTo>
                    <a:pt x="38" y="168"/>
                  </a:lnTo>
                  <a:lnTo>
                    <a:pt x="30" y="159"/>
                  </a:lnTo>
                  <a:lnTo>
                    <a:pt x="22" y="149"/>
                  </a:lnTo>
                  <a:lnTo>
                    <a:pt x="16" y="139"/>
                  </a:lnTo>
                  <a:lnTo>
                    <a:pt x="10" y="127"/>
                  </a:lnTo>
                  <a:lnTo>
                    <a:pt x="5" y="115"/>
                  </a:lnTo>
                  <a:lnTo>
                    <a:pt x="2" y="102"/>
                  </a:lnTo>
                  <a:lnTo>
                    <a:pt x="0" y="90"/>
                  </a:lnTo>
                  <a:lnTo>
                    <a:pt x="0" y="76"/>
                  </a:lnTo>
                  <a:lnTo>
                    <a:pt x="0" y="62"/>
                  </a:lnTo>
                  <a:lnTo>
                    <a:pt x="2" y="49"/>
                  </a:lnTo>
                  <a:lnTo>
                    <a:pt x="5" y="37"/>
                  </a:lnTo>
                  <a:lnTo>
                    <a:pt x="10" y="25"/>
                  </a:lnTo>
                  <a:lnTo>
                    <a:pt x="16" y="13"/>
                  </a:lnTo>
                  <a:lnTo>
                    <a:pt x="22" y="3"/>
                  </a:lnTo>
                  <a:lnTo>
                    <a:pt x="24" y="0"/>
                  </a:lnTo>
                  <a:lnTo>
                    <a:pt x="35" y="10"/>
                  </a:lnTo>
                  <a:lnTo>
                    <a:pt x="34" y="11"/>
                  </a:lnTo>
                  <a:lnTo>
                    <a:pt x="29" y="21"/>
                  </a:lnTo>
                  <a:lnTo>
                    <a:pt x="24" y="30"/>
                  </a:lnTo>
                  <a:lnTo>
                    <a:pt x="19" y="41"/>
                  </a:lnTo>
                  <a:lnTo>
                    <a:pt x="17" y="53"/>
                  </a:lnTo>
                  <a:lnTo>
                    <a:pt x="15" y="64"/>
                  </a:lnTo>
                  <a:lnTo>
                    <a:pt x="15" y="76"/>
                  </a:lnTo>
                  <a:lnTo>
                    <a:pt x="15" y="88"/>
                  </a:lnTo>
                  <a:lnTo>
                    <a:pt x="17" y="99"/>
                  </a:lnTo>
                  <a:lnTo>
                    <a:pt x="19" y="111"/>
                  </a:lnTo>
                  <a:lnTo>
                    <a:pt x="24" y="122"/>
                  </a:lnTo>
                  <a:lnTo>
                    <a:pt x="29" y="131"/>
                  </a:lnTo>
                  <a:lnTo>
                    <a:pt x="34" y="141"/>
                  </a:lnTo>
                  <a:lnTo>
                    <a:pt x="42" y="150"/>
                  </a:lnTo>
                  <a:lnTo>
                    <a:pt x="49" y="159"/>
                  </a:lnTo>
                  <a:lnTo>
                    <a:pt x="56" y="166"/>
                  </a:lnTo>
                  <a:lnTo>
                    <a:pt x="66" y="173"/>
                  </a:lnTo>
                  <a:lnTo>
                    <a:pt x="76" y="178"/>
                  </a:lnTo>
                  <a:lnTo>
                    <a:pt x="85" y="183"/>
                  </a:lnTo>
                  <a:lnTo>
                    <a:pt x="97" y="188"/>
                  </a:lnTo>
                  <a:lnTo>
                    <a:pt x="107" y="190"/>
                  </a:lnTo>
                  <a:lnTo>
                    <a:pt x="119" y="192"/>
                  </a:lnTo>
                  <a:lnTo>
                    <a:pt x="131" y="193"/>
                  </a:lnTo>
                  <a:lnTo>
                    <a:pt x="143" y="192"/>
                  </a:lnTo>
                  <a:lnTo>
                    <a:pt x="154" y="190"/>
                  </a:lnTo>
                  <a:lnTo>
                    <a:pt x="166" y="188"/>
                  </a:lnTo>
                  <a:lnTo>
                    <a:pt x="177" y="183"/>
                  </a:lnTo>
                  <a:lnTo>
                    <a:pt x="186" y="178"/>
                  </a:lnTo>
                  <a:lnTo>
                    <a:pt x="196" y="173"/>
                  </a:lnTo>
                  <a:lnTo>
                    <a:pt x="205" y="166"/>
                  </a:lnTo>
                  <a:lnTo>
                    <a:pt x="214" y="159"/>
                  </a:lnTo>
                  <a:lnTo>
                    <a:pt x="221" y="150"/>
                  </a:lnTo>
                  <a:lnTo>
                    <a:pt x="228" y="141"/>
                  </a:lnTo>
                  <a:lnTo>
                    <a:pt x="234" y="131"/>
                  </a:lnTo>
                  <a:lnTo>
                    <a:pt x="238" y="122"/>
                  </a:lnTo>
                  <a:lnTo>
                    <a:pt x="242" y="111"/>
                  </a:lnTo>
                  <a:lnTo>
                    <a:pt x="246" y="99"/>
                  </a:lnTo>
                  <a:lnTo>
                    <a:pt x="247" y="88"/>
                  </a:lnTo>
                  <a:lnTo>
                    <a:pt x="248" y="76"/>
                  </a:lnTo>
                  <a:lnTo>
                    <a:pt x="262" y="76"/>
                  </a:lnTo>
                  <a:close/>
                </a:path>
              </a:pathLst>
            </a:custGeom>
            <a:solidFill>
              <a:srgbClr val="8153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1" name="Freeform 417"/>
            <p:cNvSpPr>
              <a:spLocks/>
            </p:cNvSpPr>
            <p:nvPr/>
          </p:nvSpPr>
          <p:spPr bwMode="auto">
            <a:xfrm>
              <a:off x="2594" y="1976"/>
              <a:ext cx="233" cy="183"/>
            </a:xfrm>
            <a:custGeom>
              <a:avLst/>
              <a:gdLst>
                <a:gd name="T0" fmla="*/ 232 w 233"/>
                <a:gd name="T1" fmla="*/ 54 h 183"/>
                <a:gd name="T2" fmla="*/ 229 w 233"/>
                <a:gd name="T3" fmla="*/ 37 h 183"/>
                <a:gd name="T4" fmla="*/ 216 w 233"/>
                <a:gd name="T5" fmla="*/ 44 h 183"/>
                <a:gd name="T6" fmla="*/ 218 w 233"/>
                <a:gd name="T7" fmla="*/ 55 h 183"/>
                <a:gd name="T8" fmla="*/ 233 w 233"/>
                <a:gd name="T9" fmla="*/ 66 h 183"/>
                <a:gd name="T10" fmla="*/ 231 w 233"/>
                <a:gd name="T11" fmla="*/ 89 h 183"/>
                <a:gd name="T12" fmla="*/ 223 w 233"/>
                <a:gd name="T13" fmla="*/ 112 h 183"/>
                <a:gd name="T14" fmla="*/ 213 w 233"/>
                <a:gd name="T15" fmla="*/ 131 h 183"/>
                <a:gd name="T16" fmla="*/ 199 w 233"/>
                <a:gd name="T17" fmla="*/ 149 h 183"/>
                <a:gd name="T18" fmla="*/ 181 w 233"/>
                <a:gd name="T19" fmla="*/ 163 h 183"/>
                <a:gd name="T20" fmla="*/ 162 w 233"/>
                <a:gd name="T21" fmla="*/ 173 h 183"/>
                <a:gd name="T22" fmla="*/ 139 w 233"/>
                <a:gd name="T23" fmla="*/ 180 h 183"/>
                <a:gd name="T24" fmla="*/ 116 w 233"/>
                <a:gd name="T25" fmla="*/ 183 h 183"/>
                <a:gd name="T26" fmla="*/ 92 w 233"/>
                <a:gd name="T27" fmla="*/ 180 h 183"/>
                <a:gd name="T28" fmla="*/ 70 w 233"/>
                <a:gd name="T29" fmla="*/ 173 h 183"/>
                <a:gd name="T30" fmla="*/ 51 w 233"/>
                <a:gd name="T31" fmla="*/ 163 h 183"/>
                <a:gd name="T32" fmla="*/ 34 w 233"/>
                <a:gd name="T33" fmla="*/ 149 h 183"/>
                <a:gd name="T34" fmla="*/ 19 w 233"/>
                <a:gd name="T35" fmla="*/ 131 h 183"/>
                <a:gd name="T36" fmla="*/ 9 w 233"/>
                <a:gd name="T37" fmla="*/ 112 h 183"/>
                <a:gd name="T38" fmla="*/ 2 w 233"/>
                <a:gd name="T39" fmla="*/ 89 h 183"/>
                <a:gd name="T40" fmla="*/ 0 w 233"/>
                <a:gd name="T41" fmla="*/ 66 h 183"/>
                <a:gd name="T42" fmla="*/ 2 w 233"/>
                <a:gd name="T43" fmla="*/ 43 h 183"/>
                <a:gd name="T44" fmla="*/ 9 w 233"/>
                <a:gd name="T45" fmla="*/ 20 h 183"/>
                <a:gd name="T46" fmla="*/ 19 w 233"/>
                <a:gd name="T47" fmla="*/ 1 h 183"/>
                <a:gd name="T48" fmla="*/ 31 w 233"/>
                <a:gd name="T49" fmla="*/ 10 h 183"/>
                <a:gd name="T50" fmla="*/ 22 w 233"/>
                <a:gd name="T51" fmla="*/ 27 h 183"/>
                <a:gd name="T52" fmla="*/ 16 w 233"/>
                <a:gd name="T53" fmla="*/ 46 h 183"/>
                <a:gd name="T54" fmla="*/ 14 w 233"/>
                <a:gd name="T55" fmla="*/ 66 h 183"/>
                <a:gd name="T56" fmla="*/ 16 w 233"/>
                <a:gd name="T57" fmla="*/ 86 h 183"/>
                <a:gd name="T58" fmla="*/ 22 w 233"/>
                <a:gd name="T59" fmla="*/ 105 h 183"/>
                <a:gd name="T60" fmla="*/ 32 w 233"/>
                <a:gd name="T61" fmla="*/ 123 h 183"/>
                <a:gd name="T62" fmla="*/ 44 w 233"/>
                <a:gd name="T63" fmla="*/ 138 h 183"/>
                <a:gd name="T64" fmla="*/ 58 w 233"/>
                <a:gd name="T65" fmla="*/ 151 h 183"/>
                <a:gd name="T66" fmla="*/ 77 w 233"/>
                <a:gd name="T67" fmla="*/ 159 h 183"/>
                <a:gd name="T68" fmla="*/ 96 w 233"/>
                <a:gd name="T69" fmla="*/ 166 h 183"/>
                <a:gd name="T70" fmla="*/ 116 w 233"/>
                <a:gd name="T71" fmla="*/ 168 h 183"/>
                <a:gd name="T72" fmla="*/ 136 w 233"/>
                <a:gd name="T73" fmla="*/ 166 h 183"/>
                <a:gd name="T74" fmla="*/ 155 w 233"/>
                <a:gd name="T75" fmla="*/ 159 h 183"/>
                <a:gd name="T76" fmla="*/ 173 w 233"/>
                <a:gd name="T77" fmla="*/ 151 h 183"/>
                <a:gd name="T78" fmla="*/ 188 w 233"/>
                <a:gd name="T79" fmla="*/ 138 h 183"/>
                <a:gd name="T80" fmla="*/ 201 w 233"/>
                <a:gd name="T81" fmla="*/ 123 h 183"/>
                <a:gd name="T82" fmla="*/ 209 w 233"/>
                <a:gd name="T83" fmla="*/ 105 h 183"/>
                <a:gd name="T84" fmla="*/ 216 w 233"/>
                <a:gd name="T85" fmla="*/ 86 h 183"/>
                <a:gd name="T86" fmla="*/ 218 w 233"/>
                <a:gd name="T87" fmla="*/ 66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33" h="183">
                  <a:moveTo>
                    <a:pt x="233" y="66"/>
                  </a:moveTo>
                  <a:lnTo>
                    <a:pt x="232" y="54"/>
                  </a:lnTo>
                  <a:lnTo>
                    <a:pt x="231" y="43"/>
                  </a:lnTo>
                  <a:lnTo>
                    <a:pt x="229" y="37"/>
                  </a:lnTo>
                  <a:lnTo>
                    <a:pt x="217" y="44"/>
                  </a:lnTo>
                  <a:lnTo>
                    <a:pt x="216" y="44"/>
                  </a:lnTo>
                  <a:lnTo>
                    <a:pt x="216" y="46"/>
                  </a:lnTo>
                  <a:lnTo>
                    <a:pt x="218" y="55"/>
                  </a:lnTo>
                  <a:lnTo>
                    <a:pt x="218" y="66"/>
                  </a:lnTo>
                  <a:lnTo>
                    <a:pt x="233" y="66"/>
                  </a:lnTo>
                  <a:lnTo>
                    <a:pt x="232" y="78"/>
                  </a:lnTo>
                  <a:lnTo>
                    <a:pt x="231" y="89"/>
                  </a:lnTo>
                  <a:lnTo>
                    <a:pt x="227" y="101"/>
                  </a:lnTo>
                  <a:lnTo>
                    <a:pt x="223" y="112"/>
                  </a:lnTo>
                  <a:lnTo>
                    <a:pt x="219" y="121"/>
                  </a:lnTo>
                  <a:lnTo>
                    <a:pt x="213" y="131"/>
                  </a:lnTo>
                  <a:lnTo>
                    <a:pt x="206" y="140"/>
                  </a:lnTo>
                  <a:lnTo>
                    <a:pt x="199" y="149"/>
                  </a:lnTo>
                  <a:lnTo>
                    <a:pt x="190" y="156"/>
                  </a:lnTo>
                  <a:lnTo>
                    <a:pt x="181" y="163"/>
                  </a:lnTo>
                  <a:lnTo>
                    <a:pt x="171" y="168"/>
                  </a:lnTo>
                  <a:lnTo>
                    <a:pt x="162" y="173"/>
                  </a:lnTo>
                  <a:lnTo>
                    <a:pt x="151" y="178"/>
                  </a:lnTo>
                  <a:lnTo>
                    <a:pt x="139" y="180"/>
                  </a:lnTo>
                  <a:lnTo>
                    <a:pt x="128" y="182"/>
                  </a:lnTo>
                  <a:lnTo>
                    <a:pt x="116" y="183"/>
                  </a:lnTo>
                  <a:lnTo>
                    <a:pt x="104" y="182"/>
                  </a:lnTo>
                  <a:lnTo>
                    <a:pt x="92" y="180"/>
                  </a:lnTo>
                  <a:lnTo>
                    <a:pt x="82" y="178"/>
                  </a:lnTo>
                  <a:lnTo>
                    <a:pt x="70" y="173"/>
                  </a:lnTo>
                  <a:lnTo>
                    <a:pt x="61" y="168"/>
                  </a:lnTo>
                  <a:lnTo>
                    <a:pt x="51" y="163"/>
                  </a:lnTo>
                  <a:lnTo>
                    <a:pt x="41" y="156"/>
                  </a:lnTo>
                  <a:lnTo>
                    <a:pt x="34" y="149"/>
                  </a:lnTo>
                  <a:lnTo>
                    <a:pt x="27" y="140"/>
                  </a:lnTo>
                  <a:lnTo>
                    <a:pt x="19" y="131"/>
                  </a:lnTo>
                  <a:lnTo>
                    <a:pt x="14" y="121"/>
                  </a:lnTo>
                  <a:lnTo>
                    <a:pt x="9" y="112"/>
                  </a:lnTo>
                  <a:lnTo>
                    <a:pt x="4" y="101"/>
                  </a:lnTo>
                  <a:lnTo>
                    <a:pt x="2" y="89"/>
                  </a:lnTo>
                  <a:lnTo>
                    <a:pt x="0" y="78"/>
                  </a:lnTo>
                  <a:lnTo>
                    <a:pt x="0" y="66"/>
                  </a:lnTo>
                  <a:lnTo>
                    <a:pt x="0" y="54"/>
                  </a:lnTo>
                  <a:lnTo>
                    <a:pt x="2" y="43"/>
                  </a:lnTo>
                  <a:lnTo>
                    <a:pt x="4" y="31"/>
                  </a:lnTo>
                  <a:lnTo>
                    <a:pt x="9" y="20"/>
                  </a:lnTo>
                  <a:lnTo>
                    <a:pt x="14" y="11"/>
                  </a:lnTo>
                  <a:lnTo>
                    <a:pt x="19" y="1"/>
                  </a:lnTo>
                  <a:lnTo>
                    <a:pt x="20" y="0"/>
                  </a:lnTo>
                  <a:lnTo>
                    <a:pt x="31" y="10"/>
                  </a:lnTo>
                  <a:lnTo>
                    <a:pt x="27" y="17"/>
                  </a:lnTo>
                  <a:lnTo>
                    <a:pt x="22" y="27"/>
                  </a:lnTo>
                  <a:lnTo>
                    <a:pt x="19" y="35"/>
                  </a:lnTo>
                  <a:lnTo>
                    <a:pt x="16" y="46"/>
                  </a:lnTo>
                  <a:lnTo>
                    <a:pt x="15" y="55"/>
                  </a:lnTo>
                  <a:lnTo>
                    <a:pt x="14" y="66"/>
                  </a:lnTo>
                  <a:lnTo>
                    <a:pt x="15" y="77"/>
                  </a:lnTo>
                  <a:lnTo>
                    <a:pt x="16" y="86"/>
                  </a:lnTo>
                  <a:lnTo>
                    <a:pt x="19" y="97"/>
                  </a:lnTo>
                  <a:lnTo>
                    <a:pt x="22" y="105"/>
                  </a:lnTo>
                  <a:lnTo>
                    <a:pt x="27" y="115"/>
                  </a:lnTo>
                  <a:lnTo>
                    <a:pt x="32" y="123"/>
                  </a:lnTo>
                  <a:lnTo>
                    <a:pt x="37" y="131"/>
                  </a:lnTo>
                  <a:lnTo>
                    <a:pt x="44" y="138"/>
                  </a:lnTo>
                  <a:lnTo>
                    <a:pt x="51" y="145"/>
                  </a:lnTo>
                  <a:lnTo>
                    <a:pt x="58" y="151"/>
                  </a:lnTo>
                  <a:lnTo>
                    <a:pt x="67" y="155"/>
                  </a:lnTo>
                  <a:lnTo>
                    <a:pt x="77" y="159"/>
                  </a:lnTo>
                  <a:lnTo>
                    <a:pt x="86" y="164"/>
                  </a:lnTo>
                  <a:lnTo>
                    <a:pt x="96" y="166"/>
                  </a:lnTo>
                  <a:lnTo>
                    <a:pt x="105" y="167"/>
                  </a:lnTo>
                  <a:lnTo>
                    <a:pt x="116" y="168"/>
                  </a:lnTo>
                  <a:lnTo>
                    <a:pt x="126" y="167"/>
                  </a:lnTo>
                  <a:lnTo>
                    <a:pt x="136" y="166"/>
                  </a:lnTo>
                  <a:lnTo>
                    <a:pt x="147" y="164"/>
                  </a:lnTo>
                  <a:lnTo>
                    <a:pt x="155" y="159"/>
                  </a:lnTo>
                  <a:lnTo>
                    <a:pt x="165" y="155"/>
                  </a:lnTo>
                  <a:lnTo>
                    <a:pt x="173" y="151"/>
                  </a:lnTo>
                  <a:lnTo>
                    <a:pt x="181" y="145"/>
                  </a:lnTo>
                  <a:lnTo>
                    <a:pt x="188" y="138"/>
                  </a:lnTo>
                  <a:lnTo>
                    <a:pt x="195" y="131"/>
                  </a:lnTo>
                  <a:lnTo>
                    <a:pt x="201" y="123"/>
                  </a:lnTo>
                  <a:lnTo>
                    <a:pt x="205" y="115"/>
                  </a:lnTo>
                  <a:lnTo>
                    <a:pt x="209" y="105"/>
                  </a:lnTo>
                  <a:lnTo>
                    <a:pt x="214" y="97"/>
                  </a:lnTo>
                  <a:lnTo>
                    <a:pt x="216" y="86"/>
                  </a:lnTo>
                  <a:lnTo>
                    <a:pt x="218" y="77"/>
                  </a:lnTo>
                  <a:lnTo>
                    <a:pt x="218" y="66"/>
                  </a:lnTo>
                  <a:lnTo>
                    <a:pt x="233" y="66"/>
                  </a:lnTo>
                  <a:close/>
                </a:path>
              </a:pathLst>
            </a:custGeom>
            <a:solidFill>
              <a:srgbClr val="8A5C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2" name="Freeform 418"/>
            <p:cNvSpPr>
              <a:spLocks/>
            </p:cNvSpPr>
            <p:nvPr/>
          </p:nvSpPr>
          <p:spPr bwMode="auto">
            <a:xfrm>
              <a:off x="2608" y="1986"/>
              <a:ext cx="204" cy="158"/>
            </a:xfrm>
            <a:custGeom>
              <a:avLst/>
              <a:gdLst>
                <a:gd name="T0" fmla="*/ 204 w 204"/>
                <a:gd name="T1" fmla="*/ 45 h 158"/>
                <a:gd name="T2" fmla="*/ 202 w 204"/>
                <a:gd name="T3" fmla="*/ 34 h 158"/>
                <a:gd name="T4" fmla="*/ 189 w 204"/>
                <a:gd name="T5" fmla="*/ 47 h 158"/>
                <a:gd name="T6" fmla="*/ 204 w 204"/>
                <a:gd name="T7" fmla="*/ 56 h 158"/>
                <a:gd name="T8" fmla="*/ 202 w 204"/>
                <a:gd name="T9" fmla="*/ 76 h 158"/>
                <a:gd name="T10" fmla="*/ 195 w 204"/>
                <a:gd name="T11" fmla="*/ 95 h 158"/>
                <a:gd name="T12" fmla="*/ 187 w 204"/>
                <a:gd name="T13" fmla="*/ 113 h 158"/>
                <a:gd name="T14" fmla="*/ 174 w 204"/>
                <a:gd name="T15" fmla="*/ 128 h 158"/>
                <a:gd name="T16" fmla="*/ 159 w 204"/>
                <a:gd name="T17" fmla="*/ 141 h 158"/>
                <a:gd name="T18" fmla="*/ 141 w 204"/>
                <a:gd name="T19" fmla="*/ 149 h 158"/>
                <a:gd name="T20" fmla="*/ 122 w 204"/>
                <a:gd name="T21" fmla="*/ 156 h 158"/>
                <a:gd name="T22" fmla="*/ 102 w 204"/>
                <a:gd name="T23" fmla="*/ 158 h 158"/>
                <a:gd name="T24" fmla="*/ 82 w 204"/>
                <a:gd name="T25" fmla="*/ 156 h 158"/>
                <a:gd name="T26" fmla="*/ 63 w 204"/>
                <a:gd name="T27" fmla="*/ 149 h 158"/>
                <a:gd name="T28" fmla="*/ 44 w 204"/>
                <a:gd name="T29" fmla="*/ 141 h 158"/>
                <a:gd name="T30" fmla="*/ 30 w 204"/>
                <a:gd name="T31" fmla="*/ 128 h 158"/>
                <a:gd name="T32" fmla="*/ 18 w 204"/>
                <a:gd name="T33" fmla="*/ 113 h 158"/>
                <a:gd name="T34" fmla="*/ 8 w 204"/>
                <a:gd name="T35" fmla="*/ 95 h 158"/>
                <a:gd name="T36" fmla="*/ 2 w 204"/>
                <a:gd name="T37" fmla="*/ 76 h 158"/>
                <a:gd name="T38" fmla="*/ 0 w 204"/>
                <a:gd name="T39" fmla="*/ 56 h 158"/>
                <a:gd name="T40" fmla="*/ 2 w 204"/>
                <a:gd name="T41" fmla="*/ 36 h 158"/>
                <a:gd name="T42" fmla="*/ 8 w 204"/>
                <a:gd name="T43" fmla="*/ 17 h 158"/>
                <a:gd name="T44" fmla="*/ 17 w 204"/>
                <a:gd name="T45" fmla="*/ 0 h 158"/>
                <a:gd name="T46" fmla="*/ 29 w 204"/>
                <a:gd name="T47" fmla="*/ 8 h 158"/>
                <a:gd name="T48" fmla="*/ 21 w 204"/>
                <a:gd name="T49" fmla="*/ 22 h 158"/>
                <a:gd name="T50" fmla="*/ 17 w 204"/>
                <a:gd name="T51" fmla="*/ 38 h 158"/>
                <a:gd name="T52" fmla="*/ 15 w 204"/>
                <a:gd name="T53" fmla="*/ 56 h 158"/>
                <a:gd name="T54" fmla="*/ 17 w 204"/>
                <a:gd name="T55" fmla="*/ 74 h 158"/>
                <a:gd name="T56" fmla="*/ 21 w 204"/>
                <a:gd name="T57" fmla="*/ 90 h 158"/>
                <a:gd name="T58" fmla="*/ 30 w 204"/>
                <a:gd name="T59" fmla="*/ 105 h 158"/>
                <a:gd name="T60" fmla="*/ 40 w 204"/>
                <a:gd name="T61" fmla="*/ 118 h 158"/>
                <a:gd name="T62" fmla="*/ 53 w 204"/>
                <a:gd name="T63" fmla="*/ 128 h 158"/>
                <a:gd name="T64" fmla="*/ 68 w 204"/>
                <a:gd name="T65" fmla="*/ 137 h 158"/>
                <a:gd name="T66" fmla="*/ 85 w 204"/>
                <a:gd name="T67" fmla="*/ 142 h 158"/>
                <a:gd name="T68" fmla="*/ 102 w 204"/>
                <a:gd name="T69" fmla="*/ 143 h 158"/>
                <a:gd name="T70" fmla="*/ 120 w 204"/>
                <a:gd name="T71" fmla="*/ 142 h 158"/>
                <a:gd name="T72" fmla="*/ 136 w 204"/>
                <a:gd name="T73" fmla="*/ 137 h 158"/>
                <a:gd name="T74" fmla="*/ 151 w 204"/>
                <a:gd name="T75" fmla="*/ 128 h 158"/>
                <a:gd name="T76" fmla="*/ 164 w 204"/>
                <a:gd name="T77" fmla="*/ 118 h 158"/>
                <a:gd name="T78" fmla="*/ 174 w 204"/>
                <a:gd name="T79" fmla="*/ 105 h 158"/>
                <a:gd name="T80" fmla="*/ 183 w 204"/>
                <a:gd name="T81" fmla="*/ 90 h 158"/>
                <a:gd name="T82" fmla="*/ 188 w 204"/>
                <a:gd name="T83" fmla="*/ 74 h 158"/>
                <a:gd name="T84" fmla="*/ 189 w 204"/>
                <a:gd name="T85" fmla="*/ 56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04" h="158">
                  <a:moveTo>
                    <a:pt x="204" y="56"/>
                  </a:moveTo>
                  <a:lnTo>
                    <a:pt x="204" y="45"/>
                  </a:lnTo>
                  <a:lnTo>
                    <a:pt x="202" y="36"/>
                  </a:lnTo>
                  <a:lnTo>
                    <a:pt x="202" y="34"/>
                  </a:lnTo>
                  <a:lnTo>
                    <a:pt x="188" y="39"/>
                  </a:lnTo>
                  <a:lnTo>
                    <a:pt x="189" y="47"/>
                  </a:lnTo>
                  <a:lnTo>
                    <a:pt x="189" y="56"/>
                  </a:lnTo>
                  <a:lnTo>
                    <a:pt x="204" y="56"/>
                  </a:lnTo>
                  <a:lnTo>
                    <a:pt x="204" y="67"/>
                  </a:lnTo>
                  <a:lnTo>
                    <a:pt x="202" y="76"/>
                  </a:lnTo>
                  <a:lnTo>
                    <a:pt x="200" y="87"/>
                  </a:lnTo>
                  <a:lnTo>
                    <a:pt x="195" y="95"/>
                  </a:lnTo>
                  <a:lnTo>
                    <a:pt x="191" y="105"/>
                  </a:lnTo>
                  <a:lnTo>
                    <a:pt x="187" y="113"/>
                  </a:lnTo>
                  <a:lnTo>
                    <a:pt x="181" y="121"/>
                  </a:lnTo>
                  <a:lnTo>
                    <a:pt x="174" y="128"/>
                  </a:lnTo>
                  <a:lnTo>
                    <a:pt x="167" y="135"/>
                  </a:lnTo>
                  <a:lnTo>
                    <a:pt x="159" y="141"/>
                  </a:lnTo>
                  <a:lnTo>
                    <a:pt x="151" y="145"/>
                  </a:lnTo>
                  <a:lnTo>
                    <a:pt x="141" y="149"/>
                  </a:lnTo>
                  <a:lnTo>
                    <a:pt x="133" y="154"/>
                  </a:lnTo>
                  <a:lnTo>
                    <a:pt x="122" y="156"/>
                  </a:lnTo>
                  <a:lnTo>
                    <a:pt x="112" y="157"/>
                  </a:lnTo>
                  <a:lnTo>
                    <a:pt x="102" y="158"/>
                  </a:lnTo>
                  <a:lnTo>
                    <a:pt x="91" y="157"/>
                  </a:lnTo>
                  <a:lnTo>
                    <a:pt x="82" y="156"/>
                  </a:lnTo>
                  <a:lnTo>
                    <a:pt x="72" y="154"/>
                  </a:lnTo>
                  <a:lnTo>
                    <a:pt x="63" y="149"/>
                  </a:lnTo>
                  <a:lnTo>
                    <a:pt x="53" y="145"/>
                  </a:lnTo>
                  <a:lnTo>
                    <a:pt x="44" y="141"/>
                  </a:lnTo>
                  <a:lnTo>
                    <a:pt x="37" y="135"/>
                  </a:lnTo>
                  <a:lnTo>
                    <a:pt x="30" y="128"/>
                  </a:lnTo>
                  <a:lnTo>
                    <a:pt x="23" y="121"/>
                  </a:lnTo>
                  <a:lnTo>
                    <a:pt x="18" y="113"/>
                  </a:lnTo>
                  <a:lnTo>
                    <a:pt x="13" y="105"/>
                  </a:lnTo>
                  <a:lnTo>
                    <a:pt x="8" y="95"/>
                  </a:lnTo>
                  <a:lnTo>
                    <a:pt x="5" y="87"/>
                  </a:lnTo>
                  <a:lnTo>
                    <a:pt x="2" y="76"/>
                  </a:lnTo>
                  <a:lnTo>
                    <a:pt x="1" y="67"/>
                  </a:lnTo>
                  <a:lnTo>
                    <a:pt x="0" y="56"/>
                  </a:lnTo>
                  <a:lnTo>
                    <a:pt x="1" y="45"/>
                  </a:lnTo>
                  <a:lnTo>
                    <a:pt x="2" y="36"/>
                  </a:lnTo>
                  <a:lnTo>
                    <a:pt x="5" y="25"/>
                  </a:lnTo>
                  <a:lnTo>
                    <a:pt x="8" y="17"/>
                  </a:lnTo>
                  <a:lnTo>
                    <a:pt x="13" y="7"/>
                  </a:lnTo>
                  <a:lnTo>
                    <a:pt x="17" y="0"/>
                  </a:lnTo>
                  <a:lnTo>
                    <a:pt x="26" y="7"/>
                  </a:lnTo>
                  <a:lnTo>
                    <a:pt x="29" y="8"/>
                  </a:lnTo>
                  <a:lnTo>
                    <a:pt x="25" y="14"/>
                  </a:lnTo>
                  <a:lnTo>
                    <a:pt x="21" y="22"/>
                  </a:lnTo>
                  <a:lnTo>
                    <a:pt x="19" y="30"/>
                  </a:lnTo>
                  <a:lnTo>
                    <a:pt x="17" y="38"/>
                  </a:lnTo>
                  <a:lnTo>
                    <a:pt x="15" y="47"/>
                  </a:lnTo>
                  <a:lnTo>
                    <a:pt x="15" y="56"/>
                  </a:lnTo>
                  <a:lnTo>
                    <a:pt x="15" y="64"/>
                  </a:lnTo>
                  <a:lnTo>
                    <a:pt x="17" y="74"/>
                  </a:lnTo>
                  <a:lnTo>
                    <a:pt x="19" y="81"/>
                  </a:lnTo>
                  <a:lnTo>
                    <a:pt x="21" y="90"/>
                  </a:lnTo>
                  <a:lnTo>
                    <a:pt x="25" y="97"/>
                  </a:lnTo>
                  <a:lnTo>
                    <a:pt x="30" y="105"/>
                  </a:lnTo>
                  <a:lnTo>
                    <a:pt x="35" y="111"/>
                  </a:lnTo>
                  <a:lnTo>
                    <a:pt x="40" y="118"/>
                  </a:lnTo>
                  <a:lnTo>
                    <a:pt x="47" y="123"/>
                  </a:lnTo>
                  <a:lnTo>
                    <a:pt x="53" y="128"/>
                  </a:lnTo>
                  <a:lnTo>
                    <a:pt x="60" y="132"/>
                  </a:lnTo>
                  <a:lnTo>
                    <a:pt x="68" y="137"/>
                  </a:lnTo>
                  <a:lnTo>
                    <a:pt x="76" y="140"/>
                  </a:lnTo>
                  <a:lnTo>
                    <a:pt x="85" y="142"/>
                  </a:lnTo>
                  <a:lnTo>
                    <a:pt x="93" y="143"/>
                  </a:lnTo>
                  <a:lnTo>
                    <a:pt x="102" y="143"/>
                  </a:lnTo>
                  <a:lnTo>
                    <a:pt x="111" y="143"/>
                  </a:lnTo>
                  <a:lnTo>
                    <a:pt x="120" y="142"/>
                  </a:lnTo>
                  <a:lnTo>
                    <a:pt x="128" y="140"/>
                  </a:lnTo>
                  <a:lnTo>
                    <a:pt x="136" y="137"/>
                  </a:lnTo>
                  <a:lnTo>
                    <a:pt x="143" y="132"/>
                  </a:lnTo>
                  <a:lnTo>
                    <a:pt x="151" y="128"/>
                  </a:lnTo>
                  <a:lnTo>
                    <a:pt x="157" y="123"/>
                  </a:lnTo>
                  <a:lnTo>
                    <a:pt x="164" y="118"/>
                  </a:lnTo>
                  <a:lnTo>
                    <a:pt x="170" y="111"/>
                  </a:lnTo>
                  <a:lnTo>
                    <a:pt x="174" y="105"/>
                  </a:lnTo>
                  <a:lnTo>
                    <a:pt x="178" y="97"/>
                  </a:lnTo>
                  <a:lnTo>
                    <a:pt x="183" y="90"/>
                  </a:lnTo>
                  <a:lnTo>
                    <a:pt x="186" y="81"/>
                  </a:lnTo>
                  <a:lnTo>
                    <a:pt x="188" y="74"/>
                  </a:lnTo>
                  <a:lnTo>
                    <a:pt x="189" y="64"/>
                  </a:lnTo>
                  <a:lnTo>
                    <a:pt x="189" y="56"/>
                  </a:lnTo>
                  <a:lnTo>
                    <a:pt x="204" y="56"/>
                  </a:lnTo>
                  <a:close/>
                </a:path>
              </a:pathLst>
            </a:custGeom>
            <a:solidFill>
              <a:srgbClr val="9365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3" name="Freeform 419"/>
            <p:cNvSpPr>
              <a:spLocks/>
            </p:cNvSpPr>
            <p:nvPr/>
          </p:nvSpPr>
          <p:spPr bwMode="auto">
            <a:xfrm>
              <a:off x="2623" y="1994"/>
              <a:ext cx="174" cy="135"/>
            </a:xfrm>
            <a:custGeom>
              <a:avLst/>
              <a:gdLst>
                <a:gd name="T0" fmla="*/ 174 w 174"/>
                <a:gd name="T1" fmla="*/ 39 h 135"/>
                <a:gd name="T2" fmla="*/ 172 w 174"/>
                <a:gd name="T3" fmla="*/ 31 h 135"/>
                <a:gd name="T4" fmla="*/ 158 w 174"/>
                <a:gd name="T5" fmla="*/ 33 h 135"/>
                <a:gd name="T6" fmla="*/ 160 w 174"/>
                <a:gd name="T7" fmla="*/ 48 h 135"/>
                <a:gd name="T8" fmla="*/ 174 w 174"/>
                <a:gd name="T9" fmla="*/ 56 h 135"/>
                <a:gd name="T10" fmla="*/ 171 w 174"/>
                <a:gd name="T11" fmla="*/ 73 h 135"/>
                <a:gd name="T12" fmla="*/ 163 w 174"/>
                <a:gd name="T13" fmla="*/ 89 h 135"/>
                <a:gd name="T14" fmla="*/ 155 w 174"/>
                <a:gd name="T15" fmla="*/ 103 h 135"/>
                <a:gd name="T16" fmla="*/ 142 w 174"/>
                <a:gd name="T17" fmla="*/ 115 h 135"/>
                <a:gd name="T18" fmla="*/ 128 w 174"/>
                <a:gd name="T19" fmla="*/ 124 h 135"/>
                <a:gd name="T20" fmla="*/ 113 w 174"/>
                <a:gd name="T21" fmla="*/ 132 h 135"/>
                <a:gd name="T22" fmla="*/ 96 w 174"/>
                <a:gd name="T23" fmla="*/ 135 h 135"/>
                <a:gd name="T24" fmla="*/ 78 w 174"/>
                <a:gd name="T25" fmla="*/ 135 h 135"/>
                <a:gd name="T26" fmla="*/ 61 w 174"/>
                <a:gd name="T27" fmla="*/ 132 h 135"/>
                <a:gd name="T28" fmla="*/ 45 w 174"/>
                <a:gd name="T29" fmla="*/ 124 h 135"/>
                <a:gd name="T30" fmla="*/ 32 w 174"/>
                <a:gd name="T31" fmla="*/ 115 h 135"/>
                <a:gd name="T32" fmla="*/ 20 w 174"/>
                <a:gd name="T33" fmla="*/ 103 h 135"/>
                <a:gd name="T34" fmla="*/ 10 w 174"/>
                <a:gd name="T35" fmla="*/ 89 h 135"/>
                <a:gd name="T36" fmla="*/ 4 w 174"/>
                <a:gd name="T37" fmla="*/ 73 h 135"/>
                <a:gd name="T38" fmla="*/ 0 w 174"/>
                <a:gd name="T39" fmla="*/ 56 h 135"/>
                <a:gd name="T40" fmla="*/ 0 w 174"/>
                <a:gd name="T41" fmla="*/ 39 h 135"/>
                <a:gd name="T42" fmla="*/ 4 w 174"/>
                <a:gd name="T43" fmla="*/ 22 h 135"/>
                <a:gd name="T44" fmla="*/ 10 w 174"/>
                <a:gd name="T45" fmla="*/ 6 h 135"/>
                <a:gd name="T46" fmla="*/ 27 w 174"/>
                <a:gd name="T47" fmla="*/ 5 h 135"/>
                <a:gd name="T48" fmla="*/ 23 w 174"/>
                <a:gd name="T49" fmla="*/ 13 h 135"/>
                <a:gd name="T50" fmla="*/ 18 w 174"/>
                <a:gd name="T51" fmla="*/ 27 h 135"/>
                <a:gd name="T52" fmla="*/ 15 w 174"/>
                <a:gd name="T53" fmla="*/ 40 h 135"/>
                <a:gd name="T54" fmla="*/ 15 w 174"/>
                <a:gd name="T55" fmla="*/ 55 h 135"/>
                <a:gd name="T56" fmla="*/ 18 w 174"/>
                <a:gd name="T57" fmla="*/ 69 h 135"/>
                <a:gd name="T58" fmla="*/ 23 w 174"/>
                <a:gd name="T59" fmla="*/ 83 h 135"/>
                <a:gd name="T60" fmla="*/ 31 w 174"/>
                <a:gd name="T61" fmla="*/ 95 h 135"/>
                <a:gd name="T62" fmla="*/ 41 w 174"/>
                <a:gd name="T63" fmla="*/ 104 h 135"/>
                <a:gd name="T64" fmla="*/ 52 w 174"/>
                <a:gd name="T65" fmla="*/ 112 h 135"/>
                <a:gd name="T66" fmla="*/ 66 w 174"/>
                <a:gd name="T67" fmla="*/ 117 h 135"/>
                <a:gd name="T68" fmla="*/ 79 w 174"/>
                <a:gd name="T69" fmla="*/ 120 h 135"/>
                <a:gd name="T70" fmla="*/ 94 w 174"/>
                <a:gd name="T71" fmla="*/ 120 h 135"/>
                <a:gd name="T72" fmla="*/ 108 w 174"/>
                <a:gd name="T73" fmla="*/ 117 h 135"/>
                <a:gd name="T74" fmla="*/ 122 w 174"/>
                <a:gd name="T75" fmla="*/ 112 h 135"/>
                <a:gd name="T76" fmla="*/ 134 w 174"/>
                <a:gd name="T77" fmla="*/ 104 h 135"/>
                <a:gd name="T78" fmla="*/ 143 w 174"/>
                <a:gd name="T79" fmla="*/ 95 h 135"/>
                <a:gd name="T80" fmla="*/ 151 w 174"/>
                <a:gd name="T81" fmla="*/ 83 h 135"/>
                <a:gd name="T82" fmla="*/ 157 w 174"/>
                <a:gd name="T83" fmla="*/ 69 h 135"/>
                <a:gd name="T84" fmla="*/ 159 w 174"/>
                <a:gd name="T85" fmla="*/ 55 h 135"/>
                <a:gd name="T86" fmla="*/ 174 w 174"/>
                <a:gd name="T87" fmla="*/ 48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74" h="135">
                  <a:moveTo>
                    <a:pt x="174" y="48"/>
                  </a:moveTo>
                  <a:lnTo>
                    <a:pt x="174" y="39"/>
                  </a:lnTo>
                  <a:lnTo>
                    <a:pt x="173" y="31"/>
                  </a:lnTo>
                  <a:lnTo>
                    <a:pt x="172" y="31"/>
                  </a:lnTo>
                  <a:lnTo>
                    <a:pt x="158" y="32"/>
                  </a:lnTo>
                  <a:lnTo>
                    <a:pt x="158" y="33"/>
                  </a:lnTo>
                  <a:lnTo>
                    <a:pt x="159" y="40"/>
                  </a:lnTo>
                  <a:lnTo>
                    <a:pt x="160" y="48"/>
                  </a:lnTo>
                  <a:lnTo>
                    <a:pt x="174" y="48"/>
                  </a:lnTo>
                  <a:lnTo>
                    <a:pt x="174" y="56"/>
                  </a:lnTo>
                  <a:lnTo>
                    <a:pt x="173" y="66"/>
                  </a:lnTo>
                  <a:lnTo>
                    <a:pt x="171" y="73"/>
                  </a:lnTo>
                  <a:lnTo>
                    <a:pt x="168" y="82"/>
                  </a:lnTo>
                  <a:lnTo>
                    <a:pt x="163" y="89"/>
                  </a:lnTo>
                  <a:lnTo>
                    <a:pt x="159" y="97"/>
                  </a:lnTo>
                  <a:lnTo>
                    <a:pt x="155" y="103"/>
                  </a:lnTo>
                  <a:lnTo>
                    <a:pt x="149" y="110"/>
                  </a:lnTo>
                  <a:lnTo>
                    <a:pt x="142" y="115"/>
                  </a:lnTo>
                  <a:lnTo>
                    <a:pt x="136" y="120"/>
                  </a:lnTo>
                  <a:lnTo>
                    <a:pt x="128" y="124"/>
                  </a:lnTo>
                  <a:lnTo>
                    <a:pt x="121" y="129"/>
                  </a:lnTo>
                  <a:lnTo>
                    <a:pt x="113" y="132"/>
                  </a:lnTo>
                  <a:lnTo>
                    <a:pt x="105" y="134"/>
                  </a:lnTo>
                  <a:lnTo>
                    <a:pt x="96" y="135"/>
                  </a:lnTo>
                  <a:lnTo>
                    <a:pt x="87" y="135"/>
                  </a:lnTo>
                  <a:lnTo>
                    <a:pt x="78" y="135"/>
                  </a:lnTo>
                  <a:lnTo>
                    <a:pt x="70" y="134"/>
                  </a:lnTo>
                  <a:lnTo>
                    <a:pt x="61" y="132"/>
                  </a:lnTo>
                  <a:lnTo>
                    <a:pt x="53" y="129"/>
                  </a:lnTo>
                  <a:lnTo>
                    <a:pt x="45" y="124"/>
                  </a:lnTo>
                  <a:lnTo>
                    <a:pt x="38" y="120"/>
                  </a:lnTo>
                  <a:lnTo>
                    <a:pt x="32" y="115"/>
                  </a:lnTo>
                  <a:lnTo>
                    <a:pt x="25" y="110"/>
                  </a:lnTo>
                  <a:lnTo>
                    <a:pt x="20" y="103"/>
                  </a:lnTo>
                  <a:lnTo>
                    <a:pt x="15" y="97"/>
                  </a:lnTo>
                  <a:lnTo>
                    <a:pt x="10" y="89"/>
                  </a:lnTo>
                  <a:lnTo>
                    <a:pt x="6" y="82"/>
                  </a:lnTo>
                  <a:lnTo>
                    <a:pt x="4" y="73"/>
                  </a:lnTo>
                  <a:lnTo>
                    <a:pt x="2" y="66"/>
                  </a:lnTo>
                  <a:lnTo>
                    <a:pt x="0" y="56"/>
                  </a:lnTo>
                  <a:lnTo>
                    <a:pt x="0" y="48"/>
                  </a:lnTo>
                  <a:lnTo>
                    <a:pt x="0" y="39"/>
                  </a:lnTo>
                  <a:lnTo>
                    <a:pt x="2" y="30"/>
                  </a:lnTo>
                  <a:lnTo>
                    <a:pt x="4" y="22"/>
                  </a:lnTo>
                  <a:lnTo>
                    <a:pt x="6" y="14"/>
                  </a:lnTo>
                  <a:lnTo>
                    <a:pt x="10" y="6"/>
                  </a:lnTo>
                  <a:lnTo>
                    <a:pt x="14" y="0"/>
                  </a:lnTo>
                  <a:lnTo>
                    <a:pt x="27" y="5"/>
                  </a:lnTo>
                  <a:lnTo>
                    <a:pt x="26" y="8"/>
                  </a:lnTo>
                  <a:lnTo>
                    <a:pt x="23" y="13"/>
                  </a:lnTo>
                  <a:lnTo>
                    <a:pt x="20" y="19"/>
                  </a:lnTo>
                  <a:lnTo>
                    <a:pt x="18" y="27"/>
                  </a:lnTo>
                  <a:lnTo>
                    <a:pt x="16" y="33"/>
                  </a:lnTo>
                  <a:lnTo>
                    <a:pt x="15" y="40"/>
                  </a:lnTo>
                  <a:lnTo>
                    <a:pt x="15" y="48"/>
                  </a:lnTo>
                  <a:lnTo>
                    <a:pt x="15" y="55"/>
                  </a:lnTo>
                  <a:lnTo>
                    <a:pt x="16" y="63"/>
                  </a:lnTo>
                  <a:lnTo>
                    <a:pt x="18" y="69"/>
                  </a:lnTo>
                  <a:lnTo>
                    <a:pt x="20" y="77"/>
                  </a:lnTo>
                  <a:lnTo>
                    <a:pt x="23" y="83"/>
                  </a:lnTo>
                  <a:lnTo>
                    <a:pt x="26" y="88"/>
                  </a:lnTo>
                  <a:lnTo>
                    <a:pt x="31" y="95"/>
                  </a:lnTo>
                  <a:lnTo>
                    <a:pt x="36" y="99"/>
                  </a:lnTo>
                  <a:lnTo>
                    <a:pt x="41" y="104"/>
                  </a:lnTo>
                  <a:lnTo>
                    <a:pt x="46" y="109"/>
                  </a:lnTo>
                  <a:lnTo>
                    <a:pt x="52" y="112"/>
                  </a:lnTo>
                  <a:lnTo>
                    <a:pt x="58" y="115"/>
                  </a:lnTo>
                  <a:lnTo>
                    <a:pt x="66" y="117"/>
                  </a:lnTo>
                  <a:lnTo>
                    <a:pt x="72" y="119"/>
                  </a:lnTo>
                  <a:lnTo>
                    <a:pt x="79" y="120"/>
                  </a:lnTo>
                  <a:lnTo>
                    <a:pt x="87" y="121"/>
                  </a:lnTo>
                  <a:lnTo>
                    <a:pt x="94" y="120"/>
                  </a:lnTo>
                  <a:lnTo>
                    <a:pt x="102" y="119"/>
                  </a:lnTo>
                  <a:lnTo>
                    <a:pt x="108" y="117"/>
                  </a:lnTo>
                  <a:lnTo>
                    <a:pt x="116" y="115"/>
                  </a:lnTo>
                  <a:lnTo>
                    <a:pt x="122" y="112"/>
                  </a:lnTo>
                  <a:lnTo>
                    <a:pt x="127" y="109"/>
                  </a:lnTo>
                  <a:lnTo>
                    <a:pt x="134" y="104"/>
                  </a:lnTo>
                  <a:lnTo>
                    <a:pt x="139" y="99"/>
                  </a:lnTo>
                  <a:lnTo>
                    <a:pt x="143" y="95"/>
                  </a:lnTo>
                  <a:lnTo>
                    <a:pt x="147" y="88"/>
                  </a:lnTo>
                  <a:lnTo>
                    <a:pt x="151" y="83"/>
                  </a:lnTo>
                  <a:lnTo>
                    <a:pt x="154" y="77"/>
                  </a:lnTo>
                  <a:lnTo>
                    <a:pt x="157" y="69"/>
                  </a:lnTo>
                  <a:lnTo>
                    <a:pt x="158" y="63"/>
                  </a:lnTo>
                  <a:lnTo>
                    <a:pt x="159" y="55"/>
                  </a:lnTo>
                  <a:lnTo>
                    <a:pt x="160" y="48"/>
                  </a:lnTo>
                  <a:lnTo>
                    <a:pt x="174" y="48"/>
                  </a:lnTo>
                  <a:close/>
                </a:path>
              </a:pathLst>
            </a:custGeom>
            <a:solidFill>
              <a:srgbClr val="9C6E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4" name="Freeform 420"/>
            <p:cNvSpPr>
              <a:spLocks/>
            </p:cNvSpPr>
            <p:nvPr/>
          </p:nvSpPr>
          <p:spPr bwMode="auto">
            <a:xfrm>
              <a:off x="2638" y="1999"/>
              <a:ext cx="145" cy="116"/>
            </a:xfrm>
            <a:custGeom>
              <a:avLst/>
              <a:gdLst>
                <a:gd name="T0" fmla="*/ 144 w 145"/>
                <a:gd name="T1" fmla="*/ 35 h 116"/>
                <a:gd name="T2" fmla="*/ 143 w 145"/>
                <a:gd name="T3" fmla="*/ 27 h 116"/>
                <a:gd name="T4" fmla="*/ 129 w 145"/>
                <a:gd name="T5" fmla="*/ 31 h 116"/>
                <a:gd name="T6" fmla="*/ 130 w 145"/>
                <a:gd name="T7" fmla="*/ 43 h 116"/>
                <a:gd name="T8" fmla="*/ 144 w 145"/>
                <a:gd name="T9" fmla="*/ 50 h 116"/>
                <a:gd name="T10" fmla="*/ 142 w 145"/>
                <a:gd name="T11" fmla="*/ 64 h 116"/>
                <a:gd name="T12" fmla="*/ 136 w 145"/>
                <a:gd name="T13" fmla="*/ 78 h 116"/>
                <a:gd name="T14" fmla="*/ 128 w 145"/>
                <a:gd name="T15" fmla="*/ 90 h 116"/>
                <a:gd name="T16" fmla="*/ 119 w 145"/>
                <a:gd name="T17" fmla="*/ 99 h 116"/>
                <a:gd name="T18" fmla="*/ 107 w 145"/>
                <a:gd name="T19" fmla="*/ 107 h 116"/>
                <a:gd name="T20" fmla="*/ 93 w 145"/>
                <a:gd name="T21" fmla="*/ 112 h 116"/>
                <a:gd name="T22" fmla="*/ 79 w 145"/>
                <a:gd name="T23" fmla="*/ 115 h 116"/>
                <a:gd name="T24" fmla="*/ 64 w 145"/>
                <a:gd name="T25" fmla="*/ 115 h 116"/>
                <a:gd name="T26" fmla="*/ 51 w 145"/>
                <a:gd name="T27" fmla="*/ 112 h 116"/>
                <a:gd name="T28" fmla="*/ 37 w 145"/>
                <a:gd name="T29" fmla="*/ 107 h 116"/>
                <a:gd name="T30" fmla="*/ 26 w 145"/>
                <a:gd name="T31" fmla="*/ 99 h 116"/>
                <a:gd name="T32" fmla="*/ 16 w 145"/>
                <a:gd name="T33" fmla="*/ 90 h 116"/>
                <a:gd name="T34" fmla="*/ 8 w 145"/>
                <a:gd name="T35" fmla="*/ 78 h 116"/>
                <a:gd name="T36" fmla="*/ 3 w 145"/>
                <a:gd name="T37" fmla="*/ 64 h 116"/>
                <a:gd name="T38" fmla="*/ 0 w 145"/>
                <a:gd name="T39" fmla="*/ 50 h 116"/>
                <a:gd name="T40" fmla="*/ 0 w 145"/>
                <a:gd name="T41" fmla="*/ 35 h 116"/>
                <a:gd name="T42" fmla="*/ 3 w 145"/>
                <a:gd name="T43" fmla="*/ 22 h 116"/>
                <a:gd name="T44" fmla="*/ 8 w 145"/>
                <a:gd name="T45" fmla="*/ 8 h 116"/>
                <a:gd name="T46" fmla="*/ 12 w 145"/>
                <a:gd name="T47" fmla="*/ 0 h 116"/>
                <a:gd name="T48" fmla="*/ 24 w 145"/>
                <a:gd name="T49" fmla="*/ 10 h 116"/>
                <a:gd name="T50" fmla="*/ 19 w 145"/>
                <a:gd name="T51" fmla="*/ 21 h 116"/>
                <a:gd name="T52" fmla="*/ 14 w 145"/>
                <a:gd name="T53" fmla="*/ 31 h 116"/>
                <a:gd name="T54" fmla="*/ 13 w 145"/>
                <a:gd name="T55" fmla="*/ 43 h 116"/>
                <a:gd name="T56" fmla="*/ 14 w 145"/>
                <a:gd name="T57" fmla="*/ 55 h 116"/>
                <a:gd name="T58" fmla="*/ 19 w 145"/>
                <a:gd name="T59" fmla="*/ 65 h 116"/>
                <a:gd name="T60" fmla="*/ 24 w 145"/>
                <a:gd name="T61" fmla="*/ 76 h 116"/>
                <a:gd name="T62" fmla="*/ 30 w 145"/>
                <a:gd name="T63" fmla="*/ 84 h 116"/>
                <a:gd name="T64" fmla="*/ 39 w 145"/>
                <a:gd name="T65" fmla="*/ 91 h 116"/>
                <a:gd name="T66" fmla="*/ 50 w 145"/>
                <a:gd name="T67" fmla="*/ 96 h 116"/>
                <a:gd name="T68" fmla="*/ 60 w 145"/>
                <a:gd name="T69" fmla="*/ 100 h 116"/>
                <a:gd name="T70" fmla="*/ 72 w 145"/>
                <a:gd name="T71" fmla="*/ 101 h 116"/>
                <a:gd name="T72" fmla="*/ 84 w 145"/>
                <a:gd name="T73" fmla="*/ 100 h 116"/>
                <a:gd name="T74" fmla="*/ 94 w 145"/>
                <a:gd name="T75" fmla="*/ 96 h 116"/>
                <a:gd name="T76" fmla="*/ 105 w 145"/>
                <a:gd name="T77" fmla="*/ 91 h 116"/>
                <a:gd name="T78" fmla="*/ 113 w 145"/>
                <a:gd name="T79" fmla="*/ 84 h 116"/>
                <a:gd name="T80" fmla="*/ 121 w 145"/>
                <a:gd name="T81" fmla="*/ 76 h 116"/>
                <a:gd name="T82" fmla="*/ 126 w 145"/>
                <a:gd name="T83" fmla="*/ 65 h 116"/>
                <a:gd name="T84" fmla="*/ 129 w 145"/>
                <a:gd name="T85" fmla="*/ 55 h 116"/>
                <a:gd name="T86" fmla="*/ 130 w 145"/>
                <a:gd name="T87" fmla="*/ 43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45" h="116">
                  <a:moveTo>
                    <a:pt x="145" y="43"/>
                  </a:moveTo>
                  <a:lnTo>
                    <a:pt x="144" y="35"/>
                  </a:lnTo>
                  <a:lnTo>
                    <a:pt x="143" y="28"/>
                  </a:lnTo>
                  <a:lnTo>
                    <a:pt x="143" y="27"/>
                  </a:lnTo>
                  <a:lnTo>
                    <a:pt x="128" y="28"/>
                  </a:lnTo>
                  <a:lnTo>
                    <a:pt x="129" y="31"/>
                  </a:lnTo>
                  <a:lnTo>
                    <a:pt x="130" y="37"/>
                  </a:lnTo>
                  <a:lnTo>
                    <a:pt x="130" y="43"/>
                  </a:lnTo>
                  <a:lnTo>
                    <a:pt x="145" y="43"/>
                  </a:lnTo>
                  <a:lnTo>
                    <a:pt x="144" y="50"/>
                  </a:lnTo>
                  <a:lnTo>
                    <a:pt x="143" y="58"/>
                  </a:lnTo>
                  <a:lnTo>
                    <a:pt x="142" y="64"/>
                  </a:lnTo>
                  <a:lnTo>
                    <a:pt x="139" y="72"/>
                  </a:lnTo>
                  <a:lnTo>
                    <a:pt x="136" y="78"/>
                  </a:lnTo>
                  <a:lnTo>
                    <a:pt x="132" y="83"/>
                  </a:lnTo>
                  <a:lnTo>
                    <a:pt x="128" y="90"/>
                  </a:lnTo>
                  <a:lnTo>
                    <a:pt x="124" y="94"/>
                  </a:lnTo>
                  <a:lnTo>
                    <a:pt x="119" y="99"/>
                  </a:lnTo>
                  <a:lnTo>
                    <a:pt x="112" y="104"/>
                  </a:lnTo>
                  <a:lnTo>
                    <a:pt x="107" y="107"/>
                  </a:lnTo>
                  <a:lnTo>
                    <a:pt x="101" y="110"/>
                  </a:lnTo>
                  <a:lnTo>
                    <a:pt x="93" y="112"/>
                  </a:lnTo>
                  <a:lnTo>
                    <a:pt x="87" y="114"/>
                  </a:lnTo>
                  <a:lnTo>
                    <a:pt x="79" y="115"/>
                  </a:lnTo>
                  <a:lnTo>
                    <a:pt x="72" y="116"/>
                  </a:lnTo>
                  <a:lnTo>
                    <a:pt x="64" y="115"/>
                  </a:lnTo>
                  <a:lnTo>
                    <a:pt x="57" y="114"/>
                  </a:lnTo>
                  <a:lnTo>
                    <a:pt x="51" y="112"/>
                  </a:lnTo>
                  <a:lnTo>
                    <a:pt x="43" y="110"/>
                  </a:lnTo>
                  <a:lnTo>
                    <a:pt x="37" y="107"/>
                  </a:lnTo>
                  <a:lnTo>
                    <a:pt x="31" y="104"/>
                  </a:lnTo>
                  <a:lnTo>
                    <a:pt x="26" y="99"/>
                  </a:lnTo>
                  <a:lnTo>
                    <a:pt x="21" y="94"/>
                  </a:lnTo>
                  <a:lnTo>
                    <a:pt x="16" y="90"/>
                  </a:lnTo>
                  <a:lnTo>
                    <a:pt x="11" y="83"/>
                  </a:lnTo>
                  <a:lnTo>
                    <a:pt x="8" y="78"/>
                  </a:lnTo>
                  <a:lnTo>
                    <a:pt x="5" y="72"/>
                  </a:lnTo>
                  <a:lnTo>
                    <a:pt x="3" y="64"/>
                  </a:lnTo>
                  <a:lnTo>
                    <a:pt x="1" y="58"/>
                  </a:lnTo>
                  <a:lnTo>
                    <a:pt x="0" y="50"/>
                  </a:lnTo>
                  <a:lnTo>
                    <a:pt x="0" y="43"/>
                  </a:lnTo>
                  <a:lnTo>
                    <a:pt x="0" y="35"/>
                  </a:lnTo>
                  <a:lnTo>
                    <a:pt x="1" y="28"/>
                  </a:lnTo>
                  <a:lnTo>
                    <a:pt x="3" y="22"/>
                  </a:lnTo>
                  <a:lnTo>
                    <a:pt x="5" y="14"/>
                  </a:lnTo>
                  <a:lnTo>
                    <a:pt x="8" y="8"/>
                  </a:lnTo>
                  <a:lnTo>
                    <a:pt x="11" y="3"/>
                  </a:lnTo>
                  <a:lnTo>
                    <a:pt x="12" y="0"/>
                  </a:lnTo>
                  <a:lnTo>
                    <a:pt x="26" y="7"/>
                  </a:lnTo>
                  <a:lnTo>
                    <a:pt x="24" y="10"/>
                  </a:lnTo>
                  <a:lnTo>
                    <a:pt x="21" y="15"/>
                  </a:lnTo>
                  <a:lnTo>
                    <a:pt x="19" y="21"/>
                  </a:lnTo>
                  <a:lnTo>
                    <a:pt x="17" y="26"/>
                  </a:lnTo>
                  <a:lnTo>
                    <a:pt x="14" y="31"/>
                  </a:lnTo>
                  <a:lnTo>
                    <a:pt x="14" y="37"/>
                  </a:lnTo>
                  <a:lnTo>
                    <a:pt x="13" y="43"/>
                  </a:lnTo>
                  <a:lnTo>
                    <a:pt x="14" y="49"/>
                  </a:lnTo>
                  <a:lnTo>
                    <a:pt x="14" y="55"/>
                  </a:lnTo>
                  <a:lnTo>
                    <a:pt x="17" y="60"/>
                  </a:lnTo>
                  <a:lnTo>
                    <a:pt x="19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7" y="80"/>
                  </a:lnTo>
                  <a:lnTo>
                    <a:pt x="30" y="84"/>
                  </a:lnTo>
                  <a:lnTo>
                    <a:pt x="35" y="88"/>
                  </a:lnTo>
                  <a:lnTo>
                    <a:pt x="39" y="91"/>
                  </a:lnTo>
                  <a:lnTo>
                    <a:pt x="44" y="94"/>
                  </a:lnTo>
                  <a:lnTo>
                    <a:pt x="50" y="96"/>
                  </a:lnTo>
                  <a:lnTo>
                    <a:pt x="55" y="98"/>
                  </a:lnTo>
                  <a:lnTo>
                    <a:pt x="60" y="100"/>
                  </a:lnTo>
                  <a:lnTo>
                    <a:pt x="67" y="101"/>
                  </a:lnTo>
                  <a:lnTo>
                    <a:pt x="72" y="101"/>
                  </a:lnTo>
                  <a:lnTo>
                    <a:pt x="78" y="101"/>
                  </a:lnTo>
                  <a:lnTo>
                    <a:pt x="84" y="100"/>
                  </a:lnTo>
                  <a:lnTo>
                    <a:pt x="89" y="98"/>
                  </a:lnTo>
                  <a:lnTo>
                    <a:pt x="94" y="96"/>
                  </a:lnTo>
                  <a:lnTo>
                    <a:pt x="100" y="94"/>
                  </a:lnTo>
                  <a:lnTo>
                    <a:pt x="105" y="91"/>
                  </a:lnTo>
                  <a:lnTo>
                    <a:pt x="109" y="88"/>
                  </a:lnTo>
                  <a:lnTo>
                    <a:pt x="113" y="84"/>
                  </a:lnTo>
                  <a:lnTo>
                    <a:pt x="117" y="80"/>
                  </a:lnTo>
                  <a:lnTo>
                    <a:pt x="121" y="76"/>
                  </a:lnTo>
                  <a:lnTo>
                    <a:pt x="123" y="71"/>
                  </a:lnTo>
                  <a:lnTo>
                    <a:pt x="126" y="65"/>
                  </a:lnTo>
                  <a:lnTo>
                    <a:pt x="127" y="60"/>
                  </a:lnTo>
                  <a:lnTo>
                    <a:pt x="129" y="55"/>
                  </a:lnTo>
                  <a:lnTo>
                    <a:pt x="130" y="49"/>
                  </a:lnTo>
                  <a:lnTo>
                    <a:pt x="130" y="43"/>
                  </a:lnTo>
                  <a:lnTo>
                    <a:pt x="145" y="43"/>
                  </a:lnTo>
                  <a:close/>
                </a:path>
              </a:pathLst>
            </a:custGeom>
            <a:solidFill>
              <a:srgbClr val="A5777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5" name="Freeform 421"/>
            <p:cNvSpPr>
              <a:spLocks/>
            </p:cNvSpPr>
            <p:nvPr/>
          </p:nvSpPr>
          <p:spPr bwMode="auto">
            <a:xfrm>
              <a:off x="2651" y="2006"/>
              <a:ext cx="117" cy="94"/>
            </a:xfrm>
            <a:custGeom>
              <a:avLst/>
              <a:gdLst>
                <a:gd name="T0" fmla="*/ 117 w 117"/>
                <a:gd name="T1" fmla="*/ 30 h 94"/>
                <a:gd name="T2" fmla="*/ 115 w 117"/>
                <a:gd name="T3" fmla="*/ 21 h 94"/>
                <a:gd name="T4" fmla="*/ 101 w 117"/>
                <a:gd name="T5" fmla="*/ 27 h 94"/>
                <a:gd name="T6" fmla="*/ 117 w 117"/>
                <a:gd name="T7" fmla="*/ 36 h 94"/>
                <a:gd name="T8" fmla="*/ 116 w 117"/>
                <a:gd name="T9" fmla="*/ 48 h 94"/>
                <a:gd name="T10" fmla="*/ 113 w 117"/>
                <a:gd name="T11" fmla="*/ 58 h 94"/>
                <a:gd name="T12" fmla="*/ 108 w 117"/>
                <a:gd name="T13" fmla="*/ 69 h 94"/>
                <a:gd name="T14" fmla="*/ 100 w 117"/>
                <a:gd name="T15" fmla="*/ 77 h 94"/>
                <a:gd name="T16" fmla="*/ 92 w 117"/>
                <a:gd name="T17" fmla="*/ 84 h 94"/>
                <a:gd name="T18" fmla="*/ 81 w 117"/>
                <a:gd name="T19" fmla="*/ 89 h 94"/>
                <a:gd name="T20" fmla="*/ 71 w 117"/>
                <a:gd name="T21" fmla="*/ 93 h 94"/>
                <a:gd name="T22" fmla="*/ 59 w 117"/>
                <a:gd name="T23" fmla="*/ 94 h 94"/>
                <a:gd name="T24" fmla="*/ 47 w 117"/>
                <a:gd name="T25" fmla="*/ 93 h 94"/>
                <a:gd name="T26" fmla="*/ 37 w 117"/>
                <a:gd name="T27" fmla="*/ 89 h 94"/>
                <a:gd name="T28" fmla="*/ 26 w 117"/>
                <a:gd name="T29" fmla="*/ 84 h 94"/>
                <a:gd name="T30" fmla="*/ 17 w 117"/>
                <a:gd name="T31" fmla="*/ 77 h 94"/>
                <a:gd name="T32" fmla="*/ 11 w 117"/>
                <a:gd name="T33" fmla="*/ 69 h 94"/>
                <a:gd name="T34" fmla="*/ 6 w 117"/>
                <a:gd name="T35" fmla="*/ 58 h 94"/>
                <a:gd name="T36" fmla="*/ 1 w 117"/>
                <a:gd name="T37" fmla="*/ 48 h 94"/>
                <a:gd name="T38" fmla="*/ 0 w 117"/>
                <a:gd name="T39" fmla="*/ 36 h 94"/>
                <a:gd name="T40" fmla="*/ 1 w 117"/>
                <a:gd name="T41" fmla="*/ 24 h 94"/>
                <a:gd name="T42" fmla="*/ 6 w 117"/>
                <a:gd name="T43" fmla="*/ 14 h 94"/>
                <a:gd name="T44" fmla="*/ 11 w 117"/>
                <a:gd name="T45" fmla="*/ 3 h 94"/>
                <a:gd name="T46" fmla="*/ 28 w 117"/>
                <a:gd name="T47" fmla="*/ 5 h 94"/>
                <a:gd name="T48" fmla="*/ 18 w 117"/>
                <a:gd name="T49" fmla="*/ 19 h 94"/>
                <a:gd name="T50" fmla="*/ 15 w 117"/>
                <a:gd name="T51" fmla="*/ 36 h 94"/>
                <a:gd name="T52" fmla="*/ 18 w 117"/>
                <a:gd name="T53" fmla="*/ 53 h 94"/>
                <a:gd name="T54" fmla="*/ 28 w 117"/>
                <a:gd name="T55" fmla="*/ 67 h 94"/>
                <a:gd name="T56" fmla="*/ 42 w 117"/>
                <a:gd name="T57" fmla="*/ 76 h 94"/>
                <a:gd name="T58" fmla="*/ 59 w 117"/>
                <a:gd name="T59" fmla="*/ 79 h 94"/>
                <a:gd name="T60" fmla="*/ 76 w 117"/>
                <a:gd name="T61" fmla="*/ 76 h 94"/>
                <a:gd name="T62" fmla="*/ 90 w 117"/>
                <a:gd name="T63" fmla="*/ 67 h 94"/>
                <a:gd name="T64" fmla="*/ 99 w 117"/>
                <a:gd name="T65" fmla="*/ 53 h 94"/>
                <a:gd name="T66" fmla="*/ 102 w 117"/>
                <a:gd name="T67" fmla="*/ 36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7" h="94">
                  <a:moveTo>
                    <a:pt x="117" y="36"/>
                  </a:moveTo>
                  <a:lnTo>
                    <a:pt x="117" y="30"/>
                  </a:lnTo>
                  <a:lnTo>
                    <a:pt x="116" y="24"/>
                  </a:lnTo>
                  <a:lnTo>
                    <a:pt x="115" y="21"/>
                  </a:lnTo>
                  <a:lnTo>
                    <a:pt x="100" y="22"/>
                  </a:lnTo>
                  <a:lnTo>
                    <a:pt x="101" y="27"/>
                  </a:lnTo>
                  <a:lnTo>
                    <a:pt x="102" y="36"/>
                  </a:lnTo>
                  <a:lnTo>
                    <a:pt x="117" y="36"/>
                  </a:lnTo>
                  <a:lnTo>
                    <a:pt x="117" y="42"/>
                  </a:lnTo>
                  <a:lnTo>
                    <a:pt x="116" y="48"/>
                  </a:lnTo>
                  <a:lnTo>
                    <a:pt x="114" y="53"/>
                  </a:lnTo>
                  <a:lnTo>
                    <a:pt x="113" y="58"/>
                  </a:lnTo>
                  <a:lnTo>
                    <a:pt x="110" y="64"/>
                  </a:lnTo>
                  <a:lnTo>
                    <a:pt x="108" y="69"/>
                  </a:lnTo>
                  <a:lnTo>
                    <a:pt x="104" y="73"/>
                  </a:lnTo>
                  <a:lnTo>
                    <a:pt x="100" y="77"/>
                  </a:lnTo>
                  <a:lnTo>
                    <a:pt x="96" y="81"/>
                  </a:lnTo>
                  <a:lnTo>
                    <a:pt x="92" y="84"/>
                  </a:lnTo>
                  <a:lnTo>
                    <a:pt x="87" y="87"/>
                  </a:lnTo>
                  <a:lnTo>
                    <a:pt x="81" y="89"/>
                  </a:lnTo>
                  <a:lnTo>
                    <a:pt x="76" y="91"/>
                  </a:lnTo>
                  <a:lnTo>
                    <a:pt x="71" y="93"/>
                  </a:lnTo>
                  <a:lnTo>
                    <a:pt x="65" y="94"/>
                  </a:lnTo>
                  <a:lnTo>
                    <a:pt x="59" y="94"/>
                  </a:lnTo>
                  <a:lnTo>
                    <a:pt x="54" y="94"/>
                  </a:lnTo>
                  <a:lnTo>
                    <a:pt x="47" y="93"/>
                  </a:lnTo>
                  <a:lnTo>
                    <a:pt x="42" y="91"/>
                  </a:lnTo>
                  <a:lnTo>
                    <a:pt x="37" y="89"/>
                  </a:lnTo>
                  <a:lnTo>
                    <a:pt x="31" y="87"/>
                  </a:lnTo>
                  <a:lnTo>
                    <a:pt x="26" y="84"/>
                  </a:lnTo>
                  <a:lnTo>
                    <a:pt x="22" y="81"/>
                  </a:lnTo>
                  <a:lnTo>
                    <a:pt x="17" y="77"/>
                  </a:lnTo>
                  <a:lnTo>
                    <a:pt x="14" y="73"/>
                  </a:lnTo>
                  <a:lnTo>
                    <a:pt x="11" y="69"/>
                  </a:lnTo>
                  <a:lnTo>
                    <a:pt x="8" y="64"/>
                  </a:lnTo>
                  <a:lnTo>
                    <a:pt x="6" y="58"/>
                  </a:lnTo>
                  <a:lnTo>
                    <a:pt x="4" y="53"/>
                  </a:lnTo>
                  <a:lnTo>
                    <a:pt x="1" y="48"/>
                  </a:lnTo>
                  <a:lnTo>
                    <a:pt x="1" y="42"/>
                  </a:lnTo>
                  <a:lnTo>
                    <a:pt x="0" y="36"/>
                  </a:lnTo>
                  <a:lnTo>
                    <a:pt x="1" y="30"/>
                  </a:lnTo>
                  <a:lnTo>
                    <a:pt x="1" y="24"/>
                  </a:lnTo>
                  <a:lnTo>
                    <a:pt x="4" y="19"/>
                  </a:lnTo>
                  <a:lnTo>
                    <a:pt x="6" y="14"/>
                  </a:lnTo>
                  <a:lnTo>
                    <a:pt x="8" y="8"/>
                  </a:lnTo>
                  <a:lnTo>
                    <a:pt x="11" y="3"/>
                  </a:lnTo>
                  <a:lnTo>
                    <a:pt x="13" y="0"/>
                  </a:lnTo>
                  <a:lnTo>
                    <a:pt x="28" y="5"/>
                  </a:lnTo>
                  <a:lnTo>
                    <a:pt x="23" y="11"/>
                  </a:lnTo>
                  <a:lnTo>
                    <a:pt x="18" y="19"/>
                  </a:lnTo>
                  <a:lnTo>
                    <a:pt x="16" y="27"/>
                  </a:lnTo>
                  <a:lnTo>
                    <a:pt x="15" y="36"/>
                  </a:lnTo>
                  <a:lnTo>
                    <a:pt x="16" y="44"/>
                  </a:lnTo>
                  <a:lnTo>
                    <a:pt x="18" y="53"/>
                  </a:lnTo>
                  <a:lnTo>
                    <a:pt x="23" y="60"/>
                  </a:lnTo>
                  <a:lnTo>
                    <a:pt x="28" y="67"/>
                  </a:lnTo>
                  <a:lnTo>
                    <a:pt x="34" y="72"/>
                  </a:lnTo>
                  <a:lnTo>
                    <a:pt x="42" y="76"/>
                  </a:lnTo>
                  <a:lnTo>
                    <a:pt x="50" y="78"/>
                  </a:lnTo>
                  <a:lnTo>
                    <a:pt x="59" y="79"/>
                  </a:lnTo>
                  <a:lnTo>
                    <a:pt x="67" y="78"/>
                  </a:lnTo>
                  <a:lnTo>
                    <a:pt x="76" y="76"/>
                  </a:lnTo>
                  <a:lnTo>
                    <a:pt x="83" y="72"/>
                  </a:lnTo>
                  <a:lnTo>
                    <a:pt x="90" y="67"/>
                  </a:lnTo>
                  <a:lnTo>
                    <a:pt x="95" y="60"/>
                  </a:lnTo>
                  <a:lnTo>
                    <a:pt x="99" y="53"/>
                  </a:lnTo>
                  <a:lnTo>
                    <a:pt x="101" y="44"/>
                  </a:lnTo>
                  <a:lnTo>
                    <a:pt x="102" y="36"/>
                  </a:lnTo>
                  <a:lnTo>
                    <a:pt x="117" y="36"/>
                  </a:lnTo>
                  <a:close/>
                </a:path>
              </a:pathLst>
            </a:custGeom>
            <a:solidFill>
              <a:srgbClr val="AE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6" name="Freeform 422"/>
            <p:cNvSpPr>
              <a:spLocks/>
            </p:cNvSpPr>
            <p:nvPr/>
          </p:nvSpPr>
          <p:spPr bwMode="auto">
            <a:xfrm>
              <a:off x="2666" y="2011"/>
              <a:ext cx="87" cy="74"/>
            </a:xfrm>
            <a:custGeom>
              <a:avLst/>
              <a:gdLst>
                <a:gd name="T0" fmla="*/ 87 w 87"/>
                <a:gd name="T1" fmla="*/ 31 h 74"/>
                <a:gd name="T2" fmla="*/ 86 w 87"/>
                <a:gd name="T3" fmla="*/ 22 h 74"/>
                <a:gd name="T4" fmla="*/ 85 w 87"/>
                <a:gd name="T5" fmla="*/ 17 h 74"/>
                <a:gd name="T6" fmla="*/ 80 w 87"/>
                <a:gd name="T7" fmla="*/ 17 h 74"/>
                <a:gd name="T8" fmla="*/ 68 w 87"/>
                <a:gd name="T9" fmla="*/ 15 h 74"/>
                <a:gd name="T10" fmla="*/ 68 w 87"/>
                <a:gd name="T11" fmla="*/ 15 h 74"/>
                <a:gd name="T12" fmla="*/ 70 w 87"/>
                <a:gd name="T13" fmla="*/ 19 h 74"/>
                <a:gd name="T14" fmla="*/ 73 w 87"/>
                <a:gd name="T15" fmla="*/ 25 h 74"/>
                <a:gd name="T16" fmla="*/ 74 w 87"/>
                <a:gd name="T17" fmla="*/ 31 h 74"/>
                <a:gd name="T18" fmla="*/ 87 w 87"/>
                <a:gd name="T19" fmla="*/ 31 h 74"/>
                <a:gd name="T20" fmla="*/ 86 w 87"/>
                <a:gd name="T21" fmla="*/ 39 h 74"/>
                <a:gd name="T22" fmla="*/ 84 w 87"/>
                <a:gd name="T23" fmla="*/ 48 h 74"/>
                <a:gd name="T24" fmla="*/ 80 w 87"/>
                <a:gd name="T25" fmla="*/ 55 h 74"/>
                <a:gd name="T26" fmla="*/ 75 w 87"/>
                <a:gd name="T27" fmla="*/ 62 h 74"/>
                <a:gd name="T28" fmla="*/ 68 w 87"/>
                <a:gd name="T29" fmla="*/ 67 h 74"/>
                <a:gd name="T30" fmla="*/ 61 w 87"/>
                <a:gd name="T31" fmla="*/ 71 h 74"/>
                <a:gd name="T32" fmla="*/ 52 w 87"/>
                <a:gd name="T33" fmla="*/ 73 h 74"/>
                <a:gd name="T34" fmla="*/ 44 w 87"/>
                <a:gd name="T35" fmla="*/ 74 h 74"/>
                <a:gd name="T36" fmla="*/ 35 w 87"/>
                <a:gd name="T37" fmla="*/ 73 h 74"/>
                <a:gd name="T38" fmla="*/ 27 w 87"/>
                <a:gd name="T39" fmla="*/ 71 h 74"/>
                <a:gd name="T40" fmla="*/ 19 w 87"/>
                <a:gd name="T41" fmla="*/ 67 h 74"/>
                <a:gd name="T42" fmla="*/ 13 w 87"/>
                <a:gd name="T43" fmla="*/ 62 h 74"/>
                <a:gd name="T44" fmla="*/ 8 w 87"/>
                <a:gd name="T45" fmla="*/ 55 h 74"/>
                <a:gd name="T46" fmla="*/ 3 w 87"/>
                <a:gd name="T47" fmla="*/ 48 h 74"/>
                <a:gd name="T48" fmla="*/ 1 w 87"/>
                <a:gd name="T49" fmla="*/ 39 h 74"/>
                <a:gd name="T50" fmla="*/ 0 w 87"/>
                <a:gd name="T51" fmla="*/ 31 h 74"/>
                <a:gd name="T52" fmla="*/ 1 w 87"/>
                <a:gd name="T53" fmla="*/ 22 h 74"/>
                <a:gd name="T54" fmla="*/ 3 w 87"/>
                <a:gd name="T55" fmla="*/ 14 h 74"/>
                <a:gd name="T56" fmla="*/ 8 w 87"/>
                <a:gd name="T57" fmla="*/ 6 h 74"/>
                <a:gd name="T58" fmla="*/ 13 w 87"/>
                <a:gd name="T59" fmla="*/ 0 h 74"/>
                <a:gd name="T60" fmla="*/ 27 w 87"/>
                <a:gd name="T61" fmla="*/ 6 h 74"/>
                <a:gd name="T62" fmla="*/ 29 w 87"/>
                <a:gd name="T63" fmla="*/ 6 h 74"/>
                <a:gd name="T64" fmla="*/ 28 w 87"/>
                <a:gd name="T65" fmla="*/ 6 h 74"/>
                <a:gd name="T66" fmla="*/ 24 w 87"/>
                <a:gd name="T67" fmla="*/ 11 h 74"/>
                <a:gd name="T68" fmla="*/ 19 w 87"/>
                <a:gd name="T69" fmla="*/ 15 h 74"/>
                <a:gd name="T70" fmla="*/ 17 w 87"/>
                <a:gd name="T71" fmla="*/ 19 h 74"/>
                <a:gd name="T72" fmla="*/ 15 w 87"/>
                <a:gd name="T73" fmla="*/ 25 h 74"/>
                <a:gd name="T74" fmla="*/ 15 w 87"/>
                <a:gd name="T75" fmla="*/ 31 h 74"/>
                <a:gd name="T76" fmla="*/ 15 w 87"/>
                <a:gd name="T77" fmla="*/ 37 h 74"/>
                <a:gd name="T78" fmla="*/ 17 w 87"/>
                <a:gd name="T79" fmla="*/ 43 h 74"/>
                <a:gd name="T80" fmla="*/ 19 w 87"/>
                <a:gd name="T81" fmla="*/ 47 h 74"/>
                <a:gd name="T82" fmla="*/ 24 w 87"/>
                <a:gd name="T83" fmla="*/ 51 h 74"/>
                <a:gd name="T84" fmla="*/ 28 w 87"/>
                <a:gd name="T85" fmla="*/ 55 h 74"/>
                <a:gd name="T86" fmla="*/ 32 w 87"/>
                <a:gd name="T87" fmla="*/ 57 h 74"/>
                <a:gd name="T88" fmla="*/ 39 w 87"/>
                <a:gd name="T89" fmla="*/ 60 h 74"/>
                <a:gd name="T90" fmla="*/ 44 w 87"/>
                <a:gd name="T91" fmla="*/ 60 h 74"/>
                <a:gd name="T92" fmla="*/ 50 w 87"/>
                <a:gd name="T93" fmla="*/ 60 h 74"/>
                <a:gd name="T94" fmla="*/ 56 w 87"/>
                <a:gd name="T95" fmla="*/ 57 h 74"/>
                <a:gd name="T96" fmla="*/ 60 w 87"/>
                <a:gd name="T97" fmla="*/ 55 h 74"/>
                <a:gd name="T98" fmla="*/ 64 w 87"/>
                <a:gd name="T99" fmla="*/ 51 h 74"/>
                <a:gd name="T100" fmla="*/ 68 w 87"/>
                <a:gd name="T101" fmla="*/ 47 h 74"/>
                <a:gd name="T102" fmla="*/ 70 w 87"/>
                <a:gd name="T103" fmla="*/ 43 h 74"/>
                <a:gd name="T104" fmla="*/ 73 w 87"/>
                <a:gd name="T105" fmla="*/ 37 h 74"/>
                <a:gd name="T106" fmla="*/ 74 w 87"/>
                <a:gd name="T107" fmla="*/ 31 h 74"/>
                <a:gd name="T108" fmla="*/ 87 w 87"/>
                <a:gd name="T109" fmla="*/ 31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7" h="74">
                  <a:moveTo>
                    <a:pt x="87" y="31"/>
                  </a:moveTo>
                  <a:lnTo>
                    <a:pt x="86" y="22"/>
                  </a:lnTo>
                  <a:lnTo>
                    <a:pt x="85" y="17"/>
                  </a:lnTo>
                  <a:lnTo>
                    <a:pt x="80" y="17"/>
                  </a:lnTo>
                  <a:lnTo>
                    <a:pt x="68" y="15"/>
                  </a:lnTo>
                  <a:lnTo>
                    <a:pt x="68" y="15"/>
                  </a:lnTo>
                  <a:lnTo>
                    <a:pt x="70" y="19"/>
                  </a:lnTo>
                  <a:lnTo>
                    <a:pt x="73" y="25"/>
                  </a:lnTo>
                  <a:lnTo>
                    <a:pt x="74" y="31"/>
                  </a:lnTo>
                  <a:lnTo>
                    <a:pt x="87" y="31"/>
                  </a:lnTo>
                  <a:lnTo>
                    <a:pt x="86" y="39"/>
                  </a:lnTo>
                  <a:lnTo>
                    <a:pt x="84" y="48"/>
                  </a:lnTo>
                  <a:lnTo>
                    <a:pt x="80" y="55"/>
                  </a:lnTo>
                  <a:lnTo>
                    <a:pt x="75" y="62"/>
                  </a:lnTo>
                  <a:lnTo>
                    <a:pt x="68" y="67"/>
                  </a:lnTo>
                  <a:lnTo>
                    <a:pt x="61" y="71"/>
                  </a:lnTo>
                  <a:lnTo>
                    <a:pt x="52" y="73"/>
                  </a:lnTo>
                  <a:lnTo>
                    <a:pt x="44" y="74"/>
                  </a:lnTo>
                  <a:lnTo>
                    <a:pt x="35" y="73"/>
                  </a:lnTo>
                  <a:lnTo>
                    <a:pt x="27" y="71"/>
                  </a:lnTo>
                  <a:lnTo>
                    <a:pt x="19" y="67"/>
                  </a:lnTo>
                  <a:lnTo>
                    <a:pt x="13" y="62"/>
                  </a:lnTo>
                  <a:lnTo>
                    <a:pt x="8" y="55"/>
                  </a:lnTo>
                  <a:lnTo>
                    <a:pt x="3" y="48"/>
                  </a:lnTo>
                  <a:lnTo>
                    <a:pt x="1" y="39"/>
                  </a:lnTo>
                  <a:lnTo>
                    <a:pt x="0" y="31"/>
                  </a:lnTo>
                  <a:lnTo>
                    <a:pt x="1" y="22"/>
                  </a:lnTo>
                  <a:lnTo>
                    <a:pt x="3" y="14"/>
                  </a:lnTo>
                  <a:lnTo>
                    <a:pt x="8" y="6"/>
                  </a:lnTo>
                  <a:lnTo>
                    <a:pt x="13" y="0"/>
                  </a:lnTo>
                  <a:lnTo>
                    <a:pt x="27" y="6"/>
                  </a:lnTo>
                  <a:lnTo>
                    <a:pt x="29" y="6"/>
                  </a:lnTo>
                  <a:lnTo>
                    <a:pt x="28" y="6"/>
                  </a:lnTo>
                  <a:lnTo>
                    <a:pt x="24" y="11"/>
                  </a:lnTo>
                  <a:lnTo>
                    <a:pt x="19" y="15"/>
                  </a:lnTo>
                  <a:lnTo>
                    <a:pt x="17" y="19"/>
                  </a:lnTo>
                  <a:lnTo>
                    <a:pt x="15" y="25"/>
                  </a:lnTo>
                  <a:lnTo>
                    <a:pt x="15" y="31"/>
                  </a:lnTo>
                  <a:lnTo>
                    <a:pt x="15" y="37"/>
                  </a:lnTo>
                  <a:lnTo>
                    <a:pt x="17" y="43"/>
                  </a:lnTo>
                  <a:lnTo>
                    <a:pt x="19" y="47"/>
                  </a:lnTo>
                  <a:lnTo>
                    <a:pt x="24" y="51"/>
                  </a:lnTo>
                  <a:lnTo>
                    <a:pt x="28" y="55"/>
                  </a:lnTo>
                  <a:lnTo>
                    <a:pt x="32" y="57"/>
                  </a:lnTo>
                  <a:lnTo>
                    <a:pt x="39" y="60"/>
                  </a:lnTo>
                  <a:lnTo>
                    <a:pt x="44" y="60"/>
                  </a:lnTo>
                  <a:lnTo>
                    <a:pt x="50" y="60"/>
                  </a:lnTo>
                  <a:lnTo>
                    <a:pt x="56" y="57"/>
                  </a:lnTo>
                  <a:lnTo>
                    <a:pt x="60" y="55"/>
                  </a:lnTo>
                  <a:lnTo>
                    <a:pt x="64" y="51"/>
                  </a:lnTo>
                  <a:lnTo>
                    <a:pt x="68" y="47"/>
                  </a:lnTo>
                  <a:lnTo>
                    <a:pt x="70" y="43"/>
                  </a:lnTo>
                  <a:lnTo>
                    <a:pt x="73" y="37"/>
                  </a:lnTo>
                  <a:lnTo>
                    <a:pt x="74" y="31"/>
                  </a:lnTo>
                  <a:lnTo>
                    <a:pt x="87" y="31"/>
                  </a:lnTo>
                  <a:close/>
                </a:path>
              </a:pathLst>
            </a:custGeom>
            <a:solidFill>
              <a:srgbClr val="B7898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7" name="Freeform 423"/>
            <p:cNvSpPr>
              <a:spLocks/>
            </p:cNvSpPr>
            <p:nvPr/>
          </p:nvSpPr>
          <p:spPr bwMode="auto">
            <a:xfrm>
              <a:off x="2681" y="2017"/>
              <a:ext cx="59" cy="54"/>
            </a:xfrm>
            <a:custGeom>
              <a:avLst/>
              <a:gdLst>
                <a:gd name="T0" fmla="*/ 59 w 59"/>
                <a:gd name="T1" fmla="*/ 25 h 54"/>
                <a:gd name="T2" fmla="*/ 58 w 59"/>
                <a:gd name="T3" fmla="*/ 19 h 54"/>
                <a:gd name="T4" fmla="*/ 55 w 59"/>
                <a:gd name="T5" fmla="*/ 13 h 54"/>
                <a:gd name="T6" fmla="*/ 53 w 59"/>
                <a:gd name="T7" fmla="*/ 9 h 54"/>
                <a:gd name="T8" fmla="*/ 53 w 59"/>
                <a:gd name="T9" fmla="*/ 9 h 54"/>
                <a:gd name="T10" fmla="*/ 14 w 59"/>
                <a:gd name="T11" fmla="*/ 0 h 54"/>
                <a:gd name="T12" fmla="*/ 13 w 59"/>
                <a:gd name="T13" fmla="*/ 0 h 54"/>
                <a:gd name="T14" fmla="*/ 9 w 59"/>
                <a:gd name="T15" fmla="*/ 5 h 54"/>
                <a:gd name="T16" fmla="*/ 4 w 59"/>
                <a:gd name="T17" fmla="*/ 9 h 54"/>
                <a:gd name="T18" fmla="*/ 2 w 59"/>
                <a:gd name="T19" fmla="*/ 13 h 54"/>
                <a:gd name="T20" fmla="*/ 0 w 59"/>
                <a:gd name="T21" fmla="*/ 19 h 54"/>
                <a:gd name="T22" fmla="*/ 0 w 59"/>
                <a:gd name="T23" fmla="*/ 25 h 54"/>
                <a:gd name="T24" fmla="*/ 0 w 59"/>
                <a:gd name="T25" fmla="*/ 31 h 54"/>
                <a:gd name="T26" fmla="*/ 2 w 59"/>
                <a:gd name="T27" fmla="*/ 37 h 54"/>
                <a:gd name="T28" fmla="*/ 4 w 59"/>
                <a:gd name="T29" fmla="*/ 41 h 54"/>
                <a:gd name="T30" fmla="*/ 9 w 59"/>
                <a:gd name="T31" fmla="*/ 45 h 54"/>
                <a:gd name="T32" fmla="*/ 13 w 59"/>
                <a:gd name="T33" fmla="*/ 49 h 54"/>
                <a:gd name="T34" fmla="*/ 17 w 59"/>
                <a:gd name="T35" fmla="*/ 51 h 54"/>
                <a:gd name="T36" fmla="*/ 24 w 59"/>
                <a:gd name="T37" fmla="*/ 54 h 54"/>
                <a:gd name="T38" fmla="*/ 29 w 59"/>
                <a:gd name="T39" fmla="*/ 54 h 54"/>
                <a:gd name="T40" fmla="*/ 35 w 59"/>
                <a:gd name="T41" fmla="*/ 54 h 54"/>
                <a:gd name="T42" fmla="*/ 41 w 59"/>
                <a:gd name="T43" fmla="*/ 51 h 54"/>
                <a:gd name="T44" fmla="*/ 45 w 59"/>
                <a:gd name="T45" fmla="*/ 49 h 54"/>
                <a:gd name="T46" fmla="*/ 49 w 59"/>
                <a:gd name="T47" fmla="*/ 45 h 54"/>
                <a:gd name="T48" fmla="*/ 53 w 59"/>
                <a:gd name="T49" fmla="*/ 41 h 54"/>
                <a:gd name="T50" fmla="*/ 55 w 59"/>
                <a:gd name="T51" fmla="*/ 37 h 54"/>
                <a:gd name="T52" fmla="*/ 58 w 59"/>
                <a:gd name="T53" fmla="*/ 31 h 54"/>
                <a:gd name="T54" fmla="*/ 59 w 59"/>
                <a:gd name="T55" fmla="*/ 25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59" h="54">
                  <a:moveTo>
                    <a:pt x="59" y="25"/>
                  </a:moveTo>
                  <a:lnTo>
                    <a:pt x="58" y="19"/>
                  </a:lnTo>
                  <a:lnTo>
                    <a:pt x="55" y="13"/>
                  </a:lnTo>
                  <a:lnTo>
                    <a:pt x="53" y="9"/>
                  </a:lnTo>
                  <a:lnTo>
                    <a:pt x="53" y="9"/>
                  </a:lnTo>
                  <a:lnTo>
                    <a:pt x="14" y="0"/>
                  </a:lnTo>
                  <a:lnTo>
                    <a:pt x="13" y="0"/>
                  </a:lnTo>
                  <a:lnTo>
                    <a:pt x="9" y="5"/>
                  </a:lnTo>
                  <a:lnTo>
                    <a:pt x="4" y="9"/>
                  </a:lnTo>
                  <a:lnTo>
                    <a:pt x="2" y="13"/>
                  </a:lnTo>
                  <a:lnTo>
                    <a:pt x="0" y="19"/>
                  </a:lnTo>
                  <a:lnTo>
                    <a:pt x="0" y="25"/>
                  </a:lnTo>
                  <a:lnTo>
                    <a:pt x="0" y="31"/>
                  </a:lnTo>
                  <a:lnTo>
                    <a:pt x="2" y="37"/>
                  </a:lnTo>
                  <a:lnTo>
                    <a:pt x="4" y="41"/>
                  </a:lnTo>
                  <a:lnTo>
                    <a:pt x="9" y="45"/>
                  </a:lnTo>
                  <a:lnTo>
                    <a:pt x="13" y="49"/>
                  </a:lnTo>
                  <a:lnTo>
                    <a:pt x="17" y="51"/>
                  </a:lnTo>
                  <a:lnTo>
                    <a:pt x="24" y="54"/>
                  </a:lnTo>
                  <a:lnTo>
                    <a:pt x="29" y="54"/>
                  </a:lnTo>
                  <a:lnTo>
                    <a:pt x="35" y="54"/>
                  </a:lnTo>
                  <a:lnTo>
                    <a:pt x="41" y="51"/>
                  </a:lnTo>
                  <a:lnTo>
                    <a:pt x="45" y="49"/>
                  </a:lnTo>
                  <a:lnTo>
                    <a:pt x="49" y="45"/>
                  </a:lnTo>
                  <a:lnTo>
                    <a:pt x="53" y="41"/>
                  </a:lnTo>
                  <a:lnTo>
                    <a:pt x="55" y="37"/>
                  </a:lnTo>
                  <a:lnTo>
                    <a:pt x="58" y="31"/>
                  </a:lnTo>
                  <a:lnTo>
                    <a:pt x="59" y="25"/>
                  </a:lnTo>
                  <a:close/>
                </a:path>
              </a:pathLst>
            </a:custGeom>
            <a:solidFill>
              <a:srgbClr val="C092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8" name="Freeform 424"/>
            <p:cNvSpPr>
              <a:spLocks/>
            </p:cNvSpPr>
            <p:nvPr/>
          </p:nvSpPr>
          <p:spPr bwMode="auto">
            <a:xfrm>
              <a:off x="2695" y="2027"/>
              <a:ext cx="30" cy="30"/>
            </a:xfrm>
            <a:custGeom>
              <a:avLst/>
              <a:gdLst>
                <a:gd name="T0" fmla="*/ 30 w 30"/>
                <a:gd name="T1" fmla="*/ 15 h 30"/>
                <a:gd name="T2" fmla="*/ 30 w 30"/>
                <a:gd name="T3" fmla="*/ 12 h 30"/>
                <a:gd name="T4" fmla="*/ 29 w 30"/>
                <a:gd name="T5" fmla="*/ 10 h 30"/>
                <a:gd name="T6" fmla="*/ 27 w 30"/>
                <a:gd name="T7" fmla="*/ 6 h 30"/>
                <a:gd name="T8" fmla="*/ 25 w 30"/>
                <a:gd name="T9" fmla="*/ 4 h 30"/>
                <a:gd name="T10" fmla="*/ 23 w 30"/>
                <a:gd name="T11" fmla="*/ 3 h 30"/>
                <a:gd name="T12" fmla="*/ 20 w 30"/>
                <a:gd name="T13" fmla="*/ 1 h 30"/>
                <a:gd name="T14" fmla="*/ 18 w 30"/>
                <a:gd name="T15" fmla="*/ 1 h 30"/>
                <a:gd name="T16" fmla="*/ 15 w 30"/>
                <a:gd name="T17" fmla="*/ 0 h 30"/>
                <a:gd name="T18" fmla="*/ 12 w 30"/>
                <a:gd name="T19" fmla="*/ 1 h 30"/>
                <a:gd name="T20" fmla="*/ 10 w 30"/>
                <a:gd name="T21" fmla="*/ 1 h 30"/>
                <a:gd name="T22" fmla="*/ 6 w 30"/>
                <a:gd name="T23" fmla="*/ 3 h 30"/>
                <a:gd name="T24" fmla="*/ 4 w 30"/>
                <a:gd name="T25" fmla="*/ 4 h 30"/>
                <a:gd name="T26" fmla="*/ 3 w 30"/>
                <a:gd name="T27" fmla="*/ 6 h 30"/>
                <a:gd name="T28" fmla="*/ 1 w 30"/>
                <a:gd name="T29" fmla="*/ 10 h 30"/>
                <a:gd name="T30" fmla="*/ 1 w 30"/>
                <a:gd name="T31" fmla="*/ 12 h 30"/>
                <a:gd name="T32" fmla="*/ 0 w 30"/>
                <a:gd name="T33" fmla="*/ 15 h 30"/>
                <a:gd name="T34" fmla="*/ 1 w 30"/>
                <a:gd name="T35" fmla="*/ 18 h 30"/>
                <a:gd name="T36" fmla="*/ 1 w 30"/>
                <a:gd name="T37" fmla="*/ 20 h 30"/>
                <a:gd name="T38" fmla="*/ 3 w 30"/>
                <a:gd name="T39" fmla="*/ 23 h 30"/>
                <a:gd name="T40" fmla="*/ 4 w 30"/>
                <a:gd name="T41" fmla="*/ 26 h 30"/>
                <a:gd name="T42" fmla="*/ 6 w 30"/>
                <a:gd name="T43" fmla="*/ 27 h 30"/>
                <a:gd name="T44" fmla="*/ 10 w 30"/>
                <a:gd name="T45" fmla="*/ 29 h 30"/>
                <a:gd name="T46" fmla="*/ 12 w 30"/>
                <a:gd name="T47" fmla="*/ 29 h 30"/>
                <a:gd name="T48" fmla="*/ 15 w 30"/>
                <a:gd name="T49" fmla="*/ 30 h 30"/>
                <a:gd name="T50" fmla="*/ 18 w 30"/>
                <a:gd name="T51" fmla="*/ 29 h 30"/>
                <a:gd name="T52" fmla="*/ 20 w 30"/>
                <a:gd name="T53" fmla="*/ 29 h 30"/>
                <a:gd name="T54" fmla="*/ 23 w 30"/>
                <a:gd name="T55" fmla="*/ 27 h 30"/>
                <a:gd name="T56" fmla="*/ 25 w 30"/>
                <a:gd name="T57" fmla="*/ 26 h 30"/>
                <a:gd name="T58" fmla="*/ 27 w 30"/>
                <a:gd name="T59" fmla="*/ 23 h 30"/>
                <a:gd name="T60" fmla="*/ 29 w 30"/>
                <a:gd name="T61" fmla="*/ 20 h 30"/>
                <a:gd name="T62" fmla="*/ 30 w 30"/>
                <a:gd name="T63" fmla="*/ 18 h 30"/>
                <a:gd name="T64" fmla="*/ 30 w 30"/>
                <a:gd name="T65" fmla="*/ 15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0" h="30">
                  <a:moveTo>
                    <a:pt x="30" y="15"/>
                  </a:moveTo>
                  <a:lnTo>
                    <a:pt x="30" y="12"/>
                  </a:lnTo>
                  <a:lnTo>
                    <a:pt x="29" y="10"/>
                  </a:lnTo>
                  <a:lnTo>
                    <a:pt x="27" y="6"/>
                  </a:lnTo>
                  <a:lnTo>
                    <a:pt x="25" y="4"/>
                  </a:lnTo>
                  <a:lnTo>
                    <a:pt x="23" y="3"/>
                  </a:lnTo>
                  <a:lnTo>
                    <a:pt x="20" y="1"/>
                  </a:lnTo>
                  <a:lnTo>
                    <a:pt x="18" y="1"/>
                  </a:lnTo>
                  <a:lnTo>
                    <a:pt x="15" y="0"/>
                  </a:lnTo>
                  <a:lnTo>
                    <a:pt x="12" y="1"/>
                  </a:lnTo>
                  <a:lnTo>
                    <a:pt x="10" y="1"/>
                  </a:lnTo>
                  <a:lnTo>
                    <a:pt x="6" y="3"/>
                  </a:lnTo>
                  <a:lnTo>
                    <a:pt x="4" y="4"/>
                  </a:lnTo>
                  <a:lnTo>
                    <a:pt x="3" y="6"/>
                  </a:lnTo>
                  <a:lnTo>
                    <a:pt x="1" y="10"/>
                  </a:lnTo>
                  <a:lnTo>
                    <a:pt x="1" y="12"/>
                  </a:lnTo>
                  <a:lnTo>
                    <a:pt x="0" y="15"/>
                  </a:lnTo>
                  <a:lnTo>
                    <a:pt x="1" y="18"/>
                  </a:lnTo>
                  <a:lnTo>
                    <a:pt x="1" y="20"/>
                  </a:lnTo>
                  <a:lnTo>
                    <a:pt x="3" y="23"/>
                  </a:lnTo>
                  <a:lnTo>
                    <a:pt x="4" y="26"/>
                  </a:lnTo>
                  <a:lnTo>
                    <a:pt x="6" y="27"/>
                  </a:lnTo>
                  <a:lnTo>
                    <a:pt x="10" y="29"/>
                  </a:lnTo>
                  <a:lnTo>
                    <a:pt x="12" y="29"/>
                  </a:lnTo>
                  <a:lnTo>
                    <a:pt x="15" y="30"/>
                  </a:lnTo>
                  <a:lnTo>
                    <a:pt x="18" y="29"/>
                  </a:lnTo>
                  <a:lnTo>
                    <a:pt x="20" y="29"/>
                  </a:lnTo>
                  <a:lnTo>
                    <a:pt x="23" y="27"/>
                  </a:lnTo>
                  <a:lnTo>
                    <a:pt x="25" y="26"/>
                  </a:lnTo>
                  <a:lnTo>
                    <a:pt x="27" y="23"/>
                  </a:lnTo>
                  <a:lnTo>
                    <a:pt x="29" y="20"/>
                  </a:lnTo>
                  <a:lnTo>
                    <a:pt x="30" y="18"/>
                  </a:lnTo>
                  <a:lnTo>
                    <a:pt x="30" y="15"/>
                  </a:lnTo>
                  <a:close/>
                </a:path>
              </a:pathLst>
            </a:custGeom>
            <a:solidFill>
              <a:srgbClr val="C99B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9" name="Freeform 425"/>
            <p:cNvSpPr>
              <a:spLocks/>
            </p:cNvSpPr>
            <p:nvPr/>
          </p:nvSpPr>
          <p:spPr bwMode="auto">
            <a:xfrm>
              <a:off x="1355" y="1916"/>
              <a:ext cx="90" cy="57"/>
            </a:xfrm>
            <a:custGeom>
              <a:avLst/>
              <a:gdLst>
                <a:gd name="T0" fmla="*/ 90 w 90"/>
                <a:gd name="T1" fmla="*/ 5 h 57"/>
                <a:gd name="T2" fmla="*/ 86 w 90"/>
                <a:gd name="T3" fmla="*/ 13 h 57"/>
                <a:gd name="T4" fmla="*/ 68 w 90"/>
                <a:gd name="T5" fmla="*/ 21 h 57"/>
                <a:gd name="T6" fmla="*/ 58 w 90"/>
                <a:gd name="T7" fmla="*/ 33 h 57"/>
                <a:gd name="T8" fmla="*/ 52 w 90"/>
                <a:gd name="T9" fmla="*/ 53 h 57"/>
                <a:gd name="T10" fmla="*/ 42 w 90"/>
                <a:gd name="T11" fmla="*/ 57 h 57"/>
                <a:gd name="T12" fmla="*/ 33 w 90"/>
                <a:gd name="T13" fmla="*/ 53 h 57"/>
                <a:gd name="T14" fmla="*/ 12 w 90"/>
                <a:gd name="T15" fmla="*/ 27 h 57"/>
                <a:gd name="T16" fmla="*/ 8 w 90"/>
                <a:gd name="T17" fmla="*/ 25 h 57"/>
                <a:gd name="T18" fmla="*/ 0 w 90"/>
                <a:gd name="T19" fmla="*/ 13 h 57"/>
                <a:gd name="T20" fmla="*/ 0 w 90"/>
                <a:gd name="T21" fmla="*/ 8 h 57"/>
                <a:gd name="T22" fmla="*/ 5 w 90"/>
                <a:gd name="T23" fmla="*/ 7 h 57"/>
                <a:gd name="T24" fmla="*/ 9 w 90"/>
                <a:gd name="T25" fmla="*/ 7 h 57"/>
                <a:gd name="T26" fmla="*/ 37 w 90"/>
                <a:gd name="T27" fmla="*/ 39 h 57"/>
                <a:gd name="T28" fmla="*/ 41 w 90"/>
                <a:gd name="T29" fmla="*/ 39 h 57"/>
                <a:gd name="T30" fmla="*/ 44 w 90"/>
                <a:gd name="T31" fmla="*/ 31 h 57"/>
                <a:gd name="T32" fmla="*/ 58 w 90"/>
                <a:gd name="T33" fmla="*/ 13 h 57"/>
                <a:gd name="T34" fmla="*/ 77 w 90"/>
                <a:gd name="T35" fmla="*/ 4 h 57"/>
                <a:gd name="T36" fmla="*/ 83 w 90"/>
                <a:gd name="T37" fmla="*/ 0 h 57"/>
                <a:gd name="T38" fmla="*/ 87 w 90"/>
                <a:gd name="T39" fmla="*/ 0 h 57"/>
                <a:gd name="T40" fmla="*/ 90 w 90"/>
                <a:gd name="T41" fmla="*/ 5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90" h="57">
                  <a:moveTo>
                    <a:pt x="90" y="5"/>
                  </a:moveTo>
                  <a:lnTo>
                    <a:pt x="86" y="13"/>
                  </a:lnTo>
                  <a:lnTo>
                    <a:pt x="68" y="21"/>
                  </a:lnTo>
                  <a:lnTo>
                    <a:pt x="58" y="33"/>
                  </a:lnTo>
                  <a:lnTo>
                    <a:pt x="52" y="53"/>
                  </a:lnTo>
                  <a:lnTo>
                    <a:pt x="42" y="57"/>
                  </a:lnTo>
                  <a:lnTo>
                    <a:pt x="33" y="53"/>
                  </a:lnTo>
                  <a:lnTo>
                    <a:pt x="12" y="27"/>
                  </a:lnTo>
                  <a:lnTo>
                    <a:pt x="8" y="25"/>
                  </a:lnTo>
                  <a:lnTo>
                    <a:pt x="0" y="13"/>
                  </a:lnTo>
                  <a:lnTo>
                    <a:pt x="0" y="8"/>
                  </a:lnTo>
                  <a:lnTo>
                    <a:pt x="5" y="7"/>
                  </a:lnTo>
                  <a:lnTo>
                    <a:pt x="9" y="7"/>
                  </a:lnTo>
                  <a:lnTo>
                    <a:pt x="37" y="39"/>
                  </a:lnTo>
                  <a:lnTo>
                    <a:pt x="41" y="39"/>
                  </a:lnTo>
                  <a:lnTo>
                    <a:pt x="44" y="31"/>
                  </a:lnTo>
                  <a:lnTo>
                    <a:pt x="58" y="13"/>
                  </a:lnTo>
                  <a:lnTo>
                    <a:pt x="77" y="4"/>
                  </a:lnTo>
                  <a:lnTo>
                    <a:pt x="83" y="0"/>
                  </a:lnTo>
                  <a:lnTo>
                    <a:pt x="87" y="0"/>
                  </a:lnTo>
                  <a:lnTo>
                    <a:pt x="90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30" name="Freeform 426"/>
            <p:cNvSpPr>
              <a:spLocks/>
            </p:cNvSpPr>
            <p:nvPr/>
          </p:nvSpPr>
          <p:spPr bwMode="auto">
            <a:xfrm>
              <a:off x="2188" y="1193"/>
              <a:ext cx="253" cy="442"/>
            </a:xfrm>
            <a:custGeom>
              <a:avLst/>
              <a:gdLst>
                <a:gd name="T0" fmla="*/ 183 w 253"/>
                <a:gd name="T1" fmla="*/ 89 h 442"/>
                <a:gd name="T2" fmla="*/ 180 w 253"/>
                <a:gd name="T3" fmla="*/ 89 h 442"/>
                <a:gd name="T4" fmla="*/ 174 w 253"/>
                <a:gd name="T5" fmla="*/ 92 h 442"/>
                <a:gd name="T6" fmla="*/ 168 w 253"/>
                <a:gd name="T7" fmla="*/ 96 h 442"/>
                <a:gd name="T8" fmla="*/ 154 w 253"/>
                <a:gd name="T9" fmla="*/ 107 h 442"/>
                <a:gd name="T10" fmla="*/ 125 w 253"/>
                <a:gd name="T11" fmla="*/ 95 h 442"/>
                <a:gd name="T12" fmla="*/ 97 w 253"/>
                <a:gd name="T13" fmla="*/ 78 h 442"/>
                <a:gd name="T14" fmla="*/ 66 w 253"/>
                <a:gd name="T15" fmla="*/ 63 h 442"/>
                <a:gd name="T16" fmla="*/ 50 w 253"/>
                <a:gd name="T17" fmla="*/ 45 h 442"/>
                <a:gd name="T18" fmla="*/ 33 w 253"/>
                <a:gd name="T19" fmla="*/ 30 h 442"/>
                <a:gd name="T20" fmla="*/ 22 w 253"/>
                <a:gd name="T21" fmla="*/ 18 h 442"/>
                <a:gd name="T22" fmla="*/ 7 w 253"/>
                <a:gd name="T23" fmla="*/ 5 h 442"/>
                <a:gd name="T24" fmla="*/ 2 w 253"/>
                <a:gd name="T25" fmla="*/ 2 h 442"/>
                <a:gd name="T26" fmla="*/ 14 w 253"/>
                <a:gd name="T27" fmla="*/ 23 h 442"/>
                <a:gd name="T28" fmla="*/ 27 w 253"/>
                <a:gd name="T29" fmla="*/ 36 h 442"/>
                <a:gd name="T30" fmla="*/ 58 w 253"/>
                <a:gd name="T31" fmla="*/ 77 h 442"/>
                <a:gd name="T32" fmla="*/ 89 w 253"/>
                <a:gd name="T33" fmla="*/ 110 h 442"/>
                <a:gd name="T34" fmla="*/ 91 w 253"/>
                <a:gd name="T35" fmla="*/ 121 h 442"/>
                <a:gd name="T36" fmla="*/ 95 w 253"/>
                <a:gd name="T37" fmla="*/ 134 h 442"/>
                <a:gd name="T38" fmla="*/ 97 w 253"/>
                <a:gd name="T39" fmla="*/ 138 h 442"/>
                <a:gd name="T40" fmla="*/ 99 w 253"/>
                <a:gd name="T41" fmla="*/ 141 h 442"/>
                <a:gd name="T42" fmla="*/ 102 w 253"/>
                <a:gd name="T43" fmla="*/ 144 h 442"/>
                <a:gd name="T44" fmla="*/ 105 w 253"/>
                <a:gd name="T45" fmla="*/ 146 h 442"/>
                <a:gd name="T46" fmla="*/ 109 w 253"/>
                <a:gd name="T47" fmla="*/ 162 h 442"/>
                <a:gd name="T48" fmla="*/ 116 w 253"/>
                <a:gd name="T49" fmla="*/ 175 h 442"/>
                <a:gd name="T50" fmla="*/ 139 w 253"/>
                <a:gd name="T51" fmla="*/ 211 h 442"/>
                <a:gd name="T52" fmla="*/ 164 w 253"/>
                <a:gd name="T53" fmla="*/ 246 h 442"/>
                <a:gd name="T54" fmla="*/ 158 w 253"/>
                <a:gd name="T55" fmla="*/ 275 h 442"/>
                <a:gd name="T56" fmla="*/ 138 w 253"/>
                <a:gd name="T57" fmla="*/ 308 h 442"/>
                <a:gd name="T58" fmla="*/ 138 w 253"/>
                <a:gd name="T59" fmla="*/ 358 h 442"/>
                <a:gd name="T60" fmla="*/ 129 w 253"/>
                <a:gd name="T61" fmla="*/ 404 h 442"/>
                <a:gd name="T62" fmla="*/ 120 w 253"/>
                <a:gd name="T63" fmla="*/ 435 h 442"/>
                <a:gd name="T64" fmla="*/ 135 w 253"/>
                <a:gd name="T65" fmla="*/ 440 h 442"/>
                <a:gd name="T66" fmla="*/ 142 w 253"/>
                <a:gd name="T67" fmla="*/ 427 h 442"/>
                <a:gd name="T68" fmla="*/ 154 w 253"/>
                <a:gd name="T69" fmla="*/ 360 h 442"/>
                <a:gd name="T70" fmla="*/ 166 w 253"/>
                <a:gd name="T71" fmla="*/ 311 h 442"/>
                <a:gd name="T72" fmla="*/ 166 w 253"/>
                <a:gd name="T73" fmla="*/ 305 h 442"/>
                <a:gd name="T74" fmla="*/ 157 w 253"/>
                <a:gd name="T75" fmla="*/ 294 h 442"/>
                <a:gd name="T76" fmla="*/ 165 w 253"/>
                <a:gd name="T77" fmla="*/ 286 h 442"/>
                <a:gd name="T78" fmla="*/ 169 w 253"/>
                <a:gd name="T79" fmla="*/ 287 h 442"/>
                <a:gd name="T80" fmla="*/ 172 w 253"/>
                <a:gd name="T81" fmla="*/ 281 h 442"/>
                <a:gd name="T82" fmla="*/ 173 w 253"/>
                <a:gd name="T83" fmla="*/ 272 h 442"/>
                <a:gd name="T84" fmla="*/ 214 w 253"/>
                <a:gd name="T85" fmla="*/ 267 h 442"/>
                <a:gd name="T86" fmla="*/ 206 w 253"/>
                <a:gd name="T87" fmla="*/ 263 h 442"/>
                <a:gd name="T88" fmla="*/ 194 w 253"/>
                <a:gd name="T89" fmla="*/ 210 h 442"/>
                <a:gd name="T90" fmla="*/ 194 w 253"/>
                <a:gd name="T91" fmla="*/ 162 h 442"/>
                <a:gd name="T92" fmla="*/ 220 w 253"/>
                <a:gd name="T93" fmla="*/ 151 h 442"/>
                <a:gd name="T94" fmla="*/ 247 w 253"/>
                <a:gd name="T95" fmla="*/ 137 h 442"/>
                <a:gd name="T96" fmla="*/ 208 w 253"/>
                <a:gd name="T97" fmla="*/ 141 h 442"/>
                <a:gd name="T98" fmla="*/ 192 w 253"/>
                <a:gd name="T99" fmla="*/ 137 h 442"/>
                <a:gd name="T100" fmla="*/ 180 w 253"/>
                <a:gd name="T101" fmla="*/ 126 h 4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53" h="442">
                  <a:moveTo>
                    <a:pt x="185" y="89"/>
                  </a:moveTo>
                  <a:lnTo>
                    <a:pt x="184" y="89"/>
                  </a:lnTo>
                  <a:lnTo>
                    <a:pt x="183" y="89"/>
                  </a:lnTo>
                  <a:lnTo>
                    <a:pt x="183" y="89"/>
                  </a:lnTo>
                  <a:lnTo>
                    <a:pt x="182" y="89"/>
                  </a:lnTo>
                  <a:lnTo>
                    <a:pt x="181" y="89"/>
                  </a:lnTo>
                  <a:lnTo>
                    <a:pt x="180" y="89"/>
                  </a:lnTo>
                  <a:lnTo>
                    <a:pt x="180" y="89"/>
                  </a:lnTo>
                  <a:lnTo>
                    <a:pt x="179" y="89"/>
                  </a:lnTo>
                  <a:lnTo>
                    <a:pt x="177" y="90"/>
                  </a:lnTo>
                  <a:lnTo>
                    <a:pt x="175" y="91"/>
                  </a:lnTo>
                  <a:lnTo>
                    <a:pt x="174" y="92"/>
                  </a:lnTo>
                  <a:lnTo>
                    <a:pt x="172" y="93"/>
                  </a:lnTo>
                  <a:lnTo>
                    <a:pt x="171" y="94"/>
                  </a:lnTo>
                  <a:lnTo>
                    <a:pt x="169" y="95"/>
                  </a:lnTo>
                  <a:lnTo>
                    <a:pt x="168" y="96"/>
                  </a:lnTo>
                  <a:lnTo>
                    <a:pt x="166" y="97"/>
                  </a:lnTo>
                  <a:lnTo>
                    <a:pt x="167" y="99"/>
                  </a:lnTo>
                  <a:lnTo>
                    <a:pt x="162" y="107"/>
                  </a:lnTo>
                  <a:lnTo>
                    <a:pt x="154" y="107"/>
                  </a:lnTo>
                  <a:lnTo>
                    <a:pt x="147" y="105"/>
                  </a:lnTo>
                  <a:lnTo>
                    <a:pt x="139" y="103"/>
                  </a:lnTo>
                  <a:lnTo>
                    <a:pt x="132" y="99"/>
                  </a:lnTo>
                  <a:lnTo>
                    <a:pt x="125" y="95"/>
                  </a:lnTo>
                  <a:lnTo>
                    <a:pt x="119" y="91"/>
                  </a:lnTo>
                  <a:lnTo>
                    <a:pt x="113" y="86"/>
                  </a:lnTo>
                  <a:lnTo>
                    <a:pt x="106" y="80"/>
                  </a:lnTo>
                  <a:lnTo>
                    <a:pt x="97" y="78"/>
                  </a:lnTo>
                  <a:lnTo>
                    <a:pt x="88" y="75"/>
                  </a:lnTo>
                  <a:lnTo>
                    <a:pt x="81" y="72"/>
                  </a:lnTo>
                  <a:lnTo>
                    <a:pt x="73" y="68"/>
                  </a:lnTo>
                  <a:lnTo>
                    <a:pt x="66" y="63"/>
                  </a:lnTo>
                  <a:lnTo>
                    <a:pt x="61" y="58"/>
                  </a:lnTo>
                  <a:lnTo>
                    <a:pt x="56" y="53"/>
                  </a:lnTo>
                  <a:lnTo>
                    <a:pt x="53" y="46"/>
                  </a:lnTo>
                  <a:lnTo>
                    <a:pt x="50" y="45"/>
                  </a:lnTo>
                  <a:lnTo>
                    <a:pt x="47" y="43"/>
                  </a:lnTo>
                  <a:lnTo>
                    <a:pt x="43" y="40"/>
                  </a:lnTo>
                  <a:lnTo>
                    <a:pt x="37" y="36"/>
                  </a:lnTo>
                  <a:lnTo>
                    <a:pt x="33" y="30"/>
                  </a:lnTo>
                  <a:lnTo>
                    <a:pt x="30" y="26"/>
                  </a:lnTo>
                  <a:lnTo>
                    <a:pt x="28" y="23"/>
                  </a:lnTo>
                  <a:lnTo>
                    <a:pt x="27" y="20"/>
                  </a:lnTo>
                  <a:lnTo>
                    <a:pt x="22" y="18"/>
                  </a:lnTo>
                  <a:lnTo>
                    <a:pt x="18" y="14"/>
                  </a:lnTo>
                  <a:lnTo>
                    <a:pt x="15" y="11"/>
                  </a:lnTo>
                  <a:lnTo>
                    <a:pt x="12" y="8"/>
                  </a:lnTo>
                  <a:lnTo>
                    <a:pt x="7" y="5"/>
                  </a:lnTo>
                  <a:lnTo>
                    <a:pt x="5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2" y="2"/>
                  </a:lnTo>
                  <a:lnTo>
                    <a:pt x="5" y="6"/>
                  </a:lnTo>
                  <a:lnTo>
                    <a:pt x="7" y="11"/>
                  </a:lnTo>
                  <a:lnTo>
                    <a:pt x="11" y="18"/>
                  </a:lnTo>
                  <a:lnTo>
                    <a:pt x="14" y="23"/>
                  </a:lnTo>
                  <a:lnTo>
                    <a:pt x="16" y="29"/>
                  </a:lnTo>
                  <a:lnTo>
                    <a:pt x="19" y="34"/>
                  </a:lnTo>
                  <a:lnTo>
                    <a:pt x="21" y="36"/>
                  </a:lnTo>
                  <a:lnTo>
                    <a:pt x="27" y="36"/>
                  </a:lnTo>
                  <a:lnTo>
                    <a:pt x="31" y="42"/>
                  </a:lnTo>
                  <a:lnTo>
                    <a:pt x="38" y="52"/>
                  </a:lnTo>
                  <a:lnTo>
                    <a:pt x="48" y="64"/>
                  </a:lnTo>
                  <a:lnTo>
                    <a:pt x="58" y="77"/>
                  </a:lnTo>
                  <a:lnTo>
                    <a:pt x="69" y="89"/>
                  </a:lnTo>
                  <a:lnTo>
                    <a:pt x="79" y="99"/>
                  </a:lnTo>
                  <a:lnTo>
                    <a:pt x="86" y="107"/>
                  </a:lnTo>
                  <a:lnTo>
                    <a:pt x="89" y="110"/>
                  </a:lnTo>
                  <a:lnTo>
                    <a:pt x="89" y="112"/>
                  </a:lnTo>
                  <a:lnTo>
                    <a:pt x="90" y="115"/>
                  </a:lnTo>
                  <a:lnTo>
                    <a:pt x="90" y="118"/>
                  </a:lnTo>
                  <a:lnTo>
                    <a:pt x="91" y="121"/>
                  </a:lnTo>
                  <a:lnTo>
                    <a:pt x="91" y="124"/>
                  </a:lnTo>
                  <a:lnTo>
                    <a:pt x="92" y="127"/>
                  </a:lnTo>
                  <a:lnTo>
                    <a:pt x="94" y="131"/>
                  </a:lnTo>
                  <a:lnTo>
                    <a:pt x="95" y="134"/>
                  </a:lnTo>
                  <a:lnTo>
                    <a:pt x="96" y="135"/>
                  </a:lnTo>
                  <a:lnTo>
                    <a:pt x="96" y="136"/>
                  </a:lnTo>
                  <a:lnTo>
                    <a:pt x="97" y="137"/>
                  </a:lnTo>
                  <a:lnTo>
                    <a:pt x="97" y="138"/>
                  </a:lnTo>
                  <a:lnTo>
                    <a:pt x="98" y="139"/>
                  </a:lnTo>
                  <a:lnTo>
                    <a:pt x="98" y="140"/>
                  </a:lnTo>
                  <a:lnTo>
                    <a:pt x="99" y="141"/>
                  </a:lnTo>
                  <a:lnTo>
                    <a:pt x="99" y="141"/>
                  </a:lnTo>
                  <a:lnTo>
                    <a:pt x="100" y="142"/>
                  </a:lnTo>
                  <a:lnTo>
                    <a:pt x="101" y="143"/>
                  </a:lnTo>
                  <a:lnTo>
                    <a:pt x="101" y="144"/>
                  </a:lnTo>
                  <a:lnTo>
                    <a:pt x="102" y="144"/>
                  </a:lnTo>
                  <a:lnTo>
                    <a:pt x="103" y="145"/>
                  </a:lnTo>
                  <a:lnTo>
                    <a:pt x="104" y="145"/>
                  </a:lnTo>
                  <a:lnTo>
                    <a:pt x="104" y="146"/>
                  </a:lnTo>
                  <a:lnTo>
                    <a:pt x="105" y="146"/>
                  </a:lnTo>
                  <a:lnTo>
                    <a:pt x="105" y="153"/>
                  </a:lnTo>
                  <a:lnTo>
                    <a:pt x="107" y="156"/>
                  </a:lnTo>
                  <a:lnTo>
                    <a:pt x="108" y="159"/>
                  </a:lnTo>
                  <a:lnTo>
                    <a:pt x="109" y="162"/>
                  </a:lnTo>
                  <a:lnTo>
                    <a:pt x="112" y="165"/>
                  </a:lnTo>
                  <a:lnTo>
                    <a:pt x="113" y="169"/>
                  </a:lnTo>
                  <a:lnTo>
                    <a:pt x="115" y="172"/>
                  </a:lnTo>
                  <a:lnTo>
                    <a:pt x="116" y="175"/>
                  </a:lnTo>
                  <a:lnTo>
                    <a:pt x="117" y="178"/>
                  </a:lnTo>
                  <a:lnTo>
                    <a:pt x="123" y="190"/>
                  </a:lnTo>
                  <a:lnTo>
                    <a:pt x="131" y="202"/>
                  </a:lnTo>
                  <a:lnTo>
                    <a:pt x="139" y="211"/>
                  </a:lnTo>
                  <a:lnTo>
                    <a:pt x="148" y="221"/>
                  </a:lnTo>
                  <a:lnTo>
                    <a:pt x="155" y="231"/>
                  </a:lnTo>
                  <a:lnTo>
                    <a:pt x="162" y="241"/>
                  </a:lnTo>
                  <a:lnTo>
                    <a:pt x="164" y="246"/>
                  </a:lnTo>
                  <a:lnTo>
                    <a:pt x="166" y="253"/>
                  </a:lnTo>
                  <a:lnTo>
                    <a:pt x="168" y="258"/>
                  </a:lnTo>
                  <a:lnTo>
                    <a:pt x="169" y="264"/>
                  </a:lnTo>
                  <a:lnTo>
                    <a:pt x="158" y="275"/>
                  </a:lnTo>
                  <a:lnTo>
                    <a:pt x="150" y="284"/>
                  </a:lnTo>
                  <a:lnTo>
                    <a:pt x="145" y="292"/>
                  </a:lnTo>
                  <a:lnTo>
                    <a:pt x="140" y="299"/>
                  </a:lnTo>
                  <a:lnTo>
                    <a:pt x="138" y="308"/>
                  </a:lnTo>
                  <a:lnTo>
                    <a:pt x="138" y="317"/>
                  </a:lnTo>
                  <a:lnTo>
                    <a:pt x="138" y="329"/>
                  </a:lnTo>
                  <a:lnTo>
                    <a:pt x="139" y="345"/>
                  </a:lnTo>
                  <a:lnTo>
                    <a:pt x="138" y="358"/>
                  </a:lnTo>
                  <a:lnTo>
                    <a:pt x="136" y="369"/>
                  </a:lnTo>
                  <a:lnTo>
                    <a:pt x="134" y="381"/>
                  </a:lnTo>
                  <a:lnTo>
                    <a:pt x="132" y="392"/>
                  </a:lnTo>
                  <a:lnTo>
                    <a:pt x="129" y="404"/>
                  </a:lnTo>
                  <a:lnTo>
                    <a:pt x="125" y="414"/>
                  </a:lnTo>
                  <a:lnTo>
                    <a:pt x="121" y="425"/>
                  </a:lnTo>
                  <a:lnTo>
                    <a:pt x="117" y="435"/>
                  </a:lnTo>
                  <a:lnTo>
                    <a:pt x="120" y="435"/>
                  </a:lnTo>
                  <a:lnTo>
                    <a:pt x="124" y="436"/>
                  </a:lnTo>
                  <a:lnTo>
                    <a:pt x="128" y="438"/>
                  </a:lnTo>
                  <a:lnTo>
                    <a:pt x="132" y="439"/>
                  </a:lnTo>
                  <a:lnTo>
                    <a:pt x="135" y="440"/>
                  </a:lnTo>
                  <a:lnTo>
                    <a:pt x="138" y="441"/>
                  </a:lnTo>
                  <a:lnTo>
                    <a:pt x="140" y="442"/>
                  </a:lnTo>
                  <a:lnTo>
                    <a:pt x="142" y="442"/>
                  </a:lnTo>
                  <a:lnTo>
                    <a:pt x="142" y="427"/>
                  </a:lnTo>
                  <a:lnTo>
                    <a:pt x="145" y="411"/>
                  </a:lnTo>
                  <a:lnTo>
                    <a:pt x="148" y="394"/>
                  </a:lnTo>
                  <a:lnTo>
                    <a:pt x="151" y="377"/>
                  </a:lnTo>
                  <a:lnTo>
                    <a:pt x="154" y="360"/>
                  </a:lnTo>
                  <a:lnTo>
                    <a:pt x="158" y="344"/>
                  </a:lnTo>
                  <a:lnTo>
                    <a:pt x="163" y="327"/>
                  </a:lnTo>
                  <a:lnTo>
                    <a:pt x="166" y="312"/>
                  </a:lnTo>
                  <a:lnTo>
                    <a:pt x="166" y="311"/>
                  </a:lnTo>
                  <a:lnTo>
                    <a:pt x="166" y="309"/>
                  </a:lnTo>
                  <a:lnTo>
                    <a:pt x="166" y="308"/>
                  </a:lnTo>
                  <a:lnTo>
                    <a:pt x="166" y="306"/>
                  </a:lnTo>
                  <a:lnTo>
                    <a:pt x="166" y="305"/>
                  </a:lnTo>
                  <a:lnTo>
                    <a:pt x="166" y="303"/>
                  </a:lnTo>
                  <a:lnTo>
                    <a:pt x="166" y="300"/>
                  </a:lnTo>
                  <a:lnTo>
                    <a:pt x="166" y="299"/>
                  </a:lnTo>
                  <a:lnTo>
                    <a:pt x="157" y="294"/>
                  </a:lnTo>
                  <a:lnTo>
                    <a:pt x="157" y="290"/>
                  </a:lnTo>
                  <a:lnTo>
                    <a:pt x="162" y="286"/>
                  </a:lnTo>
                  <a:lnTo>
                    <a:pt x="164" y="286"/>
                  </a:lnTo>
                  <a:lnTo>
                    <a:pt x="165" y="286"/>
                  </a:lnTo>
                  <a:lnTo>
                    <a:pt x="166" y="286"/>
                  </a:lnTo>
                  <a:lnTo>
                    <a:pt x="167" y="287"/>
                  </a:lnTo>
                  <a:lnTo>
                    <a:pt x="168" y="287"/>
                  </a:lnTo>
                  <a:lnTo>
                    <a:pt x="169" y="287"/>
                  </a:lnTo>
                  <a:lnTo>
                    <a:pt x="170" y="287"/>
                  </a:lnTo>
                  <a:lnTo>
                    <a:pt x="172" y="287"/>
                  </a:lnTo>
                  <a:lnTo>
                    <a:pt x="172" y="284"/>
                  </a:lnTo>
                  <a:lnTo>
                    <a:pt x="172" y="281"/>
                  </a:lnTo>
                  <a:lnTo>
                    <a:pt x="173" y="279"/>
                  </a:lnTo>
                  <a:lnTo>
                    <a:pt x="173" y="277"/>
                  </a:lnTo>
                  <a:lnTo>
                    <a:pt x="173" y="274"/>
                  </a:lnTo>
                  <a:lnTo>
                    <a:pt x="173" y="272"/>
                  </a:lnTo>
                  <a:lnTo>
                    <a:pt x="174" y="270"/>
                  </a:lnTo>
                  <a:lnTo>
                    <a:pt x="174" y="267"/>
                  </a:lnTo>
                  <a:lnTo>
                    <a:pt x="216" y="267"/>
                  </a:lnTo>
                  <a:lnTo>
                    <a:pt x="214" y="267"/>
                  </a:lnTo>
                  <a:lnTo>
                    <a:pt x="213" y="267"/>
                  </a:lnTo>
                  <a:lnTo>
                    <a:pt x="210" y="266"/>
                  </a:lnTo>
                  <a:lnTo>
                    <a:pt x="208" y="264"/>
                  </a:lnTo>
                  <a:lnTo>
                    <a:pt x="206" y="263"/>
                  </a:lnTo>
                  <a:lnTo>
                    <a:pt x="204" y="261"/>
                  </a:lnTo>
                  <a:lnTo>
                    <a:pt x="202" y="259"/>
                  </a:lnTo>
                  <a:lnTo>
                    <a:pt x="200" y="258"/>
                  </a:lnTo>
                  <a:lnTo>
                    <a:pt x="194" y="210"/>
                  </a:lnTo>
                  <a:lnTo>
                    <a:pt x="190" y="210"/>
                  </a:lnTo>
                  <a:lnTo>
                    <a:pt x="190" y="173"/>
                  </a:lnTo>
                  <a:lnTo>
                    <a:pt x="194" y="173"/>
                  </a:lnTo>
                  <a:lnTo>
                    <a:pt x="194" y="162"/>
                  </a:lnTo>
                  <a:lnTo>
                    <a:pt x="200" y="157"/>
                  </a:lnTo>
                  <a:lnTo>
                    <a:pt x="206" y="156"/>
                  </a:lnTo>
                  <a:lnTo>
                    <a:pt x="213" y="154"/>
                  </a:lnTo>
                  <a:lnTo>
                    <a:pt x="220" y="151"/>
                  </a:lnTo>
                  <a:lnTo>
                    <a:pt x="226" y="146"/>
                  </a:lnTo>
                  <a:lnTo>
                    <a:pt x="234" y="143"/>
                  </a:lnTo>
                  <a:lnTo>
                    <a:pt x="240" y="140"/>
                  </a:lnTo>
                  <a:lnTo>
                    <a:pt x="247" y="137"/>
                  </a:lnTo>
                  <a:lnTo>
                    <a:pt x="253" y="137"/>
                  </a:lnTo>
                  <a:lnTo>
                    <a:pt x="216" y="141"/>
                  </a:lnTo>
                  <a:lnTo>
                    <a:pt x="213" y="141"/>
                  </a:lnTo>
                  <a:lnTo>
                    <a:pt x="208" y="141"/>
                  </a:lnTo>
                  <a:lnTo>
                    <a:pt x="204" y="140"/>
                  </a:lnTo>
                  <a:lnTo>
                    <a:pt x="200" y="139"/>
                  </a:lnTo>
                  <a:lnTo>
                    <a:pt x="197" y="138"/>
                  </a:lnTo>
                  <a:lnTo>
                    <a:pt x="192" y="137"/>
                  </a:lnTo>
                  <a:lnTo>
                    <a:pt x="188" y="137"/>
                  </a:lnTo>
                  <a:lnTo>
                    <a:pt x="185" y="137"/>
                  </a:lnTo>
                  <a:lnTo>
                    <a:pt x="185" y="126"/>
                  </a:lnTo>
                  <a:lnTo>
                    <a:pt x="180" y="126"/>
                  </a:lnTo>
                  <a:lnTo>
                    <a:pt x="180" y="99"/>
                  </a:lnTo>
                  <a:lnTo>
                    <a:pt x="185" y="99"/>
                  </a:lnTo>
                  <a:lnTo>
                    <a:pt x="185" y="89"/>
                  </a:lnTo>
                  <a:close/>
                </a:path>
              </a:pathLst>
            </a:custGeom>
            <a:solidFill>
              <a:srgbClr val="C7996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31" name="Freeform 427"/>
            <p:cNvSpPr>
              <a:spLocks/>
            </p:cNvSpPr>
            <p:nvPr/>
          </p:nvSpPr>
          <p:spPr bwMode="auto">
            <a:xfrm>
              <a:off x="2547" y="657"/>
              <a:ext cx="59" cy="387"/>
            </a:xfrm>
            <a:custGeom>
              <a:avLst/>
              <a:gdLst>
                <a:gd name="T0" fmla="*/ 13 w 59"/>
                <a:gd name="T1" fmla="*/ 290 h 387"/>
                <a:gd name="T2" fmla="*/ 14 w 59"/>
                <a:gd name="T3" fmla="*/ 290 h 387"/>
                <a:gd name="T4" fmla="*/ 15 w 59"/>
                <a:gd name="T5" fmla="*/ 289 h 387"/>
                <a:gd name="T6" fmla="*/ 16 w 59"/>
                <a:gd name="T7" fmla="*/ 289 h 387"/>
                <a:gd name="T8" fmla="*/ 17 w 59"/>
                <a:gd name="T9" fmla="*/ 288 h 387"/>
                <a:gd name="T10" fmla="*/ 18 w 59"/>
                <a:gd name="T11" fmla="*/ 288 h 387"/>
                <a:gd name="T12" fmla="*/ 19 w 59"/>
                <a:gd name="T13" fmla="*/ 288 h 387"/>
                <a:gd name="T14" fmla="*/ 19 w 59"/>
                <a:gd name="T15" fmla="*/ 288 h 387"/>
                <a:gd name="T16" fmla="*/ 20 w 59"/>
                <a:gd name="T17" fmla="*/ 288 h 387"/>
                <a:gd name="T18" fmla="*/ 20 w 59"/>
                <a:gd name="T19" fmla="*/ 300 h 387"/>
                <a:gd name="T20" fmla="*/ 18 w 59"/>
                <a:gd name="T21" fmla="*/ 312 h 387"/>
                <a:gd name="T22" fmla="*/ 17 w 59"/>
                <a:gd name="T23" fmla="*/ 325 h 387"/>
                <a:gd name="T24" fmla="*/ 14 w 59"/>
                <a:gd name="T25" fmla="*/ 337 h 387"/>
                <a:gd name="T26" fmla="*/ 12 w 59"/>
                <a:gd name="T27" fmla="*/ 350 h 387"/>
                <a:gd name="T28" fmla="*/ 9 w 59"/>
                <a:gd name="T29" fmla="*/ 361 h 387"/>
                <a:gd name="T30" fmla="*/ 6 w 59"/>
                <a:gd name="T31" fmla="*/ 374 h 387"/>
                <a:gd name="T32" fmla="*/ 2 w 59"/>
                <a:gd name="T33" fmla="*/ 387 h 387"/>
                <a:gd name="T34" fmla="*/ 10 w 59"/>
                <a:gd name="T35" fmla="*/ 370 h 387"/>
                <a:gd name="T36" fmla="*/ 17 w 59"/>
                <a:gd name="T37" fmla="*/ 352 h 387"/>
                <a:gd name="T38" fmla="*/ 24 w 59"/>
                <a:gd name="T39" fmla="*/ 335 h 387"/>
                <a:gd name="T40" fmla="*/ 30 w 59"/>
                <a:gd name="T41" fmla="*/ 318 h 387"/>
                <a:gd name="T42" fmla="*/ 35 w 59"/>
                <a:gd name="T43" fmla="*/ 300 h 387"/>
                <a:gd name="T44" fmla="*/ 41 w 59"/>
                <a:gd name="T45" fmla="*/ 282 h 387"/>
                <a:gd name="T46" fmla="*/ 46 w 59"/>
                <a:gd name="T47" fmla="*/ 263 h 387"/>
                <a:gd name="T48" fmla="*/ 50 w 59"/>
                <a:gd name="T49" fmla="*/ 245 h 387"/>
                <a:gd name="T50" fmla="*/ 59 w 59"/>
                <a:gd name="T51" fmla="*/ 106 h 387"/>
                <a:gd name="T52" fmla="*/ 58 w 59"/>
                <a:gd name="T53" fmla="*/ 95 h 387"/>
                <a:gd name="T54" fmla="*/ 56 w 59"/>
                <a:gd name="T55" fmla="*/ 82 h 387"/>
                <a:gd name="T56" fmla="*/ 54 w 59"/>
                <a:gd name="T57" fmla="*/ 67 h 387"/>
                <a:gd name="T58" fmla="*/ 52 w 59"/>
                <a:gd name="T59" fmla="*/ 52 h 387"/>
                <a:gd name="T60" fmla="*/ 51 w 59"/>
                <a:gd name="T61" fmla="*/ 36 h 387"/>
                <a:gd name="T62" fmla="*/ 51 w 59"/>
                <a:gd name="T63" fmla="*/ 22 h 387"/>
                <a:gd name="T64" fmla="*/ 52 w 59"/>
                <a:gd name="T65" fmla="*/ 9 h 387"/>
                <a:gd name="T66" fmla="*/ 56 w 59"/>
                <a:gd name="T67" fmla="*/ 0 h 387"/>
                <a:gd name="T68" fmla="*/ 49 w 59"/>
                <a:gd name="T69" fmla="*/ 4 h 387"/>
                <a:gd name="T70" fmla="*/ 42 w 59"/>
                <a:gd name="T71" fmla="*/ 9 h 387"/>
                <a:gd name="T72" fmla="*/ 35 w 59"/>
                <a:gd name="T73" fmla="*/ 16 h 387"/>
                <a:gd name="T74" fmla="*/ 28 w 59"/>
                <a:gd name="T75" fmla="*/ 21 h 387"/>
                <a:gd name="T76" fmla="*/ 22 w 59"/>
                <a:gd name="T77" fmla="*/ 27 h 387"/>
                <a:gd name="T78" fmla="*/ 14 w 59"/>
                <a:gd name="T79" fmla="*/ 32 h 387"/>
                <a:gd name="T80" fmla="*/ 7 w 59"/>
                <a:gd name="T81" fmla="*/ 37 h 387"/>
                <a:gd name="T82" fmla="*/ 0 w 59"/>
                <a:gd name="T83" fmla="*/ 40 h 387"/>
                <a:gd name="T84" fmla="*/ 8 w 59"/>
                <a:gd name="T85" fmla="*/ 47 h 387"/>
                <a:gd name="T86" fmla="*/ 14 w 59"/>
                <a:gd name="T87" fmla="*/ 55 h 387"/>
                <a:gd name="T88" fmla="*/ 18 w 59"/>
                <a:gd name="T89" fmla="*/ 66 h 387"/>
                <a:gd name="T90" fmla="*/ 23 w 59"/>
                <a:gd name="T91" fmla="*/ 76 h 387"/>
                <a:gd name="T92" fmla="*/ 26 w 59"/>
                <a:gd name="T93" fmla="*/ 89 h 387"/>
                <a:gd name="T94" fmla="*/ 28 w 59"/>
                <a:gd name="T95" fmla="*/ 102 h 387"/>
                <a:gd name="T96" fmla="*/ 30 w 59"/>
                <a:gd name="T97" fmla="*/ 117 h 387"/>
                <a:gd name="T98" fmla="*/ 30 w 59"/>
                <a:gd name="T99" fmla="*/ 131 h 387"/>
                <a:gd name="T100" fmla="*/ 30 w 59"/>
                <a:gd name="T101" fmla="*/ 159 h 387"/>
                <a:gd name="T102" fmla="*/ 29 w 59"/>
                <a:gd name="T103" fmla="*/ 187 h 387"/>
                <a:gd name="T104" fmla="*/ 27 w 59"/>
                <a:gd name="T105" fmla="*/ 212 h 387"/>
                <a:gd name="T106" fmla="*/ 25 w 59"/>
                <a:gd name="T107" fmla="*/ 233 h 387"/>
                <a:gd name="T108" fmla="*/ 24 w 59"/>
                <a:gd name="T109" fmla="*/ 239 h 387"/>
                <a:gd name="T110" fmla="*/ 23 w 59"/>
                <a:gd name="T111" fmla="*/ 246 h 387"/>
                <a:gd name="T112" fmla="*/ 22 w 59"/>
                <a:gd name="T113" fmla="*/ 253 h 387"/>
                <a:gd name="T114" fmla="*/ 19 w 59"/>
                <a:gd name="T115" fmla="*/ 260 h 387"/>
                <a:gd name="T116" fmla="*/ 18 w 59"/>
                <a:gd name="T117" fmla="*/ 268 h 387"/>
                <a:gd name="T118" fmla="*/ 16 w 59"/>
                <a:gd name="T119" fmla="*/ 275 h 387"/>
                <a:gd name="T120" fmla="*/ 15 w 59"/>
                <a:gd name="T121" fmla="*/ 283 h 387"/>
                <a:gd name="T122" fmla="*/ 13 w 59"/>
                <a:gd name="T123" fmla="*/ 290 h 3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9" h="387">
                  <a:moveTo>
                    <a:pt x="13" y="290"/>
                  </a:moveTo>
                  <a:lnTo>
                    <a:pt x="14" y="290"/>
                  </a:lnTo>
                  <a:lnTo>
                    <a:pt x="15" y="289"/>
                  </a:lnTo>
                  <a:lnTo>
                    <a:pt x="16" y="289"/>
                  </a:lnTo>
                  <a:lnTo>
                    <a:pt x="17" y="288"/>
                  </a:lnTo>
                  <a:lnTo>
                    <a:pt x="18" y="288"/>
                  </a:lnTo>
                  <a:lnTo>
                    <a:pt x="19" y="288"/>
                  </a:lnTo>
                  <a:lnTo>
                    <a:pt x="19" y="288"/>
                  </a:lnTo>
                  <a:lnTo>
                    <a:pt x="20" y="288"/>
                  </a:lnTo>
                  <a:lnTo>
                    <a:pt x="20" y="300"/>
                  </a:lnTo>
                  <a:lnTo>
                    <a:pt x="18" y="312"/>
                  </a:lnTo>
                  <a:lnTo>
                    <a:pt x="17" y="325"/>
                  </a:lnTo>
                  <a:lnTo>
                    <a:pt x="14" y="337"/>
                  </a:lnTo>
                  <a:lnTo>
                    <a:pt x="12" y="350"/>
                  </a:lnTo>
                  <a:lnTo>
                    <a:pt x="9" y="361"/>
                  </a:lnTo>
                  <a:lnTo>
                    <a:pt x="6" y="374"/>
                  </a:lnTo>
                  <a:lnTo>
                    <a:pt x="2" y="387"/>
                  </a:lnTo>
                  <a:lnTo>
                    <a:pt x="10" y="370"/>
                  </a:lnTo>
                  <a:lnTo>
                    <a:pt x="17" y="352"/>
                  </a:lnTo>
                  <a:lnTo>
                    <a:pt x="24" y="335"/>
                  </a:lnTo>
                  <a:lnTo>
                    <a:pt x="30" y="318"/>
                  </a:lnTo>
                  <a:lnTo>
                    <a:pt x="35" y="300"/>
                  </a:lnTo>
                  <a:lnTo>
                    <a:pt x="41" y="282"/>
                  </a:lnTo>
                  <a:lnTo>
                    <a:pt x="46" y="263"/>
                  </a:lnTo>
                  <a:lnTo>
                    <a:pt x="50" y="245"/>
                  </a:lnTo>
                  <a:lnTo>
                    <a:pt x="59" y="106"/>
                  </a:lnTo>
                  <a:lnTo>
                    <a:pt x="58" y="95"/>
                  </a:lnTo>
                  <a:lnTo>
                    <a:pt x="56" y="82"/>
                  </a:lnTo>
                  <a:lnTo>
                    <a:pt x="54" y="67"/>
                  </a:lnTo>
                  <a:lnTo>
                    <a:pt x="52" y="52"/>
                  </a:lnTo>
                  <a:lnTo>
                    <a:pt x="51" y="36"/>
                  </a:lnTo>
                  <a:lnTo>
                    <a:pt x="51" y="22"/>
                  </a:lnTo>
                  <a:lnTo>
                    <a:pt x="52" y="9"/>
                  </a:lnTo>
                  <a:lnTo>
                    <a:pt x="56" y="0"/>
                  </a:lnTo>
                  <a:lnTo>
                    <a:pt x="49" y="4"/>
                  </a:lnTo>
                  <a:lnTo>
                    <a:pt x="42" y="9"/>
                  </a:lnTo>
                  <a:lnTo>
                    <a:pt x="35" y="16"/>
                  </a:lnTo>
                  <a:lnTo>
                    <a:pt x="28" y="21"/>
                  </a:lnTo>
                  <a:lnTo>
                    <a:pt x="22" y="27"/>
                  </a:lnTo>
                  <a:lnTo>
                    <a:pt x="14" y="32"/>
                  </a:lnTo>
                  <a:lnTo>
                    <a:pt x="7" y="37"/>
                  </a:lnTo>
                  <a:lnTo>
                    <a:pt x="0" y="40"/>
                  </a:lnTo>
                  <a:lnTo>
                    <a:pt x="8" y="47"/>
                  </a:lnTo>
                  <a:lnTo>
                    <a:pt x="14" y="55"/>
                  </a:lnTo>
                  <a:lnTo>
                    <a:pt x="18" y="66"/>
                  </a:lnTo>
                  <a:lnTo>
                    <a:pt x="23" y="76"/>
                  </a:lnTo>
                  <a:lnTo>
                    <a:pt x="26" y="89"/>
                  </a:lnTo>
                  <a:lnTo>
                    <a:pt x="28" y="102"/>
                  </a:lnTo>
                  <a:lnTo>
                    <a:pt x="30" y="117"/>
                  </a:lnTo>
                  <a:lnTo>
                    <a:pt x="30" y="131"/>
                  </a:lnTo>
                  <a:lnTo>
                    <a:pt x="30" y="159"/>
                  </a:lnTo>
                  <a:lnTo>
                    <a:pt x="29" y="187"/>
                  </a:lnTo>
                  <a:lnTo>
                    <a:pt x="27" y="212"/>
                  </a:lnTo>
                  <a:lnTo>
                    <a:pt x="25" y="233"/>
                  </a:lnTo>
                  <a:lnTo>
                    <a:pt x="24" y="239"/>
                  </a:lnTo>
                  <a:lnTo>
                    <a:pt x="23" y="246"/>
                  </a:lnTo>
                  <a:lnTo>
                    <a:pt x="22" y="253"/>
                  </a:lnTo>
                  <a:lnTo>
                    <a:pt x="19" y="260"/>
                  </a:lnTo>
                  <a:lnTo>
                    <a:pt x="18" y="268"/>
                  </a:lnTo>
                  <a:lnTo>
                    <a:pt x="16" y="275"/>
                  </a:lnTo>
                  <a:lnTo>
                    <a:pt x="15" y="283"/>
                  </a:lnTo>
                  <a:lnTo>
                    <a:pt x="13" y="290"/>
                  </a:lnTo>
                  <a:close/>
                </a:path>
              </a:pathLst>
            </a:custGeom>
            <a:solidFill>
              <a:srgbClr val="AB7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32" name="Freeform 428"/>
            <p:cNvSpPr>
              <a:spLocks/>
            </p:cNvSpPr>
            <p:nvPr/>
          </p:nvSpPr>
          <p:spPr bwMode="auto">
            <a:xfrm>
              <a:off x="1867" y="587"/>
              <a:ext cx="738" cy="322"/>
            </a:xfrm>
            <a:custGeom>
              <a:avLst/>
              <a:gdLst>
                <a:gd name="T0" fmla="*/ 727 w 738"/>
                <a:gd name="T1" fmla="*/ 13 h 322"/>
                <a:gd name="T2" fmla="*/ 704 w 738"/>
                <a:gd name="T3" fmla="*/ 37 h 322"/>
                <a:gd name="T4" fmla="*/ 679 w 738"/>
                <a:gd name="T5" fmla="*/ 56 h 322"/>
                <a:gd name="T6" fmla="*/ 653 w 738"/>
                <a:gd name="T7" fmla="*/ 72 h 322"/>
                <a:gd name="T8" fmla="*/ 613 w 738"/>
                <a:gd name="T9" fmla="*/ 92 h 322"/>
                <a:gd name="T10" fmla="*/ 573 w 738"/>
                <a:gd name="T11" fmla="*/ 114 h 322"/>
                <a:gd name="T12" fmla="*/ 546 w 738"/>
                <a:gd name="T13" fmla="*/ 134 h 322"/>
                <a:gd name="T14" fmla="*/ 521 w 738"/>
                <a:gd name="T15" fmla="*/ 156 h 322"/>
                <a:gd name="T16" fmla="*/ 492 w 738"/>
                <a:gd name="T17" fmla="*/ 174 h 322"/>
                <a:gd name="T18" fmla="*/ 462 w 738"/>
                <a:gd name="T19" fmla="*/ 190 h 322"/>
                <a:gd name="T20" fmla="*/ 432 w 738"/>
                <a:gd name="T21" fmla="*/ 206 h 322"/>
                <a:gd name="T22" fmla="*/ 385 w 738"/>
                <a:gd name="T23" fmla="*/ 228 h 322"/>
                <a:gd name="T24" fmla="*/ 317 w 738"/>
                <a:gd name="T25" fmla="*/ 264 h 322"/>
                <a:gd name="T26" fmla="*/ 264 w 738"/>
                <a:gd name="T27" fmla="*/ 291 h 322"/>
                <a:gd name="T28" fmla="*/ 227 w 738"/>
                <a:gd name="T29" fmla="*/ 306 h 322"/>
                <a:gd name="T30" fmla="*/ 192 w 738"/>
                <a:gd name="T31" fmla="*/ 316 h 322"/>
                <a:gd name="T32" fmla="*/ 158 w 738"/>
                <a:gd name="T33" fmla="*/ 322 h 322"/>
                <a:gd name="T34" fmla="*/ 124 w 738"/>
                <a:gd name="T35" fmla="*/ 320 h 322"/>
                <a:gd name="T36" fmla="*/ 99 w 738"/>
                <a:gd name="T37" fmla="*/ 314 h 322"/>
                <a:gd name="T38" fmla="*/ 83 w 738"/>
                <a:gd name="T39" fmla="*/ 306 h 322"/>
                <a:gd name="T40" fmla="*/ 75 w 738"/>
                <a:gd name="T41" fmla="*/ 296 h 322"/>
                <a:gd name="T42" fmla="*/ 73 w 738"/>
                <a:gd name="T43" fmla="*/ 283 h 322"/>
                <a:gd name="T44" fmla="*/ 75 w 738"/>
                <a:gd name="T45" fmla="*/ 269 h 322"/>
                <a:gd name="T46" fmla="*/ 83 w 738"/>
                <a:gd name="T47" fmla="*/ 244 h 322"/>
                <a:gd name="T48" fmla="*/ 88 w 738"/>
                <a:gd name="T49" fmla="*/ 217 h 322"/>
                <a:gd name="T50" fmla="*/ 85 w 738"/>
                <a:gd name="T51" fmla="*/ 198 h 322"/>
                <a:gd name="T52" fmla="*/ 78 w 738"/>
                <a:gd name="T53" fmla="*/ 180 h 322"/>
                <a:gd name="T54" fmla="*/ 66 w 738"/>
                <a:gd name="T55" fmla="*/ 162 h 322"/>
                <a:gd name="T56" fmla="*/ 45 w 738"/>
                <a:gd name="T57" fmla="*/ 137 h 322"/>
                <a:gd name="T58" fmla="*/ 14 w 738"/>
                <a:gd name="T59" fmla="*/ 110 h 322"/>
                <a:gd name="T60" fmla="*/ 0 w 738"/>
                <a:gd name="T61" fmla="*/ 99 h 322"/>
                <a:gd name="T62" fmla="*/ 15 w 738"/>
                <a:gd name="T63" fmla="*/ 108 h 322"/>
                <a:gd name="T64" fmla="*/ 30 w 738"/>
                <a:gd name="T65" fmla="*/ 120 h 322"/>
                <a:gd name="T66" fmla="*/ 44 w 738"/>
                <a:gd name="T67" fmla="*/ 133 h 322"/>
                <a:gd name="T68" fmla="*/ 60 w 738"/>
                <a:gd name="T69" fmla="*/ 143 h 322"/>
                <a:gd name="T70" fmla="*/ 79 w 738"/>
                <a:gd name="T71" fmla="*/ 157 h 322"/>
                <a:gd name="T72" fmla="*/ 91 w 738"/>
                <a:gd name="T73" fmla="*/ 173 h 322"/>
                <a:gd name="T74" fmla="*/ 98 w 738"/>
                <a:gd name="T75" fmla="*/ 189 h 322"/>
                <a:gd name="T76" fmla="*/ 100 w 738"/>
                <a:gd name="T77" fmla="*/ 207 h 322"/>
                <a:gd name="T78" fmla="*/ 97 w 738"/>
                <a:gd name="T79" fmla="*/ 244 h 322"/>
                <a:gd name="T80" fmla="*/ 95 w 738"/>
                <a:gd name="T81" fmla="*/ 282 h 322"/>
                <a:gd name="T82" fmla="*/ 111 w 738"/>
                <a:gd name="T83" fmla="*/ 291 h 322"/>
                <a:gd name="T84" fmla="*/ 129 w 738"/>
                <a:gd name="T85" fmla="*/ 295 h 322"/>
                <a:gd name="T86" fmla="*/ 146 w 738"/>
                <a:gd name="T87" fmla="*/ 297 h 322"/>
                <a:gd name="T88" fmla="*/ 164 w 738"/>
                <a:gd name="T89" fmla="*/ 297 h 322"/>
                <a:gd name="T90" fmla="*/ 202 w 738"/>
                <a:gd name="T91" fmla="*/ 290 h 322"/>
                <a:gd name="T92" fmla="*/ 239 w 738"/>
                <a:gd name="T93" fmla="*/ 276 h 322"/>
                <a:gd name="T94" fmla="*/ 314 w 738"/>
                <a:gd name="T95" fmla="*/ 239 h 322"/>
                <a:gd name="T96" fmla="*/ 379 w 738"/>
                <a:gd name="T97" fmla="*/ 205 h 322"/>
                <a:gd name="T98" fmla="*/ 415 w 738"/>
                <a:gd name="T99" fmla="*/ 190 h 322"/>
                <a:gd name="T100" fmla="*/ 453 w 738"/>
                <a:gd name="T101" fmla="*/ 171 h 322"/>
                <a:gd name="T102" fmla="*/ 489 w 738"/>
                <a:gd name="T103" fmla="*/ 151 h 322"/>
                <a:gd name="T104" fmla="*/ 519 w 738"/>
                <a:gd name="T105" fmla="*/ 128 h 322"/>
                <a:gd name="T106" fmla="*/ 545 w 738"/>
                <a:gd name="T107" fmla="*/ 108 h 322"/>
                <a:gd name="T108" fmla="*/ 573 w 738"/>
                <a:gd name="T109" fmla="*/ 93 h 322"/>
                <a:gd name="T110" fmla="*/ 629 w 738"/>
                <a:gd name="T111" fmla="*/ 70 h 322"/>
                <a:gd name="T112" fmla="*/ 658 w 738"/>
                <a:gd name="T113" fmla="*/ 58 h 322"/>
                <a:gd name="T114" fmla="*/ 686 w 738"/>
                <a:gd name="T115" fmla="*/ 43 h 322"/>
                <a:gd name="T116" fmla="*/ 712 w 738"/>
                <a:gd name="T117" fmla="*/ 24 h 322"/>
                <a:gd name="T118" fmla="*/ 738 w 738"/>
                <a:gd name="T119" fmla="*/ 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738" h="322">
                  <a:moveTo>
                    <a:pt x="738" y="0"/>
                  </a:moveTo>
                  <a:lnTo>
                    <a:pt x="727" y="13"/>
                  </a:lnTo>
                  <a:lnTo>
                    <a:pt x="715" y="26"/>
                  </a:lnTo>
                  <a:lnTo>
                    <a:pt x="704" y="37"/>
                  </a:lnTo>
                  <a:lnTo>
                    <a:pt x="692" y="47"/>
                  </a:lnTo>
                  <a:lnTo>
                    <a:pt x="679" y="56"/>
                  </a:lnTo>
                  <a:lnTo>
                    <a:pt x="666" y="64"/>
                  </a:lnTo>
                  <a:lnTo>
                    <a:pt x="653" y="72"/>
                  </a:lnTo>
                  <a:lnTo>
                    <a:pt x="640" y="78"/>
                  </a:lnTo>
                  <a:lnTo>
                    <a:pt x="613" y="92"/>
                  </a:lnTo>
                  <a:lnTo>
                    <a:pt x="586" y="107"/>
                  </a:lnTo>
                  <a:lnTo>
                    <a:pt x="573" y="114"/>
                  </a:lnTo>
                  <a:lnTo>
                    <a:pt x="559" y="124"/>
                  </a:lnTo>
                  <a:lnTo>
                    <a:pt x="546" y="134"/>
                  </a:lnTo>
                  <a:lnTo>
                    <a:pt x="535" y="144"/>
                  </a:lnTo>
                  <a:lnTo>
                    <a:pt x="521" y="156"/>
                  </a:lnTo>
                  <a:lnTo>
                    <a:pt x="507" y="165"/>
                  </a:lnTo>
                  <a:lnTo>
                    <a:pt x="492" y="174"/>
                  </a:lnTo>
                  <a:lnTo>
                    <a:pt x="477" y="182"/>
                  </a:lnTo>
                  <a:lnTo>
                    <a:pt x="462" y="190"/>
                  </a:lnTo>
                  <a:lnTo>
                    <a:pt x="446" y="197"/>
                  </a:lnTo>
                  <a:lnTo>
                    <a:pt x="432" y="206"/>
                  </a:lnTo>
                  <a:lnTo>
                    <a:pt x="416" y="214"/>
                  </a:lnTo>
                  <a:lnTo>
                    <a:pt x="385" y="228"/>
                  </a:lnTo>
                  <a:lnTo>
                    <a:pt x="352" y="245"/>
                  </a:lnTo>
                  <a:lnTo>
                    <a:pt x="317" y="264"/>
                  </a:lnTo>
                  <a:lnTo>
                    <a:pt x="282" y="282"/>
                  </a:lnTo>
                  <a:lnTo>
                    <a:pt x="264" y="291"/>
                  </a:lnTo>
                  <a:lnTo>
                    <a:pt x="246" y="298"/>
                  </a:lnTo>
                  <a:lnTo>
                    <a:pt x="227" y="306"/>
                  </a:lnTo>
                  <a:lnTo>
                    <a:pt x="209" y="312"/>
                  </a:lnTo>
                  <a:lnTo>
                    <a:pt x="192" y="316"/>
                  </a:lnTo>
                  <a:lnTo>
                    <a:pt x="174" y="320"/>
                  </a:lnTo>
                  <a:lnTo>
                    <a:pt x="158" y="322"/>
                  </a:lnTo>
                  <a:lnTo>
                    <a:pt x="141" y="322"/>
                  </a:lnTo>
                  <a:lnTo>
                    <a:pt x="124" y="320"/>
                  </a:lnTo>
                  <a:lnTo>
                    <a:pt x="111" y="317"/>
                  </a:lnTo>
                  <a:lnTo>
                    <a:pt x="99" y="314"/>
                  </a:lnTo>
                  <a:lnTo>
                    <a:pt x="89" y="310"/>
                  </a:lnTo>
                  <a:lnTo>
                    <a:pt x="83" y="306"/>
                  </a:lnTo>
                  <a:lnTo>
                    <a:pt x="78" y="302"/>
                  </a:lnTo>
                  <a:lnTo>
                    <a:pt x="75" y="296"/>
                  </a:lnTo>
                  <a:lnTo>
                    <a:pt x="73" y="290"/>
                  </a:lnTo>
                  <a:lnTo>
                    <a:pt x="73" y="283"/>
                  </a:lnTo>
                  <a:lnTo>
                    <a:pt x="74" y="276"/>
                  </a:lnTo>
                  <a:lnTo>
                    <a:pt x="75" y="269"/>
                  </a:lnTo>
                  <a:lnTo>
                    <a:pt x="78" y="261"/>
                  </a:lnTo>
                  <a:lnTo>
                    <a:pt x="83" y="244"/>
                  </a:lnTo>
                  <a:lnTo>
                    <a:pt x="88" y="225"/>
                  </a:lnTo>
                  <a:lnTo>
                    <a:pt x="88" y="217"/>
                  </a:lnTo>
                  <a:lnTo>
                    <a:pt x="87" y="207"/>
                  </a:lnTo>
                  <a:lnTo>
                    <a:pt x="85" y="198"/>
                  </a:lnTo>
                  <a:lnTo>
                    <a:pt x="82" y="189"/>
                  </a:lnTo>
                  <a:lnTo>
                    <a:pt x="78" y="180"/>
                  </a:lnTo>
                  <a:lnTo>
                    <a:pt x="72" y="171"/>
                  </a:lnTo>
                  <a:lnTo>
                    <a:pt x="66" y="162"/>
                  </a:lnTo>
                  <a:lnTo>
                    <a:pt x="60" y="154"/>
                  </a:lnTo>
                  <a:lnTo>
                    <a:pt x="45" y="137"/>
                  </a:lnTo>
                  <a:lnTo>
                    <a:pt x="30" y="123"/>
                  </a:lnTo>
                  <a:lnTo>
                    <a:pt x="14" y="110"/>
                  </a:lnTo>
                  <a:lnTo>
                    <a:pt x="0" y="100"/>
                  </a:lnTo>
                  <a:lnTo>
                    <a:pt x="0" y="99"/>
                  </a:lnTo>
                  <a:lnTo>
                    <a:pt x="7" y="103"/>
                  </a:lnTo>
                  <a:lnTo>
                    <a:pt x="15" y="108"/>
                  </a:lnTo>
                  <a:lnTo>
                    <a:pt x="22" y="114"/>
                  </a:lnTo>
                  <a:lnTo>
                    <a:pt x="30" y="120"/>
                  </a:lnTo>
                  <a:lnTo>
                    <a:pt x="36" y="126"/>
                  </a:lnTo>
                  <a:lnTo>
                    <a:pt x="44" y="133"/>
                  </a:lnTo>
                  <a:lnTo>
                    <a:pt x="51" y="138"/>
                  </a:lnTo>
                  <a:lnTo>
                    <a:pt x="60" y="143"/>
                  </a:lnTo>
                  <a:lnTo>
                    <a:pt x="70" y="150"/>
                  </a:lnTo>
                  <a:lnTo>
                    <a:pt x="79" y="157"/>
                  </a:lnTo>
                  <a:lnTo>
                    <a:pt x="86" y="164"/>
                  </a:lnTo>
                  <a:lnTo>
                    <a:pt x="91" y="173"/>
                  </a:lnTo>
                  <a:lnTo>
                    <a:pt x="95" y="180"/>
                  </a:lnTo>
                  <a:lnTo>
                    <a:pt x="98" y="189"/>
                  </a:lnTo>
                  <a:lnTo>
                    <a:pt x="99" y="198"/>
                  </a:lnTo>
                  <a:lnTo>
                    <a:pt x="100" y="207"/>
                  </a:lnTo>
                  <a:lnTo>
                    <a:pt x="99" y="225"/>
                  </a:lnTo>
                  <a:lnTo>
                    <a:pt x="97" y="244"/>
                  </a:lnTo>
                  <a:lnTo>
                    <a:pt x="95" y="263"/>
                  </a:lnTo>
                  <a:lnTo>
                    <a:pt x="95" y="282"/>
                  </a:lnTo>
                  <a:lnTo>
                    <a:pt x="103" y="287"/>
                  </a:lnTo>
                  <a:lnTo>
                    <a:pt x="111" y="291"/>
                  </a:lnTo>
                  <a:lnTo>
                    <a:pt x="119" y="293"/>
                  </a:lnTo>
                  <a:lnTo>
                    <a:pt x="129" y="295"/>
                  </a:lnTo>
                  <a:lnTo>
                    <a:pt x="137" y="296"/>
                  </a:lnTo>
                  <a:lnTo>
                    <a:pt x="146" y="297"/>
                  </a:lnTo>
                  <a:lnTo>
                    <a:pt x="155" y="297"/>
                  </a:lnTo>
                  <a:lnTo>
                    <a:pt x="164" y="297"/>
                  </a:lnTo>
                  <a:lnTo>
                    <a:pt x="183" y="294"/>
                  </a:lnTo>
                  <a:lnTo>
                    <a:pt x="202" y="290"/>
                  </a:lnTo>
                  <a:lnTo>
                    <a:pt x="220" y="283"/>
                  </a:lnTo>
                  <a:lnTo>
                    <a:pt x="239" y="276"/>
                  </a:lnTo>
                  <a:lnTo>
                    <a:pt x="277" y="258"/>
                  </a:lnTo>
                  <a:lnTo>
                    <a:pt x="314" y="239"/>
                  </a:lnTo>
                  <a:lnTo>
                    <a:pt x="348" y="221"/>
                  </a:lnTo>
                  <a:lnTo>
                    <a:pt x="379" y="205"/>
                  </a:lnTo>
                  <a:lnTo>
                    <a:pt x="396" y="197"/>
                  </a:lnTo>
                  <a:lnTo>
                    <a:pt x="415" y="190"/>
                  </a:lnTo>
                  <a:lnTo>
                    <a:pt x="434" y="180"/>
                  </a:lnTo>
                  <a:lnTo>
                    <a:pt x="453" y="171"/>
                  </a:lnTo>
                  <a:lnTo>
                    <a:pt x="471" y="161"/>
                  </a:lnTo>
                  <a:lnTo>
                    <a:pt x="489" y="151"/>
                  </a:lnTo>
                  <a:lnTo>
                    <a:pt x="505" y="139"/>
                  </a:lnTo>
                  <a:lnTo>
                    <a:pt x="519" y="128"/>
                  </a:lnTo>
                  <a:lnTo>
                    <a:pt x="531" y="118"/>
                  </a:lnTo>
                  <a:lnTo>
                    <a:pt x="545" y="108"/>
                  </a:lnTo>
                  <a:lnTo>
                    <a:pt x="559" y="101"/>
                  </a:lnTo>
                  <a:lnTo>
                    <a:pt x="573" y="93"/>
                  </a:lnTo>
                  <a:lnTo>
                    <a:pt x="601" y="80"/>
                  </a:lnTo>
                  <a:lnTo>
                    <a:pt x="629" y="70"/>
                  </a:lnTo>
                  <a:lnTo>
                    <a:pt x="644" y="63"/>
                  </a:lnTo>
                  <a:lnTo>
                    <a:pt x="658" y="58"/>
                  </a:lnTo>
                  <a:lnTo>
                    <a:pt x="672" y="51"/>
                  </a:lnTo>
                  <a:lnTo>
                    <a:pt x="686" y="43"/>
                  </a:lnTo>
                  <a:lnTo>
                    <a:pt x="699" y="35"/>
                  </a:lnTo>
                  <a:lnTo>
                    <a:pt x="712" y="24"/>
                  </a:lnTo>
                  <a:lnTo>
                    <a:pt x="725" y="12"/>
                  </a:lnTo>
                  <a:lnTo>
                    <a:pt x="738" y="0"/>
                  </a:lnTo>
                  <a:close/>
                </a:path>
              </a:pathLst>
            </a:custGeom>
            <a:solidFill>
              <a:srgbClr val="AB7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33" name="Freeform 429"/>
            <p:cNvSpPr>
              <a:spLocks/>
            </p:cNvSpPr>
            <p:nvPr/>
          </p:nvSpPr>
          <p:spPr bwMode="auto">
            <a:xfrm>
              <a:off x="1144" y="908"/>
              <a:ext cx="844" cy="412"/>
            </a:xfrm>
            <a:custGeom>
              <a:avLst/>
              <a:gdLst>
                <a:gd name="T0" fmla="*/ 834 w 844"/>
                <a:gd name="T1" fmla="*/ 6 h 412"/>
                <a:gd name="T2" fmla="*/ 815 w 844"/>
                <a:gd name="T3" fmla="*/ 20 h 412"/>
                <a:gd name="T4" fmla="*/ 797 w 844"/>
                <a:gd name="T5" fmla="*/ 34 h 412"/>
                <a:gd name="T6" fmla="*/ 777 w 844"/>
                <a:gd name="T7" fmla="*/ 45 h 412"/>
                <a:gd name="T8" fmla="*/ 746 w 844"/>
                <a:gd name="T9" fmla="*/ 60 h 412"/>
                <a:gd name="T10" fmla="*/ 711 w 844"/>
                <a:gd name="T11" fmla="*/ 80 h 412"/>
                <a:gd name="T12" fmla="*/ 676 w 844"/>
                <a:gd name="T13" fmla="*/ 103 h 412"/>
                <a:gd name="T14" fmla="*/ 640 w 844"/>
                <a:gd name="T15" fmla="*/ 123 h 412"/>
                <a:gd name="T16" fmla="*/ 605 w 844"/>
                <a:gd name="T17" fmla="*/ 137 h 412"/>
                <a:gd name="T18" fmla="*/ 572 w 844"/>
                <a:gd name="T19" fmla="*/ 145 h 412"/>
                <a:gd name="T20" fmla="*/ 539 w 844"/>
                <a:gd name="T21" fmla="*/ 156 h 412"/>
                <a:gd name="T22" fmla="*/ 507 w 844"/>
                <a:gd name="T23" fmla="*/ 169 h 412"/>
                <a:gd name="T24" fmla="*/ 469 w 844"/>
                <a:gd name="T25" fmla="*/ 192 h 412"/>
                <a:gd name="T26" fmla="*/ 431 w 844"/>
                <a:gd name="T27" fmla="*/ 213 h 412"/>
                <a:gd name="T28" fmla="*/ 395 w 844"/>
                <a:gd name="T29" fmla="*/ 227 h 412"/>
                <a:gd name="T30" fmla="*/ 351 w 844"/>
                <a:gd name="T31" fmla="*/ 238 h 412"/>
                <a:gd name="T32" fmla="*/ 286 w 844"/>
                <a:gd name="T33" fmla="*/ 253 h 412"/>
                <a:gd name="T34" fmla="*/ 225 w 844"/>
                <a:gd name="T35" fmla="*/ 271 h 412"/>
                <a:gd name="T36" fmla="*/ 182 w 844"/>
                <a:gd name="T37" fmla="*/ 287 h 412"/>
                <a:gd name="T38" fmla="*/ 141 w 844"/>
                <a:gd name="T39" fmla="*/ 306 h 412"/>
                <a:gd name="T40" fmla="*/ 101 w 844"/>
                <a:gd name="T41" fmla="*/ 328 h 412"/>
                <a:gd name="T42" fmla="*/ 66 w 844"/>
                <a:gd name="T43" fmla="*/ 354 h 412"/>
                <a:gd name="T44" fmla="*/ 36 w 844"/>
                <a:gd name="T45" fmla="*/ 382 h 412"/>
                <a:gd name="T46" fmla="*/ 22 w 844"/>
                <a:gd name="T47" fmla="*/ 403 h 412"/>
                <a:gd name="T48" fmla="*/ 19 w 844"/>
                <a:gd name="T49" fmla="*/ 409 h 412"/>
                <a:gd name="T50" fmla="*/ 16 w 844"/>
                <a:gd name="T51" fmla="*/ 412 h 412"/>
                <a:gd name="T52" fmla="*/ 8 w 844"/>
                <a:gd name="T53" fmla="*/ 412 h 412"/>
                <a:gd name="T54" fmla="*/ 1 w 844"/>
                <a:gd name="T55" fmla="*/ 410 h 412"/>
                <a:gd name="T56" fmla="*/ 4 w 844"/>
                <a:gd name="T57" fmla="*/ 411 h 412"/>
                <a:gd name="T58" fmla="*/ 9 w 844"/>
                <a:gd name="T59" fmla="*/ 411 h 412"/>
                <a:gd name="T60" fmla="*/ 12 w 844"/>
                <a:gd name="T61" fmla="*/ 411 h 412"/>
                <a:gd name="T62" fmla="*/ 16 w 844"/>
                <a:gd name="T63" fmla="*/ 410 h 412"/>
                <a:gd name="T64" fmla="*/ 28 w 844"/>
                <a:gd name="T65" fmla="*/ 389 h 412"/>
                <a:gd name="T66" fmla="*/ 43 w 844"/>
                <a:gd name="T67" fmla="*/ 369 h 412"/>
                <a:gd name="T68" fmla="*/ 77 w 844"/>
                <a:gd name="T69" fmla="*/ 331 h 412"/>
                <a:gd name="T70" fmla="*/ 117 w 844"/>
                <a:gd name="T71" fmla="*/ 299 h 412"/>
                <a:gd name="T72" fmla="*/ 161 w 844"/>
                <a:gd name="T73" fmla="*/ 275 h 412"/>
                <a:gd name="T74" fmla="*/ 194 w 844"/>
                <a:gd name="T75" fmla="*/ 259 h 412"/>
                <a:gd name="T76" fmla="*/ 229 w 844"/>
                <a:gd name="T77" fmla="*/ 246 h 412"/>
                <a:gd name="T78" fmla="*/ 298 w 844"/>
                <a:gd name="T79" fmla="*/ 230 h 412"/>
                <a:gd name="T80" fmla="*/ 367 w 844"/>
                <a:gd name="T81" fmla="*/ 214 h 412"/>
                <a:gd name="T82" fmla="*/ 400 w 844"/>
                <a:gd name="T83" fmla="*/ 205 h 412"/>
                <a:gd name="T84" fmla="*/ 432 w 844"/>
                <a:gd name="T85" fmla="*/ 190 h 412"/>
                <a:gd name="T86" fmla="*/ 470 w 844"/>
                <a:gd name="T87" fmla="*/ 168 h 412"/>
                <a:gd name="T88" fmla="*/ 507 w 844"/>
                <a:gd name="T89" fmla="*/ 147 h 412"/>
                <a:gd name="T90" fmla="*/ 547 w 844"/>
                <a:gd name="T91" fmla="*/ 129 h 412"/>
                <a:gd name="T92" fmla="*/ 588 w 844"/>
                <a:gd name="T93" fmla="*/ 116 h 412"/>
                <a:gd name="T94" fmla="*/ 634 w 844"/>
                <a:gd name="T95" fmla="*/ 99 h 412"/>
                <a:gd name="T96" fmla="*/ 676 w 844"/>
                <a:gd name="T97" fmla="*/ 79 h 412"/>
                <a:gd name="T98" fmla="*/ 719 w 844"/>
                <a:gd name="T99" fmla="*/ 59 h 412"/>
                <a:gd name="T100" fmla="*/ 763 w 844"/>
                <a:gd name="T101" fmla="*/ 43 h 412"/>
                <a:gd name="T102" fmla="*/ 785 w 844"/>
                <a:gd name="T103" fmla="*/ 34 h 412"/>
                <a:gd name="T104" fmla="*/ 805 w 844"/>
                <a:gd name="T105" fmla="*/ 23 h 412"/>
                <a:gd name="T106" fmla="*/ 823 w 844"/>
                <a:gd name="T107" fmla="*/ 10 h 412"/>
                <a:gd name="T108" fmla="*/ 844 w 844"/>
                <a:gd name="T109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44" h="412">
                  <a:moveTo>
                    <a:pt x="844" y="0"/>
                  </a:moveTo>
                  <a:lnTo>
                    <a:pt x="834" y="6"/>
                  </a:lnTo>
                  <a:lnTo>
                    <a:pt x="824" y="12"/>
                  </a:lnTo>
                  <a:lnTo>
                    <a:pt x="815" y="20"/>
                  </a:lnTo>
                  <a:lnTo>
                    <a:pt x="806" y="26"/>
                  </a:lnTo>
                  <a:lnTo>
                    <a:pt x="797" y="34"/>
                  </a:lnTo>
                  <a:lnTo>
                    <a:pt x="788" y="40"/>
                  </a:lnTo>
                  <a:lnTo>
                    <a:pt x="777" y="45"/>
                  </a:lnTo>
                  <a:lnTo>
                    <a:pt x="767" y="51"/>
                  </a:lnTo>
                  <a:lnTo>
                    <a:pt x="746" y="60"/>
                  </a:lnTo>
                  <a:lnTo>
                    <a:pt x="728" y="70"/>
                  </a:lnTo>
                  <a:lnTo>
                    <a:pt x="711" y="80"/>
                  </a:lnTo>
                  <a:lnTo>
                    <a:pt x="693" y="92"/>
                  </a:lnTo>
                  <a:lnTo>
                    <a:pt x="676" y="103"/>
                  </a:lnTo>
                  <a:lnTo>
                    <a:pt x="659" y="113"/>
                  </a:lnTo>
                  <a:lnTo>
                    <a:pt x="640" y="123"/>
                  </a:lnTo>
                  <a:lnTo>
                    <a:pt x="621" y="131"/>
                  </a:lnTo>
                  <a:lnTo>
                    <a:pt x="605" y="137"/>
                  </a:lnTo>
                  <a:lnTo>
                    <a:pt x="588" y="141"/>
                  </a:lnTo>
                  <a:lnTo>
                    <a:pt x="572" y="145"/>
                  </a:lnTo>
                  <a:lnTo>
                    <a:pt x="555" y="151"/>
                  </a:lnTo>
                  <a:lnTo>
                    <a:pt x="539" y="156"/>
                  </a:lnTo>
                  <a:lnTo>
                    <a:pt x="522" y="161"/>
                  </a:lnTo>
                  <a:lnTo>
                    <a:pt x="507" y="169"/>
                  </a:lnTo>
                  <a:lnTo>
                    <a:pt x="492" y="177"/>
                  </a:lnTo>
                  <a:lnTo>
                    <a:pt x="469" y="192"/>
                  </a:lnTo>
                  <a:lnTo>
                    <a:pt x="449" y="204"/>
                  </a:lnTo>
                  <a:lnTo>
                    <a:pt x="431" y="213"/>
                  </a:lnTo>
                  <a:lnTo>
                    <a:pt x="413" y="221"/>
                  </a:lnTo>
                  <a:lnTo>
                    <a:pt x="395" y="227"/>
                  </a:lnTo>
                  <a:lnTo>
                    <a:pt x="374" y="232"/>
                  </a:lnTo>
                  <a:lnTo>
                    <a:pt x="351" y="238"/>
                  </a:lnTo>
                  <a:lnTo>
                    <a:pt x="324" y="242"/>
                  </a:lnTo>
                  <a:lnTo>
                    <a:pt x="286" y="253"/>
                  </a:lnTo>
                  <a:lnTo>
                    <a:pt x="246" y="264"/>
                  </a:lnTo>
                  <a:lnTo>
                    <a:pt x="225" y="271"/>
                  </a:lnTo>
                  <a:lnTo>
                    <a:pt x="203" y="279"/>
                  </a:lnTo>
                  <a:lnTo>
                    <a:pt x="182" y="287"/>
                  </a:lnTo>
                  <a:lnTo>
                    <a:pt x="161" y="296"/>
                  </a:lnTo>
                  <a:lnTo>
                    <a:pt x="141" y="306"/>
                  </a:lnTo>
                  <a:lnTo>
                    <a:pt x="120" y="316"/>
                  </a:lnTo>
                  <a:lnTo>
                    <a:pt x="101" y="328"/>
                  </a:lnTo>
                  <a:lnTo>
                    <a:pt x="82" y="340"/>
                  </a:lnTo>
                  <a:lnTo>
                    <a:pt x="66" y="354"/>
                  </a:lnTo>
                  <a:lnTo>
                    <a:pt x="50" y="367"/>
                  </a:lnTo>
                  <a:lnTo>
                    <a:pt x="36" y="382"/>
                  </a:lnTo>
                  <a:lnTo>
                    <a:pt x="24" y="398"/>
                  </a:lnTo>
                  <a:lnTo>
                    <a:pt x="22" y="403"/>
                  </a:lnTo>
                  <a:lnTo>
                    <a:pt x="20" y="406"/>
                  </a:lnTo>
                  <a:lnTo>
                    <a:pt x="19" y="409"/>
                  </a:lnTo>
                  <a:lnTo>
                    <a:pt x="18" y="411"/>
                  </a:lnTo>
                  <a:lnTo>
                    <a:pt x="16" y="412"/>
                  </a:lnTo>
                  <a:lnTo>
                    <a:pt x="13" y="412"/>
                  </a:lnTo>
                  <a:lnTo>
                    <a:pt x="8" y="412"/>
                  </a:lnTo>
                  <a:lnTo>
                    <a:pt x="0" y="411"/>
                  </a:lnTo>
                  <a:lnTo>
                    <a:pt x="1" y="410"/>
                  </a:lnTo>
                  <a:lnTo>
                    <a:pt x="2" y="411"/>
                  </a:lnTo>
                  <a:lnTo>
                    <a:pt x="4" y="411"/>
                  </a:lnTo>
                  <a:lnTo>
                    <a:pt x="7" y="411"/>
                  </a:lnTo>
                  <a:lnTo>
                    <a:pt x="9" y="411"/>
                  </a:lnTo>
                  <a:lnTo>
                    <a:pt x="11" y="411"/>
                  </a:lnTo>
                  <a:lnTo>
                    <a:pt x="12" y="411"/>
                  </a:lnTo>
                  <a:lnTo>
                    <a:pt x="14" y="410"/>
                  </a:lnTo>
                  <a:lnTo>
                    <a:pt x="16" y="410"/>
                  </a:lnTo>
                  <a:lnTo>
                    <a:pt x="22" y="399"/>
                  </a:lnTo>
                  <a:lnTo>
                    <a:pt x="28" y="389"/>
                  </a:lnTo>
                  <a:lnTo>
                    <a:pt x="35" y="378"/>
                  </a:lnTo>
                  <a:lnTo>
                    <a:pt x="43" y="369"/>
                  </a:lnTo>
                  <a:lnTo>
                    <a:pt x="59" y="349"/>
                  </a:lnTo>
                  <a:lnTo>
                    <a:pt x="77" y="331"/>
                  </a:lnTo>
                  <a:lnTo>
                    <a:pt x="97" y="314"/>
                  </a:lnTo>
                  <a:lnTo>
                    <a:pt x="117" y="299"/>
                  </a:lnTo>
                  <a:lnTo>
                    <a:pt x="138" y="286"/>
                  </a:lnTo>
                  <a:lnTo>
                    <a:pt x="161" y="275"/>
                  </a:lnTo>
                  <a:lnTo>
                    <a:pt x="177" y="266"/>
                  </a:lnTo>
                  <a:lnTo>
                    <a:pt x="194" y="259"/>
                  </a:lnTo>
                  <a:lnTo>
                    <a:pt x="211" y="253"/>
                  </a:lnTo>
                  <a:lnTo>
                    <a:pt x="229" y="246"/>
                  </a:lnTo>
                  <a:lnTo>
                    <a:pt x="263" y="238"/>
                  </a:lnTo>
                  <a:lnTo>
                    <a:pt x="298" y="230"/>
                  </a:lnTo>
                  <a:lnTo>
                    <a:pt x="333" y="223"/>
                  </a:lnTo>
                  <a:lnTo>
                    <a:pt x="367" y="214"/>
                  </a:lnTo>
                  <a:lnTo>
                    <a:pt x="383" y="210"/>
                  </a:lnTo>
                  <a:lnTo>
                    <a:pt x="400" y="205"/>
                  </a:lnTo>
                  <a:lnTo>
                    <a:pt x="416" y="197"/>
                  </a:lnTo>
                  <a:lnTo>
                    <a:pt x="432" y="190"/>
                  </a:lnTo>
                  <a:lnTo>
                    <a:pt x="451" y="179"/>
                  </a:lnTo>
                  <a:lnTo>
                    <a:pt x="470" y="168"/>
                  </a:lnTo>
                  <a:lnTo>
                    <a:pt x="489" y="157"/>
                  </a:lnTo>
                  <a:lnTo>
                    <a:pt x="507" y="147"/>
                  </a:lnTo>
                  <a:lnTo>
                    <a:pt x="526" y="138"/>
                  </a:lnTo>
                  <a:lnTo>
                    <a:pt x="547" y="129"/>
                  </a:lnTo>
                  <a:lnTo>
                    <a:pt x="567" y="122"/>
                  </a:lnTo>
                  <a:lnTo>
                    <a:pt x="588" y="116"/>
                  </a:lnTo>
                  <a:lnTo>
                    <a:pt x="612" y="108"/>
                  </a:lnTo>
                  <a:lnTo>
                    <a:pt x="634" y="99"/>
                  </a:lnTo>
                  <a:lnTo>
                    <a:pt x="656" y="89"/>
                  </a:lnTo>
                  <a:lnTo>
                    <a:pt x="676" y="79"/>
                  </a:lnTo>
                  <a:lnTo>
                    <a:pt x="697" y="69"/>
                  </a:lnTo>
                  <a:lnTo>
                    <a:pt x="719" y="59"/>
                  </a:lnTo>
                  <a:lnTo>
                    <a:pt x="740" y="51"/>
                  </a:lnTo>
                  <a:lnTo>
                    <a:pt x="763" y="43"/>
                  </a:lnTo>
                  <a:lnTo>
                    <a:pt x="774" y="39"/>
                  </a:lnTo>
                  <a:lnTo>
                    <a:pt x="785" y="34"/>
                  </a:lnTo>
                  <a:lnTo>
                    <a:pt x="795" y="28"/>
                  </a:lnTo>
                  <a:lnTo>
                    <a:pt x="805" y="23"/>
                  </a:lnTo>
                  <a:lnTo>
                    <a:pt x="814" y="17"/>
                  </a:lnTo>
                  <a:lnTo>
                    <a:pt x="823" y="10"/>
                  </a:lnTo>
                  <a:lnTo>
                    <a:pt x="834" y="5"/>
                  </a:lnTo>
                  <a:lnTo>
                    <a:pt x="844" y="0"/>
                  </a:lnTo>
                  <a:close/>
                </a:path>
              </a:pathLst>
            </a:custGeom>
            <a:solidFill>
              <a:srgbClr val="AB7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34" name="Freeform 430"/>
            <p:cNvSpPr>
              <a:spLocks/>
            </p:cNvSpPr>
            <p:nvPr/>
          </p:nvSpPr>
          <p:spPr bwMode="auto">
            <a:xfrm>
              <a:off x="1872" y="1008"/>
              <a:ext cx="84" cy="202"/>
            </a:xfrm>
            <a:custGeom>
              <a:avLst/>
              <a:gdLst>
                <a:gd name="T0" fmla="*/ 0 w 84"/>
                <a:gd name="T1" fmla="*/ 0 h 202"/>
                <a:gd name="T2" fmla="*/ 1 w 84"/>
                <a:gd name="T3" fmla="*/ 3 h 202"/>
                <a:gd name="T4" fmla="*/ 4 w 84"/>
                <a:gd name="T5" fmla="*/ 6 h 202"/>
                <a:gd name="T6" fmla="*/ 6 w 84"/>
                <a:gd name="T7" fmla="*/ 9 h 202"/>
                <a:gd name="T8" fmla="*/ 7 w 84"/>
                <a:gd name="T9" fmla="*/ 12 h 202"/>
                <a:gd name="T10" fmla="*/ 9 w 84"/>
                <a:gd name="T11" fmla="*/ 14 h 202"/>
                <a:gd name="T12" fmla="*/ 11 w 84"/>
                <a:gd name="T13" fmla="*/ 18 h 202"/>
                <a:gd name="T14" fmla="*/ 13 w 84"/>
                <a:gd name="T15" fmla="*/ 21 h 202"/>
                <a:gd name="T16" fmla="*/ 15 w 84"/>
                <a:gd name="T17" fmla="*/ 23 h 202"/>
                <a:gd name="T18" fmla="*/ 25 w 84"/>
                <a:gd name="T19" fmla="*/ 33 h 202"/>
                <a:gd name="T20" fmla="*/ 33 w 84"/>
                <a:gd name="T21" fmla="*/ 43 h 202"/>
                <a:gd name="T22" fmla="*/ 41 w 84"/>
                <a:gd name="T23" fmla="*/ 53 h 202"/>
                <a:gd name="T24" fmla="*/ 47 w 84"/>
                <a:gd name="T25" fmla="*/ 62 h 202"/>
                <a:gd name="T26" fmla="*/ 52 w 84"/>
                <a:gd name="T27" fmla="*/ 73 h 202"/>
                <a:gd name="T28" fmla="*/ 58 w 84"/>
                <a:gd name="T29" fmla="*/ 84 h 202"/>
                <a:gd name="T30" fmla="*/ 62 w 84"/>
                <a:gd name="T31" fmla="*/ 94 h 202"/>
                <a:gd name="T32" fmla="*/ 66 w 84"/>
                <a:gd name="T33" fmla="*/ 105 h 202"/>
                <a:gd name="T34" fmla="*/ 73 w 84"/>
                <a:gd name="T35" fmla="*/ 127 h 202"/>
                <a:gd name="T36" fmla="*/ 77 w 84"/>
                <a:gd name="T37" fmla="*/ 151 h 202"/>
                <a:gd name="T38" fmla="*/ 81 w 84"/>
                <a:gd name="T39" fmla="*/ 175 h 202"/>
                <a:gd name="T40" fmla="*/ 84 w 84"/>
                <a:gd name="T41" fmla="*/ 202 h 202"/>
                <a:gd name="T42" fmla="*/ 79 w 84"/>
                <a:gd name="T43" fmla="*/ 201 h 202"/>
                <a:gd name="T44" fmla="*/ 79 w 84"/>
                <a:gd name="T45" fmla="*/ 199 h 202"/>
                <a:gd name="T46" fmla="*/ 84 w 84"/>
                <a:gd name="T47" fmla="*/ 198 h 202"/>
                <a:gd name="T48" fmla="*/ 76 w 84"/>
                <a:gd name="T49" fmla="*/ 189 h 202"/>
                <a:gd name="T50" fmla="*/ 68 w 84"/>
                <a:gd name="T51" fmla="*/ 177 h 202"/>
                <a:gd name="T52" fmla="*/ 62 w 84"/>
                <a:gd name="T53" fmla="*/ 164 h 202"/>
                <a:gd name="T54" fmla="*/ 57 w 84"/>
                <a:gd name="T55" fmla="*/ 152 h 202"/>
                <a:gd name="T56" fmla="*/ 51 w 84"/>
                <a:gd name="T57" fmla="*/ 139 h 202"/>
                <a:gd name="T58" fmla="*/ 46 w 84"/>
                <a:gd name="T59" fmla="*/ 125 h 202"/>
                <a:gd name="T60" fmla="*/ 42 w 84"/>
                <a:gd name="T61" fmla="*/ 111 h 202"/>
                <a:gd name="T62" fmla="*/ 36 w 84"/>
                <a:gd name="T63" fmla="*/ 98 h 202"/>
                <a:gd name="T64" fmla="*/ 32 w 84"/>
                <a:gd name="T65" fmla="*/ 86 h 202"/>
                <a:gd name="T66" fmla="*/ 27 w 84"/>
                <a:gd name="T67" fmla="*/ 73 h 202"/>
                <a:gd name="T68" fmla="*/ 22 w 84"/>
                <a:gd name="T69" fmla="*/ 61 h 202"/>
                <a:gd name="T70" fmla="*/ 16 w 84"/>
                <a:gd name="T71" fmla="*/ 50 h 202"/>
                <a:gd name="T72" fmla="*/ 12 w 84"/>
                <a:gd name="T73" fmla="*/ 38 h 202"/>
                <a:gd name="T74" fmla="*/ 7 w 84"/>
                <a:gd name="T75" fmla="*/ 25 h 202"/>
                <a:gd name="T76" fmla="*/ 2 w 84"/>
                <a:gd name="T77" fmla="*/ 12 h 202"/>
                <a:gd name="T78" fmla="*/ 0 w 84"/>
                <a:gd name="T79" fmla="*/ 0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84" h="202">
                  <a:moveTo>
                    <a:pt x="0" y="0"/>
                  </a:moveTo>
                  <a:lnTo>
                    <a:pt x="1" y="3"/>
                  </a:lnTo>
                  <a:lnTo>
                    <a:pt x="4" y="6"/>
                  </a:lnTo>
                  <a:lnTo>
                    <a:pt x="6" y="9"/>
                  </a:lnTo>
                  <a:lnTo>
                    <a:pt x="7" y="12"/>
                  </a:lnTo>
                  <a:lnTo>
                    <a:pt x="9" y="14"/>
                  </a:lnTo>
                  <a:lnTo>
                    <a:pt x="11" y="18"/>
                  </a:lnTo>
                  <a:lnTo>
                    <a:pt x="13" y="21"/>
                  </a:lnTo>
                  <a:lnTo>
                    <a:pt x="15" y="23"/>
                  </a:lnTo>
                  <a:lnTo>
                    <a:pt x="25" y="33"/>
                  </a:lnTo>
                  <a:lnTo>
                    <a:pt x="33" y="43"/>
                  </a:lnTo>
                  <a:lnTo>
                    <a:pt x="41" y="53"/>
                  </a:lnTo>
                  <a:lnTo>
                    <a:pt x="47" y="62"/>
                  </a:lnTo>
                  <a:lnTo>
                    <a:pt x="52" y="73"/>
                  </a:lnTo>
                  <a:lnTo>
                    <a:pt x="58" y="84"/>
                  </a:lnTo>
                  <a:lnTo>
                    <a:pt x="62" y="94"/>
                  </a:lnTo>
                  <a:lnTo>
                    <a:pt x="66" y="105"/>
                  </a:lnTo>
                  <a:lnTo>
                    <a:pt x="73" y="127"/>
                  </a:lnTo>
                  <a:lnTo>
                    <a:pt x="77" y="151"/>
                  </a:lnTo>
                  <a:lnTo>
                    <a:pt x="81" y="175"/>
                  </a:lnTo>
                  <a:lnTo>
                    <a:pt x="84" y="202"/>
                  </a:lnTo>
                  <a:lnTo>
                    <a:pt x="79" y="201"/>
                  </a:lnTo>
                  <a:lnTo>
                    <a:pt x="79" y="199"/>
                  </a:lnTo>
                  <a:lnTo>
                    <a:pt x="84" y="198"/>
                  </a:lnTo>
                  <a:lnTo>
                    <a:pt x="76" y="189"/>
                  </a:lnTo>
                  <a:lnTo>
                    <a:pt x="68" y="177"/>
                  </a:lnTo>
                  <a:lnTo>
                    <a:pt x="62" y="164"/>
                  </a:lnTo>
                  <a:lnTo>
                    <a:pt x="57" y="152"/>
                  </a:lnTo>
                  <a:lnTo>
                    <a:pt x="51" y="139"/>
                  </a:lnTo>
                  <a:lnTo>
                    <a:pt x="46" y="125"/>
                  </a:lnTo>
                  <a:lnTo>
                    <a:pt x="42" y="111"/>
                  </a:lnTo>
                  <a:lnTo>
                    <a:pt x="36" y="98"/>
                  </a:lnTo>
                  <a:lnTo>
                    <a:pt x="32" y="86"/>
                  </a:lnTo>
                  <a:lnTo>
                    <a:pt x="27" y="73"/>
                  </a:lnTo>
                  <a:lnTo>
                    <a:pt x="22" y="61"/>
                  </a:lnTo>
                  <a:lnTo>
                    <a:pt x="16" y="50"/>
                  </a:lnTo>
                  <a:lnTo>
                    <a:pt x="12" y="38"/>
                  </a:lnTo>
                  <a:lnTo>
                    <a:pt x="7" y="25"/>
                  </a:lnTo>
                  <a:lnTo>
                    <a:pt x="2" y="1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B7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35" name="Freeform 431"/>
            <p:cNvSpPr>
              <a:spLocks/>
            </p:cNvSpPr>
            <p:nvPr/>
          </p:nvSpPr>
          <p:spPr bwMode="auto">
            <a:xfrm>
              <a:off x="1334" y="1334"/>
              <a:ext cx="63" cy="201"/>
            </a:xfrm>
            <a:custGeom>
              <a:avLst/>
              <a:gdLst>
                <a:gd name="T0" fmla="*/ 63 w 63"/>
                <a:gd name="T1" fmla="*/ 0 h 201"/>
                <a:gd name="T2" fmla="*/ 59 w 63"/>
                <a:gd name="T3" fmla="*/ 25 h 201"/>
                <a:gd name="T4" fmla="*/ 55 w 63"/>
                <a:gd name="T5" fmla="*/ 52 h 201"/>
                <a:gd name="T6" fmla="*/ 49 w 63"/>
                <a:gd name="T7" fmla="*/ 79 h 201"/>
                <a:gd name="T8" fmla="*/ 44 w 63"/>
                <a:gd name="T9" fmla="*/ 105 h 201"/>
                <a:gd name="T10" fmla="*/ 37 w 63"/>
                <a:gd name="T11" fmla="*/ 131 h 201"/>
                <a:gd name="T12" fmla="*/ 27 w 63"/>
                <a:gd name="T13" fmla="*/ 156 h 201"/>
                <a:gd name="T14" fmla="*/ 22 w 63"/>
                <a:gd name="T15" fmla="*/ 168 h 201"/>
                <a:gd name="T16" fmla="*/ 15 w 63"/>
                <a:gd name="T17" fmla="*/ 180 h 201"/>
                <a:gd name="T18" fmla="*/ 8 w 63"/>
                <a:gd name="T19" fmla="*/ 190 h 201"/>
                <a:gd name="T20" fmla="*/ 0 w 63"/>
                <a:gd name="T21" fmla="*/ 201 h 201"/>
                <a:gd name="T22" fmla="*/ 0 w 63"/>
                <a:gd name="T23" fmla="*/ 201 h 201"/>
                <a:gd name="T24" fmla="*/ 7 w 63"/>
                <a:gd name="T25" fmla="*/ 173 h 201"/>
                <a:gd name="T26" fmla="*/ 12 w 63"/>
                <a:gd name="T27" fmla="*/ 147 h 201"/>
                <a:gd name="T28" fmla="*/ 16 w 63"/>
                <a:gd name="T29" fmla="*/ 122 h 201"/>
                <a:gd name="T30" fmla="*/ 22 w 63"/>
                <a:gd name="T31" fmla="*/ 98 h 201"/>
                <a:gd name="T32" fmla="*/ 28 w 63"/>
                <a:gd name="T33" fmla="*/ 74 h 201"/>
                <a:gd name="T34" fmla="*/ 37 w 63"/>
                <a:gd name="T35" fmla="*/ 51 h 201"/>
                <a:gd name="T36" fmla="*/ 42 w 63"/>
                <a:gd name="T37" fmla="*/ 38 h 201"/>
                <a:gd name="T38" fmla="*/ 48 w 63"/>
                <a:gd name="T39" fmla="*/ 27 h 201"/>
                <a:gd name="T40" fmla="*/ 56 w 63"/>
                <a:gd name="T41" fmla="*/ 14 h 201"/>
                <a:gd name="T42" fmla="*/ 63 w 63"/>
                <a:gd name="T43" fmla="*/ 0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3" h="201">
                  <a:moveTo>
                    <a:pt x="63" y="0"/>
                  </a:moveTo>
                  <a:lnTo>
                    <a:pt x="59" y="25"/>
                  </a:lnTo>
                  <a:lnTo>
                    <a:pt x="55" y="52"/>
                  </a:lnTo>
                  <a:lnTo>
                    <a:pt x="49" y="79"/>
                  </a:lnTo>
                  <a:lnTo>
                    <a:pt x="44" y="105"/>
                  </a:lnTo>
                  <a:lnTo>
                    <a:pt x="37" y="131"/>
                  </a:lnTo>
                  <a:lnTo>
                    <a:pt x="27" y="156"/>
                  </a:lnTo>
                  <a:lnTo>
                    <a:pt x="22" y="168"/>
                  </a:lnTo>
                  <a:lnTo>
                    <a:pt x="15" y="180"/>
                  </a:lnTo>
                  <a:lnTo>
                    <a:pt x="8" y="190"/>
                  </a:lnTo>
                  <a:lnTo>
                    <a:pt x="0" y="201"/>
                  </a:lnTo>
                  <a:lnTo>
                    <a:pt x="0" y="201"/>
                  </a:lnTo>
                  <a:lnTo>
                    <a:pt x="7" y="173"/>
                  </a:lnTo>
                  <a:lnTo>
                    <a:pt x="12" y="147"/>
                  </a:lnTo>
                  <a:lnTo>
                    <a:pt x="16" y="122"/>
                  </a:lnTo>
                  <a:lnTo>
                    <a:pt x="22" y="98"/>
                  </a:lnTo>
                  <a:lnTo>
                    <a:pt x="28" y="74"/>
                  </a:lnTo>
                  <a:lnTo>
                    <a:pt x="37" y="51"/>
                  </a:lnTo>
                  <a:lnTo>
                    <a:pt x="42" y="38"/>
                  </a:lnTo>
                  <a:lnTo>
                    <a:pt x="48" y="27"/>
                  </a:lnTo>
                  <a:lnTo>
                    <a:pt x="56" y="14"/>
                  </a:lnTo>
                  <a:lnTo>
                    <a:pt x="63" y="0"/>
                  </a:lnTo>
                  <a:close/>
                </a:path>
              </a:pathLst>
            </a:custGeom>
            <a:solidFill>
              <a:srgbClr val="AB7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2483" name="Picture 435" descr="C:\Users\radoslav.pekny\AppData\Local\Microsoft\Windows\Temporary Internet Files\Content.IE5\01OCLJ88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747" y="714991"/>
            <a:ext cx="724091" cy="679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6" name="Picture 4" descr="http://upload.wikimedia.org/wikipedia/commons/thumb/2/2a/Illustration_Fagus_sylvatica0.jpg/640px-Illustration_Fagus_sylvatica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4452" y="3728983"/>
            <a:ext cx="1936461" cy="3123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8" name="Group 8"/>
          <p:cNvGrpSpPr>
            <a:grpSpLocks noChangeAspect="1"/>
          </p:cNvGrpSpPr>
          <p:nvPr/>
        </p:nvGrpSpPr>
        <p:grpSpPr bwMode="auto">
          <a:xfrm rot="3082272">
            <a:off x="6173799" y="3977695"/>
            <a:ext cx="1054100" cy="1812925"/>
            <a:chOff x="2548" y="1589"/>
            <a:chExt cx="664" cy="1142"/>
          </a:xfrm>
        </p:grpSpPr>
        <p:sp>
          <p:nvSpPr>
            <p:cNvPr id="119" name="AutoShape 7"/>
            <p:cNvSpPr>
              <a:spLocks noChangeAspect="1" noChangeArrowheads="1" noTextEdit="1"/>
            </p:cNvSpPr>
            <p:nvPr/>
          </p:nvSpPr>
          <p:spPr bwMode="auto">
            <a:xfrm>
              <a:off x="2548" y="1589"/>
              <a:ext cx="664" cy="11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" name="Freeform 10"/>
            <p:cNvSpPr>
              <a:spLocks/>
            </p:cNvSpPr>
            <p:nvPr/>
          </p:nvSpPr>
          <p:spPr bwMode="auto">
            <a:xfrm>
              <a:off x="2720" y="1831"/>
              <a:ext cx="457" cy="622"/>
            </a:xfrm>
            <a:custGeom>
              <a:avLst/>
              <a:gdLst>
                <a:gd name="T0" fmla="*/ 902 w 914"/>
                <a:gd name="T1" fmla="*/ 573 h 1244"/>
                <a:gd name="T2" fmla="*/ 914 w 914"/>
                <a:gd name="T3" fmla="*/ 720 h 1244"/>
                <a:gd name="T4" fmla="*/ 905 w 914"/>
                <a:gd name="T5" fmla="*/ 851 h 1244"/>
                <a:gd name="T6" fmla="*/ 878 w 914"/>
                <a:gd name="T7" fmla="*/ 966 h 1244"/>
                <a:gd name="T8" fmla="*/ 837 w 914"/>
                <a:gd name="T9" fmla="*/ 1062 h 1244"/>
                <a:gd name="T10" fmla="*/ 784 w 914"/>
                <a:gd name="T11" fmla="*/ 1139 h 1244"/>
                <a:gd name="T12" fmla="*/ 721 w 914"/>
                <a:gd name="T13" fmla="*/ 1196 h 1244"/>
                <a:gd name="T14" fmla="*/ 656 w 914"/>
                <a:gd name="T15" fmla="*/ 1230 h 1244"/>
                <a:gd name="T16" fmla="*/ 573 w 914"/>
                <a:gd name="T17" fmla="*/ 1244 h 1244"/>
                <a:gd name="T18" fmla="*/ 483 w 914"/>
                <a:gd name="T19" fmla="*/ 1234 h 1244"/>
                <a:gd name="T20" fmla="*/ 401 w 914"/>
                <a:gd name="T21" fmla="*/ 1200 h 1244"/>
                <a:gd name="T22" fmla="*/ 327 w 914"/>
                <a:gd name="T23" fmla="*/ 1146 h 1244"/>
                <a:gd name="T24" fmla="*/ 261 w 914"/>
                <a:gd name="T25" fmla="*/ 1076 h 1244"/>
                <a:gd name="T26" fmla="*/ 198 w 914"/>
                <a:gd name="T27" fmla="*/ 992 h 1244"/>
                <a:gd name="T28" fmla="*/ 141 w 914"/>
                <a:gd name="T29" fmla="*/ 897 h 1244"/>
                <a:gd name="T30" fmla="*/ 86 w 914"/>
                <a:gd name="T31" fmla="*/ 794 h 1244"/>
                <a:gd name="T32" fmla="*/ 34 w 914"/>
                <a:gd name="T33" fmla="*/ 684 h 1244"/>
                <a:gd name="T34" fmla="*/ 5 w 914"/>
                <a:gd name="T35" fmla="*/ 565 h 1244"/>
                <a:gd name="T36" fmla="*/ 3 w 914"/>
                <a:gd name="T37" fmla="*/ 449 h 1244"/>
                <a:gd name="T38" fmla="*/ 23 w 914"/>
                <a:gd name="T39" fmla="*/ 338 h 1244"/>
                <a:gd name="T40" fmla="*/ 66 w 914"/>
                <a:gd name="T41" fmla="*/ 238 h 1244"/>
                <a:gd name="T42" fmla="*/ 126 w 914"/>
                <a:gd name="T43" fmla="*/ 151 h 1244"/>
                <a:gd name="T44" fmla="*/ 202 w 914"/>
                <a:gd name="T45" fmla="*/ 81 h 1244"/>
                <a:gd name="T46" fmla="*/ 289 w 914"/>
                <a:gd name="T47" fmla="*/ 30 h 1244"/>
                <a:gd name="T48" fmla="*/ 385 w 914"/>
                <a:gd name="T49" fmla="*/ 5 h 1244"/>
                <a:gd name="T50" fmla="*/ 477 w 914"/>
                <a:gd name="T51" fmla="*/ 4 h 1244"/>
                <a:gd name="T52" fmla="*/ 565 w 914"/>
                <a:gd name="T53" fmla="*/ 25 h 1244"/>
                <a:gd name="T54" fmla="*/ 644 w 914"/>
                <a:gd name="T55" fmla="*/ 69 h 1244"/>
                <a:gd name="T56" fmla="*/ 716 w 914"/>
                <a:gd name="T57" fmla="*/ 134 h 1244"/>
                <a:gd name="T58" fmla="*/ 778 w 914"/>
                <a:gd name="T59" fmla="*/ 217 h 1244"/>
                <a:gd name="T60" fmla="*/ 830 w 914"/>
                <a:gd name="T61" fmla="*/ 317 h 1244"/>
                <a:gd name="T62" fmla="*/ 871 w 914"/>
                <a:gd name="T63" fmla="*/ 432 h 1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14" h="1244">
                  <a:moveTo>
                    <a:pt x="887" y="495"/>
                  </a:moveTo>
                  <a:lnTo>
                    <a:pt x="902" y="573"/>
                  </a:lnTo>
                  <a:lnTo>
                    <a:pt x="911" y="648"/>
                  </a:lnTo>
                  <a:lnTo>
                    <a:pt x="914" y="720"/>
                  </a:lnTo>
                  <a:lnTo>
                    <a:pt x="913" y="788"/>
                  </a:lnTo>
                  <a:lnTo>
                    <a:pt x="905" y="851"/>
                  </a:lnTo>
                  <a:lnTo>
                    <a:pt x="893" y="911"/>
                  </a:lnTo>
                  <a:lnTo>
                    <a:pt x="878" y="966"/>
                  </a:lnTo>
                  <a:lnTo>
                    <a:pt x="858" y="1016"/>
                  </a:lnTo>
                  <a:lnTo>
                    <a:pt x="837" y="1062"/>
                  </a:lnTo>
                  <a:lnTo>
                    <a:pt x="811" y="1103"/>
                  </a:lnTo>
                  <a:lnTo>
                    <a:pt x="784" y="1139"/>
                  </a:lnTo>
                  <a:lnTo>
                    <a:pt x="754" y="1170"/>
                  </a:lnTo>
                  <a:lnTo>
                    <a:pt x="721" y="1196"/>
                  </a:lnTo>
                  <a:lnTo>
                    <a:pt x="689" y="1216"/>
                  </a:lnTo>
                  <a:lnTo>
                    <a:pt x="656" y="1230"/>
                  </a:lnTo>
                  <a:lnTo>
                    <a:pt x="621" y="1240"/>
                  </a:lnTo>
                  <a:lnTo>
                    <a:pt x="573" y="1244"/>
                  </a:lnTo>
                  <a:lnTo>
                    <a:pt x="527" y="1242"/>
                  </a:lnTo>
                  <a:lnTo>
                    <a:pt x="483" y="1234"/>
                  </a:lnTo>
                  <a:lnTo>
                    <a:pt x="442" y="1220"/>
                  </a:lnTo>
                  <a:lnTo>
                    <a:pt x="401" y="1200"/>
                  </a:lnTo>
                  <a:lnTo>
                    <a:pt x="364" y="1176"/>
                  </a:lnTo>
                  <a:lnTo>
                    <a:pt x="327" y="1146"/>
                  </a:lnTo>
                  <a:lnTo>
                    <a:pt x="294" y="1113"/>
                  </a:lnTo>
                  <a:lnTo>
                    <a:pt x="261" y="1076"/>
                  </a:lnTo>
                  <a:lnTo>
                    <a:pt x="228" y="1035"/>
                  </a:lnTo>
                  <a:lnTo>
                    <a:pt x="198" y="992"/>
                  </a:lnTo>
                  <a:lnTo>
                    <a:pt x="169" y="946"/>
                  </a:lnTo>
                  <a:lnTo>
                    <a:pt x="141" y="897"/>
                  </a:lnTo>
                  <a:lnTo>
                    <a:pt x="113" y="846"/>
                  </a:lnTo>
                  <a:lnTo>
                    <a:pt x="86" y="794"/>
                  </a:lnTo>
                  <a:lnTo>
                    <a:pt x="59" y="743"/>
                  </a:lnTo>
                  <a:lnTo>
                    <a:pt x="34" y="684"/>
                  </a:lnTo>
                  <a:lnTo>
                    <a:pt x="15" y="624"/>
                  </a:lnTo>
                  <a:lnTo>
                    <a:pt x="5" y="565"/>
                  </a:lnTo>
                  <a:lnTo>
                    <a:pt x="0" y="506"/>
                  </a:lnTo>
                  <a:lnTo>
                    <a:pt x="3" y="449"/>
                  </a:lnTo>
                  <a:lnTo>
                    <a:pt x="10" y="392"/>
                  </a:lnTo>
                  <a:lnTo>
                    <a:pt x="23" y="338"/>
                  </a:lnTo>
                  <a:lnTo>
                    <a:pt x="43" y="286"/>
                  </a:lnTo>
                  <a:lnTo>
                    <a:pt x="66" y="238"/>
                  </a:lnTo>
                  <a:lnTo>
                    <a:pt x="94" y="193"/>
                  </a:lnTo>
                  <a:lnTo>
                    <a:pt x="126" y="151"/>
                  </a:lnTo>
                  <a:lnTo>
                    <a:pt x="163" y="113"/>
                  </a:lnTo>
                  <a:lnTo>
                    <a:pt x="202" y="81"/>
                  </a:lnTo>
                  <a:lnTo>
                    <a:pt x="245" y="52"/>
                  </a:lnTo>
                  <a:lnTo>
                    <a:pt x="289" y="30"/>
                  </a:lnTo>
                  <a:lnTo>
                    <a:pt x="337" y="14"/>
                  </a:lnTo>
                  <a:lnTo>
                    <a:pt x="385" y="5"/>
                  </a:lnTo>
                  <a:lnTo>
                    <a:pt x="432" y="0"/>
                  </a:lnTo>
                  <a:lnTo>
                    <a:pt x="477" y="4"/>
                  </a:lnTo>
                  <a:lnTo>
                    <a:pt x="522" y="12"/>
                  </a:lnTo>
                  <a:lnTo>
                    <a:pt x="565" y="25"/>
                  </a:lnTo>
                  <a:lnTo>
                    <a:pt x="605" y="45"/>
                  </a:lnTo>
                  <a:lnTo>
                    <a:pt x="644" y="69"/>
                  </a:lnTo>
                  <a:lnTo>
                    <a:pt x="681" y="99"/>
                  </a:lnTo>
                  <a:lnTo>
                    <a:pt x="716" y="134"/>
                  </a:lnTo>
                  <a:lnTo>
                    <a:pt x="748" y="173"/>
                  </a:lnTo>
                  <a:lnTo>
                    <a:pt x="778" y="217"/>
                  </a:lnTo>
                  <a:lnTo>
                    <a:pt x="805" y="265"/>
                  </a:lnTo>
                  <a:lnTo>
                    <a:pt x="830" y="317"/>
                  </a:lnTo>
                  <a:lnTo>
                    <a:pt x="852" y="372"/>
                  </a:lnTo>
                  <a:lnTo>
                    <a:pt x="871" y="432"/>
                  </a:lnTo>
                  <a:lnTo>
                    <a:pt x="887" y="49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" name="Freeform 11"/>
            <p:cNvSpPr>
              <a:spLocks/>
            </p:cNvSpPr>
            <p:nvPr/>
          </p:nvSpPr>
          <p:spPr bwMode="auto">
            <a:xfrm>
              <a:off x="2731" y="1843"/>
              <a:ext cx="434" cy="589"/>
            </a:xfrm>
            <a:custGeom>
              <a:avLst/>
              <a:gdLst>
                <a:gd name="T0" fmla="*/ 543 w 869"/>
                <a:gd name="T1" fmla="*/ 1179 h 1179"/>
                <a:gd name="T2" fmla="*/ 458 w 869"/>
                <a:gd name="T3" fmla="*/ 1169 h 1179"/>
                <a:gd name="T4" fmla="*/ 380 w 869"/>
                <a:gd name="T5" fmla="*/ 1137 h 1179"/>
                <a:gd name="T6" fmla="*/ 310 w 869"/>
                <a:gd name="T7" fmla="*/ 1086 h 1179"/>
                <a:gd name="T8" fmla="*/ 247 w 869"/>
                <a:gd name="T9" fmla="*/ 1018 h 1179"/>
                <a:gd name="T10" fmla="*/ 188 w 869"/>
                <a:gd name="T11" fmla="*/ 939 h 1179"/>
                <a:gd name="T12" fmla="*/ 134 w 869"/>
                <a:gd name="T13" fmla="*/ 849 h 1179"/>
                <a:gd name="T14" fmla="*/ 82 w 869"/>
                <a:gd name="T15" fmla="*/ 752 h 1179"/>
                <a:gd name="T16" fmla="*/ 33 w 869"/>
                <a:gd name="T17" fmla="*/ 646 h 1179"/>
                <a:gd name="T18" fmla="*/ 5 w 869"/>
                <a:gd name="T19" fmla="*/ 534 h 1179"/>
                <a:gd name="T20" fmla="*/ 1 w 869"/>
                <a:gd name="T21" fmla="*/ 425 h 1179"/>
                <a:gd name="T22" fmla="*/ 22 w 869"/>
                <a:gd name="T23" fmla="*/ 320 h 1179"/>
                <a:gd name="T24" fmla="*/ 62 w 869"/>
                <a:gd name="T25" fmla="*/ 225 h 1179"/>
                <a:gd name="T26" fmla="*/ 120 w 869"/>
                <a:gd name="T27" fmla="*/ 142 h 1179"/>
                <a:gd name="T28" fmla="*/ 191 w 869"/>
                <a:gd name="T29" fmla="*/ 76 h 1179"/>
                <a:gd name="T30" fmla="*/ 274 w 869"/>
                <a:gd name="T31" fmla="*/ 28 h 1179"/>
                <a:gd name="T32" fmla="*/ 365 w 869"/>
                <a:gd name="T33" fmla="*/ 4 h 1179"/>
                <a:gd name="T34" fmla="*/ 453 w 869"/>
                <a:gd name="T35" fmla="*/ 3 h 1179"/>
                <a:gd name="T36" fmla="*/ 535 w 869"/>
                <a:gd name="T37" fmla="*/ 23 h 1179"/>
                <a:gd name="T38" fmla="*/ 611 w 869"/>
                <a:gd name="T39" fmla="*/ 66 h 1179"/>
                <a:gd name="T40" fmla="*/ 679 w 869"/>
                <a:gd name="T41" fmla="*/ 127 h 1179"/>
                <a:gd name="T42" fmla="*/ 739 w 869"/>
                <a:gd name="T43" fmla="*/ 206 h 1179"/>
                <a:gd name="T44" fmla="*/ 788 w 869"/>
                <a:gd name="T45" fmla="*/ 300 h 1179"/>
                <a:gd name="T46" fmla="*/ 828 w 869"/>
                <a:gd name="T47" fmla="*/ 410 h 1179"/>
                <a:gd name="T48" fmla="*/ 857 w 869"/>
                <a:gd name="T49" fmla="*/ 543 h 1179"/>
                <a:gd name="T50" fmla="*/ 869 w 869"/>
                <a:gd name="T51" fmla="*/ 681 h 1179"/>
                <a:gd name="T52" fmla="*/ 859 w 869"/>
                <a:gd name="T53" fmla="*/ 805 h 1179"/>
                <a:gd name="T54" fmla="*/ 833 w 869"/>
                <a:gd name="T55" fmla="*/ 913 h 1179"/>
                <a:gd name="T56" fmla="*/ 794 w 869"/>
                <a:gd name="T57" fmla="*/ 1006 h 1179"/>
                <a:gd name="T58" fmla="*/ 742 w 869"/>
                <a:gd name="T59" fmla="*/ 1078 h 1179"/>
                <a:gd name="T60" fmla="*/ 684 w 869"/>
                <a:gd name="T61" fmla="*/ 1132 h 1179"/>
                <a:gd name="T62" fmla="*/ 621 w 869"/>
                <a:gd name="T63" fmla="*/ 1166 h 1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69" h="1179">
                  <a:moveTo>
                    <a:pt x="589" y="1174"/>
                  </a:moveTo>
                  <a:lnTo>
                    <a:pt x="543" y="1179"/>
                  </a:lnTo>
                  <a:lnTo>
                    <a:pt x="499" y="1176"/>
                  </a:lnTo>
                  <a:lnTo>
                    <a:pt x="458" y="1169"/>
                  </a:lnTo>
                  <a:lnTo>
                    <a:pt x="418" y="1156"/>
                  </a:lnTo>
                  <a:lnTo>
                    <a:pt x="380" y="1137"/>
                  </a:lnTo>
                  <a:lnTo>
                    <a:pt x="345" y="1114"/>
                  </a:lnTo>
                  <a:lnTo>
                    <a:pt x="310" y="1086"/>
                  </a:lnTo>
                  <a:lnTo>
                    <a:pt x="278" y="1054"/>
                  </a:lnTo>
                  <a:lnTo>
                    <a:pt x="247" y="1018"/>
                  </a:lnTo>
                  <a:lnTo>
                    <a:pt x="217" y="980"/>
                  </a:lnTo>
                  <a:lnTo>
                    <a:pt x="188" y="939"/>
                  </a:lnTo>
                  <a:lnTo>
                    <a:pt x="160" y="895"/>
                  </a:lnTo>
                  <a:lnTo>
                    <a:pt x="134" y="849"/>
                  </a:lnTo>
                  <a:lnTo>
                    <a:pt x="107" y="802"/>
                  </a:lnTo>
                  <a:lnTo>
                    <a:pt x="82" y="752"/>
                  </a:lnTo>
                  <a:lnTo>
                    <a:pt x="57" y="702"/>
                  </a:lnTo>
                  <a:lnTo>
                    <a:pt x="33" y="646"/>
                  </a:lnTo>
                  <a:lnTo>
                    <a:pt x="15" y="591"/>
                  </a:lnTo>
                  <a:lnTo>
                    <a:pt x="5" y="534"/>
                  </a:lnTo>
                  <a:lnTo>
                    <a:pt x="0" y="479"/>
                  </a:lnTo>
                  <a:lnTo>
                    <a:pt x="1" y="425"/>
                  </a:lnTo>
                  <a:lnTo>
                    <a:pt x="9" y="372"/>
                  </a:lnTo>
                  <a:lnTo>
                    <a:pt x="22" y="320"/>
                  </a:lnTo>
                  <a:lnTo>
                    <a:pt x="39" y="271"/>
                  </a:lnTo>
                  <a:lnTo>
                    <a:pt x="62" y="225"/>
                  </a:lnTo>
                  <a:lnTo>
                    <a:pt x="89" y="182"/>
                  </a:lnTo>
                  <a:lnTo>
                    <a:pt x="120" y="142"/>
                  </a:lnTo>
                  <a:lnTo>
                    <a:pt x="153" y="108"/>
                  </a:lnTo>
                  <a:lnTo>
                    <a:pt x="191" y="76"/>
                  </a:lnTo>
                  <a:lnTo>
                    <a:pt x="232" y="50"/>
                  </a:lnTo>
                  <a:lnTo>
                    <a:pt x="274" y="28"/>
                  </a:lnTo>
                  <a:lnTo>
                    <a:pt x="319" y="13"/>
                  </a:lnTo>
                  <a:lnTo>
                    <a:pt x="365" y="4"/>
                  </a:lnTo>
                  <a:lnTo>
                    <a:pt x="409" y="0"/>
                  </a:lnTo>
                  <a:lnTo>
                    <a:pt x="453" y="3"/>
                  </a:lnTo>
                  <a:lnTo>
                    <a:pt x="494" y="11"/>
                  </a:lnTo>
                  <a:lnTo>
                    <a:pt x="535" y="23"/>
                  </a:lnTo>
                  <a:lnTo>
                    <a:pt x="574" y="42"/>
                  </a:lnTo>
                  <a:lnTo>
                    <a:pt x="611" y="66"/>
                  </a:lnTo>
                  <a:lnTo>
                    <a:pt x="645" y="94"/>
                  </a:lnTo>
                  <a:lnTo>
                    <a:pt x="679" y="127"/>
                  </a:lnTo>
                  <a:lnTo>
                    <a:pt x="710" y="164"/>
                  </a:lnTo>
                  <a:lnTo>
                    <a:pt x="739" y="206"/>
                  </a:lnTo>
                  <a:lnTo>
                    <a:pt x="765" y="252"/>
                  </a:lnTo>
                  <a:lnTo>
                    <a:pt x="788" y="300"/>
                  </a:lnTo>
                  <a:lnTo>
                    <a:pt x="810" y="353"/>
                  </a:lnTo>
                  <a:lnTo>
                    <a:pt x="828" y="410"/>
                  </a:lnTo>
                  <a:lnTo>
                    <a:pt x="843" y="470"/>
                  </a:lnTo>
                  <a:lnTo>
                    <a:pt x="857" y="543"/>
                  </a:lnTo>
                  <a:lnTo>
                    <a:pt x="866" y="614"/>
                  </a:lnTo>
                  <a:lnTo>
                    <a:pt x="869" y="681"/>
                  </a:lnTo>
                  <a:lnTo>
                    <a:pt x="866" y="745"/>
                  </a:lnTo>
                  <a:lnTo>
                    <a:pt x="859" y="805"/>
                  </a:lnTo>
                  <a:lnTo>
                    <a:pt x="849" y="862"/>
                  </a:lnTo>
                  <a:lnTo>
                    <a:pt x="833" y="913"/>
                  </a:lnTo>
                  <a:lnTo>
                    <a:pt x="815" y="962"/>
                  </a:lnTo>
                  <a:lnTo>
                    <a:pt x="794" y="1006"/>
                  </a:lnTo>
                  <a:lnTo>
                    <a:pt x="769" y="1044"/>
                  </a:lnTo>
                  <a:lnTo>
                    <a:pt x="742" y="1078"/>
                  </a:lnTo>
                  <a:lnTo>
                    <a:pt x="714" y="1108"/>
                  </a:lnTo>
                  <a:lnTo>
                    <a:pt x="684" y="1132"/>
                  </a:lnTo>
                  <a:lnTo>
                    <a:pt x="653" y="1152"/>
                  </a:lnTo>
                  <a:lnTo>
                    <a:pt x="621" y="1166"/>
                  </a:lnTo>
                  <a:lnTo>
                    <a:pt x="589" y="1174"/>
                  </a:lnTo>
                  <a:close/>
                </a:path>
              </a:pathLst>
            </a:custGeom>
            <a:solidFill>
              <a:srgbClr val="EDF2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" name="Freeform 12"/>
            <p:cNvSpPr>
              <a:spLocks/>
            </p:cNvSpPr>
            <p:nvPr/>
          </p:nvSpPr>
          <p:spPr bwMode="auto">
            <a:xfrm>
              <a:off x="2741" y="1854"/>
              <a:ext cx="412" cy="557"/>
            </a:xfrm>
            <a:custGeom>
              <a:avLst/>
              <a:gdLst>
                <a:gd name="T0" fmla="*/ 514 w 824"/>
                <a:gd name="T1" fmla="*/ 1114 h 1114"/>
                <a:gd name="T2" fmla="*/ 433 w 824"/>
                <a:gd name="T3" fmla="*/ 1105 h 1114"/>
                <a:gd name="T4" fmla="*/ 361 w 824"/>
                <a:gd name="T5" fmla="*/ 1075 h 1114"/>
                <a:gd name="T6" fmla="*/ 294 w 824"/>
                <a:gd name="T7" fmla="*/ 1026 h 1114"/>
                <a:gd name="T8" fmla="*/ 234 w 824"/>
                <a:gd name="T9" fmla="*/ 963 h 1114"/>
                <a:gd name="T10" fmla="*/ 179 w 824"/>
                <a:gd name="T11" fmla="*/ 888 h 1114"/>
                <a:gd name="T12" fmla="*/ 127 w 824"/>
                <a:gd name="T13" fmla="*/ 803 h 1114"/>
                <a:gd name="T14" fmla="*/ 78 w 824"/>
                <a:gd name="T15" fmla="*/ 712 h 1114"/>
                <a:gd name="T16" fmla="*/ 31 w 824"/>
                <a:gd name="T17" fmla="*/ 611 h 1114"/>
                <a:gd name="T18" fmla="*/ 5 w 824"/>
                <a:gd name="T19" fmla="*/ 505 h 1114"/>
                <a:gd name="T20" fmla="*/ 2 w 824"/>
                <a:gd name="T21" fmla="*/ 402 h 1114"/>
                <a:gd name="T22" fmla="*/ 21 w 824"/>
                <a:gd name="T23" fmla="*/ 302 h 1114"/>
                <a:gd name="T24" fmla="*/ 59 w 824"/>
                <a:gd name="T25" fmla="*/ 213 h 1114"/>
                <a:gd name="T26" fmla="*/ 113 w 824"/>
                <a:gd name="T27" fmla="*/ 135 h 1114"/>
                <a:gd name="T28" fmla="*/ 181 w 824"/>
                <a:gd name="T29" fmla="*/ 72 h 1114"/>
                <a:gd name="T30" fmla="*/ 259 w 824"/>
                <a:gd name="T31" fmla="*/ 28 h 1114"/>
                <a:gd name="T32" fmla="*/ 344 w 824"/>
                <a:gd name="T33" fmla="*/ 4 h 1114"/>
                <a:gd name="T34" fmla="*/ 428 w 824"/>
                <a:gd name="T35" fmla="*/ 3 h 1114"/>
                <a:gd name="T36" fmla="*/ 506 w 824"/>
                <a:gd name="T37" fmla="*/ 23 h 1114"/>
                <a:gd name="T38" fmla="*/ 578 w 824"/>
                <a:gd name="T39" fmla="*/ 63 h 1114"/>
                <a:gd name="T40" fmla="*/ 643 w 824"/>
                <a:gd name="T41" fmla="*/ 120 h 1114"/>
                <a:gd name="T42" fmla="*/ 700 w 824"/>
                <a:gd name="T43" fmla="*/ 195 h 1114"/>
                <a:gd name="T44" fmla="*/ 748 w 824"/>
                <a:gd name="T45" fmla="*/ 285 h 1114"/>
                <a:gd name="T46" fmla="*/ 786 w 824"/>
                <a:gd name="T47" fmla="*/ 388 h 1114"/>
                <a:gd name="T48" fmla="*/ 814 w 824"/>
                <a:gd name="T49" fmla="*/ 513 h 1114"/>
                <a:gd name="T50" fmla="*/ 824 w 824"/>
                <a:gd name="T51" fmla="*/ 643 h 1114"/>
                <a:gd name="T52" fmla="*/ 815 w 824"/>
                <a:gd name="T53" fmla="*/ 759 h 1114"/>
                <a:gd name="T54" fmla="*/ 790 w 824"/>
                <a:gd name="T55" fmla="*/ 862 h 1114"/>
                <a:gd name="T56" fmla="*/ 752 w 824"/>
                <a:gd name="T57" fmla="*/ 948 h 1114"/>
                <a:gd name="T58" fmla="*/ 704 w 824"/>
                <a:gd name="T59" fmla="*/ 1018 h 1114"/>
                <a:gd name="T60" fmla="*/ 647 w 824"/>
                <a:gd name="T61" fmla="*/ 1070 h 1114"/>
                <a:gd name="T62" fmla="*/ 587 w 824"/>
                <a:gd name="T63" fmla="*/ 1101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24" h="1114">
                  <a:moveTo>
                    <a:pt x="557" y="1109"/>
                  </a:moveTo>
                  <a:lnTo>
                    <a:pt x="514" y="1114"/>
                  </a:lnTo>
                  <a:lnTo>
                    <a:pt x="472" y="1112"/>
                  </a:lnTo>
                  <a:lnTo>
                    <a:pt x="433" y="1105"/>
                  </a:lnTo>
                  <a:lnTo>
                    <a:pt x="396" y="1092"/>
                  </a:lnTo>
                  <a:lnTo>
                    <a:pt x="361" y="1075"/>
                  </a:lnTo>
                  <a:lnTo>
                    <a:pt x="327" y="1053"/>
                  </a:lnTo>
                  <a:lnTo>
                    <a:pt x="294" y="1026"/>
                  </a:lnTo>
                  <a:lnTo>
                    <a:pt x="264" y="997"/>
                  </a:lnTo>
                  <a:lnTo>
                    <a:pt x="234" y="963"/>
                  </a:lnTo>
                  <a:lnTo>
                    <a:pt x="206" y="927"/>
                  </a:lnTo>
                  <a:lnTo>
                    <a:pt x="179" y="888"/>
                  </a:lnTo>
                  <a:lnTo>
                    <a:pt x="152" y="847"/>
                  </a:lnTo>
                  <a:lnTo>
                    <a:pt x="127" y="803"/>
                  </a:lnTo>
                  <a:lnTo>
                    <a:pt x="103" y="758"/>
                  </a:lnTo>
                  <a:lnTo>
                    <a:pt x="78" y="712"/>
                  </a:lnTo>
                  <a:lnTo>
                    <a:pt x="54" y="664"/>
                  </a:lnTo>
                  <a:lnTo>
                    <a:pt x="31" y="611"/>
                  </a:lnTo>
                  <a:lnTo>
                    <a:pt x="15" y="558"/>
                  </a:lnTo>
                  <a:lnTo>
                    <a:pt x="5" y="505"/>
                  </a:lnTo>
                  <a:lnTo>
                    <a:pt x="0" y="452"/>
                  </a:lnTo>
                  <a:lnTo>
                    <a:pt x="2" y="402"/>
                  </a:lnTo>
                  <a:lnTo>
                    <a:pt x="9" y="351"/>
                  </a:lnTo>
                  <a:lnTo>
                    <a:pt x="21" y="302"/>
                  </a:lnTo>
                  <a:lnTo>
                    <a:pt x="38" y="256"/>
                  </a:lnTo>
                  <a:lnTo>
                    <a:pt x="59" y="213"/>
                  </a:lnTo>
                  <a:lnTo>
                    <a:pt x="84" y="172"/>
                  </a:lnTo>
                  <a:lnTo>
                    <a:pt x="113" y="135"/>
                  </a:lnTo>
                  <a:lnTo>
                    <a:pt x="145" y="102"/>
                  </a:lnTo>
                  <a:lnTo>
                    <a:pt x="181" y="72"/>
                  </a:lnTo>
                  <a:lnTo>
                    <a:pt x="219" y="48"/>
                  </a:lnTo>
                  <a:lnTo>
                    <a:pt x="259" y="28"/>
                  </a:lnTo>
                  <a:lnTo>
                    <a:pt x="302" y="13"/>
                  </a:lnTo>
                  <a:lnTo>
                    <a:pt x="344" y="4"/>
                  </a:lnTo>
                  <a:lnTo>
                    <a:pt x="387" y="0"/>
                  </a:lnTo>
                  <a:lnTo>
                    <a:pt x="428" y="3"/>
                  </a:lnTo>
                  <a:lnTo>
                    <a:pt x="468" y="11"/>
                  </a:lnTo>
                  <a:lnTo>
                    <a:pt x="506" y="23"/>
                  </a:lnTo>
                  <a:lnTo>
                    <a:pt x="542" y="41"/>
                  </a:lnTo>
                  <a:lnTo>
                    <a:pt x="578" y="63"/>
                  </a:lnTo>
                  <a:lnTo>
                    <a:pt x="612" y="89"/>
                  </a:lnTo>
                  <a:lnTo>
                    <a:pt x="643" y="120"/>
                  </a:lnTo>
                  <a:lnTo>
                    <a:pt x="673" y="156"/>
                  </a:lnTo>
                  <a:lnTo>
                    <a:pt x="700" y="195"/>
                  </a:lnTo>
                  <a:lnTo>
                    <a:pt x="726" y="238"/>
                  </a:lnTo>
                  <a:lnTo>
                    <a:pt x="748" y="285"/>
                  </a:lnTo>
                  <a:lnTo>
                    <a:pt x="768" y="335"/>
                  </a:lnTo>
                  <a:lnTo>
                    <a:pt x="786" y="388"/>
                  </a:lnTo>
                  <a:lnTo>
                    <a:pt x="800" y="444"/>
                  </a:lnTo>
                  <a:lnTo>
                    <a:pt x="814" y="513"/>
                  </a:lnTo>
                  <a:lnTo>
                    <a:pt x="821" y="579"/>
                  </a:lnTo>
                  <a:lnTo>
                    <a:pt x="824" y="643"/>
                  </a:lnTo>
                  <a:lnTo>
                    <a:pt x="822" y="703"/>
                  </a:lnTo>
                  <a:lnTo>
                    <a:pt x="815" y="759"/>
                  </a:lnTo>
                  <a:lnTo>
                    <a:pt x="804" y="812"/>
                  </a:lnTo>
                  <a:lnTo>
                    <a:pt x="790" y="862"/>
                  </a:lnTo>
                  <a:lnTo>
                    <a:pt x="773" y="907"/>
                  </a:lnTo>
                  <a:lnTo>
                    <a:pt x="752" y="948"/>
                  </a:lnTo>
                  <a:lnTo>
                    <a:pt x="729" y="986"/>
                  </a:lnTo>
                  <a:lnTo>
                    <a:pt x="704" y="1018"/>
                  </a:lnTo>
                  <a:lnTo>
                    <a:pt x="676" y="1047"/>
                  </a:lnTo>
                  <a:lnTo>
                    <a:pt x="647" y="1070"/>
                  </a:lnTo>
                  <a:lnTo>
                    <a:pt x="619" y="1089"/>
                  </a:lnTo>
                  <a:lnTo>
                    <a:pt x="587" y="1101"/>
                  </a:lnTo>
                  <a:lnTo>
                    <a:pt x="557" y="1109"/>
                  </a:lnTo>
                  <a:close/>
                </a:path>
              </a:pathLst>
            </a:custGeom>
            <a:solidFill>
              <a:srgbClr val="DBE2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" name="Freeform 13"/>
            <p:cNvSpPr>
              <a:spLocks/>
            </p:cNvSpPr>
            <p:nvPr/>
          </p:nvSpPr>
          <p:spPr bwMode="auto">
            <a:xfrm>
              <a:off x="2753" y="1866"/>
              <a:ext cx="389" cy="524"/>
            </a:xfrm>
            <a:custGeom>
              <a:avLst/>
              <a:gdLst>
                <a:gd name="T0" fmla="*/ 483 w 777"/>
                <a:gd name="T1" fmla="*/ 1048 h 1048"/>
                <a:gd name="T2" fmla="*/ 407 w 777"/>
                <a:gd name="T3" fmla="*/ 1038 h 1048"/>
                <a:gd name="T4" fmla="*/ 338 w 777"/>
                <a:gd name="T5" fmla="*/ 1011 h 1048"/>
                <a:gd name="T6" fmla="*/ 275 w 777"/>
                <a:gd name="T7" fmla="*/ 966 h 1048"/>
                <a:gd name="T8" fmla="*/ 219 w 777"/>
                <a:gd name="T9" fmla="*/ 906 h 1048"/>
                <a:gd name="T10" fmla="*/ 166 w 777"/>
                <a:gd name="T11" fmla="*/ 834 h 1048"/>
                <a:gd name="T12" fmla="*/ 118 w 777"/>
                <a:gd name="T13" fmla="*/ 755 h 1048"/>
                <a:gd name="T14" fmla="*/ 71 w 777"/>
                <a:gd name="T15" fmla="*/ 668 h 1048"/>
                <a:gd name="T16" fmla="*/ 28 w 777"/>
                <a:gd name="T17" fmla="*/ 575 h 1048"/>
                <a:gd name="T18" fmla="*/ 3 w 777"/>
                <a:gd name="T19" fmla="*/ 475 h 1048"/>
                <a:gd name="T20" fmla="*/ 1 w 777"/>
                <a:gd name="T21" fmla="*/ 377 h 1048"/>
                <a:gd name="T22" fmla="*/ 20 w 777"/>
                <a:gd name="T23" fmla="*/ 284 h 1048"/>
                <a:gd name="T24" fmla="*/ 55 w 777"/>
                <a:gd name="T25" fmla="*/ 199 h 1048"/>
                <a:gd name="T26" fmla="*/ 106 w 777"/>
                <a:gd name="T27" fmla="*/ 126 h 1048"/>
                <a:gd name="T28" fmla="*/ 169 w 777"/>
                <a:gd name="T29" fmla="*/ 66 h 1048"/>
                <a:gd name="T30" fmla="*/ 243 w 777"/>
                <a:gd name="T31" fmla="*/ 25 h 1048"/>
                <a:gd name="T32" fmla="*/ 324 w 777"/>
                <a:gd name="T33" fmla="*/ 3 h 1048"/>
                <a:gd name="T34" fmla="*/ 402 w 777"/>
                <a:gd name="T35" fmla="*/ 2 h 1048"/>
                <a:gd name="T36" fmla="*/ 476 w 777"/>
                <a:gd name="T37" fmla="*/ 20 h 1048"/>
                <a:gd name="T38" fmla="*/ 545 w 777"/>
                <a:gd name="T39" fmla="*/ 58 h 1048"/>
                <a:gd name="T40" fmla="*/ 606 w 777"/>
                <a:gd name="T41" fmla="*/ 113 h 1048"/>
                <a:gd name="T42" fmla="*/ 660 w 777"/>
                <a:gd name="T43" fmla="*/ 183 h 1048"/>
                <a:gd name="T44" fmla="*/ 706 w 777"/>
                <a:gd name="T45" fmla="*/ 267 h 1048"/>
                <a:gd name="T46" fmla="*/ 742 w 777"/>
                <a:gd name="T47" fmla="*/ 364 h 1048"/>
                <a:gd name="T48" fmla="*/ 768 w 777"/>
                <a:gd name="T49" fmla="*/ 480 h 1048"/>
                <a:gd name="T50" fmla="*/ 777 w 777"/>
                <a:gd name="T51" fmla="*/ 601 h 1048"/>
                <a:gd name="T52" fmla="*/ 768 w 777"/>
                <a:gd name="T53" fmla="*/ 710 h 1048"/>
                <a:gd name="T54" fmla="*/ 744 w 777"/>
                <a:gd name="T55" fmla="*/ 807 h 1048"/>
                <a:gd name="T56" fmla="*/ 707 w 777"/>
                <a:gd name="T57" fmla="*/ 890 h 1048"/>
                <a:gd name="T58" fmla="*/ 661 w 777"/>
                <a:gd name="T59" fmla="*/ 957 h 1048"/>
                <a:gd name="T60" fmla="*/ 608 w 777"/>
                <a:gd name="T61" fmla="*/ 1005 h 1048"/>
                <a:gd name="T62" fmla="*/ 552 w 777"/>
                <a:gd name="T63" fmla="*/ 1036 h 10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777" h="1048">
                  <a:moveTo>
                    <a:pt x="523" y="1043"/>
                  </a:moveTo>
                  <a:lnTo>
                    <a:pt x="483" y="1048"/>
                  </a:lnTo>
                  <a:lnTo>
                    <a:pt x="443" y="1045"/>
                  </a:lnTo>
                  <a:lnTo>
                    <a:pt x="407" y="1038"/>
                  </a:lnTo>
                  <a:lnTo>
                    <a:pt x="371" y="1027"/>
                  </a:lnTo>
                  <a:lnTo>
                    <a:pt x="338" y="1011"/>
                  </a:lnTo>
                  <a:lnTo>
                    <a:pt x="306" y="990"/>
                  </a:lnTo>
                  <a:lnTo>
                    <a:pt x="275" y="966"/>
                  </a:lnTo>
                  <a:lnTo>
                    <a:pt x="247" y="937"/>
                  </a:lnTo>
                  <a:lnTo>
                    <a:pt x="219" y="906"/>
                  </a:lnTo>
                  <a:lnTo>
                    <a:pt x="192" y="871"/>
                  </a:lnTo>
                  <a:lnTo>
                    <a:pt x="166" y="834"/>
                  </a:lnTo>
                  <a:lnTo>
                    <a:pt x="142" y="795"/>
                  </a:lnTo>
                  <a:lnTo>
                    <a:pt x="118" y="755"/>
                  </a:lnTo>
                  <a:lnTo>
                    <a:pt x="94" y="712"/>
                  </a:lnTo>
                  <a:lnTo>
                    <a:pt x="71" y="668"/>
                  </a:lnTo>
                  <a:lnTo>
                    <a:pt x="50" y="624"/>
                  </a:lnTo>
                  <a:lnTo>
                    <a:pt x="28" y="575"/>
                  </a:lnTo>
                  <a:lnTo>
                    <a:pt x="13" y="524"/>
                  </a:lnTo>
                  <a:lnTo>
                    <a:pt x="3" y="475"/>
                  </a:lnTo>
                  <a:lnTo>
                    <a:pt x="0" y="425"/>
                  </a:lnTo>
                  <a:lnTo>
                    <a:pt x="1" y="377"/>
                  </a:lnTo>
                  <a:lnTo>
                    <a:pt x="8" y="329"/>
                  </a:lnTo>
                  <a:lnTo>
                    <a:pt x="20" y="284"/>
                  </a:lnTo>
                  <a:lnTo>
                    <a:pt x="36" y="241"/>
                  </a:lnTo>
                  <a:lnTo>
                    <a:pt x="55" y="199"/>
                  </a:lnTo>
                  <a:lnTo>
                    <a:pt x="78" y="161"/>
                  </a:lnTo>
                  <a:lnTo>
                    <a:pt x="106" y="126"/>
                  </a:lnTo>
                  <a:lnTo>
                    <a:pt x="136" y="94"/>
                  </a:lnTo>
                  <a:lnTo>
                    <a:pt x="169" y="66"/>
                  </a:lnTo>
                  <a:lnTo>
                    <a:pt x="205" y="43"/>
                  </a:lnTo>
                  <a:lnTo>
                    <a:pt x="243" y="25"/>
                  </a:lnTo>
                  <a:lnTo>
                    <a:pt x="283" y="11"/>
                  </a:lnTo>
                  <a:lnTo>
                    <a:pt x="324" y="3"/>
                  </a:lnTo>
                  <a:lnTo>
                    <a:pt x="364" y="0"/>
                  </a:lnTo>
                  <a:lnTo>
                    <a:pt x="402" y="2"/>
                  </a:lnTo>
                  <a:lnTo>
                    <a:pt x="440" y="9"/>
                  </a:lnTo>
                  <a:lnTo>
                    <a:pt x="476" y="20"/>
                  </a:lnTo>
                  <a:lnTo>
                    <a:pt x="511" y="36"/>
                  </a:lnTo>
                  <a:lnTo>
                    <a:pt x="545" y="58"/>
                  </a:lnTo>
                  <a:lnTo>
                    <a:pt x="576" y="83"/>
                  </a:lnTo>
                  <a:lnTo>
                    <a:pt x="606" y="113"/>
                  </a:lnTo>
                  <a:lnTo>
                    <a:pt x="634" y="146"/>
                  </a:lnTo>
                  <a:lnTo>
                    <a:pt x="660" y="183"/>
                  </a:lnTo>
                  <a:lnTo>
                    <a:pt x="684" y="223"/>
                  </a:lnTo>
                  <a:lnTo>
                    <a:pt x="706" y="267"/>
                  </a:lnTo>
                  <a:lnTo>
                    <a:pt x="725" y="314"/>
                  </a:lnTo>
                  <a:lnTo>
                    <a:pt x="742" y="364"/>
                  </a:lnTo>
                  <a:lnTo>
                    <a:pt x="756" y="417"/>
                  </a:lnTo>
                  <a:lnTo>
                    <a:pt x="768" y="480"/>
                  </a:lnTo>
                  <a:lnTo>
                    <a:pt x="775" y="543"/>
                  </a:lnTo>
                  <a:lnTo>
                    <a:pt x="777" y="601"/>
                  </a:lnTo>
                  <a:lnTo>
                    <a:pt x="775" y="657"/>
                  </a:lnTo>
                  <a:lnTo>
                    <a:pt x="768" y="710"/>
                  </a:lnTo>
                  <a:lnTo>
                    <a:pt x="758" y="761"/>
                  </a:lnTo>
                  <a:lnTo>
                    <a:pt x="744" y="807"/>
                  </a:lnTo>
                  <a:lnTo>
                    <a:pt x="727" y="850"/>
                  </a:lnTo>
                  <a:lnTo>
                    <a:pt x="707" y="890"/>
                  </a:lnTo>
                  <a:lnTo>
                    <a:pt x="685" y="925"/>
                  </a:lnTo>
                  <a:lnTo>
                    <a:pt x="661" y="957"/>
                  </a:lnTo>
                  <a:lnTo>
                    <a:pt x="636" y="983"/>
                  </a:lnTo>
                  <a:lnTo>
                    <a:pt x="608" y="1005"/>
                  </a:lnTo>
                  <a:lnTo>
                    <a:pt x="581" y="1023"/>
                  </a:lnTo>
                  <a:lnTo>
                    <a:pt x="552" y="1036"/>
                  </a:lnTo>
                  <a:lnTo>
                    <a:pt x="523" y="1043"/>
                  </a:lnTo>
                  <a:close/>
                </a:path>
              </a:pathLst>
            </a:custGeom>
            <a:solidFill>
              <a:srgbClr val="C9D3A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" name="Freeform 14"/>
            <p:cNvSpPr>
              <a:spLocks/>
            </p:cNvSpPr>
            <p:nvPr/>
          </p:nvSpPr>
          <p:spPr bwMode="auto">
            <a:xfrm>
              <a:off x="2763" y="1876"/>
              <a:ext cx="367" cy="491"/>
            </a:xfrm>
            <a:custGeom>
              <a:avLst/>
              <a:gdLst>
                <a:gd name="T0" fmla="*/ 454 w 732"/>
                <a:gd name="T1" fmla="*/ 983 h 983"/>
                <a:gd name="T2" fmla="*/ 382 w 732"/>
                <a:gd name="T3" fmla="*/ 975 h 983"/>
                <a:gd name="T4" fmla="*/ 318 w 732"/>
                <a:gd name="T5" fmla="*/ 949 h 983"/>
                <a:gd name="T6" fmla="*/ 259 w 732"/>
                <a:gd name="T7" fmla="*/ 906 h 983"/>
                <a:gd name="T8" fmla="*/ 206 w 732"/>
                <a:gd name="T9" fmla="*/ 851 h 983"/>
                <a:gd name="T10" fmla="*/ 156 w 732"/>
                <a:gd name="T11" fmla="*/ 784 h 983"/>
                <a:gd name="T12" fmla="*/ 111 w 732"/>
                <a:gd name="T13" fmla="*/ 709 h 983"/>
                <a:gd name="T14" fmla="*/ 68 w 732"/>
                <a:gd name="T15" fmla="*/ 628 h 983"/>
                <a:gd name="T16" fmla="*/ 26 w 732"/>
                <a:gd name="T17" fmla="*/ 540 h 983"/>
                <a:gd name="T18" fmla="*/ 3 w 732"/>
                <a:gd name="T19" fmla="*/ 446 h 983"/>
                <a:gd name="T20" fmla="*/ 2 w 732"/>
                <a:gd name="T21" fmla="*/ 354 h 983"/>
                <a:gd name="T22" fmla="*/ 18 w 732"/>
                <a:gd name="T23" fmla="*/ 268 h 983"/>
                <a:gd name="T24" fmla="*/ 52 w 732"/>
                <a:gd name="T25" fmla="*/ 188 h 983"/>
                <a:gd name="T26" fmla="*/ 100 w 732"/>
                <a:gd name="T27" fmla="*/ 119 h 983"/>
                <a:gd name="T28" fmla="*/ 159 w 732"/>
                <a:gd name="T29" fmla="*/ 63 h 983"/>
                <a:gd name="T30" fmla="*/ 229 w 732"/>
                <a:gd name="T31" fmla="*/ 23 h 983"/>
                <a:gd name="T32" fmla="*/ 304 w 732"/>
                <a:gd name="T33" fmla="*/ 2 h 983"/>
                <a:gd name="T34" fmla="*/ 378 w 732"/>
                <a:gd name="T35" fmla="*/ 2 h 983"/>
                <a:gd name="T36" fmla="*/ 448 w 732"/>
                <a:gd name="T37" fmla="*/ 20 h 983"/>
                <a:gd name="T38" fmla="*/ 512 w 732"/>
                <a:gd name="T39" fmla="*/ 55 h 983"/>
                <a:gd name="T40" fmla="*/ 570 w 732"/>
                <a:gd name="T41" fmla="*/ 106 h 983"/>
                <a:gd name="T42" fmla="*/ 622 w 732"/>
                <a:gd name="T43" fmla="*/ 173 h 983"/>
                <a:gd name="T44" fmla="*/ 664 w 732"/>
                <a:gd name="T45" fmla="*/ 253 h 983"/>
                <a:gd name="T46" fmla="*/ 699 w 732"/>
                <a:gd name="T47" fmla="*/ 344 h 983"/>
                <a:gd name="T48" fmla="*/ 724 w 732"/>
                <a:gd name="T49" fmla="*/ 452 h 983"/>
                <a:gd name="T50" fmla="*/ 732 w 732"/>
                <a:gd name="T51" fmla="*/ 564 h 983"/>
                <a:gd name="T52" fmla="*/ 723 w 732"/>
                <a:gd name="T53" fmla="*/ 665 h 983"/>
                <a:gd name="T54" fmla="*/ 700 w 732"/>
                <a:gd name="T55" fmla="*/ 756 h 983"/>
                <a:gd name="T56" fmla="*/ 665 w 732"/>
                <a:gd name="T57" fmla="*/ 834 h 983"/>
                <a:gd name="T58" fmla="*/ 622 w 732"/>
                <a:gd name="T59" fmla="*/ 897 h 983"/>
                <a:gd name="T60" fmla="*/ 572 w 732"/>
                <a:gd name="T61" fmla="*/ 944 h 983"/>
                <a:gd name="T62" fmla="*/ 518 w 732"/>
                <a:gd name="T63" fmla="*/ 973 h 9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732" h="983">
                  <a:moveTo>
                    <a:pt x="492" y="980"/>
                  </a:moveTo>
                  <a:lnTo>
                    <a:pt x="454" y="983"/>
                  </a:lnTo>
                  <a:lnTo>
                    <a:pt x="417" y="982"/>
                  </a:lnTo>
                  <a:lnTo>
                    <a:pt x="382" y="975"/>
                  </a:lnTo>
                  <a:lnTo>
                    <a:pt x="349" y="965"/>
                  </a:lnTo>
                  <a:lnTo>
                    <a:pt x="318" y="949"/>
                  </a:lnTo>
                  <a:lnTo>
                    <a:pt x="288" y="929"/>
                  </a:lnTo>
                  <a:lnTo>
                    <a:pt x="259" y="906"/>
                  </a:lnTo>
                  <a:lnTo>
                    <a:pt x="232" y="880"/>
                  </a:lnTo>
                  <a:lnTo>
                    <a:pt x="206" y="851"/>
                  </a:lnTo>
                  <a:lnTo>
                    <a:pt x="181" y="819"/>
                  </a:lnTo>
                  <a:lnTo>
                    <a:pt x="156" y="784"/>
                  </a:lnTo>
                  <a:lnTo>
                    <a:pt x="133" y="747"/>
                  </a:lnTo>
                  <a:lnTo>
                    <a:pt x="111" y="709"/>
                  </a:lnTo>
                  <a:lnTo>
                    <a:pt x="90" y="669"/>
                  </a:lnTo>
                  <a:lnTo>
                    <a:pt x="68" y="628"/>
                  </a:lnTo>
                  <a:lnTo>
                    <a:pt x="47" y="587"/>
                  </a:lnTo>
                  <a:lnTo>
                    <a:pt x="26" y="540"/>
                  </a:lnTo>
                  <a:lnTo>
                    <a:pt x="12" y="493"/>
                  </a:lnTo>
                  <a:lnTo>
                    <a:pt x="3" y="446"/>
                  </a:lnTo>
                  <a:lnTo>
                    <a:pt x="0" y="400"/>
                  </a:lnTo>
                  <a:lnTo>
                    <a:pt x="2" y="354"/>
                  </a:lnTo>
                  <a:lnTo>
                    <a:pt x="8" y="310"/>
                  </a:lnTo>
                  <a:lnTo>
                    <a:pt x="18" y="268"/>
                  </a:lnTo>
                  <a:lnTo>
                    <a:pt x="33" y="226"/>
                  </a:lnTo>
                  <a:lnTo>
                    <a:pt x="52" y="188"/>
                  </a:lnTo>
                  <a:lnTo>
                    <a:pt x="75" y="152"/>
                  </a:lnTo>
                  <a:lnTo>
                    <a:pt x="100" y="119"/>
                  </a:lnTo>
                  <a:lnTo>
                    <a:pt x="128" y="89"/>
                  </a:lnTo>
                  <a:lnTo>
                    <a:pt x="159" y="63"/>
                  </a:lnTo>
                  <a:lnTo>
                    <a:pt x="193" y="42"/>
                  </a:lnTo>
                  <a:lnTo>
                    <a:pt x="229" y="23"/>
                  </a:lnTo>
                  <a:lnTo>
                    <a:pt x="266" y="10"/>
                  </a:lnTo>
                  <a:lnTo>
                    <a:pt x="304" y="2"/>
                  </a:lnTo>
                  <a:lnTo>
                    <a:pt x="342" y="0"/>
                  </a:lnTo>
                  <a:lnTo>
                    <a:pt x="378" y="2"/>
                  </a:lnTo>
                  <a:lnTo>
                    <a:pt x="413" y="8"/>
                  </a:lnTo>
                  <a:lnTo>
                    <a:pt x="448" y="20"/>
                  </a:lnTo>
                  <a:lnTo>
                    <a:pt x="480" y="36"/>
                  </a:lnTo>
                  <a:lnTo>
                    <a:pt x="512" y="55"/>
                  </a:lnTo>
                  <a:lnTo>
                    <a:pt x="542" y="78"/>
                  </a:lnTo>
                  <a:lnTo>
                    <a:pt x="570" y="106"/>
                  </a:lnTo>
                  <a:lnTo>
                    <a:pt x="596" y="138"/>
                  </a:lnTo>
                  <a:lnTo>
                    <a:pt x="622" y="173"/>
                  </a:lnTo>
                  <a:lnTo>
                    <a:pt x="645" y="211"/>
                  </a:lnTo>
                  <a:lnTo>
                    <a:pt x="664" y="253"/>
                  </a:lnTo>
                  <a:lnTo>
                    <a:pt x="683" y="296"/>
                  </a:lnTo>
                  <a:lnTo>
                    <a:pt x="699" y="344"/>
                  </a:lnTo>
                  <a:lnTo>
                    <a:pt x="713" y="393"/>
                  </a:lnTo>
                  <a:lnTo>
                    <a:pt x="724" y="452"/>
                  </a:lnTo>
                  <a:lnTo>
                    <a:pt x="731" y="508"/>
                  </a:lnTo>
                  <a:lnTo>
                    <a:pt x="732" y="564"/>
                  </a:lnTo>
                  <a:lnTo>
                    <a:pt x="730" y="616"/>
                  </a:lnTo>
                  <a:lnTo>
                    <a:pt x="723" y="665"/>
                  </a:lnTo>
                  <a:lnTo>
                    <a:pt x="714" y="713"/>
                  </a:lnTo>
                  <a:lnTo>
                    <a:pt x="700" y="756"/>
                  </a:lnTo>
                  <a:lnTo>
                    <a:pt x="684" y="797"/>
                  </a:lnTo>
                  <a:lnTo>
                    <a:pt x="665" y="834"/>
                  </a:lnTo>
                  <a:lnTo>
                    <a:pt x="645" y="867"/>
                  </a:lnTo>
                  <a:lnTo>
                    <a:pt x="622" y="897"/>
                  </a:lnTo>
                  <a:lnTo>
                    <a:pt x="598" y="922"/>
                  </a:lnTo>
                  <a:lnTo>
                    <a:pt x="572" y="944"/>
                  </a:lnTo>
                  <a:lnTo>
                    <a:pt x="546" y="960"/>
                  </a:lnTo>
                  <a:lnTo>
                    <a:pt x="518" y="973"/>
                  </a:lnTo>
                  <a:lnTo>
                    <a:pt x="492" y="980"/>
                  </a:lnTo>
                  <a:close/>
                </a:path>
              </a:pathLst>
            </a:custGeom>
            <a:solidFill>
              <a:srgbClr val="B7C6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" name="Freeform 15"/>
            <p:cNvSpPr>
              <a:spLocks/>
            </p:cNvSpPr>
            <p:nvPr/>
          </p:nvSpPr>
          <p:spPr bwMode="auto">
            <a:xfrm>
              <a:off x="2774" y="1888"/>
              <a:ext cx="344" cy="459"/>
            </a:xfrm>
            <a:custGeom>
              <a:avLst/>
              <a:gdLst>
                <a:gd name="T0" fmla="*/ 424 w 686"/>
                <a:gd name="T1" fmla="*/ 919 h 919"/>
                <a:gd name="T2" fmla="*/ 357 w 686"/>
                <a:gd name="T3" fmla="*/ 912 h 919"/>
                <a:gd name="T4" fmla="*/ 297 w 686"/>
                <a:gd name="T5" fmla="*/ 888 h 919"/>
                <a:gd name="T6" fmla="*/ 242 w 686"/>
                <a:gd name="T7" fmla="*/ 848 h 919"/>
                <a:gd name="T8" fmla="*/ 192 w 686"/>
                <a:gd name="T9" fmla="*/ 796 h 919"/>
                <a:gd name="T10" fmla="*/ 146 w 686"/>
                <a:gd name="T11" fmla="*/ 734 h 919"/>
                <a:gd name="T12" fmla="*/ 103 w 686"/>
                <a:gd name="T13" fmla="*/ 663 h 919"/>
                <a:gd name="T14" fmla="*/ 63 w 686"/>
                <a:gd name="T15" fmla="*/ 588 h 919"/>
                <a:gd name="T16" fmla="*/ 25 w 686"/>
                <a:gd name="T17" fmla="*/ 505 h 919"/>
                <a:gd name="T18" fmla="*/ 3 w 686"/>
                <a:gd name="T19" fmla="*/ 418 h 919"/>
                <a:gd name="T20" fmla="*/ 1 w 686"/>
                <a:gd name="T21" fmla="*/ 331 h 919"/>
                <a:gd name="T22" fmla="*/ 17 w 686"/>
                <a:gd name="T23" fmla="*/ 250 h 919"/>
                <a:gd name="T24" fmla="*/ 48 w 686"/>
                <a:gd name="T25" fmla="*/ 175 h 919"/>
                <a:gd name="T26" fmla="*/ 93 w 686"/>
                <a:gd name="T27" fmla="*/ 112 h 919"/>
                <a:gd name="T28" fmla="*/ 148 w 686"/>
                <a:gd name="T29" fmla="*/ 59 h 919"/>
                <a:gd name="T30" fmla="*/ 214 w 686"/>
                <a:gd name="T31" fmla="*/ 22 h 919"/>
                <a:gd name="T32" fmla="*/ 284 w 686"/>
                <a:gd name="T33" fmla="*/ 4 h 919"/>
                <a:gd name="T34" fmla="*/ 353 w 686"/>
                <a:gd name="T35" fmla="*/ 3 h 919"/>
                <a:gd name="T36" fmla="*/ 419 w 686"/>
                <a:gd name="T37" fmla="*/ 20 h 919"/>
                <a:gd name="T38" fmla="*/ 479 w 686"/>
                <a:gd name="T39" fmla="*/ 52 h 919"/>
                <a:gd name="T40" fmla="*/ 534 w 686"/>
                <a:gd name="T41" fmla="*/ 101 h 919"/>
                <a:gd name="T42" fmla="*/ 582 w 686"/>
                <a:gd name="T43" fmla="*/ 163 h 919"/>
                <a:gd name="T44" fmla="*/ 623 w 686"/>
                <a:gd name="T45" fmla="*/ 237 h 919"/>
                <a:gd name="T46" fmla="*/ 655 w 686"/>
                <a:gd name="T47" fmla="*/ 322 h 919"/>
                <a:gd name="T48" fmla="*/ 678 w 686"/>
                <a:gd name="T49" fmla="*/ 422 h 919"/>
                <a:gd name="T50" fmla="*/ 686 w 686"/>
                <a:gd name="T51" fmla="*/ 525 h 919"/>
                <a:gd name="T52" fmla="*/ 677 w 686"/>
                <a:gd name="T53" fmla="*/ 619 h 919"/>
                <a:gd name="T54" fmla="*/ 655 w 686"/>
                <a:gd name="T55" fmla="*/ 705 h 919"/>
                <a:gd name="T56" fmla="*/ 622 w 686"/>
                <a:gd name="T57" fmla="*/ 777 h 919"/>
                <a:gd name="T58" fmla="*/ 581 w 686"/>
                <a:gd name="T59" fmla="*/ 837 h 919"/>
                <a:gd name="T60" fmla="*/ 534 w 686"/>
                <a:gd name="T61" fmla="*/ 882 h 919"/>
                <a:gd name="T62" fmla="*/ 485 w 686"/>
                <a:gd name="T63" fmla="*/ 909 h 9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86" h="919">
                  <a:moveTo>
                    <a:pt x="459" y="916"/>
                  </a:moveTo>
                  <a:lnTo>
                    <a:pt x="424" y="919"/>
                  </a:lnTo>
                  <a:lnTo>
                    <a:pt x="389" y="918"/>
                  </a:lnTo>
                  <a:lnTo>
                    <a:pt x="357" y="912"/>
                  </a:lnTo>
                  <a:lnTo>
                    <a:pt x="326" y="902"/>
                  </a:lnTo>
                  <a:lnTo>
                    <a:pt x="297" y="888"/>
                  </a:lnTo>
                  <a:lnTo>
                    <a:pt x="268" y="870"/>
                  </a:lnTo>
                  <a:lnTo>
                    <a:pt x="242" y="848"/>
                  </a:lnTo>
                  <a:lnTo>
                    <a:pt x="216" y="823"/>
                  </a:lnTo>
                  <a:lnTo>
                    <a:pt x="192" y="796"/>
                  </a:lnTo>
                  <a:lnTo>
                    <a:pt x="169" y="766"/>
                  </a:lnTo>
                  <a:lnTo>
                    <a:pt x="146" y="734"/>
                  </a:lnTo>
                  <a:lnTo>
                    <a:pt x="124" y="699"/>
                  </a:lnTo>
                  <a:lnTo>
                    <a:pt x="103" y="663"/>
                  </a:lnTo>
                  <a:lnTo>
                    <a:pt x="83" y="626"/>
                  </a:lnTo>
                  <a:lnTo>
                    <a:pt x="63" y="588"/>
                  </a:lnTo>
                  <a:lnTo>
                    <a:pt x="43" y="549"/>
                  </a:lnTo>
                  <a:lnTo>
                    <a:pt x="25" y="505"/>
                  </a:lnTo>
                  <a:lnTo>
                    <a:pt x="11" y="461"/>
                  </a:lnTo>
                  <a:lnTo>
                    <a:pt x="3" y="418"/>
                  </a:lnTo>
                  <a:lnTo>
                    <a:pt x="0" y="374"/>
                  </a:lnTo>
                  <a:lnTo>
                    <a:pt x="1" y="331"/>
                  </a:lnTo>
                  <a:lnTo>
                    <a:pt x="7" y="290"/>
                  </a:lnTo>
                  <a:lnTo>
                    <a:pt x="17" y="250"/>
                  </a:lnTo>
                  <a:lnTo>
                    <a:pt x="31" y="212"/>
                  </a:lnTo>
                  <a:lnTo>
                    <a:pt x="48" y="175"/>
                  </a:lnTo>
                  <a:lnTo>
                    <a:pt x="69" y="142"/>
                  </a:lnTo>
                  <a:lnTo>
                    <a:pt x="93" y="112"/>
                  </a:lnTo>
                  <a:lnTo>
                    <a:pt x="119" y="84"/>
                  </a:lnTo>
                  <a:lnTo>
                    <a:pt x="148" y="59"/>
                  </a:lnTo>
                  <a:lnTo>
                    <a:pt x="180" y="39"/>
                  </a:lnTo>
                  <a:lnTo>
                    <a:pt x="214" y="22"/>
                  </a:lnTo>
                  <a:lnTo>
                    <a:pt x="248" y="11"/>
                  </a:lnTo>
                  <a:lnTo>
                    <a:pt x="284" y="4"/>
                  </a:lnTo>
                  <a:lnTo>
                    <a:pt x="319" y="0"/>
                  </a:lnTo>
                  <a:lnTo>
                    <a:pt x="353" y="3"/>
                  </a:lnTo>
                  <a:lnTo>
                    <a:pt x="387" y="9"/>
                  </a:lnTo>
                  <a:lnTo>
                    <a:pt x="419" y="20"/>
                  </a:lnTo>
                  <a:lnTo>
                    <a:pt x="450" y="34"/>
                  </a:lnTo>
                  <a:lnTo>
                    <a:pt x="479" y="52"/>
                  </a:lnTo>
                  <a:lnTo>
                    <a:pt x="508" y="75"/>
                  </a:lnTo>
                  <a:lnTo>
                    <a:pt x="534" y="101"/>
                  </a:lnTo>
                  <a:lnTo>
                    <a:pt x="559" y="129"/>
                  </a:lnTo>
                  <a:lnTo>
                    <a:pt x="582" y="163"/>
                  </a:lnTo>
                  <a:lnTo>
                    <a:pt x="603" y="197"/>
                  </a:lnTo>
                  <a:lnTo>
                    <a:pt x="623" y="237"/>
                  </a:lnTo>
                  <a:lnTo>
                    <a:pt x="640" y="278"/>
                  </a:lnTo>
                  <a:lnTo>
                    <a:pt x="655" y="322"/>
                  </a:lnTo>
                  <a:lnTo>
                    <a:pt x="668" y="368"/>
                  </a:lnTo>
                  <a:lnTo>
                    <a:pt x="678" y="422"/>
                  </a:lnTo>
                  <a:lnTo>
                    <a:pt x="684" y="474"/>
                  </a:lnTo>
                  <a:lnTo>
                    <a:pt x="686" y="525"/>
                  </a:lnTo>
                  <a:lnTo>
                    <a:pt x="684" y="573"/>
                  </a:lnTo>
                  <a:lnTo>
                    <a:pt x="677" y="619"/>
                  </a:lnTo>
                  <a:lnTo>
                    <a:pt x="668" y="663"/>
                  </a:lnTo>
                  <a:lnTo>
                    <a:pt x="655" y="705"/>
                  </a:lnTo>
                  <a:lnTo>
                    <a:pt x="640" y="743"/>
                  </a:lnTo>
                  <a:lnTo>
                    <a:pt x="622" y="777"/>
                  </a:lnTo>
                  <a:lnTo>
                    <a:pt x="602" y="810"/>
                  </a:lnTo>
                  <a:lnTo>
                    <a:pt x="581" y="837"/>
                  </a:lnTo>
                  <a:lnTo>
                    <a:pt x="558" y="861"/>
                  </a:lnTo>
                  <a:lnTo>
                    <a:pt x="534" y="882"/>
                  </a:lnTo>
                  <a:lnTo>
                    <a:pt x="510" y="897"/>
                  </a:lnTo>
                  <a:lnTo>
                    <a:pt x="485" y="909"/>
                  </a:lnTo>
                  <a:lnTo>
                    <a:pt x="459" y="916"/>
                  </a:lnTo>
                  <a:close/>
                </a:path>
              </a:pathLst>
            </a:custGeom>
            <a:solidFill>
              <a:srgbClr val="A5B7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" name="Freeform 16"/>
            <p:cNvSpPr>
              <a:spLocks/>
            </p:cNvSpPr>
            <p:nvPr/>
          </p:nvSpPr>
          <p:spPr bwMode="auto">
            <a:xfrm>
              <a:off x="2785" y="1900"/>
              <a:ext cx="321" cy="427"/>
            </a:xfrm>
            <a:custGeom>
              <a:avLst/>
              <a:gdLst>
                <a:gd name="T0" fmla="*/ 392 w 641"/>
                <a:gd name="T1" fmla="*/ 855 h 855"/>
                <a:gd name="T2" fmla="*/ 331 w 641"/>
                <a:gd name="T3" fmla="*/ 848 h 855"/>
                <a:gd name="T4" fmla="*/ 275 w 641"/>
                <a:gd name="T5" fmla="*/ 825 h 855"/>
                <a:gd name="T6" fmla="*/ 224 w 641"/>
                <a:gd name="T7" fmla="*/ 788 h 855"/>
                <a:gd name="T8" fmla="*/ 178 w 641"/>
                <a:gd name="T9" fmla="*/ 739 h 855"/>
                <a:gd name="T10" fmla="*/ 135 w 641"/>
                <a:gd name="T11" fmla="*/ 681 h 855"/>
                <a:gd name="T12" fmla="*/ 96 w 641"/>
                <a:gd name="T13" fmla="*/ 616 h 855"/>
                <a:gd name="T14" fmla="*/ 59 w 641"/>
                <a:gd name="T15" fmla="*/ 546 h 855"/>
                <a:gd name="T16" fmla="*/ 24 w 641"/>
                <a:gd name="T17" fmla="*/ 470 h 855"/>
                <a:gd name="T18" fmla="*/ 3 w 641"/>
                <a:gd name="T19" fmla="*/ 388 h 855"/>
                <a:gd name="T20" fmla="*/ 2 w 641"/>
                <a:gd name="T21" fmla="*/ 307 h 855"/>
                <a:gd name="T22" fmla="*/ 16 w 641"/>
                <a:gd name="T23" fmla="*/ 232 h 855"/>
                <a:gd name="T24" fmla="*/ 46 w 641"/>
                <a:gd name="T25" fmla="*/ 163 h 855"/>
                <a:gd name="T26" fmla="*/ 87 w 641"/>
                <a:gd name="T27" fmla="*/ 103 h 855"/>
                <a:gd name="T28" fmla="*/ 139 w 641"/>
                <a:gd name="T29" fmla="*/ 56 h 855"/>
                <a:gd name="T30" fmla="*/ 199 w 641"/>
                <a:gd name="T31" fmla="*/ 21 h 855"/>
                <a:gd name="T32" fmla="*/ 264 w 641"/>
                <a:gd name="T33" fmla="*/ 3 h 855"/>
                <a:gd name="T34" fmla="*/ 329 w 641"/>
                <a:gd name="T35" fmla="*/ 3 h 855"/>
                <a:gd name="T36" fmla="*/ 390 w 641"/>
                <a:gd name="T37" fmla="*/ 18 h 855"/>
                <a:gd name="T38" fmla="*/ 446 w 641"/>
                <a:gd name="T39" fmla="*/ 49 h 855"/>
                <a:gd name="T40" fmla="*/ 498 w 641"/>
                <a:gd name="T41" fmla="*/ 94 h 855"/>
                <a:gd name="T42" fmla="*/ 543 w 641"/>
                <a:gd name="T43" fmla="*/ 151 h 855"/>
                <a:gd name="T44" fmla="*/ 581 w 641"/>
                <a:gd name="T45" fmla="*/ 221 h 855"/>
                <a:gd name="T46" fmla="*/ 612 w 641"/>
                <a:gd name="T47" fmla="*/ 300 h 855"/>
                <a:gd name="T48" fmla="*/ 634 w 641"/>
                <a:gd name="T49" fmla="*/ 391 h 855"/>
                <a:gd name="T50" fmla="*/ 641 w 641"/>
                <a:gd name="T51" fmla="*/ 486 h 855"/>
                <a:gd name="T52" fmla="*/ 632 w 641"/>
                <a:gd name="T53" fmla="*/ 573 h 855"/>
                <a:gd name="T54" fmla="*/ 611 w 641"/>
                <a:gd name="T55" fmla="*/ 652 h 855"/>
                <a:gd name="T56" fmla="*/ 580 w 641"/>
                <a:gd name="T57" fmla="*/ 721 h 855"/>
                <a:gd name="T58" fmla="*/ 541 w 641"/>
                <a:gd name="T59" fmla="*/ 778 h 855"/>
                <a:gd name="T60" fmla="*/ 496 w 641"/>
                <a:gd name="T61" fmla="*/ 819 h 855"/>
                <a:gd name="T62" fmla="*/ 450 w 641"/>
                <a:gd name="T63" fmla="*/ 846 h 8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41" h="855">
                  <a:moveTo>
                    <a:pt x="426" y="851"/>
                  </a:moveTo>
                  <a:lnTo>
                    <a:pt x="392" y="855"/>
                  </a:lnTo>
                  <a:lnTo>
                    <a:pt x="361" y="854"/>
                  </a:lnTo>
                  <a:lnTo>
                    <a:pt x="331" y="848"/>
                  </a:lnTo>
                  <a:lnTo>
                    <a:pt x="302" y="837"/>
                  </a:lnTo>
                  <a:lnTo>
                    <a:pt x="275" y="825"/>
                  </a:lnTo>
                  <a:lnTo>
                    <a:pt x="249" y="808"/>
                  </a:lnTo>
                  <a:lnTo>
                    <a:pt x="224" y="788"/>
                  </a:lnTo>
                  <a:lnTo>
                    <a:pt x="201" y="765"/>
                  </a:lnTo>
                  <a:lnTo>
                    <a:pt x="178" y="739"/>
                  </a:lnTo>
                  <a:lnTo>
                    <a:pt x="156" y="711"/>
                  </a:lnTo>
                  <a:lnTo>
                    <a:pt x="135" y="681"/>
                  </a:lnTo>
                  <a:lnTo>
                    <a:pt x="116" y="650"/>
                  </a:lnTo>
                  <a:lnTo>
                    <a:pt x="96" y="616"/>
                  </a:lnTo>
                  <a:lnTo>
                    <a:pt x="77" y="582"/>
                  </a:lnTo>
                  <a:lnTo>
                    <a:pt x="59" y="546"/>
                  </a:lnTo>
                  <a:lnTo>
                    <a:pt x="41" y="510"/>
                  </a:lnTo>
                  <a:lnTo>
                    <a:pt x="24" y="470"/>
                  </a:lnTo>
                  <a:lnTo>
                    <a:pt x="11" y="428"/>
                  </a:lnTo>
                  <a:lnTo>
                    <a:pt x="3" y="388"/>
                  </a:lnTo>
                  <a:lnTo>
                    <a:pt x="0" y="347"/>
                  </a:lnTo>
                  <a:lnTo>
                    <a:pt x="2" y="307"/>
                  </a:lnTo>
                  <a:lnTo>
                    <a:pt x="6" y="269"/>
                  </a:lnTo>
                  <a:lnTo>
                    <a:pt x="16" y="232"/>
                  </a:lnTo>
                  <a:lnTo>
                    <a:pt x="29" y="196"/>
                  </a:lnTo>
                  <a:lnTo>
                    <a:pt x="46" y="163"/>
                  </a:lnTo>
                  <a:lnTo>
                    <a:pt x="64" y="132"/>
                  </a:lnTo>
                  <a:lnTo>
                    <a:pt x="87" y="103"/>
                  </a:lnTo>
                  <a:lnTo>
                    <a:pt x="111" y="78"/>
                  </a:lnTo>
                  <a:lnTo>
                    <a:pt x="139" y="56"/>
                  </a:lnTo>
                  <a:lnTo>
                    <a:pt x="168" y="36"/>
                  </a:lnTo>
                  <a:lnTo>
                    <a:pt x="199" y="21"/>
                  </a:lnTo>
                  <a:lnTo>
                    <a:pt x="231" y="10"/>
                  </a:lnTo>
                  <a:lnTo>
                    <a:pt x="264" y="3"/>
                  </a:lnTo>
                  <a:lnTo>
                    <a:pt x="297" y="0"/>
                  </a:lnTo>
                  <a:lnTo>
                    <a:pt x="329" y="3"/>
                  </a:lnTo>
                  <a:lnTo>
                    <a:pt x="360" y="9"/>
                  </a:lnTo>
                  <a:lnTo>
                    <a:pt x="390" y="18"/>
                  </a:lnTo>
                  <a:lnTo>
                    <a:pt x="419" y="32"/>
                  </a:lnTo>
                  <a:lnTo>
                    <a:pt x="446" y="49"/>
                  </a:lnTo>
                  <a:lnTo>
                    <a:pt x="473" y="70"/>
                  </a:lnTo>
                  <a:lnTo>
                    <a:pt x="498" y="94"/>
                  </a:lnTo>
                  <a:lnTo>
                    <a:pt x="521" y="120"/>
                  </a:lnTo>
                  <a:lnTo>
                    <a:pt x="543" y="151"/>
                  </a:lnTo>
                  <a:lnTo>
                    <a:pt x="563" y="184"/>
                  </a:lnTo>
                  <a:lnTo>
                    <a:pt x="581" y="221"/>
                  </a:lnTo>
                  <a:lnTo>
                    <a:pt x="597" y="259"/>
                  </a:lnTo>
                  <a:lnTo>
                    <a:pt x="612" y="300"/>
                  </a:lnTo>
                  <a:lnTo>
                    <a:pt x="624" y="343"/>
                  </a:lnTo>
                  <a:lnTo>
                    <a:pt x="634" y="391"/>
                  </a:lnTo>
                  <a:lnTo>
                    <a:pt x="639" y="440"/>
                  </a:lnTo>
                  <a:lnTo>
                    <a:pt x="641" y="486"/>
                  </a:lnTo>
                  <a:lnTo>
                    <a:pt x="639" y="531"/>
                  </a:lnTo>
                  <a:lnTo>
                    <a:pt x="632" y="573"/>
                  </a:lnTo>
                  <a:lnTo>
                    <a:pt x="623" y="614"/>
                  </a:lnTo>
                  <a:lnTo>
                    <a:pt x="611" y="652"/>
                  </a:lnTo>
                  <a:lnTo>
                    <a:pt x="596" y="688"/>
                  </a:lnTo>
                  <a:lnTo>
                    <a:pt x="580" y="721"/>
                  </a:lnTo>
                  <a:lnTo>
                    <a:pt x="560" y="751"/>
                  </a:lnTo>
                  <a:lnTo>
                    <a:pt x="541" y="778"/>
                  </a:lnTo>
                  <a:lnTo>
                    <a:pt x="519" y="801"/>
                  </a:lnTo>
                  <a:lnTo>
                    <a:pt x="496" y="819"/>
                  </a:lnTo>
                  <a:lnTo>
                    <a:pt x="473" y="834"/>
                  </a:lnTo>
                  <a:lnTo>
                    <a:pt x="450" y="846"/>
                  </a:lnTo>
                  <a:lnTo>
                    <a:pt x="426" y="851"/>
                  </a:lnTo>
                  <a:close/>
                </a:path>
              </a:pathLst>
            </a:custGeom>
            <a:solidFill>
              <a:srgbClr val="93AA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" name="Freeform 17"/>
            <p:cNvSpPr>
              <a:spLocks/>
            </p:cNvSpPr>
            <p:nvPr/>
          </p:nvSpPr>
          <p:spPr bwMode="auto">
            <a:xfrm>
              <a:off x="2796" y="1912"/>
              <a:ext cx="298" cy="394"/>
            </a:xfrm>
            <a:custGeom>
              <a:avLst/>
              <a:gdLst>
                <a:gd name="T0" fmla="*/ 363 w 596"/>
                <a:gd name="T1" fmla="*/ 788 h 788"/>
                <a:gd name="T2" fmla="*/ 307 w 596"/>
                <a:gd name="T3" fmla="*/ 781 h 788"/>
                <a:gd name="T4" fmla="*/ 255 w 596"/>
                <a:gd name="T5" fmla="*/ 761 h 788"/>
                <a:gd name="T6" fmla="*/ 208 w 596"/>
                <a:gd name="T7" fmla="*/ 726 h 788"/>
                <a:gd name="T8" fmla="*/ 165 w 596"/>
                <a:gd name="T9" fmla="*/ 681 h 788"/>
                <a:gd name="T10" fmla="*/ 126 w 596"/>
                <a:gd name="T11" fmla="*/ 628 h 788"/>
                <a:gd name="T12" fmla="*/ 89 w 596"/>
                <a:gd name="T13" fmla="*/ 568 h 788"/>
                <a:gd name="T14" fmla="*/ 55 w 596"/>
                <a:gd name="T15" fmla="*/ 503 h 788"/>
                <a:gd name="T16" fmla="*/ 22 w 596"/>
                <a:gd name="T17" fmla="*/ 432 h 788"/>
                <a:gd name="T18" fmla="*/ 4 w 596"/>
                <a:gd name="T19" fmla="*/ 357 h 788"/>
                <a:gd name="T20" fmla="*/ 2 w 596"/>
                <a:gd name="T21" fmla="*/ 283 h 788"/>
                <a:gd name="T22" fmla="*/ 15 w 596"/>
                <a:gd name="T23" fmla="*/ 214 h 788"/>
                <a:gd name="T24" fmla="*/ 42 w 596"/>
                <a:gd name="T25" fmla="*/ 150 h 788"/>
                <a:gd name="T26" fmla="*/ 80 w 596"/>
                <a:gd name="T27" fmla="*/ 94 h 788"/>
                <a:gd name="T28" fmla="*/ 128 w 596"/>
                <a:gd name="T29" fmla="*/ 50 h 788"/>
                <a:gd name="T30" fmla="*/ 184 w 596"/>
                <a:gd name="T31" fmla="*/ 18 h 788"/>
                <a:gd name="T32" fmla="*/ 245 w 596"/>
                <a:gd name="T33" fmla="*/ 2 h 788"/>
                <a:gd name="T34" fmla="*/ 303 w 596"/>
                <a:gd name="T35" fmla="*/ 1 h 788"/>
                <a:gd name="T36" fmla="*/ 361 w 596"/>
                <a:gd name="T37" fmla="*/ 16 h 788"/>
                <a:gd name="T38" fmla="*/ 414 w 596"/>
                <a:gd name="T39" fmla="*/ 45 h 788"/>
                <a:gd name="T40" fmla="*/ 462 w 596"/>
                <a:gd name="T41" fmla="*/ 86 h 788"/>
                <a:gd name="T42" fmla="*/ 505 w 596"/>
                <a:gd name="T43" fmla="*/ 139 h 788"/>
                <a:gd name="T44" fmla="*/ 541 w 596"/>
                <a:gd name="T45" fmla="*/ 203 h 788"/>
                <a:gd name="T46" fmla="*/ 569 w 596"/>
                <a:gd name="T47" fmla="*/ 276 h 788"/>
                <a:gd name="T48" fmla="*/ 590 w 596"/>
                <a:gd name="T49" fmla="*/ 359 h 788"/>
                <a:gd name="T50" fmla="*/ 596 w 596"/>
                <a:gd name="T51" fmla="*/ 445 h 788"/>
                <a:gd name="T52" fmla="*/ 588 w 596"/>
                <a:gd name="T53" fmla="*/ 525 h 788"/>
                <a:gd name="T54" fmla="*/ 567 w 596"/>
                <a:gd name="T55" fmla="*/ 598 h 788"/>
                <a:gd name="T56" fmla="*/ 537 w 596"/>
                <a:gd name="T57" fmla="*/ 663 h 788"/>
                <a:gd name="T58" fmla="*/ 500 w 596"/>
                <a:gd name="T59" fmla="*/ 716 h 788"/>
                <a:gd name="T60" fmla="*/ 460 w 596"/>
                <a:gd name="T61" fmla="*/ 755 h 788"/>
                <a:gd name="T62" fmla="*/ 416 w 596"/>
                <a:gd name="T63" fmla="*/ 779 h 7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96" h="788">
                  <a:moveTo>
                    <a:pt x="394" y="785"/>
                  </a:moveTo>
                  <a:lnTo>
                    <a:pt x="363" y="788"/>
                  </a:lnTo>
                  <a:lnTo>
                    <a:pt x="334" y="787"/>
                  </a:lnTo>
                  <a:lnTo>
                    <a:pt x="307" y="781"/>
                  </a:lnTo>
                  <a:lnTo>
                    <a:pt x="280" y="773"/>
                  </a:lnTo>
                  <a:lnTo>
                    <a:pt x="255" y="761"/>
                  </a:lnTo>
                  <a:lnTo>
                    <a:pt x="231" y="744"/>
                  </a:lnTo>
                  <a:lnTo>
                    <a:pt x="208" y="726"/>
                  </a:lnTo>
                  <a:lnTo>
                    <a:pt x="186" y="705"/>
                  </a:lnTo>
                  <a:lnTo>
                    <a:pt x="165" y="681"/>
                  </a:lnTo>
                  <a:lnTo>
                    <a:pt x="146" y="656"/>
                  </a:lnTo>
                  <a:lnTo>
                    <a:pt x="126" y="628"/>
                  </a:lnTo>
                  <a:lnTo>
                    <a:pt x="108" y="599"/>
                  </a:lnTo>
                  <a:lnTo>
                    <a:pt x="89" y="568"/>
                  </a:lnTo>
                  <a:lnTo>
                    <a:pt x="72" y="536"/>
                  </a:lnTo>
                  <a:lnTo>
                    <a:pt x="55" y="503"/>
                  </a:lnTo>
                  <a:lnTo>
                    <a:pt x="38" y="470"/>
                  </a:lnTo>
                  <a:lnTo>
                    <a:pt x="22" y="432"/>
                  </a:lnTo>
                  <a:lnTo>
                    <a:pt x="11" y="395"/>
                  </a:lnTo>
                  <a:lnTo>
                    <a:pt x="4" y="357"/>
                  </a:lnTo>
                  <a:lnTo>
                    <a:pt x="0" y="320"/>
                  </a:lnTo>
                  <a:lnTo>
                    <a:pt x="2" y="283"/>
                  </a:lnTo>
                  <a:lnTo>
                    <a:pt x="6" y="248"/>
                  </a:lnTo>
                  <a:lnTo>
                    <a:pt x="15" y="214"/>
                  </a:lnTo>
                  <a:lnTo>
                    <a:pt x="27" y="181"/>
                  </a:lnTo>
                  <a:lnTo>
                    <a:pt x="42" y="150"/>
                  </a:lnTo>
                  <a:lnTo>
                    <a:pt x="60" y="121"/>
                  </a:lnTo>
                  <a:lnTo>
                    <a:pt x="80" y="94"/>
                  </a:lnTo>
                  <a:lnTo>
                    <a:pt x="103" y="71"/>
                  </a:lnTo>
                  <a:lnTo>
                    <a:pt x="128" y="50"/>
                  </a:lnTo>
                  <a:lnTo>
                    <a:pt x="155" y="32"/>
                  </a:lnTo>
                  <a:lnTo>
                    <a:pt x="184" y="18"/>
                  </a:lnTo>
                  <a:lnTo>
                    <a:pt x="213" y="8"/>
                  </a:lnTo>
                  <a:lnTo>
                    <a:pt x="245" y="2"/>
                  </a:lnTo>
                  <a:lnTo>
                    <a:pt x="275" y="0"/>
                  </a:lnTo>
                  <a:lnTo>
                    <a:pt x="303" y="1"/>
                  </a:lnTo>
                  <a:lnTo>
                    <a:pt x="332" y="7"/>
                  </a:lnTo>
                  <a:lnTo>
                    <a:pt x="361" y="16"/>
                  </a:lnTo>
                  <a:lnTo>
                    <a:pt x="387" y="28"/>
                  </a:lnTo>
                  <a:lnTo>
                    <a:pt x="414" y="45"/>
                  </a:lnTo>
                  <a:lnTo>
                    <a:pt x="438" y="63"/>
                  </a:lnTo>
                  <a:lnTo>
                    <a:pt x="462" y="86"/>
                  </a:lnTo>
                  <a:lnTo>
                    <a:pt x="484" y="111"/>
                  </a:lnTo>
                  <a:lnTo>
                    <a:pt x="505" y="139"/>
                  </a:lnTo>
                  <a:lnTo>
                    <a:pt x="523" y="169"/>
                  </a:lnTo>
                  <a:lnTo>
                    <a:pt x="541" y="203"/>
                  </a:lnTo>
                  <a:lnTo>
                    <a:pt x="556" y="238"/>
                  </a:lnTo>
                  <a:lnTo>
                    <a:pt x="569" y="276"/>
                  </a:lnTo>
                  <a:lnTo>
                    <a:pt x="581" y="316"/>
                  </a:lnTo>
                  <a:lnTo>
                    <a:pt x="590" y="359"/>
                  </a:lnTo>
                  <a:lnTo>
                    <a:pt x="595" y="402"/>
                  </a:lnTo>
                  <a:lnTo>
                    <a:pt x="596" y="445"/>
                  </a:lnTo>
                  <a:lnTo>
                    <a:pt x="594" y="485"/>
                  </a:lnTo>
                  <a:lnTo>
                    <a:pt x="588" y="525"/>
                  </a:lnTo>
                  <a:lnTo>
                    <a:pt x="579" y="562"/>
                  </a:lnTo>
                  <a:lnTo>
                    <a:pt x="567" y="598"/>
                  </a:lnTo>
                  <a:lnTo>
                    <a:pt x="553" y="631"/>
                  </a:lnTo>
                  <a:lnTo>
                    <a:pt x="537" y="663"/>
                  </a:lnTo>
                  <a:lnTo>
                    <a:pt x="520" y="690"/>
                  </a:lnTo>
                  <a:lnTo>
                    <a:pt x="500" y="716"/>
                  </a:lnTo>
                  <a:lnTo>
                    <a:pt x="481" y="736"/>
                  </a:lnTo>
                  <a:lnTo>
                    <a:pt x="460" y="755"/>
                  </a:lnTo>
                  <a:lnTo>
                    <a:pt x="438" y="769"/>
                  </a:lnTo>
                  <a:lnTo>
                    <a:pt x="416" y="779"/>
                  </a:lnTo>
                  <a:lnTo>
                    <a:pt x="394" y="785"/>
                  </a:lnTo>
                  <a:close/>
                </a:path>
              </a:pathLst>
            </a:custGeom>
            <a:solidFill>
              <a:srgbClr val="829B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8" name="Freeform 18"/>
            <p:cNvSpPr>
              <a:spLocks/>
            </p:cNvSpPr>
            <p:nvPr/>
          </p:nvSpPr>
          <p:spPr bwMode="auto">
            <a:xfrm>
              <a:off x="2807" y="1923"/>
              <a:ext cx="275" cy="362"/>
            </a:xfrm>
            <a:custGeom>
              <a:avLst/>
              <a:gdLst>
                <a:gd name="T0" fmla="*/ 333 w 550"/>
                <a:gd name="T1" fmla="*/ 724 h 724"/>
                <a:gd name="T2" fmla="*/ 281 w 550"/>
                <a:gd name="T3" fmla="*/ 718 h 724"/>
                <a:gd name="T4" fmla="*/ 233 w 550"/>
                <a:gd name="T5" fmla="*/ 698 h 724"/>
                <a:gd name="T6" fmla="*/ 190 w 550"/>
                <a:gd name="T7" fmla="*/ 667 h 724"/>
                <a:gd name="T8" fmla="*/ 151 w 550"/>
                <a:gd name="T9" fmla="*/ 626 h 724"/>
                <a:gd name="T10" fmla="*/ 115 w 550"/>
                <a:gd name="T11" fmla="*/ 577 h 724"/>
                <a:gd name="T12" fmla="*/ 82 w 550"/>
                <a:gd name="T13" fmla="*/ 522 h 724"/>
                <a:gd name="T14" fmla="*/ 50 w 550"/>
                <a:gd name="T15" fmla="*/ 462 h 724"/>
                <a:gd name="T16" fmla="*/ 20 w 550"/>
                <a:gd name="T17" fmla="*/ 397 h 724"/>
                <a:gd name="T18" fmla="*/ 3 w 550"/>
                <a:gd name="T19" fmla="*/ 328 h 724"/>
                <a:gd name="T20" fmla="*/ 1 w 550"/>
                <a:gd name="T21" fmla="*/ 260 h 724"/>
                <a:gd name="T22" fmla="*/ 13 w 550"/>
                <a:gd name="T23" fmla="*/ 197 h 724"/>
                <a:gd name="T24" fmla="*/ 38 w 550"/>
                <a:gd name="T25" fmla="*/ 138 h 724"/>
                <a:gd name="T26" fmla="*/ 73 w 550"/>
                <a:gd name="T27" fmla="*/ 87 h 724"/>
                <a:gd name="T28" fmla="*/ 118 w 550"/>
                <a:gd name="T29" fmla="*/ 46 h 724"/>
                <a:gd name="T30" fmla="*/ 168 w 550"/>
                <a:gd name="T31" fmla="*/ 17 h 724"/>
                <a:gd name="T32" fmla="*/ 224 w 550"/>
                <a:gd name="T33" fmla="*/ 2 h 724"/>
                <a:gd name="T34" fmla="*/ 279 w 550"/>
                <a:gd name="T35" fmla="*/ 2 h 724"/>
                <a:gd name="T36" fmla="*/ 332 w 550"/>
                <a:gd name="T37" fmla="*/ 15 h 724"/>
                <a:gd name="T38" fmla="*/ 380 w 550"/>
                <a:gd name="T39" fmla="*/ 41 h 724"/>
                <a:gd name="T40" fmla="*/ 425 w 550"/>
                <a:gd name="T41" fmla="*/ 79 h 724"/>
                <a:gd name="T42" fmla="*/ 466 w 550"/>
                <a:gd name="T43" fmla="*/ 129 h 724"/>
                <a:gd name="T44" fmla="*/ 499 w 550"/>
                <a:gd name="T45" fmla="*/ 186 h 724"/>
                <a:gd name="T46" fmla="*/ 527 w 550"/>
                <a:gd name="T47" fmla="*/ 255 h 724"/>
                <a:gd name="T48" fmla="*/ 545 w 550"/>
                <a:gd name="T49" fmla="*/ 329 h 724"/>
                <a:gd name="T50" fmla="*/ 550 w 550"/>
                <a:gd name="T51" fmla="*/ 406 h 724"/>
                <a:gd name="T52" fmla="*/ 542 w 550"/>
                <a:gd name="T53" fmla="*/ 478 h 724"/>
                <a:gd name="T54" fmla="*/ 522 w 550"/>
                <a:gd name="T55" fmla="*/ 546 h 724"/>
                <a:gd name="T56" fmla="*/ 494 w 550"/>
                <a:gd name="T57" fmla="*/ 606 h 724"/>
                <a:gd name="T58" fmla="*/ 460 w 550"/>
                <a:gd name="T59" fmla="*/ 656 h 724"/>
                <a:gd name="T60" fmla="*/ 422 w 550"/>
                <a:gd name="T61" fmla="*/ 693 h 724"/>
                <a:gd name="T62" fmla="*/ 382 w 550"/>
                <a:gd name="T63" fmla="*/ 716 h 7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50" h="724">
                  <a:moveTo>
                    <a:pt x="362" y="721"/>
                  </a:moveTo>
                  <a:lnTo>
                    <a:pt x="333" y="724"/>
                  </a:lnTo>
                  <a:lnTo>
                    <a:pt x="307" y="723"/>
                  </a:lnTo>
                  <a:lnTo>
                    <a:pt x="281" y="718"/>
                  </a:lnTo>
                  <a:lnTo>
                    <a:pt x="257" y="710"/>
                  </a:lnTo>
                  <a:lnTo>
                    <a:pt x="233" y="698"/>
                  </a:lnTo>
                  <a:lnTo>
                    <a:pt x="211" y="685"/>
                  </a:lnTo>
                  <a:lnTo>
                    <a:pt x="190" y="667"/>
                  </a:lnTo>
                  <a:lnTo>
                    <a:pt x="171" y="648"/>
                  </a:lnTo>
                  <a:lnTo>
                    <a:pt x="151" y="626"/>
                  </a:lnTo>
                  <a:lnTo>
                    <a:pt x="133" y="603"/>
                  </a:lnTo>
                  <a:lnTo>
                    <a:pt x="115" y="577"/>
                  </a:lnTo>
                  <a:lnTo>
                    <a:pt x="98" y="550"/>
                  </a:lnTo>
                  <a:lnTo>
                    <a:pt x="82" y="522"/>
                  </a:lnTo>
                  <a:lnTo>
                    <a:pt x="66" y="492"/>
                  </a:lnTo>
                  <a:lnTo>
                    <a:pt x="50" y="462"/>
                  </a:lnTo>
                  <a:lnTo>
                    <a:pt x="35" y="432"/>
                  </a:lnTo>
                  <a:lnTo>
                    <a:pt x="20" y="397"/>
                  </a:lnTo>
                  <a:lnTo>
                    <a:pt x="10" y="363"/>
                  </a:lnTo>
                  <a:lnTo>
                    <a:pt x="3" y="328"/>
                  </a:lnTo>
                  <a:lnTo>
                    <a:pt x="0" y="294"/>
                  </a:lnTo>
                  <a:lnTo>
                    <a:pt x="1" y="260"/>
                  </a:lnTo>
                  <a:lnTo>
                    <a:pt x="6" y="228"/>
                  </a:lnTo>
                  <a:lnTo>
                    <a:pt x="13" y="197"/>
                  </a:lnTo>
                  <a:lnTo>
                    <a:pt x="24" y="166"/>
                  </a:lnTo>
                  <a:lnTo>
                    <a:pt x="38" y="138"/>
                  </a:lnTo>
                  <a:lnTo>
                    <a:pt x="54" y="112"/>
                  </a:lnTo>
                  <a:lnTo>
                    <a:pt x="73" y="87"/>
                  </a:lnTo>
                  <a:lnTo>
                    <a:pt x="95" y="65"/>
                  </a:lnTo>
                  <a:lnTo>
                    <a:pt x="118" y="46"/>
                  </a:lnTo>
                  <a:lnTo>
                    <a:pt x="142" y="30"/>
                  </a:lnTo>
                  <a:lnTo>
                    <a:pt x="168" y="17"/>
                  </a:lnTo>
                  <a:lnTo>
                    <a:pt x="196" y="8"/>
                  </a:lnTo>
                  <a:lnTo>
                    <a:pt x="224" y="2"/>
                  </a:lnTo>
                  <a:lnTo>
                    <a:pt x="251" y="0"/>
                  </a:lnTo>
                  <a:lnTo>
                    <a:pt x="279" y="2"/>
                  </a:lnTo>
                  <a:lnTo>
                    <a:pt x="306" y="7"/>
                  </a:lnTo>
                  <a:lnTo>
                    <a:pt x="332" y="15"/>
                  </a:lnTo>
                  <a:lnTo>
                    <a:pt x="356" y="26"/>
                  </a:lnTo>
                  <a:lnTo>
                    <a:pt x="380" y="41"/>
                  </a:lnTo>
                  <a:lnTo>
                    <a:pt x="403" y="59"/>
                  </a:lnTo>
                  <a:lnTo>
                    <a:pt x="425" y="79"/>
                  </a:lnTo>
                  <a:lnTo>
                    <a:pt x="446" y="102"/>
                  </a:lnTo>
                  <a:lnTo>
                    <a:pt x="466" y="129"/>
                  </a:lnTo>
                  <a:lnTo>
                    <a:pt x="483" y="157"/>
                  </a:lnTo>
                  <a:lnTo>
                    <a:pt x="499" y="186"/>
                  </a:lnTo>
                  <a:lnTo>
                    <a:pt x="514" y="220"/>
                  </a:lnTo>
                  <a:lnTo>
                    <a:pt x="527" y="255"/>
                  </a:lnTo>
                  <a:lnTo>
                    <a:pt x="537" y="290"/>
                  </a:lnTo>
                  <a:lnTo>
                    <a:pt x="545" y="329"/>
                  </a:lnTo>
                  <a:lnTo>
                    <a:pt x="550" y="368"/>
                  </a:lnTo>
                  <a:lnTo>
                    <a:pt x="550" y="406"/>
                  </a:lnTo>
                  <a:lnTo>
                    <a:pt x="547" y="442"/>
                  </a:lnTo>
                  <a:lnTo>
                    <a:pt x="542" y="478"/>
                  </a:lnTo>
                  <a:lnTo>
                    <a:pt x="534" y="513"/>
                  </a:lnTo>
                  <a:lnTo>
                    <a:pt x="522" y="546"/>
                  </a:lnTo>
                  <a:lnTo>
                    <a:pt x="509" y="577"/>
                  </a:lnTo>
                  <a:lnTo>
                    <a:pt x="494" y="606"/>
                  </a:lnTo>
                  <a:lnTo>
                    <a:pt x="478" y="633"/>
                  </a:lnTo>
                  <a:lnTo>
                    <a:pt x="460" y="656"/>
                  </a:lnTo>
                  <a:lnTo>
                    <a:pt x="441" y="676"/>
                  </a:lnTo>
                  <a:lnTo>
                    <a:pt x="422" y="693"/>
                  </a:lnTo>
                  <a:lnTo>
                    <a:pt x="402" y="706"/>
                  </a:lnTo>
                  <a:lnTo>
                    <a:pt x="382" y="716"/>
                  </a:lnTo>
                  <a:lnTo>
                    <a:pt x="362" y="721"/>
                  </a:lnTo>
                  <a:close/>
                </a:path>
              </a:pathLst>
            </a:custGeom>
            <a:solidFill>
              <a:srgbClr val="708E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" name="Freeform 19"/>
            <p:cNvSpPr>
              <a:spLocks/>
            </p:cNvSpPr>
            <p:nvPr/>
          </p:nvSpPr>
          <p:spPr bwMode="auto">
            <a:xfrm>
              <a:off x="3046" y="2033"/>
              <a:ext cx="138" cy="407"/>
            </a:xfrm>
            <a:custGeom>
              <a:avLst/>
              <a:gdLst>
                <a:gd name="T0" fmla="*/ 215 w 277"/>
                <a:gd name="T1" fmla="*/ 530 h 814"/>
                <a:gd name="T2" fmla="*/ 210 w 277"/>
                <a:gd name="T3" fmla="*/ 551 h 814"/>
                <a:gd name="T4" fmla="*/ 204 w 277"/>
                <a:gd name="T5" fmla="*/ 572 h 814"/>
                <a:gd name="T6" fmla="*/ 197 w 277"/>
                <a:gd name="T7" fmla="*/ 593 h 814"/>
                <a:gd name="T8" fmla="*/ 190 w 277"/>
                <a:gd name="T9" fmla="*/ 612 h 814"/>
                <a:gd name="T10" fmla="*/ 181 w 277"/>
                <a:gd name="T11" fmla="*/ 632 h 814"/>
                <a:gd name="T12" fmla="*/ 171 w 277"/>
                <a:gd name="T13" fmla="*/ 651 h 814"/>
                <a:gd name="T14" fmla="*/ 160 w 277"/>
                <a:gd name="T15" fmla="*/ 671 h 814"/>
                <a:gd name="T16" fmla="*/ 148 w 277"/>
                <a:gd name="T17" fmla="*/ 689 h 814"/>
                <a:gd name="T18" fmla="*/ 135 w 277"/>
                <a:gd name="T19" fmla="*/ 707 h 814"/>
                <a:gd name="T20" fmla="*/ 120 w 277"/>
                <a:gd name="T21" fmla="*/ 724 h 814"/>
                <a:gd name="T22" fmla="*/ 104 w 277"/>
                <a:gd name="T23" fmla="*/ 741 h 814"/>
                <a:gd name="T24" fmla="*/ 86 w 277"/>
                <a:gd name="T25" fmla="*/ 757 h 814"/>
                <a:gd name="T26" fmla="*/ 67 w 277"/>
                <a:gd name="T27" fmla="*/ 772 h 814"/>
                <a:gd name="T28" fmla="*/ 46 w 277"/>
                <a:gd name="T29" fmla="*/ 787 h 814"/>
                <a:gd name="T30" fmla="*/ 24 w 277"/>
                <a:gd name="T31" fmla="*/ 801 h 814"/>
                <a:gd name="T32" fmla="*/ 0 w 277"/>
                <a:gd name="T33" fmla="*/ 814 h 814"/>
                <a:gd name="T34" fmla="*/ 3 w 277"/>
                <a:gd name="T35" fmla="*/ 814 h 814"/>
                <a:gd name="T36" fmla="*/ 11 w 277"/>
                <a:gd name="T37" fmla="*/ 812 h 814"/>
                <a:gd name="T38" fmla="*/ 23 w 277"/>
                <a:gd name="T39" fmla="*/ 808 h 814"/>
                <a:gd name="T40" fmla="*/ 39 w 277"/>
                <a:gd name="T41" fmla="*/ 802 h 814"/>
                <a:gd name="T42" fmla="*/ 58 w 277"/>
                <a:gd name="T43" fmla="*/ 794 h 814"/>
                <a:gd name="T44" fmla="*/ 79 w 277"/>
                <a:gd name="T45" fmla="*/ 784 h 814"/>
                <a:gd name="T46" fmla="*/ 102 w 277"/>
                <a:gd name="T47" fmla="*/ 770 h 814"/>
                <a:gd name="T48" fmla="*/ 126 w 277"/>
                <a:gd name="T49" fmla="*/ 753 h 814"/>
                <a:gd name="T50" fmla="*/ 150 w 277"/>
                <a:gd name="T51" fmla="*/ 732 h 814"/>
                <a:gd name="T52" fmla="*/ 174 w 277"/>
                <a:gd name="T53" fmla="*/ 707 h 814"/>
                <a:gd name="T54" fmla="*/ 197 w 277"/>
                <a:gd name="T55" fmla="*/ 678 h 814"/>
                <a:gd name="T56" fmla="*/ 219 w 277"/>
                <a:gd name="T57" fmla="*/ 643 h 814"/>
                <a:gd name="T58" fmla="*/ 238 w 277"/>
                <a:gd name="T59" fmla="*/ 604 h 814"/>
                <a:gd name="T60" fmla="*/ 254 w 277"/>
                <a:gd name="T61" fmla="*/ 559 h 814"/>
                <a:gd name="T62" fmla="*/ 266 w 277"/>
                <a:gd name="T63" fmla="*/ 508 h 814"/>
                <a:gd name="T64" fmla="*/ 274 w 277"/>
                <a:gd name="T65" fmla="*/ 451 h 814"/>
                <a:gd name="T66" fmla="*/ 277 w 277"/>
                <a:gd name="T67" fmla="*/ 412 h 814"/>
                <a:gd name="T68" fmla="*/ 277 w 277"/>
                <a:gd name="T69" fmla="*/ 369 h 814"/>
                <a:gd name="T70" fmla="*/ 276 w 277"/>
                <a:gd name="T71" fmla="*/ 325 h 814"/>
                <a:gd name="T72" fmla="*/ 271 w 277"/>
                <a:gd name="T73" fmla="*/ 278 h 814"/>
                <a:gd name="T74" fmla="*/ 268 w 277"/>
                <a:gd name="T75" fmla="*/ 252 h 814"/>
                <a:gd name="T76" fmla="*/ 264 w 277"/>
                <a:gd name="T77" fmla="*/ 227 h 814"/>
                <a:gd name="T78" fmla="*/ 259 w 277"/>
                <a:gd name="T79" fmla="*/ 202 h 814"/>
                <a:gd name="T80" fmla="*/ 254 w 277"/>
                <a:gd name="T81" fmla="*/ 174 h 814"/>
                <a:gd name="T82" fmla="*/ 248 w 277"/>
                <a:gd name="T83" fmla="*/ 146 h 814"/>
                <a:gd name="T84" fmla="*/ 241 w 277"/>
                <a:gd name="T85" fmla="*/ 119 h 814"/>
                <a:gd name="T86" fmla="*/ 233 w 277"/>
                <a:gd name="T87" fmla="*/ 89 h 814"/>
                <a:gd name="T88" fmla="*/ 225 w 277"/>
                <a:gd name="T89" fmla="*/ 59 h 814"/>
                <a:gd name="T90" fmla="*/ 124 w 277"/>
                <a:gd name="T91" fmla="*/ 0 h 814"/>
                <a:gd name="T92" fmla="*/ 129 w 277"/>
                <a:gd name="T93" fmla="*/ 13 h 814"/>
                <a:gd name="T94" fmla="*/ 144 w 277"/>
                <a:gd name="T95" fmla="*/ 48 h 814"/>
                <a:gd name="T96" fmla="*/ 165 w 277"/>
                <a:gd name="T97" fmla="*/ 103 h 814"/>
                <a:gd name="T98" fmla="*/ 187 w 277"/>
                <a:gd name="T99" fmla="*/ 173 h 814"/>
                <a:gd name="T100" fmla="*/ 206 w 277"/>
                <a:gd name="T101" fmla="*/ 254 h 814"/>
                <a:gd name="T102" fmla="*/ 220 w 277"/>
                <a:gd name="T103" fmla="*/ 344 h 814"/>
                <a:gd name="T104" fmla="*/ 225 w 277"/>
                <a:gd name="T105" fmla="*/ 437 h 814"/>
                <a:gd name="T106" fmla="*/ 215 w 277"/>
                <a:gd name="T107" fmla="*/ 530 h 8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77" h="814">
                  <a:moveTo>
                    <a:pt x="215" y="530"/>
                  </a:moveTo>
                  <a:lnTo>
                    <a:pt x="210" y="551"/>
                  </a:lnTo>
                  <a:lnTo>
                    <a:pt x="204" y="572"/>
                  </a:lnTo>
                  <a:lnTo>
                    <a:pt x="197" y="593"/>
                  </a:lnTo>
                  <a:lnTo>
                    <a:pt x="190" y="612"/>
                  </a:lnTo>
                  <a:lnTo>
                    <a:pt x="181" y="632"/>
                  </a:lnTo>
                  <a:lnTo>
                    <a:pt x="171" y="651"/>
                  </a:lnTo>
                  <a:lnTo>
                    <a:pt x="160" y="671"/>
                  </a:lnTo>
                  <a:lnTo>
                    <a:pt x="148" y="689"/>
                  </a:lnTo>
                  <a:lnTo>
                    <a:pt x="135" y="707"/>
                  </a:lnTo>
                  <a:lnTo>
                    <a:pt x="120" y="724"/>
                  </a:lnTo>
                  <a:lnTo>
                    <a:pt x="104" y="741"/>
                  </a:lnTo>
                  <a:lnTo>
                    <a:pt x="86" y="757"/>
                  </a:lnTo>
                  <a:lnTo>
                    <a:pt x="67" y="772"/>
                  </a:lnTo>
                  <a:lnTo>
                    <a:pt x="46" y="787"/>
                  </a:lnTo>
                  <a:lnTo>
                    <a:pt x="24" y="801"/>
                  </a:lnTo>
                  <a:lnTo>
                    <a:pt x="0" y="814"/>
                  </a:lnTo>
                  <a:lnTo>
                    <a:pt x="3" y="814"/>
                  </a:lnTo>
                  <a:lnTo>
                    <a:pt x="11" y="812"/>
                  </a:lnTo>
                  <a:lnTo>
                    <a:pt x="23" y="808"/>
                  </a:lnTo>
                  <a:lnTo>
                    <a:pt x="39" y="802"/>
                  </a:lnTo>
                  <a:lnTo>
                    <a:pt x="58" y="794"/>
                  </a:lnTo>
                  <a:lnTo>
                    <a:pt x="79" y="784"/>
                  </a:lnTo>
                  <a:lnTo>
                    <a:pt x="102" y="770"/>
                  </a:lnTo>
                  <a:lnTo>
                    <a:pt x="126" y="753"/>
                  </a:lnTo>
                  <a:lnTo>
                    <a:pt x="150" y="732"/>
                  </a:lnTo>
                  <a:lnTo>
                    <a:pt x="174" y="707"/>
                  </a:lnTo>
                  <a:lnTo>
                    <a:pt x="197" y="678"/>
                  </a:lnTo>
                  <a:lnTo>
                    <a:pt x="219" y="643"/>
                  </a:lnTo>
                  <a:lnTo>
                    <a:pt x="238" y="604"/>
                  </a:lnTo>
                  <a:lnTo>
                    <a:pt x="254" y="559"/>
                  </a:lnTo>
                  <a:lnTo>
                    <a:pt x="266" y="508"/>
                  </a:lnTo>
                  <a:lnTo>
                    <a:pt x="274" y="451"/>
                  </a:lnTo>
                  <a:lnTo>
                    <a:pt x="277" y="412"/>
                  </a:lnTo>
                  <a:lnTo>
                    <a:pt x="277" y="369"/>
                  </a:lnTo>
                  <a:lnTo>
                    <a:pt x="276" y="325"/>
                  </a:lnTo>
                  <a:lnTo>
                    <a:pt x="271" y="278"/>
                  </a:lnTo>
                  <a:lnTo>
                    <a:pt x="268" y="252"/>
                  </a:lnTo>
                  <a:lnTo>
                    <a:pt x="264" y="227"/>
                  </a:lnTo>
                  <a:lnTo>
                    <a:pt x="259" y="202"/>
                  </a:lnTo>
                  <a:lnTo>
                    <a:pt x="254" y="174"/>
                  </a:lnTo>
                  <a:lnTo>
                    <a:pt x="248" y="146"/>
                  </a:lnTo>
                  <a:lnTo>
                    <a:pt x="241" y="119"/>
                  </a:lnTo>
                  <a:lnTo>
                    <a:pt x="233" y="89"/>
                  </a:lnTo>
                  <a:lnTo>
                    <a:pt x="225" y="59"/>
                  </a:lnTo>
                  <a:lnTo>
                    <a:pt x="124" y="0"/>
                  </a:lnTo>
                  <a:lnTo>
                    <a:pt x="129" y="13"/>
                  </a:lnTo>
                  <a:lnTo>
                    <a:pt x="144" y="48"/>
                  </a:lnTo>
                  <a:lnTo>
                    <a:pt x="165" y="103"/>
                  </a:lnTo>
                  <a:lnTo>
                    <a:pt x="187" y="173"/>
                  </a:lnTo>
                  <a:lnTo>
                    <a:pt x="206" y="254"/>
                  </a:lnTo>
                  <a:lnTo>
                    <a:pt x="220" y="344"/>
                  </a:lnTo>
                  <a:lnTo>
                    <a:pt x="225" y="437"/>
                  </a:lnTo>
                  <a:lnTo>
                    <a:pt x="215" y="5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0" name="Freeform 20"/>
            <p:cNvSpPr>
              <a:spLocks/>
            </p:cNvSpPr>
            <p:nvPr/>
          </p:nvSpPr>
          <p:spPr bwMode="auto">
            <a:xfrm>
              <a:off x="2755" y="2182"/>
              <a:ext cx="294" cy="302"/>
            </a:xfrm>
            <a:custGeom>
              <a:avLst/>
              <a:gdLst>
                <a:gd name="T0" fmla="*/ 587 w 587"/>
                <a:gd name="T1" fmla="*/ 543 h 604"/>
                <a:gd name="T2" fmla="*/ 550 w 587"/>
                <a:gd name="T3" fmla="*/ 604 h 604"/>
                <a:gd name="T4" fmla="*/ 548 w 587"/>
                <a:gd name="T5" fmla="*/ 602 h 604"/>
                <a:gd name="T6" fmla="*/ 542 w 587"/>
                <a:gd name="T7" fmla="*/ 597 h 604"/>
                <a:gd name="T8" fmla="*/ 532 w 587"/>
                <a:gd name="T9" fmla="*/ 591 h 604"/>
                <a:gd name="T10" fmla="*/ 519 w 587"/>
                <a:gd name="T11" fmla="*/ 581 h 604"/>
                <a:gd name="T12" fmla="*/ 503 w 587"/>
                <a:gd name="T13" fmla="*/ 572 h 604"/>
                <a:gd name="T14" fmla="*/ 485 w 587"/>
                <a:gd name="T15" fmla="*/ 564 h 604"/>
                <a:gd name="T16" fmla="*/ 464 w 587"/>
                <a:gd name="T17" fmla="*/ 556 h 604"/>
                <a:gd name="T18" fmla="*/ 442 w 587"/>
                <a:gd name="T19" fmla="*/ 551 h 604"/>
                <a:gd name="T20" fmla="*/ 427 w 587"/>
                <a:gd name="T21" fmla="*/ 548 h 604"/>
                <a:gd name="T22" fmla="*/ 406 w 587"/>
                <a:gd name="T23" fmla="*/ 542 h 604"/>
                <a:gd name="T24" fmla="*/ 381 w 587"/>
                <a:gd name="T25" fmla="*/ 534 h 604"/>
                <a:gd name="T26" fmla="*/ 351 w 587"/>
                <a:gd name="T27" fmla="*/ 521 h 604"/>
                <a:gd name="T28" fmla="*/ 318 w 587"/>
                <a:gd name="T29" fmla="*/ 505 h 604"/>
                <a:gd name="T30" fmla="*/ 282 w 587"/>
                <a:gd name="T31" fmla="*/ 486 h 604"/>
                <a:gd name="T32" fmla="*/ 244 w 587"/>
                <a:gd name="T33" fmla="*/ 461 h 604"/>
                <a:gd name="T34" fmla="*/ 207 w 587"/>
                <a:gd name="T35" fmla="*/ 433 h 604"/>
                <a:gd name="T36" fmla="*/ 169 w 587"/>
                <a:gd name="T37" fmla="*/ 398 h 604"/>
                <a:gd name="T38" fmla="*/ 133 w 587"/>
                <a:gd name="T39" fmla="*/ 360 h 604"/>
                <a:gd name="T40" fmla="*/ 100 w 587"/>
                <a:gd name="T41" fmla="*/ 315 h 604"/>
                <a:gd name="T42" fmla="*/ 70 w 587"/>
                <a:gd name="T43" fmla="*/ 265 h 604"/>
                <a:gd name="T44" fmla="*/ 43 w 587"/>
                <a:gd name="T45" fmla="*/ 209 h 604"/>
                <a:gd name="T46" fmla="*/ 23 w 587"/>
                <a:gd name="T47" fmla="*/ 146 h 604"/>
                <a:gd name="T48" fmla="*/ 8 w 587"/>
                <a:gd name="T49" fmla="*/ 76 h 604"/>
                <a:gd name="T50" fmla="*/ 0 w 587"/>
                <a:gd name="T51" fmla="*/ 0 h 604"/>
                <a:gd name="T52" fmla="*/ 1 w 587"/>
                <a:gd name="T53" fmla="*/ 5 h 604"/>
                <a:gd name="T54" fmla="*/ 4 w 587"/>
                <a:gd name="T55" fmla="*/ 19 h 604"/>
                <a:gd name="T56" fmla="*/ 11 w 587"/>
                <a:gd name="T57" fmla="*/ 41 h 604"/>
                <a:gd name="T58" fmla="*/ 22 w 587"/>
                <a:gd name="T59" fmla="*/ 68 h 604"/>
                <a:gd name="T60" fmla="*/ 35 w 587"/>
                <a:gd name="T61" fmla="*/ 102 h 604"/>
                <a:gd name="T62" fmla="*/ 54 w 587"/>
                <a:gd name="T63" fmla="*/ 141 h 604"/>
                <a:gd name="T64" fmla="*/ 77 w 587"/>
                <a:gd name="T65" fmla="*/ 182 h 604"/>
                <a:gd name="T66" fmla="*/ 106 w 587"/>
                <a:gd name="T67" fmla="*/ 227 h 604"/>
                <a:gd name="T68" fmla="*/ 140 w 587"/>
                <a:gd name="T69" fmla="*/ 273 h 604"/>
                <a:gd name="T70" fmla="*/ 180 w 587"/>
                <a:gd name="T71" fmla="*/ 320 h 604"/>
                <a:gd name="T72" fmla="*/ 229 w 587"/>
                <a:gd name="T73" fmla="*/ 365 h 604"/>
                <a:gd name="T74" fmla="*/ 284 w 587"/>
                <a:gd name="T75" fmla="*/ 408 h 604"/>
                <a:gd name="T76" fmla="*/ 346 w 587"/>
                <a:gd name="T77" fmla="*/ 449 h 604"/>
                <a:gd name="T78" fmla="*/ 418 w 587"/>
                <a:gd name="T79" fmla="*/ 486 h 604"/>
                <a:gd name="T80" fmla="*/ 498 w 587"/>
                <a:gd name="T81" fmla="*/ 518 h 604"/>
                <a:gd name="T82" fmla="*/ 587 w 587"/>
                <a:gd name="T83" fmla="*/ 543 h 6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587" h="604">
                  <a:moveTo>
                    <a:pt x="587" y="543"/>
                  </a:moveTo>
                  <a:lnTo>
                    <a:pt x="550" y="604"/>
                  </a:lnTo>
                  <a:lnTo>
                    <a:pt x="548" y="602"/>
                  </a:lnTo>
                  <a:lnTo>
                    <a:pt x="542" y="597"/>
                  </a:lnTo>
                  <a:lnTo>
                    <a:pt x="532" y="591"/>
                  </a:lnTo>
                  <a:lnTo>
                    <a:pt x="519" y="581"/>
                  </a:lnTo>
                  <a:lnTo>
                    <a:pt x="503" y="572"/>
                  </a:lnTo>
                  <a:lnTo>
                    <a:pt x="485" y="564"/>
                  </a:lnTo>
                  <a:lnTo>
                    <a:pt x="464" y="556"/>
                  </a:lnTo>
                  <a:lnTo>
                    <a:pt x="442" y="551"/>
                  </a:lnTo>
                  <a:lnTo>
                    <a:pt x="427" y="548"/>
                  </a:lnTo>
                  <a:lnTo>
                    <a:pt x="406" y="542"/>
                  </a:lnTo>
                  <a:lnTo>
                    <a:pt x="381" y="534"/>
                  </a:lnTo>
                  <a:lnTo>
                    <a:pt x="351" y="521"/>
                  </a:lnTo>
                  <a:lnTo>
                    <a:pt x="318" y="505"/>
                  </a:lnTo>
                  <a:lnTo>
                    <a:pt x="282" y="486"/>
                  </a:lnTo>
                  <a:lnTo>
                    <a:pt x="244" y="461"/>
                  </a:lnTo>
                  <a:lnTo>
                    <a:pt x="207" y="433"/>
                  </a:lnTo>
                  <a:lnTo>
                    <a:pt x="169" y="398"/>
                  </a:lnTo>
                  <a:lnTo>
                    <a:pt x="133" y="360"/>
                  </a:lnTo>
                  <a:lnTo>
                    <a:pt x="100" y="315"/>
                  </a:lnTo>
                  <a:lnTo>
                    <a:pt x="70" y="265"/>
                  </a:lnTo>
                  <a:lnTo>
                    <a:pt x="43" y="209"/>
                  </a:lnTo>
                  <a:lnTo>
                    <a:pt x="23" y="146"/>
                  </a:lnTo>
                  <a:lnTo>
                    <a:pt x="8" y="76"/>
                  </a:lnTo>
                  <a:lnTo>
                    <a:pt x="0" y="0"/>
                  </a:lnTo>
                  <a:lnTo>
                    <a:pt x="1" y="5"/>
                  </a:lnTo>
                  <a:lnTo>
                    <a:pt x="4" y="19"/>
                  </a:lnTo>
                  <a:lnTo>
                    <a:pt x="11" y="41"/>
                  </a:lnTo>
                  <a:lnTo>
                    <a:pt x="22" y="68"/>
                  </a:lnTo>
                  <a:lnTo>
                    <a:pt x="35" y="102"/>
                  </a:lnTo>
                  <a:lnTo>
                    <a:pt x="54" y="141"/>
                  </a:lnTo>
                  <a:lnTo>
                    <a:pt x="77" y="182"/>
                  </a:lnTo>
                  <a:lnTo>
                    <a:pt x="106" y="227"/>
                  </a:lnTo>
                  <a:lnTo>
                    <a:pt x="140" y="273"/>
                  </a:lnTo>
                  <a:lnTo>
                    <a:pt x="180" y="320"/>
                  </a:lnTo>
                  <a:lnTo>
                    <a:pt x="229" y="365"/>
                  </a:lnTo>
                  <a:lnTo>
                    <a:pt x="284" y="408"/>
                  </a:lnTo>
                  <a:lnTo>
                    <a:pt x="346" y="449"/>
                  </a:lnTo>
                  <a:lnTo>
                    <a:pt x="418" y="486"/>
                  </a:lnTo>
                  <a:lnTo>
                    <a:pt x="498" y="518"/>
                  </a:lnTo>
                  <a:lnTo>
                    <a:pt x="587" y="54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1" name="Freeform 21"/>
            <p:cNvSpPr>
              <a:spLocks/>
            </p:cNvSpPr>
            <p:nvPr/>
          </p:nvSpPr>
          <p:spPr bwMode="auto">
            <a:xfrm>
              <a:off x="2706" y="1931"/>
              <a:ext cx="385" cy="247"/>
            </a:xfrm>
            <a:custGeom>
              <a:avLst/>
              <a:gdLst>
                <a:gd name="T0" fmla="*/ 770 w 770"/>
                <a:gd name="T1" fmla="*/ 182 h 493"/>
                <a:gd name="T2" fmla="*/ 766 w 770"/>
                <a:gd name="T3" fmla="*/ 180 h 493"/>
                <a:gd name="T4" fmla="*/ 751 w 770"/>
                <a:gd name="T5" fmla="*/ 175 h 493"/>
                <a:gd name="T6" fmla="*/ 728 w 770"/>
                <a:gd name="T7" fmla="*/ 169 h 493"/>
                <a:gd name="T8" fmla="*/ 698 w 770"/>
                <a:gd name="T9" fmla="*/ 162 h 493"/>
                <a:gd name="T10" fmla="*/ 661 w 770"/>
                <a:gd name="T11" fmla="*/ 157 h 493"/>
                <a:gd name="T12" fmla="*/ 618 w 770"/>
                <a:gd name="T13" fmla="*/ 153 h 493"/>
                <a:gd name="T14" fmla="*/ 571 w 770"/>
                <a:gd name="T15" fmla="*/ 153 h 493"/>
                <a:gd name="T16" fmla="*/ 519 w 770"/>
                <a:gd name="T17" fmla="*/ 157 h 493"/>
                <a:gd name="T18" fmla="*/ 465 w 770"/>
                <a:gd name="T19" fmla="*/ 167 h 493"/>
                <a:gd name="T20" fmla="*/ 408 w 770"/>
                <a:gd name="T21" fmla="*/ 183 h 493"/>
                <a:gd name="T22" fmla="*/ 351 w 770"/>
                <a:gd name="T23" fmla="*/ 207 h 493"/>
                <a:gd name="T24" fmla="*/ 294 w 770"/>
                <a:gd name="T25" fmla="*/ 241 h 493"/>
                <a:gd name="T26" fmla="*/ 237 w 770"/>
                <a:gd name="T27" fmla="*/ 286 h 493"/>
                <a:gd name="T28" fmla="*/ 183 w 770"/>
                <a:gd name="T29" fmla="*/ 341 h 493"/>
                <a:gd name="T30" fmla="*/ 130 w 770"/>
                <a:gd name="T31" fmla="*/ 410 h 493"/>
                <a:gd name="T32" fmla="*/ 81 w 770"/>
                <a:gd name="T33" fmla="*/ 493 h 493"/>
                <a:gd name="T34" fmla="*/ 79 w 770"/>
                <a:gd name="T35" fmla="*/ 491 h 493"/>
                <a:gd name="T36" fmla="*/ 73 w 770"/>
                <a:gd name="T37" fmla="*/ 485 h 493"/>
                <a:gd name="T38" fmla="*/ 65 w 770"/>
                <a:gd name="T39" fmla="*/ 475 h 493"/>
                <a:gd name="T40" fmla="*/ 55 w 770"/>
                <a:gd name="T41" fmla="*/ 461 h 493"/>
                <a:gd name="T42" fmla="*/ 43 w 770"/>
                <a:gd name="T43" fmla="*/ 442 h 493"/>
                <a:gd name="T44" fmla="*/ 31 w 770"/>
                <a:gd name="T45" fmla="*/ 421 h 493"/>
                <a:gd name="T46" fmla="*/ 20 w 770"/>
                <a:gd name="T47" fmla="*/ 395 h 493"/>
                <a:gd name="T48" fmla="*/ 11 w 770"/>
                <a:gd name="T49" fmla="*/ 365 h 493"/>
                <a:gd name="T50" fmla="*/ 3 w 770"/>
                <a:gd name="T51" fmla="*/ 333 h 493"/>
                <a:gd name="T52" fmla="*/ 0 w 770"/>
                <a:gd name="T53" fmla="*/ 296 h 493"/>
                <a:gd name="T54" fmla="*/ 0 w 770"/>
                <a:gd name="T55" fmla="*/ 256 h 493"/>
                <a:gd name="T56" fmla="*/ 5 w 770"/>
                <a:gd name="T57" fmla="*/ 211 h 493"/>
                <a:gd name="T58" fmla="*/ 17 w 770"/>
                <a:gd name="T59" fmla="*/ 163 h 493"/>
                <a:gd name="T60" fmla="*/ 35 w 770"/>
                <a:gd name="T61" fmla="*/ 113 h 493"/>
                <a:gd name="T62" fmla="*/ 61 w 770"/>
                <a:gd name="T63" fmla="*/ 57 h 493"/>
                <a:gd name="T64" fmla="*/ 95 w 770"/>
                <a:gd name="T65" fmla="*/ 0 h 493"/>
                <a:gd name="T66" fmla="*/ 92 w 770"/>
                <a:gd name="T67" fmla="*/ 10 h 493"/>
                <a:gd name="T68" fmla="*/ 83 w 770"/>
                <a:gd name="T69" fmla="*/ 37 h 493"/>
                <a:gd name="T70" fmla="*/ 72 w 770"/>
                <a:gd name="T71" fmla="*/ 75 h 493"/>
                <a:gd name="T72" fmla="*/ 65 w 770"/>
                <a:gd name="T73" fmla="*/ 120 h 493"/>
                <a:gd name="T74" fmla="*/ 65 w 770"/>
                <a:gd name="T75" fmla="*/ 166 h 493"/>
                <a:gd name="T76" fmla="*/ 77 w 770"/>
                <a:gd name="T77" fmla="*/ 208 h 493"/>
                <a:gd name="T78" fmla="*/ 102 w 770"/>
                <a:gd name="T79" fmla="*/ 244 h 493"/>
                <a:gd name="T80" fmla="*/ 147 w 770"/>
                <a:gd name="T81" fmla="*/ 265 h 493"/>
                <a:gd name="T82" fmla="*/ 150 w 770"/>
                <a:gd name="T83" fmla="*/ 263 h 493"/>
                <a:gd name="T84" fmla="*/ 161 w 770"/>
                <a:gd name="T85" fmla="*/ 255 h 493"/>
                <a:gd name="T86" fmla="*/ 178 w 770"/>
                <a:gd name="T87" fmla="*/ 243 h 493"/>
                <a:gd name="T88" fmla="*/ 200 w 770"/>
                <a:gd name="T89" fmla="*/ 228 h 493"/>
                <a:gd name="T90" fmla="*/ 228 w 770"/>
                <a:gd name="T91" fmla="*/ 211 h 493"/>
                <a:gd name="T92" fmla="*/ 261 w 770"/>
                <a:gd name="T93" fmla="*/ 193 h 493"/>
                <a:gd name="T94" fmla="*/ 299 w 770"/>
                <a:gd name="T95" fmla="*/ 175 h 493"/>
                <a:gd name="T96" fmla="*/ 341 w 770"/>
                <a:gd name="T97" fmla="*/ 159 h 493"/>
                <a:gd name="T98" fmla="*/ 387 w 770"/>
                <a:gd name="T99" fmla="*/ 144 h 493"/>
                <a:gd name="T100" fmla="*/ 435 w 770"/>
                <a:gd name="T101" fmla="*/ 132 h 493"/>
                <a:gd name="T102" fmla="*/ 487 w 770"/>
                <a:gd name="T103" fmla="*/ 124 h 493"/>
                <a:gd name="T104" fmla="*/ 540 w 770"/>
                <a:gd name="T105" fmla="*/ 122 h 493"/>
                <a:gd name="T106" fmla="*/ 596 w 770"/>
                <a:gd name="T107" fmla="*/ 125 h 493"/>
                <a:gd name="T108" fmla="*/ 653 w 770"/>
                <a:gd name="T109" fmla="*/ 136 h 493"/>
                <a:gd name="T110" fmla="*/ 711 w 770"/>
                <a:gd name="T111" fmla="*/ 154 h 493"/>
                <a:gd name="T112" fmla="*/ 770 w 770"/>
                <a:gd name="T113" fmla="*/ 182 h 4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70" h="493">
                  <a:moveTo>
                    <a:pt x="770" y="182"/>
                  </a:moveTo>
                  <a:lnTo>
                    <a:pt x="766" y="180"/>
                  </a:lnTo>
                  <a:lnTo>
                    <a:pt x="751" y="175"/>
                  </a:lnTo>
                  <a:lnTo>
                    <a:pt x="728" y="169"/>
                  </a:lnTo>
                  <a:lnTo>
                    <a:pt x="698" y="162"/>
                  </a:lnTo>
                  <a:lnTo>
                    <a:pt x="661" y="157"/>
                  </a:lnTo>
                  <a:lnTo>
                    <a:pt x="618" y="153"/>
                  </a:lnTo>
                  <a:lnTo>
                    <a:pt x="571" y="153"/>
                  </a:lnTo>
                  <a:lnTo>
                    <a:pt x="519" y="157"/>
                  </a:lnTo>
                  <a:lnTo>
                    <a:pt x="465" y="167"/>
                  </a:lnTo>
                  <a:lnTo>
                    <a:pt x="408" y="183"/>
                  </a:lnTo>
                  <a:lnTo>
                    <a:pt x="351" y="207"/>
                  </a:lnTo>
                  <a:lnTo>
                    <a:pt x="294" y="241"/>
                  </a:lnTo>
                  <a:lnTo>
                    <a:pt x="237" y="286"/>
                  </a:lnTo>
                  <a:lnTo>
                    <a:pt x="183" y="341"/>
                  </a:lnTo>
                  <a:lnTo>
                    <a:pt x="130" y="410"/>
                  </a:lnTo>
                  <a:lnTo>
                    <a:pt x="81" y="493"/>
                  </a:lnTo>
                  <a:lnTo>
                    <a:pt x="79" y="491"/>
                  </a:lnTo>
                  <a:lnTo>
                    <a:pt x="73" y="485"/>
                  </a:lnTo>
                  <a:lnTo>
                    <a:pt x="65" y="475"/>
                  </a:lnTo>
                  <a:lnTo>
                    <a:pt x="55" y="461"/>
                  </a:lnTo>
                  <a:lnTo>
                    <a:pt x="43" y="442"/>
                  </a:lnTo>
                  <a:lnTo>
                    <a:pt x="31" y="421"/>
                  </a:lnTo>
                  <a:lnTo>
                    <a:pt x="20" y="395"/>
                  </a:lnTo>
                  <a:lnTo>
                    <a:pt x="11" y="365"/>
                  </a:lnTo>
                  <a:lnTo>
                    <a:pt x="3" y="333"/>
                  </a:lnTo>
                  <a:lnTo>
                    <a:pt x="0" y="296"/>
                  </a:lnTo>
                  <a:lnTo>
                    <a:pt x="0" y="256"/>
                  </a:lnTo>
                  <a:lnTo>
                    <a:pt x="5" y="211"/>
                  </a:lnTo>
                  <a:lnTo>
                    <a:pt x="17" y="163"/>
                  </a:lnTo>
                  <a:lnTo>
                    <a:pt x="35" y="113"/>
                  </a:lnTo>
                  <a:lnTo>
                    <a:pt x="61" y="57"/>
                  </a:lnTo>
                  <a:lnTo>
                    <a:pt x="95" y="0"/>
                  </a:lnTo>
                  <a:lnTo>
                    <a:pt x="92" y="10"/>
                  </a:lnTo>
                  <a:lnTo>
                    <a:pt x="83" y="37"/>
                  </a:lnTo>
                  <a:lnTo>
                    <a:pt x="72" y="75"/>
                  </a:lnTo>
                  <a:lnTo>
                    <a:pt x="65" y="120"/>
                  </a:lnTo>
                  <a:lnTo>
                    <a:pt x="65" y="166"/>
                  </a:lnTo>
                  <a:lnTo>
                    <a:pt x="77" y="208"/>
                  </a:lnTo>
                  <a:lnTo>
                    <a:pt x="102" y="244"/>
                  </a:lnTo>
                  <a:lnTo>
                    <a:pt x="147" y="265"/>
                  </a:lnTo>
                  <a:lnTo>
                    <a:pt x="150" y="263"/>
                  </a:lnTo>
                  <a:lnTo>
                    <a:pt x="161" y="255"/>
                  </a:lnTo>
                  <a:lnTo>
                    <a:pt x="178" y="243"/>
                  </a:lnTo>
                  <a:lnTo>
                    <a:pt x="200" y="228"/>
                  </a:lnTo>
                  <a:lnTo>
                    <a:pt x="228" y="211"/>
                  </a:lnTo>
                  <a:lnTo>
                    <a:pt x="261" y="193"/>
                  </a:lnTo>
                  <a:lnTo>
                    <a:pt x="299" y="175"/>
                  </a:lnTo>
                  <a:lnTo>
                    <a:pt x="341" y="159"/>
                  </a:lnTo>
                  <a:lnTo>
                    <a:pt x="387" y="144"/>
                  </a:lnTo>
                  <a:lnTo>
                    <a:pt x="435" y="132"/>
                  </a:lnTo>
                  <a:lnTo>
                    <a:pt x="487" y="124"/>
                  </a:lnTo>
                  <a:lnTo>
                    <a:pt x="540" y="122"/>
                  </a:lnTo>
                  <a:lnTo>
                    <a:pt x="596" y="125"/>
                  </a:lnTo>
                  <a:lnTo>
                    <a:pt x="653" y="136"/>
                  </a:lnTo>
                  <a:lnTo>
                    <a:pt x="711" y="154"/>
                  </a:lnTo>
                  <a:lnTo>
                    <a:pt x="770" y="1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2" name="Freeform 22"/>
            <p:cNvSpPr>
              <a:spLocks/>
            </p:cNvSpPr>
            <p:nvPr/>
          </p:nvSpPr>
          <p:spPr bwMode="auto">
            <a:xfrm>
              <a:off x="2945" y="1831"/>
              <a:ext cx="213" cy="189"/>
            </a:xfrm>
            <a:custGeom>
              <a:avLst/>
              <a:gdLst>
                <a:gd name="T0" fmla="*/ 426 w 426"/>
                <a:gd name="T1" fmla="*/ 377 h 377"/>
                <a:gd name="T2" fmla="*/ 426 w 426"/>
                <a:gd name="T3" fmla="*/ 374 h 377"/>
                <a:gd name="T4" fmla="*/ 424 w 426"/>
                <a:gd name="T5" fmla="*/ 362 h 377"/>
                <a:gd name="T6" fmla="*/ 420 w 426"/>
                <a:gd name="T7" fmla="*/ 345 h 377"/>
                <a:gd name="T8" fmla="*/ 414 w 426"/>
                <a:gd name="T9" fmla="*/ 322 h 377"/>
                <a:gd name="T10" fmla="*/ 406 w 426"/>
                <a:gd name="T11" fmla="*/ 295 h 377"/>
                <a:gd name="T12" fmla="*/ 395 w 426"/>
                <a:gd name="T13" fmla="*/ 265 h 377"/>
                <a:gd name="T14" fmla="*/ 380 w 426"/>
                <a:gd name="T15" fmla="*/ 233 h 377"/>
                <a:gd name="T16" fmla="*/ 360 w 426"/>
                <a:gd name="T17" fmla="*/ 200 h 377"/>
                <a:gd name="T18" fmla="*/ 337 w 426"/>
                <a:gd name="T19" fmla="*/ 165 h 377"/>
                <a:gd name="T20" fmla="*/ 307 w 426"/>
                <a:gd name="T21" fmla="*/ 132 h 377"/>
                <a:gd name="T22" fmla="*/ 273 w 426"/>
                <a:gd name="T23" fmla="*/ 101 h 377"/>
                <a:gd name="T24" fmla="*/ 232 w 426"/>
                <a:gd name="T25" fmla="*/ 72 h 377"/>
                <a:gd name="T26" fmla="*/ 185 w 426"/>
                <a:gd name="T27" fmla="*/ 45 h 377"/>
                <a:gd name="T28" fmla="*/ 131 w 426"/>
                <a:gd name="T29" fmla="*/ 24 h 377"/>
                <a:gd name="T30" fmla="*/ 70 w 426"/>
                <a:gd name="T31" fmla="*/ 9 h 377"/>
                <a:gd name="T32" fmla="*/ 0 w 426"/>
                <a:gd name="T33" fmla="*/ 0 h 377"/>
                <a:gd name="T34" fmla="*/ 3 w 426"/>
                <a:gd name="T35" fmla="*/ 1 h 377"/>
                <a:gd name="T36" fmla="*/ 15 w 426"/>
                <a:gd name="T37" fmla="*/ 4 h 377"/>
                <a:gd name="T38" fmla="*/ 32 w 426"/>
                <a:gd name="T39" fmla="*/ 8 h 377"/>
                <a:gd name="T40" fmla="*/ 55 w 426"/>
                <a:gd name="T41" fmla="*/ 15 h 377"/>
                <a:gd name="T42" fmla="*/ 82 w 426"/>
                <a:gd name="T43" fmla="*/ 24 h 377"/>
                <a:gd name="T44" fmla="*/ 111 w 426"/>
                <a:gd name="T45" fmla="*/ 37 h 377"/>
                <a:gd name="T46" fmla="*/ 143 w 426"/>
                <a:gd name="T47" fmla="*/ 52 h 377"/>
                <a:gd name="T48" fmla="*/ 176 w 426"/>
                <a:gd name="T49" fmla="*/ 69 h 377"/>
                <a:gd name="T50" fmla="*/ 209 w 426"/>
                <a:gd name="T51" fmla="*/ 91 h 377"/>
                <a:gd name="T52" fmla="*/ 240 w 426"/>
                <a:gd name="T53" fmla="*/ 117 h 377"/>
                <a:gd name="T54" fmla="*/ 272 w 426"/>
                <a:gd name="T55" fmla="*/ 147 h 377"/>
                <a:gd name="T56" fmla="*/ 298 w 426"/>
                <a:gd name="T57" fmla="*/ 180 h 377"/>
                <a:gd name="T58" fmla="*/ 321 w 426"/>
                <a:gd name="T59" fmla="*/ 218 h 377"/>
                <a:gd name="T60" fmla="*/ 340 w 426"/>
                <a:gd name="T61" fmla="*/ 261 h 377"/>
                <a:gd name="T62" fmla="*/ 351 w 426"/>
                <a:gd name="T63" fmla="*/ 308 h 377"/>
                <a:gd name="T64" fmla="*/ 356 w 426"/>
                <a:gd name="T65" fmla="*/ 361 h 377"/>
                <a:gd name="T66" fmla="*/ 426 w 426"/>
                <a:gd name="T67" fmla="*/ 377 h 3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426" h="377">
                  <a:moveTo>
                    <a:pt x="426" y="377"/>
                  </a:moveTo>
                  <a:lnTo>
                    <a:pt x="426" y="374"/>
                  </a:lnTo>
                  <a:lnTo>
                    <a:pt x="424" y="362"/>
                  </a:lnTo>
                  <a:lnTo>
                    <a:pt x="420" y="345"/>
                  </a:lnTo>
                  <a:lnTo>
                    <a:pt x="414" y="322"/>
                  </a:lnTo>
                  <a:lnTo>
                    <a:pt x="406" y="295"/>
                  </a:lnTo>
                  <a:lnTo>
                    <a:pt x="395" y="265"/>
                  </a:lnTo>
                  <a:lnTo>
                    <a:pt x="380" y="233"/>
                  </a:lnTo>
                  <a:lnTo>
                    <a:pt x="360" y="200"/>
                  </a:lnTo>
                  <a:lnTo>
                    <a:pt x="337" y="165"/>
                  </a:lnTo>
                  <a:lnTo>
                    <a:pt x="307" y="132"/>
                  </a:lnTo>
                  <a:lnTo>
                    <a:pt x="273" y="101"/>
                  </a:lnTo>
                  <a:lnTo>
                    <a:pt x="232" y="72"/>
                  </a:lnTo>
                  <a:lnTo>
                    <a:pt x="185" y="45"/>
                  </a:lnTo>
                  <a:lnTo>
                    <a:pt x="131" y="24"/>
                  </a:lnTo>
                  <a:lnTo>
                    <a:pt x="70" y="9"/>
                  </a:lnTo>
                  <a:lnTo>
                    <a:pt x="0" y="0"/>
                  </a:lnTo>
                  <a:lnTo>
                    <a:pt x="3" y="1"/>
                  </a:lnTo>
                  <a:lnTo>
                    <a:pt x="15" y="4"/>
                  </a:lnTo>
                  <a:lnTo>
                    <a:pt x="32" y="8"/>
                  </a:lnTo>
                  <a:lnTo>
                    <a:pt x="55" y="15"/>
                  </a:lnTo>
                  <a:lnTo>
                    <a:pt x="82" y="24"/>
                  </a:lnTo>
                  <a:lnTo>
                    <a:pt x="111" y="37"/>
                  </a:lnTo>
                  <a:lnTo>
                    <a:pt x="143" y="52"/>
                  </a:lnTo>
                  <a:lnTo>
                    <a:pt x="176" y="69"/>
                  </a:lnTo>
                  <a:lnTo>
                    <a:pt x="209" y="91"/>
                  </a:lnTo>
                  <a:lnTo>
                    <a:pt x="240" y="117"/>
                  </a:lnTo>
                  <a:lnTo>
                    <a:pt x="272" y="147"/>
                  </a:lnTo>
                  <a:lnTo>
                    <a:pt x="298" y="180"/>
                  </a:lnTo>
                  <a:lnTo>
                    <a:pt x="321" y="218"/>
                  </a:lnTo>
                  <a:lnTo>
                    <a:pt x="340" y="261"/>
                  </a:lnTo>
                  <a:lnTo>
                    <a:pt x="351" y="308"/>
                  </a:lnTo>
                  <a:lnTo>
                    <a:pt x="356" y="361"/>
                  </a:lnTo>
                  <a:lnTo>
                    <a:pt x="426" y="37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3" name="Freeform 23"/>
            <p:cNvSpPr>
              <a:spLocks/>
            </p:cNvSpPr>
            <p:nvPr/>
          </p:nvSpPr>
          <p:spPr bwMode="auto">
            <a:xfrm>
              <a:off x="2838" y="1782"/>
              <a:ext cx="102" cy="70"/>
            </a:xfrm>
            <a:custGeom>
              <a:avLst/>
              <a:gdLst>
                <a:gd name="T0" fmla="*/ 0 w 204"/>
                <a:gd name="T1" fmla="*/ 140 h 141"/>
                <a:gd name="T2" fmla="*/ 5 w 204"/>
                <a:gd name="T3" fmla="*/ 139 h 141"/>
                <a:gd name="T4" fmla="*/ 17 w 204"/>
                <a:gd name="T5" fmla="*/ 135 h 141"/>
                <a:gd name="T6" fmla="*/ 32 w 204"/>
                <a:gd name="T7" fmla="*/ 129 h 141"/>
                <a:gd name="T8" fmla="*/ 50 w 204"/>
                <a:gd name="T9" fmla="*/ 120 h 141"/>
                <a:gd name="T10" fmla="*/ 66 w 204"/>
                <a:gd name="T11" fmla="*/ 107 h 141"/>
                <a:gd name="T12" fmla="*/ 80 w 204"/>
                <a:gd name="T13" fmla="*/ 92 h 141"/>
                <a:gd name="T14" fmla="*/ 88 w 204"/>
                <a:gd name="T15" fmla="*/ 73 h 141"/>
                <a:gd name="T16" fmla="*/ 88 w 204"/>
                <a:gd name="T17" fmla="*/ 49 h 141"/>
                <a:gd name="T18" fmla="*/ 89 w 204"/>
                <a:gd name="T19" fmla="*/ 27 h 141"/>
                <a:gd name="T20" fmla="*/ 102 w 204"/>
                <a:gd name="T21" fmla="*/ 11 h 141"/>
                <a:gd name="T22" fmla="*/ 123 w 204"/>
                <a:gd name="T23" fmla="*/ 3 h 141"/>
                <a:gd name="T24" fmla="*/ 147 w 204"/>
                <a:gd name="T25" fmla="*/ 0 h 141"/>
                <a:gd name="T26" fmla="*/ 170 w 204"/>
                <a:gd name="T27" fmla="*/ 4 h 141"/>
                <a:gd name="T28" fmla="*/ 191 w 204"/>
                <a:gd name="T29" fmla="*/ 13 h 141"/>
                <a:gd name="T30" fmla="*/ 203 w 204"/>
                <a:gd name="T31" fmla="*/ 28 h 141"/>
                <a:gd name="T32" fmla="*/ 204 w 204"/>
                <a:gd name="T33" fmla="*/ 48 h 141"/>
                <a:gd name="T34" fmla="*/ 202 w 204"/>
                <a:gd name="T35" fmla="*/ 46 h 141"/>
                <a:gd name="T36" fmla="*/ 195 w 204"/>
                <a:gd name="T37" fmla="*/ 43 h 141"/>
                <a:gd name="T38" fmla="*/ 186 w 204"/>
                <a:gd name="T39" fmla="*/ 39 h 141"/>
                <a:gd name="T40" fmla="*/ 176 w 204"/>
                <a:gd name="T41" fmla="*/ 37 h 141"/>
                <a:gd name="T42" fmla="*/ 164 w 204"/>
                <a:gd name="T43" fmla="*/ 37 h 141"/>
                <a:gd name="T44" fmla="*/ 154 w 204"/>
                <a:gd name="T45" fmla="*/ 41 h 141"/>
                <a:gd name="T46" fmla="*/ 146 w 204"/>
                <a:gd name="T47" fmla="*/ 49 h 141"/>
                <a:gd name="T48" fmla="*/ 141 w 204"/>
                <a:gd name="T49" fmla="*/ 62 h 141"/>
                <a:gd name="T50" fmla="*/ 138 w 204"/>
                <a:gd name="T51" fmla="*/ 80 h 141"/>
                <a:gd name="T52" fmla="*/ 131 w 204"/>
                <a:gd name="T53" fmla="*/ 96 h 141"/>
                <a:gd name="T54" fmla="*/ 121 w 204"/>
                <a:gd name="T55" fmla="*/ 111 h 141"/>
                <a:gd name="T56" fmla="*/ 109 w 204"/>
                <a:gd name="T57" fmla="*/ 124 h 141"/>
                <a:gd name="T58" fmla="*/ 90 w 204"/>
                <a:gd name="T59" fmla="*/ 133 h 141"/>
                <a:gd name="T60" fmla="*/ 67 w 204"/>
                <a:gd name="T61" fmla="*/ 139 h 141"/>
                <a:gd name="T62" fmla="*/ 37 w 204"/>
                <a:gd name="T63" fmla="*/ 141 h 141"/>
                <a:gd name="T64" fmla="*/ 0 w 204"/>
                <a:gd name="T65" fmla="*/ 14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4" h="141">
                  <a:moveTo>
                    <a:pt x="0" y="140"/>
                  </a:moveTo>
                  <a:lnTo>
                    <a:pt x="5" y="139"/>
                  </a:lnTo>
                  <a:lnTo>
                    <a:pt x="17" y="135"/>
                  </a:lnTo>
                  <a:lnTo>
                    <a:pt x="32" y="129"/>
                  </a:lnTo>
                  <a:lnTo>
                    <a:pt x="50" y="120"/>
                  </a:lnTo>
                  <a:lnTo>
                    <a:pt x="66" y="107"/>
                  </a:lnTo>
                  <a:lnTo>
                    <a:pt x="80" y="92"/>
                  </a:lnTo>
                  <a:lnTo>
                    <a:pt x="88" y="73"/>
                  </a:lnTo>
                  <a:lnTo>
                    <a:pt x="88" y="49"/>
                  </a:lnTo>
                  <a:lnTo>
                    <a:pt x="89" y="27"/>
                  </a:lnTo>
                  <a:lnTo>
                    <a:pt x="102" y="11"/>
                  </a:lnTo>
                  <a:lnTo>
                    <a:pt x="123" y="3"/>
                  </a:lnTo>
                  <a:lnTo>
                    <a:pt x="147" y="0"/>
                  </a:lnTo>
                  <a:lnTo>
                    <a:pt x="170" y="4"/>
                  </a:lnTo>
                  <a:lnTo>
                    <a:pt x="191" y="13"/>
                  </a:lnTo>
                  <a:lnTo>
                    <a:pt x="203" y="28"/>
                  </a:lnTo>
                  <a:lnTo>
                    <a:pt x="204" y="48"/>
                  </a:lnTo>
                  <a:lnTo>
                    <a:pt x="202" y="46"/>
                  </a:lnTo>
                  <a:lnTo>
                    <a:pt x="195" y="43"/>
                  </a:lnTo>
                  <a:lnTo>
                    <a:pt x="186" y="39"/>
                  </a:lnTo>
                  <a:lnTo>
                    <a:pt x="176" y="37"/>
                  </a:lnTo>
                  <a:lnTo>
                    <a:pt x="164" y="37"/>
                  </a:lnTo>
                  <a:lnTo>
                    <a:pt x="154" y="41"/>
                  </a:lnTo>
                  <a:lnTo>
                    <a:pt x="146" y="49"/>
                  </a:lnTo>
                  <a:lnTo>
                    <a:pt x="141" y="62"/>
                  </a:lnTo>
                  <a:lnTo>
                    <a:pt x="138" y="80"/>
                  </a:lnTo>
                  <a:lnTo>
                    <a:pt x="131" y="96"/>
                  </a:lnTo>
                  <a:lnTo>
                    <a:pt x="121" y="111"/>
                  </a:lnTo>
                  <a:lnTo>
                    <a:pt x="109" y="124"/>
                  </a:lnTo>
                  <a:lnTo>
                    <a:pt x="90" y="133"/>
                  </a:lnTo>
                  <a:lnTo>
                    <a:pt x="67" y="139"/>
                  </a:lnTo>
                  <a:lnTo>
                    <a:pt x="37" y="141"/>
                  </a:lnTo>
                  <a:lnTo>
                    <a:pt x="0" y="1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4" name="Freeform 27"/>
            <p:cNvSpPr>
              <a:spLocks/>
            </p:cNvSpPr>
            <p:nvPr/>
          </p:nvSpPr>
          <p:spPr bwMode="auto">
            <a:xfrm>
              <a:off x="3019" y="1918"/>
              <a:ext cx="42" cy="51"/>
            </a:xfrm>
            <a:custGeom>
              <a:avLst/>
              <a:gdLst>
                <a:gd name="T0" fmla="*/ 0 w 85"/>
                <a:gd name="T1" fmla="*/ 33 h 103"/>
                <a:gd name="T2" fmla="*/ 3 w 85"/>
                <a:gd name="T3" fmla="*/ 33 h 103"/>
                <a:gd name="T4" fmla="*/ 12 w 85"/>
                <a:gd name="T5" fmla="*/ 34 h 103"/>
                <a:gd name="T6" fmla="*/ 22 w 85"/>
                <a:gd name="T7" fmla="*/ 36 h 103"/>
                <a:gd name="T8" fmla="*/ 35 w 85"/>
                <a:gd name="T9" fmla="*/ 41 h 103"/>
                <a:gd name="T10" fmla="*/ 46 w 85"/>
                <a:gd name="T11" fmla="*/ 49 h 103"/>
                <a:gd name="T12" fmla="*/ 55 w 85"/>
                <a:gd name="T13" fmla="*/ 61 h 103"/>
                <a:gd name="T14" fmla="*/ 59 w 85"/>
                <a:gd name="T15" fmla="*/ 80 h 103"/>
                <a:gd name="T16" fmla="*/ 56 w 85"/>
                <a:gd name="T17" fmla="*/ 103 h 103"/>
                <a:gd name="T18" fmla="*/ 60 w 85"/>
                <a:gd name="T19" fmla="*/ 99 h 103"/>
                <a:gd name="T20" fmla="*/ 67 w 85"/>
                <a:gd name="T21" fmla="*/ 90 h 103"/>
                <a:gd name="T22" fmla="*/ 76 w 85"/>
                <a:gd name="T23" fmla="*/ 76 h 103"/>
                <a:gd name="T24" fmla="*/ 83 w 85"/>
                <a:gd name="T25" fmla="*/ 60 h 103"/>
                <a:gd name="T26" fmla="*/ 85 w 85"/>
                <a:gd name="T27" fmla="*/ 43 h 103"/>
                <a:gd name="T28" fmla="*/ 78 w 85"/>
                <a:gd name="T29" fmla="*/ 26 h 103"/>
                <a:gd name="T30" fmla="*/ 61 w 85"/>
                <a:gd name="T31" fmla="*/ 11 h 103"/>
                <a:gd name="T32" fmla="*/ 30 w 85"/>
                <a:gd name="T33" fmla="*/ 0 h 103"/>
                <a:gd name="T34" fmla="*/ 0 w 85"/>
                <a:gd name="T35" fmla="*/ 3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5" h="103">
                  <a:moveTo>
                    <a:pt x="0" y="33"/>
                  </a:moveTo>
                  <a:lnTo>
                    <a:pt x="3" y="33"/>
                  </a:lnTo>
                  <a:lnTo>
                    <a:pt x="12" y="34"/>
                  </a:lnTo>
                  <a:lnTo>
                    <a:pt x="22" y="36"/>
                  </a:lnTo>
                  <a:lnTo>
                    <a:pt x="35" y="41"/>
                  </a:lnTo>
                  <a:lnTo>
                    <a:pt x="46" y="49"/>
                  </a:lnTo>
                  <a:lnTo>
                    <a:pt x="55" y="61"/>
                  </a:lnTo>
                  <a:lnTo>
                    <a:pt x="59" y="80"/>
                  </a:lnTo>
                  <a:lnTo>
                    <a:pt x="56" y="103"/>
                  </a:lnTo>
                  <a:lnTo>
                    <a:pt x="60" y="99"/>
                  </a:lnTo>
                  <a:lnTo>
                    <a:pt x="67" y="90"/>
                  </a:lnTo>
                  <a:lnTo>
                    <a:pt x="76" y="76"/>
                  </a:lnTo>
                  <a:lnTo>
                    <a:pt x="83" y="60"/>
                  </a:lnTo>
                  <a:lnTo>
                    <a:pt x="85" y="43"/>
                  </a:lnTo>
                  <a:lnTo>
                    <a:pt x="78" y="26"/>
                  </a:lnTo>
                  <a:lnTo>
                    <a:pt x="61" y="11"/>
                  </a:lnTo>
                  <a:lnTo>
                    <a:pt x="30" y="0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" name="Freeform 28"/>
            <p:cNvSpPr>
              <a:spLocks/>
            </p:cNvSpPr>
            <p:nvPr/>
          </p:nvSpPr>
          <p:spPr bwMode="auto">
            <a:xfrm>
              <a:off x="2967" y="1916"/>
              <a:ext cx="42" cy="52"/>
            </a:xfrm>
            <a:custGeom>
              <a:avLst/>
              <a:gdLst>
                <a:gd name="T0" fmla="*/ 0 w 86"/>
                <a:gd name="T1" fmla="*/ 32 h 102"/>
                <a:gd name="T2" fmla="*/ 4 w 86"/>
                <a:gd name="T3" fmla="*/ 32 h 102"/>
                <a:gd name="T4" fmla="*/ 12 w 86"/>
                <a:gd name="T5" fmla="*/ 33 h 102"/>
                <a:gd name="T6" fmla="*/ 23 w 86"/>
                <a:gd name="T7" fmla="*/ 36 h 102"/>
                <a:gd name="T8" fmla="*/ 35 w 86"/>
                <a:gd name="T9" fmla="*/ 40 h 102"/>
                <a:gd name="T10" fmla="*/ 46 w 86"/>
                <a:gd name="T11" fmla="*/ 48 h 102"/>
                <a:gd name="T12" fmla="*/ 56 w 86"/>
                <a:gd name="T13" fmla="*/ 61 h 102"/>
                <a:gd name="T14" fmla="*/ 60 w 86"/>
                <a:gd name="T15" fmla="*/ 79 h 102"/>
                <a:gd name="T16" fmla="*/ 58 w 86"/>
                <a:gd name="T17" fmla="*/ 102 h 102"/>
                <a:gd name="T18" fmla="*/ 61 w 86"/>
                <a:gd name="T19" fmla="*/ 99 h 102"/>
                <a:gd name="T20" fmla="*/ 68 w 86"/>
                <a:gd name="T21" fmla="*/ 90 h 102"/>
                <a:gd name="T22" fmla="*/ 78 w 86"/>
                <a:gd name="T23" fmla="*/ 76 h 102"/>
                <a:gd name="T24" fmla="*/ 84 w 86"/>
                <a:gd name="T25" fmla="*/ 60 h 102"/>
                <a:gd name="T26" fmla="*/ 86 w 86"/>
                <a:gd name="T27" fmla="*/ 43 h 102"/>
                <a:gd name="T28" fmla="*/ 80 w 86"/>
                <a:gd name="T29" fmla="*/ 25 h 102"/>
                <a:gd name="T30" fmla="*/ 61 w 86"/>
                <a:gd name="T31" fmla="*/ 10 h 102"/>
                <a:gd name="T32" fmla="*/ 30 w 86"/>
                <a:gd name="T33" fmla="*/ 0 h 102"/>
                <a:gd name="T34" fmla="*/ 0 w 86"/>
                <a:gd name="T35" fmla="*/ 3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6" h="102">
                  <a:moveTo>
                    <a:pt x="0" y="32"/>
                  </a:moveTo>
                  <a:lnTo>
                    <a:pt x="4" y="32"/>
                  </a:lnTo>
                  <a:lnTo>
                    <a:pt x="12" y="33"/>
                  </a:lnTo>
                  <a:lnTo>
                    <a:pt x="23" y="36"/>
                  </a:lnTo>
                  <a:lnTo>
                    <a:pt x="35" y="40"/>
                  </a:lnTo>
                  <a:lnTo>
                    <a:pt x="46" y="48"/>
                  </a:lnTo>
                  <a:lnTo>
                    <a:pt x="56" y="61"/>
                  </a:lnTo>
                  <a:lnTo>
                    <a:pt x="60" y="79"/>
                  </a:lnTo>
                  <a:lnTo>
                    <a:pt x="58" y="102"/>
                  </a:lnTo>
                  <a:lnTo>
                    <a:pt x="61" y="99"/>
                  </a:lnTo>
                  <a:lnTo>
                    <a:pt x="68" y="90"/>
                  </a:lnTo>
                  <a:lnTo>
                    <a:pt x="78" y="76"/>
                  </a:lnTo>
                  <a:lnTo>
                    <a:pt x="84" y="60"/>
                  </a:lnTo>
                  <a:lnTo>
                    <a:pt x="86" y="43"/>
                  </a:lnTo>
                  <a:lnTo>
                    <a:pt x="80" y="25"/>
                  </a:lnTo>
                  <a:lnTo>
                    <a:pt x="61" y="10"/>
                  </a:lnTo>
                  <a:lnTo>
                    <a:pt x="30" y="0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" name="Freeform 29"/>
            <p:cNvSpPr>
              <a:spLocks/>
            </p:cNvSpPr>
            <p:nvPr/>
          </p:nvSpPr>
          <p:spPr bwMode="auto">
            <a:xfrm>
              <a:off x="2965" y="1867"/>
              <a:ext cx="43" cy="51"/>
            </a:xfrm>
            <a:custGeom>
              <a:avLst/>
              <a:gdLst>
                <a:gd name="T0" fmla="*/ 0 w 85"/>
                <a:gd name="T1" fmla="*/ 32 h 101"/>
                <a:gd name="T2" fmla="*/ 3 w 85"/>
                <a:gd name="T3" fmla="*/ 32 h 101"/>
                <a:gd name="T4" fmla="*/ 11 w 85"/>
                <a:gd name="T5" fmla="*/ 33 h 101"/>
                <a:gd name="T6" fmla="*/ 22 w 85"/>
                <a:gd name="T7" fmla="*/ 36 h 101"/>
                <a:gd name="T8" fmla="*/ 34 w 85"/>
                <a:gd name="T9" fmla="*/ 40 h 101"/>
                <a:gd name="T10" fmla="*/ 46 w 85"/>
                <a:gd name="T11" fmla="*/ 48 h 101"/>
                <a:gd name="T12" fmla="*/ 55 w 85"/>
                <a:gd name="T13" fmla="*/ 61 h 101"/>
                <a:gd name="T14" fmla="*/ 59 w 85"/>
                <a:gd name="T15" fmla="*/ 78 h 101"/>
                <a:gd name="T16" fmla="*/ 56 w 85"/>
                <a:gd name="T17" fmla="*/ 101 h 101"/>
                <a:gd name="T18" fmla="*/ 60 w 85"/>
                <a:gd name="T19" fmla="*/ 98 h 101"/>
                <a:gd name="T20" fmla="*/ 67 w 85"/>
                <a:gd name="T21" fmla="*/ 89 h 101"/>
                <a:gd name="T22" fmla="*/ 76 w 85"/>
                <a:gd name="T23" fmla="*/ 75 h 101"/>
                <a:gd name="T24" fmla="*/ 83 w 85"/>
                <a:gd name="T25" fmla="*/ 59 h 101"/>
                <a:gd name="T26" fmla="*/ 85 w 85"/>
                <a:gd name="T27" fmla="*/ 41 h 101"/>
                <a:gd name="T28" fmla="*/ 78 w 85"/>
                <a:gd name="T29" fmla="*/ 25 h 101"/>
                <a:gd name="T30" fmla="*/ 61 w 85"/>
                <a:gd name="T31" fmla="*/ 10 h 101"/>
                <a:gd name="T32" fmla="*/ 30 w 85"/>
                <a:gd name="T33" fmla="*/ 0 h 101"/>
                <a:gd name="T34" fmla="*/ 0 w 85"/>
                <a:gd name="T35" fmla="*/ 32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5" h="101">
                  <a:moveTo>
                    <a:pt x="0" y="32"/>
                  </a:moveTo>
                  <a:lnTo>
                    <a:pt x="3" y="32"/>
                  </a:lnTo>
                  <a:lnTo>
                    <a:pt x="11" y="33"/>
                  </a:lnTo>
                  <a:lnTo>
                    <a:pt x="22" y="36"/>
                  </a:lnTo>
                  <a:lnTo>
                    <a:pt x="34" y="40"/>
                  </a:lnTo>
                  <a:lnTo>
                    <a:pt x="46" y="48"/>
                  </a:lnTo>
                  <a:lnTo>
                    <a:pt x="55" y="61"/>
                  </a:lnTo>
                  <a:lnTo>
                    <a:pt x="59" y="78"/>
                  </a:lnTo>
                  <a:lnTo>
                    <a:pt x="56" y="101"/>
                  </a:lnTo>
                  <a:lnTo>
                    <a:pt x="60" y="98"/>
                  </a:lnTo>
                  <a:lnTo>
                    <a:pt x="67" y="89"/>
                  </a:lnTo>
                  <a:lnTo>
                    <a:pt x="76" y="75"/>
                  </a:lnTo>
                  <a:lnTo>
                    <a:pt x="83" y="59"/>
                  </a:lnTo>
                  <a:lnTo>
                    <a:pt x="85" y="41"/>
                  </a:lnTo>
                  <a:lnTo>
                    <a:pt x="78" y="25"/>
                  </a:lnTo>
                  <a:lnTo>
                    <a:pt x="61" y="10"/>
                  </a:lnTo>
                  <a:lnTo>
                    <a:pt x="30" y="0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" name="Freeform 30"/>
            <p:cNvSpPr>
              <a:spLocks/>
            </p:cNvSpPr>
            <p:nvPr/>
          </p:nvSpPr>
          <p:spPr bwMode="auto">
            <a:xfrm>
              <a:off x="2914" y="1899"/>
              <a:ext cx="43" cy="51"/>
            </a:xfrm>
            <a:custGeom>
              <a:avLst/>
              <a:gdLst>
                <a:gd name="T0" fmla="*/ 0 w 85"/>
                <a:gd name="T1" fmla="*/ 33 h 103"/>
                <a:gd name="T2" fmla="*/ 3 w 85"/>
                <a:gd name="T3" fmla="*/ 33 h 103"/>
                <a:gd name="T4" fmla="*/ 11 w 85"/>
                <a:gd name="T5" fmla="*/ 34 h 103"/>
                <a:gd name="T6" fmla="*/ 21 w 85"/>
                <a:gd name="T7" fmla="*/ 36 h 103"/>
                <a:gd name="T8" fmla="*/ 34 w 85"/>
                <a:gd name="T9" fmla="*/ 41 h 103"/>
                <a:gd name="T10" fmla="*/ 46 w 85"/>
                <a:gd name="T11" fmla="*/ 49 h 103"/>
                <a:gd name="T12" fmla="*/ 55 w 85"/>
                <a:gd name="T13" fmla="*/ 61 h 103"/>
                <a:gd name="T14" fmla="*/ 58 w 85"/>
                <a:gd name="T15" fmla="*/ 80 h 103"/>
                <a:gd name="T16" fmla="*/ 56 w 85"/>
                <a:gd name="T17" fmla="*/ 103 h 103"/>
                <a:gd name="T18" fmla="*/ 59 w 85"/>
                <a:gd name="T19" fmla="*/ 99 h 103"/>
                <a:gd name="T20" fmla="*/ 66 w 85"/>
                <a:gd name="T21" fmla="*/ 90 h 103"/>
                <a:gd name="T22" fmla="*/ 76 w 85"/>
                <a:gd name="T23" fmla="*/ 76 h 103"/>
                <a:gd name="T24" fmla="*/ 82 w 85"/>
                <a:gd name="T25" fmla="*/ 60 h 103"/>
                <a:gd name="T26" fmla="*/ 85 w 85"/>
                <a:gd name="T27" fmla="*/ 43 h 103"/>
                <a:gd name="T28" fmla="*/ 78 w 85"/>
                <a:gd name="T29" fmla="*/ 26 h 103"/>
                <a:gd name="T30" fmla="*/ 61 w 85"/>
                <a:gd name="T31" fmla="*/ 12 h 103"/>
                <a:gd name="T32" fmla="*/ 29 w 85"/>
                <a:gd name="T33" fmla="*/ 0 h 103"/>
                <a:gd name="T34" fmla="*/ 0 w 85"/>
                <a:gd name="T35" fmla="*/ 3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5" h="103">
                  <a:moveTo>
                    <a:pt x="0" y="33"/>
                  </a:moveTo>
                  <a:lnTo>
                    <a:pt x="3" y="33"/>
                  </a:lnTo>
                  <a:lnTo>
                    <a:pt x="11" y="34"/>
                  </a:lnTo>
                  <a:lnTo>
                    <a:pt x="21" y="36"/>
                  </a:lnTo>
                  <a:lnTo>
                    <a:pt x="34" y="41"/>
                  </a:lnTo>
                  <a:lnTo>
                    <a:pt x="46" y="49"/>
                  </a:lnTo>
                  <a:lnTo>
                    <a:pt x="55" y="61"/>
                  </a:lnTo>
                  <a:lnTo>
                    <a:pt x="58" y="80"/>
                  </a:lnTo>
                  <a:lnTo>
                    <a:pt x="56" y="103"/>
                  </a:lnTo>
                  <a:lnTo>
                    <a:pt x="59" y="99"/>
                  </a:lnTo>
                  <a:lnTo>
                    <a:pt x="66" y="90"/>
                  </a:lnTo>
                  <a:lnTo>
                    <a:pt x="76" y="76"/>
                  </a:lnTo>
                  <a:lnTo>
                    <a:pt x="82" y="60"/>
                  </a:lnTo>
                  <a:lnTo>
                    <a:pt x="85" y="43"/>
                  </a:lnTo>
                  <a:lnTo>
                    <a:pt x="78" y="26"/>
                  </a:lnTo>
                  <a:lnTo>
                    <a:pt x="61" y="12"/>
                  </a:lnTo>
                  <a:lnTo>
                    <a:pt x="29" y="0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" name="Freeform 31"/>
            <p:cNvSpPr>
              <a:spLocks/>
            </p:cNvSpPr>
            <p:nvPr/>
          </p:nvSpPr>
          <p:spPr bwMode="auto">
            <a:xfrm>
              <a:off x="2820" y="1943"/>
              <a:ext cx="42" cy="51"/>
            </a:xfrm>
            <a:custGeom>
              <a:avLst/>
              <a:gdLst>
                <a:gd name="T0" fmla="*/ 0 w 84"/>
                <a:gd name="T1" fmla="*/ 32 h 103"/>
                <a:gd name="T2" fmla="*/ 3 w 84"/>
                <a:gd name="T3" fmla="*/ 32 h 103"/>
                <a:gd name="T4" fmla="*/ 10 w 84"/>
                <a:gd name="T5" fmla="*/ 33 h 103"/>
                <a:gd name="T6" fmla="*/ 22 w 84"/>
                <a:gd name="T7" fmla="*/ 36 h 103"/>
                <a:gd name="T8" fmla="*/ 33 w 84"/>
                <a:gd name="T9" fmla="*/ 40 h 103"/>
                <a:gd name="T10" fmla="*/ 45 w 84"/>
                <a:gd name="T11" fmla="*/ 48 h 103"/>
                <a:gd name="T12" fmla="*/ 53 w 84"/>
                <a:gd name="T13" fmla="*/ 61 h 103"/>
                <a:gd name="T14" fmla="*/ 57 w 84"/>
                <a:gd name="T15" fmla="*/ 79 h 103"/>
                <a:gd name="T16" fmla="*/ 55 w 84"/>
                <a:gd name="T17" fmla="*/ 103 h 103"/>
                <a:gd name="T18" fmla="*/ 58 w 84"/>
                <a:gd name="T19" fmla="*/ 99 h 103"/>
                <a:gd name="T20" fmla="*/ 65 w 84"/>
                <a:gd name="T21" fmla="*/ 90 h 103"/>
                <a:gd name="T22" fmla="*/ 75 w 84"/>
                <a:gd name="T23" fmla="*/ 76 h 103"/>
                <a:gd name="T24" fmla="*/ 81 w 84"/>
                <a:gd name="T25" fmla="*/ 60 h 103"/>
                <a:gd name="T26" fmla="*/ 84 w 84"/>
                <a:gd name="T27" fmla="*/ 43 h 103"/>
                <a:gd name="T28" fmla="*/ 77 w 84"/>
                <a:gd name="T29" fmla="*/ 25 h 103"/>
                <a:gd name="T30" fmla="*/ 60 w 84"/>
                <a:gd name="T31" fmla="*/ 11 h 103"/>
                <a:gd name="T32" fmla="*/ 28 w 84"/>
                <a:gd name="T33" fmla="*/ 0 h 103"/>
                <a:gd name="T34" fmla="*/ 0 w 84"/>
                <a:gd name="T35" fmla="*/ 32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4" h="103">
                  <a:moveTo>
                    <a:pt x="0" y="32"/>
                  </a:moveTo>
                  <a:lnTo>
                    <a:pt x="3" y="32"/>
                  </a:lnTo>
                  <a:lnTo>
                    <a:pt x="10" y="33"/>
                  </a:lnTo>
                  <a:lnTo>
                    <a:pt x="22" y="36"/>
                  </a:lnTo>
                  <a:lnTo>
                    <a:pt x="33" y="40"/>
                  </a:lnTo>
                  <a:lnTo>
                    <a:pt x="45" y="48"/>
                  </a:lnTo>
                  <a:lnTo>
                    <a:pt x="53" y="61"/>
                  </a:lnTo>
                  <a:lnTo>
                    <a:pt x="57" y="79"/>
                  </a:lnTo>
                  <a:lnTo>
                    <a:pt x="55" y="103"/>
                  </a:lnTo>
                  <a:lnTo>
                    <a:pt x="58" y="99"/>
                  </a:lnTo>
                  <a:lnTo>
                    <a:pt x="65" y="90"/>
                  </a:lnTo>
                  <a:lnTo>
                    <a:pt x="75" y="76"/>
                  </a:lnTo>
                  <a:lnTo>
                    <a:pt x="81" y="60"/>
                  </a:lnTo>
                  <a:lnTo>
                    <a:pt x="84" y="43"/>
                  </a:lnTo>
                  <a:lnTo>
                    <a:pt x="77" y="25"/>
                  </a:lnTo>
                  <a:lnTo>
                    <a:pt x="60" y="11"/>
                  </a:lnTo>
                  <a:lnTo>
                    <a:pt x="28" y="0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" name="Freeform 32"/>
            <p:cNvSpPr>
              <a:spLocks/>
            </p:cNvSpPr>
            <p:nvPr/>
          </p:nvSpPr>
          <p:spPr bwMode="auto">
            <a:xfrm>
              <a:off x="2808" y="1899"/>
              <a:ext cx="42" cy="50"/>
            </a:xfrm>
            <a:custGeom>
              <a:avLst/>
              <a:gdLst>
                <a:gd name="T0" fmla="*/ 0 w 86"/>
                <a:gd name="T1" fmla="*/ 32 h 102"/>
                <a:gd name="T2" fmla="*/ 4 w 86"/>
                <a:gd name="T3" fmla="*/ 32 h 102"/>
                <a:gd name="T4" fmla="*/ 12 w 86"/>
                <a:gd name="T5" fmla="*/ 34 h 102"/>
                <a:gd name="T6" fmla="*/ 22 w 86"/>
                <a:gd name="T7" fmla="*/ 36 h 102"/>
                <a:gd name="T8" fmla="*/ 35 w 86"/>
                <a:gd name="T9" fmla="*/ 40 h 102"/>
                <a:gd name="T10" fmla="*/ 47 w 86"/>
                <a:gd name="T11" fmla="*/ 49 h 102"/>
                <a:gd name="T12" fmla="*/ 55 w 86"/>
                <a:gd name="T13" fmla="*/ 61 h 102"/>
                <a:gd name="T14" fmla="*/ 59 w 86"/>
                <a:gd name="T15" fmla="*/ 79 h 102"/>
                <a:gd name="T16" fmla="*/ 57 w 86"/>
                <a:gd name="T17" fmla="*/ 102 h 102"/>
                <a:gd name="T18" fmla="*/ 60 w 86"/>
                <a:gd name="T19" fmla="*/ 98 h 102"/>
                <a:gd name="T20" fmla="*/ 67 w 86"/>
                <a:gd name="T21" fmla="*/ 89 h 102"/>
                <a:gd name="T22" fmla="*/ 76 w 86"/>
                <a:gd name="T23" fmla="*/ 75 h 102"/>
                <a:gd name="T24" fmla="*/ 83 w 86"/>
                <a:gd name="T25" fmla="*/ 59 h 102"/>
                <a:gd name="T26" fmla="*/ 86 w 86"/>
                <a:gd name="T27" fmla="*/ 42 h 102"/>
                <a:gd name="T28" fmla="*/ 79 w 86"/>
                <a:gd name="T29" fmla="*/ 26 h 102"/>
                <a:gd name="T30" fmla="*/ 61 w 86"/>
                <a:gd name="T31" fmla="*/ 11 h 102"/>
                <a:gd name="T32" fmla="*/ 30 w 86"/>
                <a:gd name="T33" fmla="*/ 0 h 102"/>
                <a:gd name="T34" fmla="*/ 0 w 86"/>
                <a:gd name="T35" fmla="*/ 3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6" h="102">
                  <a:moveTo>
                    <a:pt x="0" y="32"/>
                  </a:moveTo>
                  <a:lnTo>
                    <a:pt x="4" y="32"/>
                  </a:lnTo>
                  <a:lnTo>
                    <a:pt x="12" y="34"/>
                  </a:lnTo>
                  <a:lnTo>
                    <a:pt x="22" y="36"/>
                  </a:lnTo>
                  <a:lnTo>
                    <a:pt x="35" y="40"/>
                  </a:lnTo>
                  <a:lnTo>
                    <a:pt x="47" y="49"/>
                  </a:lnTo>
                  <a:lnTo>
                    <a:pt x="55" y="61"/>
                  </a:lnTo>
                  <a:lnTo>
                    <a:pt x="59" y="79"/>
                  </a:lnTo>
                  <a:lnTo>
                    <a:pt x="57" y="102"/>
                  </a:lnTo>
                  <a:lnTo>
                    <a:pt x="60" y="98"/>
                  </a:lnTo>
                  <a:lnTo>
                    <a:pt x="67" y="89"/>
                  </a:lnTo>
                  <a:lnTo>
                    <a:pt x="76" y="75"/>
                  </a:lnTo>
                  <a:lnTo>
                    <a:pt x="83" y="59"/>
                  </a:lnTo>
                  <a:lnTo>
                    <a:pt x="86" y="42"/>
                  </a:lnTo>
                  <a:lnTo>
                    <a:pt x="79" y="26"/>
                  </a:lnTo>
                  <a:lnTo>
                    <a:pt x="61" y="11"/>
                  </a:lnTo>
                  <a:lnTo>
                    <a:pt x="30" y="0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" name="Freeform 33"/>
            <p:cNvSpPr>
              <a:spLocks/>
            </p:cNvSpPr>
            <p:nvPr/>
          </p:nvSpPr>
          <p:spPr bwMode="auto">
            <a:xfrm>
              <a:off x="2767" y="1963"/>
              <a:ext cx="43" cy="51"/>
            </a:xfrm>
            <a:custGeom>
              <a:avLst/>
              <a:gdLst>
                <a:gd name="T0" fmla="*/ 0 w 85"/>
                <a:gd name="T1" fmla="*/ 33 h 102"/>
                <a:gd name="T2" fmla="*/ 3 w 85"/>
                <a:gd name="T3" fmla="*/ 33 h 102"/>
                <a:gd name="T4" fmla="*/ 11 w 85"/>
                <a:gd name="T5" fmla="*/ 34 h 102"/>
                <a:gd name="T6" fmla="*/ 23 w 85"/>
                <a:gd name="T7" fmla="*/ 36 h 102"/>
                <a:gd name="T8" fmla="*/ 34 w 85"/>
                <a:gd name="T9" fmla="*/ 41 h 102"/>
                <a:gd name="T10" fmla="*/ 46 w 85"/>
                <a:gd name="T11" fmla="*/ 49 h 102"/>
                <a:gd name="T12" fmla="*/ 55 w 85"/>
                <a:gd name="T13" fmla="*/ 61 h 102"/>
                <a:gd name="T14" fmla="*/ 60 w 85"/>
                <a:gd name="T15" fmla="*/ 79 h 102"/>
                <a:gd name="T16" fmla="*/ 57 w 85"/>
                <a:gd name="T17" fmla="*/ 102 h 102"/>
                <a:gd name="T18" fmla="*/ 61 w 85"/>
                <a:gd name="T19" fmla="*/ 98 h 102"/>
                <a:gd name="T20" fmla="*/ 68 w 85"/>
                <a:gd name="T21" fmla="*/ 89 h 102"/>
                <a:gd name="T22" fmla="*/ 77 w 85"/>
                <a:gd name="T23" fmla="*/ 75 h 102"/>
                <a:gd name="T24" fmla="*/ 84 w 85"/>
                <a:gd name="T25" fmla="*/ 59 h 102"/>
                <a:gd name="T26" fmla="*/ 85 w 85"/>
                <a:gd name="T27" fmla="*/ 42 h 102"/>
                <a:gd name="T28" fmla="*/ 79 w 85"/>
                <a:gd name="T29" fmla="*/ 26 h 102"/>
                <a:gd name="T30" fmla="*/ 62 w 85"/>
                <a:gd name="T31" fmla="*/ 11 h 102"/>
                <a:gd name="T32" fmla="*/ 30 w 85"/>
                <a:gd name="T33" fmla="*/ 0 h 102"/>
                <a:gd name="T34" fmla="*/ 0 w 85"/>
                <a:gd name="T35" fmla="*/ 33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5" h="102">
                  <a:moveTo>
                    <a:pt x="0" y="33"/>
                  </a:moveTo>
                  <a:lnTo>
                    <a:pt x="3" y="33"/>
                  </a:lnTo>
                  <a:lnTo>
                    <a:pt x="11" y="34"/>
                  </a:lnTo>
                  <a:lnTo>
                    <a:pt x="23" y="36"/>
                  </a:lnTo>
                  <a:lnTo>
                    <a:pt x="34" y="41"/>
                  </a:lnTo>
                  <a:lnTo>
                    <a:pt x="46" y="49"/>
                  </a:lnTo>
                  <a:lnTo>
                    <a:pt x="55" y="61"/>
                  </a:lnTo>
                  <a:lnTo>
                    <a:pt x="60" y="79"/>
                  </a:lnTo>
                  <a:lnTo>
                    <a:pt x="57" y="102"/>
                  </a:lnTo>
                  <a:lnTo>
                    <a:pt x="61" y="98"/>
                  </a:lnTo>
                  <a:lnTo>
                    <a:pt x="68" y="89"/>
                  </a:lnTo>
                  <a:lnTo>
                    <a:pt x="77" y="75"/>
                  </a:lnTo>
                  <a:lnTo>
                    <a:pt x="84" y="59"/>
                  </a:lnTo>
                  <a:lnTo>
                    <a:pt x="85" y="42"/>
                  </a:lnTo>
                  <a:lnTo>
                    <a:pt x="79" y="26"/>
                  </a:lnTo>
                  <a:lnTo>
                    <a:pt x="62" y="11"/>
                  </a:lnTo>
                  <a:lnTo>
                    <a:pt x="30" y="0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2087" name="Freeform 106"/>
          <p:cNvSpPr>
            <a:spLocks/>
          </p:cNvSpPr>
          <p:nvPr/>
        </p:nvSpPr>
        <p:spPr bwMode="auto">
          <a:xfrm>
            <a:off x="7387112" y="4548680"/>
            <a:ext cx="1627188" cy="1825625"/>
          </a:xfrm>
          <a:custGeom>
            <a:avLst/>
            <a:gdLst>
              <a:gd name="T0" fmla="*/ 893 w 966"/>
              <a:gd name="T1" fmla="*/ 987 h 1085"/>
              <a:gd name="T2" fmla="*/ 874 w 966"/>
              <a:gd name="T3" fmla="*/ 870 h 1085"/>
              <a:gd name="T4" fmla="*/ 850 w 966"/>
              <a:gd name="T5" fmla="*/ 753 h 1085"/>
              <a:gd name="T6" fmla="*/ 851 w 966"/>
              <a:gd name="T7" fmla="*/ 684 h 1085"/>
              <a:gd name="T8" fmla="*/ 905 w 966"/>
              <a:gd name="T9" fmla="*/ 672 h 1085"/>
              <a:gd name="T10" fmla="*/ 954 w 966"/>
              <a:gd name="T11" fmla="*/ 650 h 1085"/>
              <a:gd name="T12" fmla="*/ 962 w 966"/>
              <a:gd name="T13" fmla="*/ 586 h 1085"/>
              <a:gd name="T14" fmla="*/ 913 w 966"/>
              <a:gd name="T15" fmla="*/ 538 h 1085"/>
              <a:gd name="T16" fmla="*/ 855 w 966"/>
              <a:gd name="T17" fmla="*/ 504 h 1085"/>
              <a:gd name="T18" fmla="*/ 796 w 966"/>
              <a:gd name="T19" fmla="*/ 469 h 1085"/>
              <a:gd name="T20" fmla="*/ 739 w 966"/>
              <a:gd name="T21" fmla="*/ 428 h 1085"/>
              <a:gd name="T22" fmla="*/ 715 w 966"/>
              <a:gd name="T23" fmla="*/ 385 h 1085"/>
              <a:gd name="T24" fmla="*/ 780 w 966"/>
              <a:gd name="T25" fmla="*/ 347 h 1085"/>
              <a:gd name="T26" fmla="*/ 836 w 966"/>
              <a:gd name="T27" fmla="*/ 300 h 1085"/>
              <a:gd name="T28" fmla="*/ 788 w 966"/>
              <a:gd name="T29" fmla="*/ 250 h 1085"/>
              <a:gd name="T30" fmla="*/ 729 w 966"/>
              <a:gd name="T31" fmla="*/ 235 h 1085"/>
              <a:gd name="T32" fmla="*/ 645 w 966"/>
              <a:gd name="T33" fmla="*/ 223 h 1085"/>
              <a:gd name="T34" fmla="*/ 555 w 966"/>
              <a:gd name="T35" fmla="*/ 203 h 1085"/>
              <a:gd name="T36" fmla="*/ 525 w 966"/>
              <a:gd name="T37" fmla="*/ 159 h 1085"/>
              <a:gd name="T38" fmla="*/ 570 w 966"/>
              <a:gd name="T39" fmla="*/ 114 h 1085"/>
              <a:gd name="T40" fmla="*/ 614 w 966"/>
              <a:gd name="T41" fmla="*/ 68 h 1085"/>
              <a:gd name="T42" fmla="*/ 569 w 966"/>
              <a:gd name="T43" fmla="*/ 16 h 1085"/>
              <a:gd name="T44" fmla="*/ 492 w 966"/>
              <a:gd name="T45" fmla="*/ 2 h 1085"/>
              <a:gd name="T46" fmla="*/ 384 w 966"/>
              <a:gd name="T47" fmla="*/ 9 h 1085"/>
              <a:gd name="T48" fmla="*/ 270 w 966"/>
              <a:gd name="T49" fmla="*/ 30 h 1085"/>
              <a:gd name="T50" fmla="*/ 153 w 966"/>
              <a:gd name="T51" fmla="*/ 50 h 1085"/>
              <a:gd name="T52" fmla="*/ 32 w 966"/>
              <a:gd name="T53" fmla="*/ 53 h 1085"/>
              <a:gd name="T54" fmla="*/ 73 w 966"/>
              <a:gd name="T55" fmla="*/ 82 h 1085"/>
              <a:gd name="T56" fmla="*/ 145 w 966"/>
              <a:gd name="T57" fmla="*/ 156 h 1085"/>
              <a:gd name="T58" fmla="*/ 133 w 966"/>
              <a:gd name="T59" fmla="*/ 301 h 1085"/>
              <a:gd name="T60" fmla="*/ 151 w 966"/>
              <a:gd name="T61" fmla="*/ 444 h 1085"/>
              <a:gd name="T62" fmla="*/ 237 w 966"/>
              <a:gd name="T63" fmla="*/ 432 h 1085"/>
              <a:gd name="T64" fmla="*/ 280 w 966"/>
              <a:gd name="T65" fmla="*/ 361 h 1085"/>
              <a:gd name="T66" fmla="*/ 313 w 966"/>
              <a:gd name="T67" fmla="*/ 349 h 1085"/>
              <a:gd name="T68" fmla="*/ 329 w 966"/>
              <a:gd name="T69" fmla="*/ 367 h 1085"/>
              <a:gd name="T70" fmla="*/ 336 w 966"/>
              <a:gd name="T71" fmla="*/ 509 h 1085"/>
              <a:gd name="T72" fmla="*/ 303 w 966"/>
              <a:gd name="T73" fmla="*/ 688 h 1085"/>
              <a:gd name="T74" fmla="*/ 320 w 966"/>
              <a:gd name="T75" fmla="*/ 767 h 1085"/>
              <a:gd name="T76" fmla="*/ 404 w 966"/>
              <a:gd name="T77" fmla="*/ 757 h 1085"/>
              <a:gd name="T78" fmla="*/ 477 w 966"/>
              <a:gd name="T79" fmla="*/ 679 h 1085"/>
              <a:gd name="T80" fmla="*/ 504 w 966"/>
              <a:gd name="T81" fmla="*/ 651 h 1085"/>
              <a:gd name="T82" fmla="*/ 529 w 966"/>
              <a:gd name="T83" fmla="*/ 745 h 1085"/>
              <a:gd name="T84" fmla="*/ 533 w 966"/>
              <a:gd name="T85" fmla="*/ 873 h 1085"/>
              <a:gd name="T86" fmla="*/ 562 w 966"/>
              <a:gd name="T87" fmla="*/ 915 h 1085"/>
              <a:gd name="T88" fmla="*/ 592 w 966"/>
              <a:gd name="T89" fmla="*/ 920 h 1085"/>
              <a:gd name="T90" fmla="*/ 638 w 966"/>
              <a:gd name="T91" fmla="*/ 900 h 1085"/>
              <a:gd name="T92" fmla="*/ 673 w 966"/>
              <a:gd name="T93" fmla="*/ 850 h 1085"/>
              <a:gd name="T94" fmla="*/ 692 w 966"/>
              <a:gd name="T95" fmla="*/ 832 h 1085"/>
              <a:gd name="T96" fmla="*/ 735 w 966"/>
              <a:gd name="T97" fmla="*/ 919 h 1085"/>
              <a:gd name="T98" fmla="*/ 780 w 966"/>
              <a:gd name="T99" fmla="*/ 1030 h 1085"/>
              <a:gd name="T100" fmla="*/ 814 w 966"/>
              <a:gd name="T101" fmla="*/ 1080 h 1085"/>
              <a:gd name="T102" fmla="*/ 845 w 966"/>
              <a:gd name="T103" fmla="*/ 1085 h 1085"/>
              <a:gd name="T104" fmla="*/ 871 w 966"/>
              <a:gd name="T105" fmla="*/ 1076 h 10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966" h="1085">
                <a:moveTo>
                  <a:pt x="875" y="1070"/>
                </a:moveTo>
                <a:lnTo>
                  <a:pt x="888" y="1046"/>
                </a:lnTo>
                <a:lnTo>
                  <a:pt x="893" y="1017"/>
                </a:lnTo>
                <a:lnTo>
                  <a:pt x="893" y="987"/>
                </a:lnTo>
                <a:lnTo>
                  <a:pt x="891" y="959"/>
                </a:lnTo>
                <a:lnTo>
                  <a:pt x="887" y="929"/>
                </a:lnTo>
                <a:lnTo>
                  <a:pt x="881" y="900"/>
                </a:lnTo>
                <a:lnTo>
                  <a:pt x="874" y="870"/>
                </a:lnTo>
                <a:lnTo>
                  <a:pt x="868" y="840"/>
                </a:lnTo>
                <a:lnTo>
                  <a:pt x="863" y="812"/>
                </a:lnTo>
                <a:lnTo>
                  <a:pt x="856" y="782"/>
                </a:lnTo>
                <a:lnTo>
                  <a:pt x="850" y="753"/>
                </a:lnTo>
                <a:lnTo>
                  <a:pt x="845" y="723"/>
                </a:lnTo>
                <a:lnTo>
                  <a:pt x="846" y="709"/>
                </a:lnTo>
                <a:lnTo>
                  <a:pt x="846" y="695"/>
                </a:lnTo>
                <a:lnTo>
                  <a:pt x="851" y="684"/>
                </a:lnTo>
                <a:lnTo>
                  <a:pt x="863" y="677"/>
                </a:lnTo>
                <a:lnTo>
                  <a:pt x="876" y="676"/>
                </a:lnTo>
                <a:lnTo>
                  <a:pt x="890" y="673"/>
                </a:lnTo>
                <a:lnTo>
                  <a:pt x="905" y="672"/>
                </a:lnTo>
                <a:lnTo>
                  <a:pt x="919" y="670"/>
                </a:lnTo>
                <a:lnTo>
                  <a:pt x="932" y="666"/>
                </a:lnTo>
                <a:lnTo>
                  <a:pt x="943" y="660"/>
                </a:lnTo>
                <a:lnTo>
                  <a:pt x="954" y="650"/>
                </a:lnTo>
                <a:lnTo>
                  <a:pt x="962" y="638"/>
                </a:lnTo>
                <a:lnTo>
                  <a:pt x="966" y="620"/>
                </a:lnTo>
                <a:lnTo>
                  <a:pt x="966" y="602"/>
                </a:lnTo>
                <a:lnTo>
                  <a:pt x="962" y="586"/>
                </a:lnTo>
                <a:lnTo>
                  <a:pt x="955" y="571"/>
                </a:lnTo>
                <a:lnTo>
                  <a:pt x="941" y="559"/>
                </a:lnTo>
                <a:lnTo>
                  <a:pt x="927" y="549"/>
                </a:lnTo>
                <a:lnTo>
                  <a:pt x="913" y="538"/>
                </a:lnTo>
                <a:lnTo>
                  <a:pt x="898" y="529"/>
                </a:lnTo>
                <a:lnTo>
                  <a:pt x="883" y="520"/>
                </a:lnTo>
                <a:lnTo>
                  <a:pt x="870" y="512"/>
                </a:lnTo>
                <a:lnTo>
                  <a:pt x="855" y="504"/>
                </a:lnTo>
                <a:lnTo>
                  <a:pt x="840" y="495"/>
                </a:lnTo>
                <a:lnTo>
                  <a:pt x="825" y="487"/>
                </a:lnTo>
                <a:lnTo>
                  <a:pt x="810" y="479"/>
                </a:lnTo>
                <a:lnTo>
                  <a:pt x="796" y="469"/>
                </a:lnTo>
                <a:lnTo>
                  <a:pt x="781" y="460"/>
                </a:lnTo>
                <a:lnTo>
                  <a:pt x="767" y="450"/>
                </a:lnTo>
                <a:lnTo>
                  <a:pt x="753" y="439"/>
                </a:lnTo>
                <a:lnTo>
                  <a:pt x="739" y="428"/>
                </a:lnTo>
                <a:lnTo>
                  <a:pt x="727" y="415"/>
                </a:lnTo>
                <a:lnTo>
                  <a:pt x="720" y="406"/>
                </a:lnTo>
                <a:lnTo>
                  <a:pt x="715" y="396"/>
                </a:lnTo>
                <a:lnTo>
                  <a:pt x="715" y="385"/>
                </a:lnTo>
                <a:lnTo>
                  <a:pt x="718" y="374"/>
                </a:lnTo>
                <a:lnTo>
                  <a:pt x="734" y="362"/>
                </a:lnTo>
                <a:lnTo>
                  <a:pt x="756" y="354"/>
                </a:lnTo>
                <a:lnTo>
                  <a:pt x="780" y="347"/>
                </a:lnTo>
                <a:lnTo>
                  <a:pt x="803" y="341"/>
                </a:lnTo>
                <a:lnTo>
                  <a:pt x="822" y="332"/>
                </a:lnTo>
                <a:lnTo>
                  <a:pt x="834" y="319"/>
                </a:lnTo>
                <a:lnTo>
                  <a:pt x="836" y="300"/>
                </a:lnTo>
                <a:lnTo>
                  <a:pt x="826" y="272"/>
                </a:lnTo>
                <a:lnTo>
                  <a:pt x="814" y="263"/>
                </a:lnTo>
                <a:lnTo>
                  <a:pt x="802" y="256"/>
                </a:lnTo>
                <a:lnTo>
                  <a:pt x="788" y="250"/>
                </a:lnTo>
                <a:lnTo>
                  <a:pt x="774" y="246"/>
                </a:lnTo>
                <a:lnTo>
                  <a:pt x="759" y="241"/>
                </a:lnTo>
                <a:lnTo>
                  <a:pt x="744" y="239"/>
                </a:lnTo>
                <a:lnTo>
                  <a:pt x="729" y="235"/>
                </a:lnTo>
                <a:lnTo>
                  <a:pt x="714" y="233"/>
                </a:lnTo>
                <a:lnTo>
                  <a:pt x="692" y="228"/>
                </a:lnTo>
                <a:lnTo>
                  <a:pt x="669" y="225"/>
                </a:lnTo>
                <a:lnTo>
                  <a:pt x="645" y="223"/>
                </a:lnTo>
                <a:lnTo>
                  <a:pt x="622" y="219"/>
                </a:lnTo>
                <a:lnTo>
                  <a:pt x="599" y="216"/>
                </a:lnTo>
                <a:lnTo>
                  <a:pt x="577" y="211"/>
                </a:lnTo>
                <a:lnTo>
                  <a:pt x="555" y="203"/>
                </a:lnTo>
                <a:lnTo>
                  <a:pt x="536" y="194"/>
                </a:lnTo>
                <a:lnTo>
                  <a:pt x="526" y="185"/>
                </a:lnTo>
                <a:lnTo>
                  <a:pt x="523" y="172"/>
                </a:lnTo>
                <a:lnTo>
                  <a:pt x="525" y="159"/>
                </a:lnTo>
                <a:lnTo>
                  <a:pt x="531" y="149"/>
                </a:lnTo>
                <a:lnTo>
                  <a:pt x="541" y="135"/>
                </a:lnTo>
                <a:lnTo>
                  <a:pt x="555" y="125"/>
                </a:lnTo>
                <a:lnTo>
                  <a:pt x="570" y="114"/>
                </a:lnTo>
                <a:lnTo>
                  <a:pt x="585" y="104"/>
                </a:lnTo>
                <a:lnTo>
                  <a:pt x="598" y="94"/>
                </a:lnTo>
                <a:lnTo>
                  <a:pt x="608" y="82"/>
                </a:lnTo>
                <a:lnTo>
                  <a:pt x="614" y="68"/>
                </a:lnTo>
                <a:lnTo>
                  <a:pt x="614" y="50"/>
                </a:lnTo>
                <a:lnTo>
                  <a:pt x="601" y="35"/>
                </a:lnTo>
                <a:lnTo>
                  <a:pt x="585" y="24"/>
                </a:lnTo>
                <a:lnTo>
                  <a:pt x="569" y="16"/>
                </a:lnTo>
                <a:lnTo>
                  <a:pt x="551" y="11"/>
                </a:lnTo>
                <a:lnTo>
                  <a:pt x="532" y="7"/>
                </a:lnTo>
                <a:lnTo>
                  <a:pt x="513" y="4"/>
                </a:lnTo>
                <a:lnTo>
                  <a:pt x="492" y="2"/>
                </a:lnTo>
                <a:lnTo>
                  <a:pt x="472" y="0"/>
                </a:lnTo>
                <a:lnTo>
                  <a:pt x="442" y="2"/>
                </a:lnTo>
                <a:lnTo>
                  <a:pt x="414" y="5"/>
                </a:lnTo>
                <a:lnTo>
                  <a:pt x="384" y="9"/>
                </a:lnTo>
                <a:lnTo>
                  <a:pt x="355" y="14"/>
                </a:lnTo>
                <a:lnTo>
                  <a:pt x="326" y="20"/>
                </a:lnTo>
                <a:lnTo>
                  <a:pt x="297" y="26"/>
                </a:lnTo>
                <a:lnTo>
                  <a:pt x="270" y="30"/>
                </a:lnTo>
                <a:lnTo>
                  <a:pt x="241" y="36"/>
                </a:lnTo>
                <a:lnTo>
                  <a:pt x="212" y="42"/>
                </a:lnTo>
                <a:lnTo>
                  <a:pt x="183" y="46"/>
                </a:lnTo>
                <a:lnTo>
                  <a:pt x="153" y="50"/>
                </a:lnTo>
                <a:lnTo>
                  <a:pt x="123" y="53"/>
                </a:lnTo>
                <a:lnTo>
                  <a:pt x="93" y="54"/>
                </a:lnTo>
                <a:lnTo>
                  <a:pt x="63" y="54"/>
                </a:lnTo>
                <a:lnTo>
                  <a:pt x="32" y="53"/>
                </a:lnTo>
                <a:lnTo>
                  <a:pt x="0" y="50"/>
                </a:lnTo>
                <a:lnTo>
                  <a:pt x="23" y="60"/>
                </a:lnTo>
                <a:lnTo>
                  <a:pt x="47" y="70"/>
                </a:lnTo>
                <a:lnTo>
                  <a:pt x="73" y="82"/>
                </a:lnTo>
                <a:lnTo>
                  <a:pt x="96" y="96"/>
                </a:lnTo>
                <a:lnTo>
                  <a:pt x="116" y="112"/>
                </a:lnTo>
                <a:lnTo>
                  <a:pt x="134" y="133"/>
                </a:lnTo>
                <a:lnTo>
                  <a:pt x="145" y="156"/>
                </a:lnTo>
                <a:lnTo>
                  <a:pt x="150" y="185"/>
                </a:lnTo>
                <a:lnTo>
                  <a:pt x="149" y="221"/>
                </a:lnTo>
                <a:lnTo>
                  <a:pt x="142" y="261"/>
                </a:lnTo>
                <a:lnTo>
                  <a:pt x="133" y="301"/>
                </a:lnTo>
                <a:lnTo>
                  <a:pt x="127" y="341"/>
                </a:lnTo>
                <a:lnTo>
                  <a:pt x="125" y="379"/>
                </a:lnTo>
                <a:lnTo>
                  <a:pt x="131" y="414"/>
                </a:lnTo>
                <a:lnTo>
                  <a:pt x="151" y="444"/>
                </a:lnTo>
                <a:lnTo>
                  <a:pt x="186" y="467"/>
                </a:lnTo>
                <a:lnTo>
                  <a:pt x="207" y="460"/>
                </a:lnTo>
                <a:lnTo>
                  <a:pt x="224" y="449"/>
                </a:lnTo>
                <a:lnTo>
                  <a:pt x="237" y="432"/>
                </a:lnTo>
                <a:lnTo>
                  <a:pt x="248" y="415"/>
                </a:lnTo>
                <a:lnTo>
                  <a:pt x="258" y="397"/>
                </a:lnTo>
                <a:lnTo>
                  <a:pt x="268" y="378"/>
                </a:lnTo>
                <a:lnTo>
                  <a:pt x="280" y="361"/>
                </a:lnTo>
                <a:lnTo>
                  <a:pt x="295" y="347"/>
                </a:lnTo>
                <a:lnTo>
                  <a:pt x="302" y="347"/>
                </a:lnTo>
                <a:lnTo>
                  <a:pt x="308" y="347"/>
                </a:lnTo>
                <a:lnTo>
                  <a:pt x="313" y="349"/>
                </a:lnTo>
                <a:lnTo>
                  <a:pt x="318" y="353"/>
                </a:lnTo>
                <a:lnTo>
                  <a:pt x="323" y="358"/>
                </a:lnTo>
                <a:lnTo>
                  <a:pt x="326" y="362"/>
                </a:lnTo>
                <a:lnTo>
                  <a:pt x="329" y="367"/>
                </a:lnTo>
                <a:lnTo>
                  <a:pt x="332" y="372"/>
                </a:lnTo>
                <a:lnTo>
                  <a:pt x="341" y="419"/>
                </a:lnTo>
                <a:lnTo>
                  <a:pt x="342" y="464"/>
                </a:lnTo>
                <a:lnTo>
                  <a:pt x="336" y="509"/>
                </a:lnTo>
                <a:lnTo>
                  <a:pt x="328" y="553"/>
                </a:lnTo>
                <a:lnTo>
                  <a:pt x="318" y="597"/>
                </a:lnTo>
                <a:lnTo>
                  <a:pt x="309" y="642"/>
                </a:lnTo>
                <a:lnTo>
                  <a:pt x="303" y="688"/>
                </a:lnTo>
                <a:lnTo>
                  <a:pt x="302" y="734"/>
                </a:lnTo>
                <a:lnTo>
                  <a:pt x="306" y="746"/>
                </a:lnTo>
                <a:lnTo>
                  <a:pt x="312" y="756"/>
                </a:lnTo>
                <a:lnTo>
                  <a:pt x="320" y="767"/>
                </a:lnTo>
                <a:lnTo>
                  <a:pt x="331" y="772"/>
                </a:lnTo>
                <a:lnTo>
                  <a:pt x="357" y="774"/>
                </a:lnTo>
                <a:lnTo>
                  <a:pt x="381" y="768"/>
                </a:lnTo>
                <a:lnTo>
                  <a:pt x="404" y="757"/>
                </a:lnTo>
                <a:lnTo>
                  <a:pt x="425" y="741"/>
                </a:lnTo>
                <a:lnTo>
                  <a:pt x="445" y="722"/>
                </a:lnTo>
                <a:lnTo>
                  <a:pt x="462" y="701"/>
                </a:lnTo>
                <a:lnTo>
                  <a:pt x="477" y="679"/>
                </a:lnTo>
                <a:lnTo>
                  <a:pt x="491" y="658"/>
                </a:lnTo>
                <a:lnTo>
                  <a:pt x="494" y="655"/>
                </a:lnTo>
                <a:lnTo>
                  <a:pt x="500" y="651"/>
                </a:lnTo>
                <a:lnTo>
                  <a:pt x="504" y="651"/>
                </a:lnTo>
                <a:lnTo>
                  <a:pt x="508" y="655"/>
                </a:lnTo>
                <a:lnTo>
                  <a:pt x="521" y="683"/>
                </a:lnTo>
                <a:lnTo>
                  <a:pt x="528" y="713"/>
                </a:lnTo>
                <a:lnTo>
                  <a:pt x="529" y="745"/>
                </a:lnTo>
                <a:lnTo>
                  <a:pt x="529" y="777"/>
                </a:lnTo>
                <a:lnTo>
                  <a:pt x="528" y="809"/>
                </a:lnTo>
                <a:lnTo>
                  <a:pt x="529" y="842"/>
                </a:lnTo>
                <a:lnTo>
                  <a:pt x="533" y="873"/>
                </a:lnTo>
                <a:lnTo>
                  <a:pt x="542" y="902"/>
                </a:lnTo>
                <a:lnTo>
                  <a:pt x="548" y="907"/>
                </a:lnTo>
                <a:lnTo>
                  <a:pt x="554" y="912"/>
                </a:lnTo>
                <a:lnTo>
                  <a:pt x="562" y="915"/>
                </a:lnTo>
                <a:lnTo>
                  <a:pt x="569" y="918"/>
                </a:lnTo>
                <a:lnTo>
                  <a:pt x="577" y="919"/>
                </a:lnTo>
                <a:lnTo>
                  <a:pt x="585" y="920"/>
                </a:lnTo>
                <a:lnTo>
                  <a:pt x="592" y="920"/>
                </a:lnTo>
                <a:lnTo>
                  <a:pt x="600" y="920"/>
                </a:lnTo>
                <a:lnTo>
                  <a:pt x="614" y="917"/>
                </a:lnTo>
                <a:lnTo>
                  <a:pt x="628" y="910"/>
                </a:lnTo>
                <a:lnTo>
                  <a:pt x="638" y="900"/>
                </a:lnTo>
                <a:lnTo>
                  <a:pt x="648" y="889"/>
                </a:lnTo>
                <a:lnTo>
                  <a:pt x="658" y="876"/>
                </a:lnTo>
                <a:lnTo>
                  <a:pt x="666" y="864"/>
                </a:lnTo>
                <a:lnTo>
                  <a:pt x="673" y="850"/>
                </a:lnTo>
                <a:lnTo>
                  <a:pt x="678" y="837"/>
                </a:lnTo>
                <a:lnTo>
                  <a:pt x="683" y="831"/>
                </a:lnTo>
                <a:lnTo>
                  <a:pt x="688" y="830"/>
                </a:lnTo>
                <a:lnTo>
                  <a:pt x="692" y="832"/>
                </a:lnTo>
                <a:lnTo>
                  <a:pt x="697" y="838"/>
                </a:lnTo>
                <a:lnTo>
                  <a:pt x="711" y="865"/>
                </a:lnTo>
                <a:lnTo>
                  <a:pt x="723" y="891"/>
                </a:lnTo>
                <a:lnTo>
                  <a:pt x="735" y="919"/>
                </a:lnTo>
                <a:lnTo>
                  <a:pt x="746" y="947"/>
                </a:lnTo>
                <a:lnTo>
                  <a:pt x="757" y="974"/>
                </a:lnTo>
                <a:lnTo>
                  <a:pt x="768" y="1002"/>
                </a:lnTo>
                <a:lnTo>
                  <a:pt x="780" y="1030"/>
                </a:lnTo>
                <a:lnTo>
                  <a:pt x="791" y="1056"/>
                </a:lnTo>
                <a:lnTo>
                  <a:pt x="798" y="1065"/>
                </a:lnTo>
                <a:lnTo>
                  <a:pt x="806" y="1073"/>
                </a:lnTo>
                <a:lnTo>
                  <a:pt x="814" y="1080"/>
                </a:lnTo>
                <a:lnTo>
                  <a:pt x="825" y="1085"/>
                </a:lnTo>
                <a:lnTo>
                  <a:pt x="832" y="1085"/>
                </a:lnTo>
                <a:lnTo>
                  <a:pt x="838" y="1085"/>
                </a:lnTo>
                <a:lnTo>
                  <a:pt x="845" y="1085"/>
                </a:lnTo>
                <a:lnTo>
                  <a:pt x="852" y="1084"/>
                </a:lnTo>
                <a:lnTo>
                  <a:pt x="858" y="1081"/>
                </a:lnTo>
                <a:lnTo>
                  <a:pt x="865" y="1079"/>
                </a:lnTo>
                <a:lnTo>
                  <a:pt x="871" y="1076"/>
                </a:lnTo>
                <a:lnTo>
                  <a:pt x="875" y="1070"/>
                </a:lnTo>
                <a:close/>
              </a:path>
            </a:pathLst>
          </a:custGeom>
          <a:solidFill>
            <a:srgbClr val="2DD600"/>
          </a:solidFill>
          <a:ln w="9525">
            <a:solidFill>
              <a:srgbClr val="000000"/>
            </a:solidFill>
            <a:round/>
            <a:headEnd/>
            <a:tailEnd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38" name="TextovéPole 2437"/>
          <p:cNvSpPr txBox="1"/>
          <p:nvPr/>
        </p:nvSpPr>
        <p:spPr>
          <a:xfrm>
            <a:off x="4303635" y="6401260"/>
            <a:ext cx="4697055" cy="400110"/>
          </a:xfrm>
          <a:prstGeom prst="rect">
            <a:avLst/>
          </a:prstGeom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ZAPIŠTE  ČÍSLO  Z  NABÍDKY  DO  KROUŽKU</a:t>
            </a:r>
            <a:endParaRPr lang="cs-CZ" sz="2000" b="1" dirty="0"/>
          </a:p>
        </p:txBody>
      </p:sp>
      <p:grpSp>
        <p:nvGrpSpPr>
          <p:cNvPr id="4" name="Group 8"/>
          <p:cNvGrpSpPr>
            <a:grpSpLocks noChangeAspect="1"/>
          </p:cNvGrpSpPr>
          <p:nvPr/>
        </p:nvGrpSpPr>
        <p:grpSpPr bwMode="auto">
          <a:xfrm>
            <a:off x="6979793" y="4132430"/>
            <a:ext cx="1054100" cy="1812925"/>
            <a:chOff x="2548" y="1589"/>
            <a:chExt cx="664" cy="1142"/>
          </a:xfrm>
        </p:grpSpPr>
        <p:sp>
          <p:nvSpPr>
            <p:cNvPr id="5" name="AutoShape 7"/>
            <p:cNvSpPr>
              <a:spLocks noChangeAspect="1" noChangeArrowheads="1" noTextEdit="1"/>
            </p:cNvSpPr>
            <p:nvPr/>
          </p:nvSpPr>
          <p:spPr bwMode="auto">
            <a:xfrm>
              <a:off x="2548" y="1589"/>
              <a:ext cx="664" cy="11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10"/>
            <p:cNvSpPr>
              <a:spLocks/>
            </p:cNvSpPr>
            <p:nvPr/>
          </p:nvSpPr>
          <p:spPr bwMode="auto">
            <a:xfrm>
              <a:off x="2720" y="1831"/>
              <a:ext cx="457" cy="622"/>
            </a:xfrm>
            <a:custGeom>
              <a:avLst/>
              <a:gdLst>
                <a:gd name="T0" fmla="*/ 902 w 914"/>
                <a:gd name="T1" fmla="*/ 573 h 1244"/>
                <a:gd name="T2" fmla="*/ 914 w 914"/>
                <a:gd name="T3" fmla="*/ 720 h 1244"/>
                <a:gd name="T4" fmla="*/ 905 w 914"/>
                <a:gd name="T5" fmla="*/ 851 h 1244"/>
                <a:gd name="T6" fmla="*/ 878 w 914"/>
                <a:gd name="T7" fmla="*/ 966 h 1244"/>
                <a:gd name="T8" fmla="*/ 837 w 914"/>
                <a:gd name="T9" fmla="*/ 1062 h 1244"/>
                <a:gd name="T10" fmla="*/ 784 w 914"/>
                <a:gd name="T11" fmla="*/ 1139 h 1244"/>
                <a:gd name="T12" fmla="*/ 721 w 914"/>
                <a:gd name="T13" fmla="*/ 1196 h 1244"/>
                <a:gd name="T14" fmla="*/ 656 w 914"/>
                <a:gd name="T15" fmla="*/ 1230 h 1244"/>
                <a:gd name="T16" fmla="*/ 573 w 914"/>
                <a:gd name="T17" fmla="*/ 1244 h 1244"/>
                <a:gd name="T18" fmla="*/ 483 w 914"/>
                <a:gd name="T19" fmla="*/ 1234 h 1244"/>
                <a:gd name="T20" fmla="*/ 401 w 914"/>
                <a:gd name="T21" fmla="*/ 1200 h 1244"/>
                <a:gd name="T22" fmla="*/ 327 w 914"/>
                <a:gd name="T23" fmla="*/ 1146 h 1244"/>
                <a:gd name="T24" fmla="*/ 261 w 914"/>
                <a:gd name="T25" fmla="*/ 1076 h 1244"/>
                <a:gd name="T26" fmla="*/ 198 w 914"/>
                <a:gd name="T27" fmla="*/ 992 h 1244"/>
                <a:gd name="T28" fmla="*/ 141 w 914"/>
                <a:gd name="T29" fmla="*/ 897 h 1244"/>
                <a:gd name="T30" fmla="*/ 86 w 914"/>
                <a:gd name="T31" fmla="*/ 794 h 1244"/>
                <a:gd name="T32" fmla="*/ 34 w 914"/>
                <a:gd name="T33" fmla="*/ 684 h 1244"/>
                <a:gd name="T34" fmla="*/ 5 w 914"/>
                <a:gd name="T35" fmla="*/ 565 h 1244"/>
                <a:gd name="T36" fmla="*/ 3 w 914"/>
                <a:gd name="T37" fmla="*/ 449 h 1244"/>
                <a:gd name="T38" fmla="*/ 23 w 914"/>
                <a:gd name="T39" fmla="*/ 338 h 1244"/>
                <a:gd name="T40" fmla="*/ 66 w 914"/>
                <a:gd name="T41" fmla="*/ 238 h 1244"/>
                <a:gd name="T42" fmla="*/ 126 w 914"/>
                <a:gd name="T43" fmla="*/ 151 h 1244"/>
                <a:gd name="T44" fmla="*/ 202 w 914"/>
                <a:gd name="T45" fmla="*/ 81 h 1244"/>
                <a:gd name="T46" fmla="*/ 289 w 914"/>
                <a:gd name="T47" fmla="*/ 30 h 1244"/>
                <a:gd name="T48" fmla="*/ 385 w 914"/>
                <a:gd name="T49" fmla="*/ 5 h 1244"/>
                <a:gd name="T50" fmla="*/ 477 w 914"/>
                <a:gd name="T51" fmla="*/ 4 h 1244"/>
                <a:gd name="T52" fmla="*/ 565 w 914"/>
                <a:gd name="T53" fmla="*/ 25 h 1244"/>
                <a:gd name="T54" fmla="*/ 644 w 914"/>
                <a:gd name="T55" fmla="*/ 69 h 1244"/>
                <a:gd name="T56" fmla="*/ 716 w 914"/>
                <a:gd name="T57" fmla="*/ 134 h 1244"/>
                <a:gd name="T58" fmla="*/ 778 w 914"/>
                <a:gd name="T59" fmla="*/ 217 h 1244"/>
                <a:gd name="T60" fmla="*/ 830 w 914"/>
                <a:gd name="T61" fmla="*/ 317 h 1244"/>
                <a:gd name="T62" fmla="*/ 871 w 914"/>
                <a:gd name="T63" fmla="*/ 432 h 1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14" h="1244">
                  <a:moveTo>
                    <a:pt x="887" y="495"/>
                  </a:moveTo>
                  <a:lnTo>
                    <a:pt x="902" y="573"/>
                  </a:lnTo>
                  <a:lnTo>
                    <a:pt x="911" y="648"/>
                  </a:lnTo>
                  <a:lnTo>
                    <a:pt x="914" y="720"/>
                  </a:lnTo>
                  <a:lnTo>
                    <a:pt x="913" y="788"/>
                  </a:lnTo>
                  <a:lnTo>
                    <a:pt x="905" y="851"/>
                  </a:lnTo>
                  <a:lnTo>
                    <a:pt x="893" y="911"/>
                  </a:lnTo>
                  <a:lnTo>
                    <a:pt x="878" y="966"/>
                  </a:lnTo>
                  <a:lnTo>
                    <a:pt x="858" y="1016"/>
                  </a:lnTo>
                  <a:lnTo>
                    <a:pt x="837" y="1062"/>
                  </a:lnTo>
                  <a:lnTo>
                    <a:pt x="811" y="1103"/>
                  </a:lnTo>
                  <a:lnTo>
                    <a:pt x="784" y="1139"/>
                  </a:lnTo>
                  <a:lnTo>
                    <a:pt x="754" y="1170"/>
                  </a:lnTo>
                  <a:lnTo>
                    <a:pt x="721" y="1196"/>
                  </a:lnTo>
                  <a:lnTo>
                    <a:pt x="689" y="1216"/>
                  </a:lnTo>
                  <a:lnTo>
                    <a:pt x="656" y="1230"/>
                  </a:lnTo>
                  <a:lnTo>
                    <a:pt x="621" y="1240"/>
                  </a:lnTo>
                  <a:lnTo>
                    <a:pt x="573" y="1244"/>
                  </a:lnTo>
                  <a:lnTo>
                    <a:pt x="527" y="1242"/>
                  </a:lnTo>
                  <a:lnTo>
                    <a:pt x="483" y="1234"/>
                  </a:lnTo>
                  <a:lnTo>
                    <a:pt x="442" y="1220"/>
                  </a:lnTo>
                  <a:lnTo>
                    <a:pt x="401" y="1200"/>
                  </a:lnTo>
                  <a:lnTo>
                    <a:pt x="364" y="1176"/>
                  </a:lnTo>
                  <a:lnTo>
                    <a:pt x="327" y="1146"/>
                  </a:lnTo>
                  <a:lnTo>
                    <a:pt x="294" y="1113"/>
                  </a:lnTo>
                  <a:lnTo>
                    <a:pt x="261" y="1076"/>
                  </a:lnTo>
                  <a:lnTo>
                    <a:pt x="228" y="1035"/>
                  </a:lnTo>
                  <a:lnTo>
                    <a:pt x="198" y="992"/>
                  </a:lnTo>
                  <a:lnTo>
                    <a:pt x="169" y="946"/>
                  </a:lnTo>
                  <a:lnTo>
                    <a:pt x="141" y="897"/>
                  </a:lnTo>
                  <a:lnTo>
                    <a:pt x="113" y="846"/>
                  </a:lnTo>
                  <a:lnTo>
                    <a:pt x="86" y="794"/>
                  </a:lnTo>
                  <a:lnTo>
                    <a:pt x="59" y="743"/>
                  </a:lnTo>
                  <a:lnTo>
                    <a:pt x="34" y="684"/>
                  </a:lnTo>
                  <a:lnTo>
                    <a:pt x="15" y="624"/>
                  </a:lnTo>
                  <a:lnTo>
                    <a:pt x="5" y="565"/>
                  </a:lnTo>
                  <a:lnTo>
                    <a:pt x="0" y="506"/>
                  </a:lnTo>
                  <a:lnTo>
                    <a:pt x="3" y="449"/>
                  </a:lnTo>
                  <a:lnTo>
                    <a:pt x="10" y="392"/>
                  </a:lnTo>
                  <a:lnTo>
                    <a:pt x="23" y="338"/>
                  </a:lnTo>
                  <a:lnTo>
                    <a:pt x="43" y="286"/>
                  </a:lnTo>
                  <a:lnTo>
                    <a:pt x="66" y="238"/>
                  </a:lnTo>
                  <a:lnTo>
                    <a:pt x="94" y="193"/>
                  </a:lnTo>
                  <a:lnTo>
                    <a:pt x="126" y="151"/>
                  </a:lnTo>
                  <a:lnTo>
                    <a:pt x="163" y="113"/>
                  </a:lnTo>
                  <a:lnTo>
                    <a:pt x="202" y="81"/>
                  </a:lnTo>
                  <a:lnTo>
                    <a:pt x="245" y="52"/>
                  </a:lnTo>
                  <a:lnTo>
                    <a:pt x="289" y="30"/>
                  </a:lnTo>
                  <a:lnTo>
                    <a:pt x="337" y="14"/>
                  </a:lnTo>
                  <a:lnTo>
                    <a:pt x="385" y="5"/>
                  </a:lnTo>
                  <a:lnTo>
                    <a:pt x="432" y="0"/>
                  </a:lnTo>
                  <a:lnTo>
                    <a:pt x="477" y="4"/>
                  </a:lnTo>
                  <a:lnTo>
                    <a:pt x="522" y="12"/>
                  </a:lnTo>
                  <a:lnTo>
                    <a:pt x="565" y="25"/>
                  </a:lnTo>
                  <a:lnTo>
                    <a:pt x="605" y="45"/>
                  </a:lnTo>
                  <a:lnTo>
                    <a:pt x="644" y="69"/>
                  </a:lnTo>
                  <a:lnTo>
                    <a:pt x="681" y="99"/>
                  </a:lnTo>
                  <a:lnTo>
                    <a:pt x="716" y="134"/>
                  </a:lnTo>
                  <a:lnTo>
                    <a:pt x="748" y="173"/>
                  </a:lnTo>
                  <a:lnTo>
                    <a:pt x="778" y="217"/>
                  </a:lnTo>
                  <a:lnTo>
                    <a:pt x="805" y="265"/>
                  </a:lnTo>
                  <a:lnTo>
                    <a:pt x="830" y="317"/>
                  </a:lnTo>
                  <a:lnTo>
                    <a:pt x="852" y="372"/>
                  </a:lnTo>
                  <a:lnTo>
                    <a:pt x="871" y="432"/>
                  </a:lnTo>
                  <a:lnTo>
                    <a:pt x="887" y="49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11"/>
            <p:cNvSpPr>
              <a:spLocks/>
            </p:cNvSpPr>
            <p:nvPr/>
          </p:nvSpPr>
          <p:spPr bwMode="auto">
            <a:xfrm>
              <a:off x="2731" y="1843"/>
              <a:ext cx="434" cy="589"/>
            </a:xfrm>
            <a:custGeom>
              <a:avLst/>
              <a:gdLst>
                <a:gd name="T0" fmla="*/ 543 w 869"/>
                <a:gd name="T1" fmla="*/ 1179 h 1179"/>
                <a:gd name="T2" fmla="*/ 458 w 869"/>
                <a:gd name="T3" fmla="*/ 1169 h 1179"/>
                <a:gd name="T4" fmla="*/ 380 w 869"/>
                <a:gd name="T5" fmla="*/ 1137 h 1179"/>
                <a:gd name="T6" fmla="*/ 310 w 869"/>
                <a:gd name="T7" fmla="*/ 1086 h 1179"/>
                <a:gd name="T8" fmla="*/ 247 w 869"/>
                <a:gd name="T9" fmla="*/ 1018 h 1179"/>
                <a:gd name="T10" fmla="*/ 188 w 869"/>
                <a:gd name="T11" fmla="*/ 939 h 1179"/>
                <a:gd name="T12" fmla="*/ 134 w 869"/>
                <a:gd name="T13" fmla="*/ 849 h 1179"/>
                <a:gd name="T14" fmla="*/ 82 w 869"/>
                <a:gd name="T15" fmla="*/ 752 h 1179"/>
                <a:gd name="T16" fmla="*/ 33 w 869"/>
                <a:gd name="T17" fmla="*/ 646 h 1179"/>
                <a:gd name="T18" fmla="*/ 5 w 869"/>
                <a:gd name="T19" fmla="*/ 534 h 1179"/>
                <a:gd name="T20" fmla="*/ 1 w 869"/>
                <a:gd name="T21" fmla="*/ 425 h 1179"/>
                <a:gd name="T22" fmla="*/ 22 w 869"/>
                <a:gd name="T23" fmla="*/ 320 h 1179"/>
                <a:gd name="T24" fmla="*/ 62 w 869"/>
                <a:gd name="T25" fmla="*/ 225 h 1179"/>
                <a:gd name="T26" fmla="*/ 120 w 869"/>
                <a:gd name="T27" fmla="*/ 142 h 1179"/>
                <a:gd name="T28" fmla="*/ 191 w 869"/>
                <a:gd name="T29" fmla="*/ 76 h 1179"/>
                <a:gd name="T30" fmla="*/ 274 w 869"/>
                <a:gd name="T31" fmla="*/ 28 h 1179"/>
                <a:gd name="T32" fmla="*/ 365 w 869"/>
                <a:gd name="T33" fmla="*/ 4 h 1179"/>
                <a:gd name="T34" fmla="*/ 453 w 869"/>
                <a:gd name="T35" fmla="*/ 3 h 1179"/>
                <a:gd name="T36" fmla="*/ 535 w 869"/>
                <a:gd name="T37" fmla="*/ 23 h 1179"/>
                <a:gd name="T38" fmla="*/ 611 w 869"/>
                <a:gd name="T39" fmla="*/ 66 h 1179"/>
                <a:gd name="T40" fmla="*/ 679 w 869"/>
                <a:gd name="T41" fmla="*/ 127 h 1179"/>
                <a:gd name="T42" fmla="*/ 739 w 869"/>
                <a:gd name="T43" fmla="*/ 206 h 1179"/>
                <a:gd name="T44" fmla="*/ 788 w 869"/>
                <a:gd name="T45" fmla="*/ 300 h 1179"/>
                <a:gd name="T46" fmla="*/ 828 w 869"/>
                <a:gd name="T47" fmla="*/ 410 h 1179"/>
                <a:gd name="T48" fmla="*/ 857 w 869"/>
                <a:gd name="T49" fmla="*/ 543 h 1179"/>
                <a:gd name="T50" fmla="*/ 869 w 869"/>
                <a:gd name="T51" fmla="*/ 681 h 1179"/>
                <a:gd name="T52" fmla="*/ 859 w 869"/>
                <a:gd name="T53" fmla="*/ 805 h 1179"/>
                <a:gd name="T54" fmla="*/ 833 w 869"/>
                <a:gd name="T55" fmla="*/ 913 h 1179"/>
                <a:gd name="T56" fmla="*/ 794 w 869"/>
                <a:gd name="T57" fmla="*/ 1006 h 1179"/>
                <a:gd name="T58" fmla="*/ 742 w 869"/>
                <a:gd name="T59" fmla="*/ 1078 h 1179"/>
                <a:gd name="T60" fmla="*/ 684 w 869"/>
                <a:gd name="T61" fmla="*/ 1132 h 1179"/>
                <a:gd name="T62" fmla="*/ 621 w 869"/>
                <a:gd name="T63" fmla="*/ 1166 h 1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69" h="1179">
                  <a:moveTo>
                    <a:pt x="589" y="1174"/>
                  </a:moveTo>
                  <a:lnTo>
                    <a:pt x="543" y="1179"/>
                  </a:lnTo>
                  <a:lnTo>
                    <a:pt x="499" y="1176"/>
                  </a:lnTo>
                  <a:lnTo>
                    <a:pt x="458" y="1169"/>
                  </a:lnTo>
                  <a:lnTo>
                    <a:pt x="418" y="1156"/>
                  </a:lnTo>
                  <a:lnTo>
                    <a:pt x="380" y="1137"/>
                  </a:lnTo>
                  <a:lnTo>
                    <a:pt x="345" y="1114"/>
                  </a:lnTo>
                  <a:lnTo>
                    <a:pt x="310" y="1086"/>
                  </a:lnTo>
                  <a:lnTo>
                    <a:pt x="278" y="1054"/>
                  </a:lnTo>
                  <a:lnTo>
                    <a:pt x="247" y="1018"/>
                  </a:lnTo>
                  <a:lnTo>
                    <a:pt x="217" y="980"/>
                  </a:lnTo>
                  <a:lnTo>
                    <a:pt x="188" y="939"/>
                  </a:lnTo>
                  <a:lnTo>
                    <a:pt x="160" y="895"/>
                  </a:lnTo>
                  <a:lnTo>
                    <a:pt x="134" y="849"/>
                  </a:lnTo>
                  <a:lnTo>
                    <a:pt x="107" y="802"/>
                  </a:lnTo>
                  <a:lnTo>
                    <a:pt x="82" y="752"/>
                  </a:lnTo>
                  <a:lnTo>
                    <a:pt x="57" y="702"/>
                  </a:lnTo>
                  <a:lnTo>
                    <a:pt x="33" y="646"/>
                  </a:lnTo>
                  <a:lnTo>
                    <a:pt x="15" y="591"/>
                  </a:lnTo>
                  <a:lnTo>
                    <a:pt x="5" y="534"/>
                  </a:lnTo>
                  <a:lnTo>
                    <a:pt x="0" y="479"/>
                  </a:lnTo>
                  <a:lnTo>
                    <a:pt x="1" y="425"/>
                  </a:lnTo>
                  <a:lnTo>
                    <a:pt x="9" y="372"/>
                  </a:lnTo>
                  <a:lnTo>
                    <a:pt x="22" y="320"/>
                  </a:lnTo>
                  <a:lnTo>
                    <a:pt x="39" y="271"/>
                  </a:lnTo>
                  <a:lnTo>
                    <a:pt x="62" y="225"/>
                  </a:lnTo>
                  <a:lnTo>
                    <a:pt x="89" y="182"/>
                  </a:lnTo>
                  <a:lnTo>
                    <a:pt x="120" y="142"/>
                  </a:lnTo>
                  <a:lnTo>
                    <a:pt x="153" y="108"/>
                  </a:lnTo>
                  <a:lnTo>
                    <a:pt x="191" y="76"/>
                  </a:lnTo>
                  <a:lnTo>
                    <a:pt x="232" y="50"/>
                  </a:lnTo>
                  <a:lnTo>
                    <a:pt x="274" y="28"/>
                  </a:lnTo>
                  <a:lnTo>
                    <a:pt x="319" y="13"/>
                  </a:lnTo>
                  <a:lnTo>
                    <a:pt x="365" y="4"/>
                  </a:lnTo>
                  <a:lnTo>
                    <a:pt x="409" y="0"/>
                  </a:lnTo>
                  <a:lnTo>
                    <a:pt x="453" y="3"/>
                  </a:lnTo>
                  <a:lnTo>
                    <a:pt x="494" y="11"/>
                  </a:lnTo>
                  <a:lnTo>
                    <a:pt x="535" y="23"/>
                  </a:lnTo>
                  <a:lnTo>
                    <a:pt x="574" y="42"/>
                  </a:lnTo>
                  <a:lnTo>
                    <a:pt x="611" y="66"/>
                  </a:lnTo>
                  <a:lnTo>
                    <a:pt x="645" y="94"/>
                  </a:lnTo>
                  <a:lnTo>
                    <a:pt x="679" y="127"/>
                  </a:lnTo>
                  <a:lnTo>
                    <a:pt x="710" y="164"/>
                  </a:lnTo>
                  <a:lnTo>
                    <a:pt x="739" y="206"/>
                  </a:lnTo>
                  <a:lnTo>
                    <a:pt x="765" y="252"/>
                  </a:lnTo>
                  <a:lnTo>
                    <a:pt x="788" y="300"/>
                  </a:lnTo>
                  <a:lnTo>
                    <a:pt x="810" y="353"/>
                  </a:lnTo>
                  <a:lnTo>
                    <a:pt x="828" y="410"/>
                  </a:lnTo>
                  <a:lnTo>
                    <a:pt x="843" y="470"/>
                  </a:lnTo>
                  <a:lnTo>
                    <a:pt x="857" y="543"/>
                  </a:lnTo>
                  <a:lnTo>
                    <a:pt x="866" y="614"/>
                  </a:lnTo>
                  <a:lnTo>
                    <a:pt x="869" y="681"/>
                  </a:lnTo>
                  <a:lnTo>
                    <a:pt x="866" y="745"/>
                  </a:lnTo>
                  <a:lnTo>
                    <a:pt x="859" y="805"/>
                  </a:lnTo>
                  <a:lnTo>
                    <a:pt x="849" y="862"/>
                  </a:lnTo>
                  <a:lnTo>
                    <a:pt x="833" y="913"/>
                  </a:lnTo>
                  <a:lnTo>
                    <a:pt x="815" y="962"/>
                  </a:lnTo>
                  <a:lnTo>
                    <a:pt x="794" y="1006"/>
                  </a:lnTo>
                  <a:lnTo>
                    <a:pt x="769" y="1044"/>
                  </a:lnTo>
                  <a:lnTo>
                    <a:pt x="742" y="1078"/>
                  </a:lnTo>
                  <a:lnTo>
                    <a:pt x="714" y="1108"/>
                  </a:lnTo>
                  <a:lnTo>
                    <a:pt x="684" y="1132"/>
                  </a:lnTo>
                  <a:lnTo>
                    <a:pt x="653" y="1152"/>
                  </a:lnTo>
                  <a:lnTo>
                    <a:pt x="621" y="1166"/>
                  </a:lnTo>
                  <a:lnTo>
                    <a:pt x="589" y="1174"/>
                  </a:lnTo>
                  <a:close/>
                </a:path>
              </a:pathLst>
            </a:custGeom>
            <a:solidFill>
              <a:srgbClr val="EDF2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12"/>
            <p:cNvSpPr>
              <a:spLocks/>
            </p:cNvSpPr>
            <p:nvPr/>
          </p:nvSpPr>
          <p:spPr bwMode="auto">
            <a:xfrm>
              <a:off x="2741" y="1854"/>
              <a:ext cx="412" cy="557"/>
            </a:xfrm>
            <a:custGeom>
              <a:avLst/>
              <a:gdLst>
                <a:gd name="T0" fmla="*/ 514 w 824"/>
                <a:gd name="T1" fmla="*/ 1114 h 1114"/>
                <a:gd name="T2" fmla="*/ 433 w 824"/>
                <a:gd name="T3" fmla="*/ 1105 h 1114"/>
                <a:gd name="T4" fmla="*/ 361 w 824"/>
                <a:gd name="T5" fmla="*/ 1075 h 1114"/>
                <a:gd name="T6" fmla="*/ 294 w 824"/>
                <a:gd name="T7" fmla="*/ 1026 h 1114"/>
                <a:gd name="T8" fmla="*/ 234 w 824"/>
                <a:gd name="T9" fmla="*/ 963 h 1114"/>
                <a:gd name="T10" fmla="*/ 179 w 824"/>
                <a:gd name="T11" fmla="*/ 888 h 1114"/>
                <a:gd name="T12" fmla="*/ 127 w 824"/>
                <a:gd name="T13" fmla="*/ 803 h 1114"/>
                <a:gd name="T14" fmla="*/ 78 w 824"/>
                <a:gd name="T15" fmla="*/ 712 h 1114"/>
                <a:gd name="T16" fmla="*/ 31 w 824"/>
                <a:gd name="T17" fmla="*/ 611 h 1114"/>
                <a:gd name="T18" fmla="*/ 5 w 824"/>
                <a:gd name="T19" fmla="*/ 505 h 1114"/>
                <a:gd name="T20" fmla="*/ 2 w 824"/>
                <a:gd name="T21" fmla="*/ 402 h 1114"/>
                <a:gd name="T22" fmla="*/ 21 w 824"/>
                <a:gd name="T23" fmla="*/ 302 h 1114"/>
                <a:gd name="T24" fmla="*/ 59 w 824"/>
                <a:gd name="T25" fmla="*/ 213 h 1114"/>
                <a:gd name="T26" fmla="*/ 113 w 824"/>
                <a:gd name="T27" fmla="*/ 135 h 1114"/>
                <a:gd name="T28" fmla="*/ 181 w 824"/>
                <a:gd name="T29" fmla="*/ 72 h 1114"/>
                <a:gd name="T30" fmla="*/ 259 w 824"/>
                <a:gd name="T31" fmla="*/ 28 h 1114"/>
                <a:gd name="T32" fmla="*/ 344 w 824"/>
                <a:gd name="T33" fmla="*/ 4 h 1114"/>
                <a:gd name="T34" fmla="*/ 428 w 824"/>
                <a:gd name="T35" fmla="*/ 3 h 1114"/>
                <a:gd name="T36" fmla="*/ 506 w 824"/>
                <a:gd name="T37" fmla="*/ 23 h 1114"/>
                <a:gd name="T38" fmla="*/ 578 w 824"/>
                <a:gd name="T39" fmla="*/ 63 h 1114"/>
                <a:gd name="T40" fmla="*/ 643 w 824"/>
                <a:gd name="T41" fmla="*/ 120 h 1114"/>
                <a:gd name="T42" fmla="*/ 700 w 824"/>
                <a:gd name="T43" fmla="*/ 195 h 1114"/>
                <a:gd name="T44" fmla="*/ 748 w 824"/>
                <a:gd name="T45" fmla="*/ 285 h 1114"/>
                <a:gd name="T46" fmla="*/ 786 w 824"/>
                <a:gd name="T47" fmla="*/ 388 h 1114"/>
                <a:gd name="T48" fmla="*/ 814 w 824"/>
                <a:gd name="T49" fmla="*/ 513 h 1114"/>
                <a:gd name="T50" fmla="*/ 824 w 824"/>
                <a:gd name="T51" fmla="*/ 643 h 1114"/>
                <a:gd name="T52" fmla="*/ 815 w 824"/>
                <a:gd name="T53" fmla="*/ 759 h 1114"/>
                <a:gd name="T54" fmla="*/ 790 w 824"/>
                <a:gd name="T55" fmla="*/ 862 h 1114"/>
                <a:gd name="T56" fmla="*/ 752 w 824"/>
                <a:gd name="T57" fmla="*/ 948 h 1114"/>
                <a:gd name="T58" fmla="*/ 704 w 824"/>
                <a:gd name="T59" fmla="*/ 1018 h 1114"/>
                <a:gd name="T60" fmla="*/ 647 w 824"/>
                <a:gd name="T61" fmla="*/ 1070 h 1114"/>
                <a:gd name="T62" fmla="*/ 587 w 824"/>
                <a:gd name="T63" fmla="*/ 1101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24" h="1114">
                  <a:moveTo>
                    <a:pt x="557" y="1109"/>
                  </a:moveTo>
                  <a:lnTo>
                    <a:pt x="514" y="1114"/>
                  </a:lnTo>
                  <a:lnTo>
                    <a:pt x="472" y="1112"/>
                  </a:lnTo>
                  <a:lnTo>
                    <a:pt x="433" y="1105"/>
                  </a:lnTo>
                  <a:lnTo>
                    <a:pt x="396" y="1092"/>
                  </a:lnTo>
                  <a:lnTo>
                    <a:pt x="361" y="1075"/>
                  </a:lnTo>
                  <a:lnTo>
                    <a:pt x="327" y="1053"/>
                  </a:lnTo>
                  <a:lnTo>
                    <a:pt x="294" y="1026"/>
                  </a:lnTo>
                  <a:lnTo>
                    <a:pt x="264" y="997"/>
                  </a:lnTo>
                  <a:lnTo>
                    <a:pt x="234" y="963"/>
                  </a:lnTo>
                  <a:lnTo>
                    <a:pt x="206" y="927"/>
                  </a:lnTo>
                  <a:lnTo>
                    <a:pt x="179" y="888"/>
                  </a:lnTo>
                  <a:lnTo>
                    <a:pt x="152" y="847"/>
                  </a:lnTo>
                  <a:lnTo>
                    <a:pt x="127" y="803"/>
                  </a:lnTo>
                  <a:lnTo>
                    <a:pt x="103" y="758"/>
                  </a:lnTo>
                  <a:lnTo>
                    <a:pt x="78" y="712"/>
                  </a:lnTo>
                  <a:lnTo>
                    <a:pt x="54" y="664"/>
                  </a:lnTo>
                  <a:lnTo>
                    <a:pt x="31" y="611"/>
                  </a:lnTo>
                  <a:lnTo>
                    <a:pt x="15" y="558"/>
                  </a:lnTo>
                  <a:lnTo>
                    <a:pt x="5" y="505"/>
                  </a:lnTo>
                  <a:lnTo>
                    <a:pt x="0" y="452"/>
                  </a:lnTo>
                  <a:lnTo>
                    <a:pt x="2" y="402"/>
                  </a:lnTo>
                  <a:lnTo>
                    <a:pt x="9" y="351"/>
                  </a:lnTo>
                  <a:lnTo>
                    <a:pt x="21" y="302"/>
                  </a:lnTo>
                  <a:lnTo>
                    <a:pt x="38" y="256"/>
                  </a:lnTo>
                  <a:lnTo>
                    <a:pt x="59" y="213"/>
                  </a:lnTo>
                  <a:lnTo>
                    <a:pt x="84" y="172"/>
                  </a:lnTo>
                  <a:lnTo>
                    <a:pt x="113" y="135"/>
                  </a:lnTo>
                  <a:lnTo>
                    <a:pt x="145" y="102"/>
                  </a:lnTo>
                  <a:lnTo>
                    <a:pt x="181" y="72"/>
                  </a:lnTo>
                  <a:lnTo>
                    <a:pt x="219" y="48"/>
                  </a:lnTo>
                  <a:lnTo>
                    <a:pt x="259" y="28"/>
                  </a:lnTo>
                  <a:lnTo>
                    <a:pt x="302" y="13"/>
                  </a:lnTo>
                  <a:lnTo>
                    <a:pt x="344" y="4"/>
                  </a:lnTo>
                  <a:lnTo>
                    <a:pt x="387" y="0"/>
                  </a:lnTo>
                  <a:lnTo>
                    <a:pt x="428" y="3"/>
                  </a:lnTo>
                  <a:lnTo>
                    <a:pt x="468" y="11"/>
                  </a:lnTo>
                  <a:lnTo>
                    <a:pt x="506" y="23"/>
                  </a:lnTo>
                  <a:lnTo>
                    <a:pt x="542" y="41"/>
                  </a:lnTo>
                  <a:lnTo>
                    <a:pt x="578" y="63"/>
                  </a:lnTo>
                  <a:lnTo>
                    <a:pt x="612" y="89"/>
                  </a:lnTo>
                  <a:lnTo>
                    <a:pt x="643" y="120"/>
                  </a:lnTo>
                  <a:lnTo>
                    <a:pt x="673" y="156"/>
                  </a:lnTo>
                  <a:lnTo>
                    <a:pt x="700" y="195"/>
                  </a:lnTo>
                  <a:lnTo>
                    <a:pt x="726" y="238"/>
                  </a:lnTo>
                  <a:lnTo>
                    <a:pt x="748" y="285"/>
                  </a:lnTo>
                  <a:lnTo>
                    <a:pt x="768" y="335"/>
                  </a:lnTo>
                  <a:lnTo>
                    <a:pt x="786" y="388"/>
                  </a:lnTo>
                  <a:lnTo>
                    <a:pt x="800" y="444"/>
                  </a:lnTo>
                  <a:lnTo>
                    <a:pt x="814" y="513"/>
                  </a:lnTo>
                  <a:lnTo>
                    <a:pt x="821" y="579"/>
                  </a:lnTo>
                  <a:lnTo>
                    <a:pt x="824" y="643"/>
                  </a:lnTo>
                  <a:lnTo>
                    <a:pt x="822" y="703"/>
                  </a:lnTo>
                  <a:lnTo>
                    <a:pt x="815" y="759"/>
                  </a:lnTo>
                  <a:lnTo>
                    <a:pt x="804" y="812"/>
                  </a:lnTo>
                  <a:lnTo>
                    <a:pt x="790" y="862"/>
                  </a:lnTo>
                  <a:lnTo>
                    <a:pt x="773" y="907"/>
                  </a:lnTo>
                  <a:lnTo>
                    <a:pt x="752" y="948"/>
                  </a:lnTo>
                  <a:lnTo>
                    <a:pt x="729" y="986"/>
                  </a:lnTo>
                  <a:lnTo>
                    <a:pt x="704" y="1018"/>
                  </a:lnTo>
                  <a:lnTo>
                    <a:pt x="676" y="1047"/>
                  </a:lnTo>
                  <a:lnTo>
                    <a:pt x="647" y="1070"/>
                  </a:lnTo>
                  <a:lnTo>
                    <a:pt x="619" y="1089"/>
                  </a:lnTo>
                  <a:lnTo>
                    <a:pt x="587" y="1101"/>
                  </a:lnTo>
                  <a:lnTo>
                    <a:pt x="557" y="1109"/>
                  </a:lnTo>
                  <a:close/>
                </a:path>
              </a:pathLst>
            </a:custGeom>
            <a:solidFill>
              <a:srgbClr val="DBE2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3"/>
            <p:cNvSpPr>
              <a:spLocks/>
            </p:cNvSpPr>
            <p:nvPr/>
          </p:nvSpPr>
          <p:spPr bwMode="auto">
            <a:xfrm>
              <a:off x="2753" y="1866"/>
              <a:ext cx="389" cy="524"/>
            </a:xfrm>
            <a:custGeom>
              <a:avLst/>
              <a:gdLst>
                <a:gd name="T0" fmla="*/ 483 w 777"/>
                <a:gd name="T1" fmla="*/ 1048 h 1048"/>
                <a:gd name="T2" fmla="*/ 407 w 777"/>
                <a:gd name="T3" fmla="*/ 1038 h 1048"/>
                <a:gd name="T4" fmla="*/ 338 w 777"/>
                <a:gd name="T5" fmla="*/ 1011 h 1048"/>
                <a:gd name="T6" fmla="*/ 275 w 777"/>
                <a:gd name="T7" fmla="*/ 966 h 1048"/>
                <a:gd name="T8" fmla="*/ 219 w 777"/>
                <a:gd name="T9" fmla="*/ 906 h 1048"/>
                <a:gd name="T10" fmla="*/ 166 w 777"/>
                <a:gd name="T11" fmla="*/ 834 h 1048"/>
                <a:gd name="T12" fmla="*/ 118 w 777"/>
                <a:gd name="T13" fmla="*/ 755 h 1048"/>
                <a:gd name="T14" fmla="*/ 71 w 777"/>
                <a:gd name="T15" fmla="*/ 668 h 1048"/>
                <a:gd name="T16" fmla="*/ 28 w 777"/>
                <a:gd name="T17" fmla="*/ 575 h 1048"/>
                <a:gd name="T18" fmla="*/ 3 w 777"/>
                <a:gd name="T19" fmla="*/ 475 h 1048"/>
                <a:gd name="T20" fmla="*/ 1 w 777"/>
                <a:gd name="T21" fmla="*/ 377 h 1048"/>
                <a:gd name="T22" fmla="*/ 20 w 777"/>
                <a:gd name="T23" fmla="*/ 284 h 1048"/>
                <a:gd name="T24" fmla="*/ 55 w 777"/>
                <a:gd name="T25" fmla="*/ 199 h 1048"/>
                <a:gd name="T26" fmla="*/ 106 w 777"/>
                <a:gd name="T27" fmla="*/ 126 h 1048"/>
                <a:gd name="T28" fmla="*/ 169 w 777"/>
                <a:gd name="T29" fmla="*/ 66 h 1048"/>
                <a:gd name="T30" fmla="*/ 243 w 777"/>
                <a:gd name="T31" fmla="*/ 25 h 1048"/>
                <a:gd name="T32" fmla="*/ 324 w 777"/>
                <a:gd name="T33" fmla="*/ 3 h 1048"/>
                <a:gd name="T34" fmla="*/ 402 w 777"/>
                <a:gd name="T35" fmla="*/ 2 h 1048"/>
                <a:gd name="T36" fmla="*/ 476 w 777"/>
                <a:gd name="T37" fmla="*/ 20 h 1048"/>
                <a:gd name="T38" fmla="*/ 545 w 777"/>
                <a:gd name="T39" fmla="*/ 58 h 1048"/>
                <a:gd name="T40" fmla="*/ 606 w 777"/>
                <a:gd name="T41" fmla="*/ 113 h 1048"/>
                <a:gd name="T42" fmla="*/ 660 w 777"/>
                <a:gd name="T43" fmla="*/ 183 h 1048"/>
                <a:gd name="T44" fmla="*/ 706 w 777"/>
                <a:gd name="T45" fmla="*/ 267 h 1048"/>
                <a:gd name="T46" fmla="*/ 742 w 777"/>
                <a:gd name="T47" fmla="*/ 364 h 1048"/>
                <a:gd name="T48" fmla="*/ 768 w 777"/>
                <a:gd name="T49" fmla="*/ 480 h 1048"/>
                <a:gd name="T50" fmla="*/ 777 w 777"/>
                <a:gd name="T51" fmla="*/ 601 h 1048"/>
                <a:gd name="T52" fmla="*/ 768 w 777"/>
                <a:gd name="T53" fmla="*/ 710 h 1048"/>
                <a:gd name="T54" fmla="*/ 744 w 777"/>
                <a:gd name="T55" fmla="*/ 807 h 1048"/>
                <a:gd name="T56" fmla="*/ 707 w 777"/>
                <a:gd name="T57" fmla="*/ 890 h 1048"/>
                <a:gd name="T58" fmla="*/ 661 w 777"/>
                <a:gd name="T59" fmla="*/ 957 h 1048"/>
                <a:gd name="T60" fmla="*/ 608 w 777"/>
                <a:gd name="T61" fmla="*/ 1005 h 1048"/>
                <a:gd name="T62" fmla="*/ 552 w 777"/>
                <a:gd name="T63" fmla="*/ 1036 h 10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777" h="1048">
                  <a:moveTo>
                    <a:pt x="523" y="1043"/>
                  </a:moveTo>
                  <a:lnTo>
                    <a:pt x="483" y="1048"/>
                  </a:lnTo>
                  <a:lnTo>
                    <a:pt x="443" y="1045"/>
                  </a:lnTo>
                  <a:lnTo>
                    <a:pt x="407" y="1038"/>
                  </a:lnTo>
                  <a:lnTo>
                    <a:pt x="371" y="1027"/>
                  </a:lnTo>
                  <a:lnTo>
                    <a:pt x="338" y="1011"/>
                  </a:lnTo>
                  <a:lnTo>
                    <a:pt x="306" y="990"/>
                  </a:lnTo>
                  <a:lnTo>
                    <a:pt x="275" y="966"/>
                  </a:lnTo>
                  <a:lnTo>
                    <a:pt x="247" y="937"/>
                  </a:lnTo>
                  <a:lnTo>
                    <a:pt x="219" y="906"/>
                  </a:lnTo>
                  <a:lnTo>
                    <a:pt x="192" y="871"/>
                  </a:lnTo>
                  <a:lnTo>
                    <a:pt x="166" y="834"/>
                  </a:lnTo>
                  <a:lnTo>
                    <a:pt x="142" y="795"/>
                  </a:lnTo>
                  <a:lnTo>
                    <a:pt x="118" y="755"/>
                  </a:lnTo>
                  <a:lnTo>
                    <a:pt x="94" y="712"/>
                  </a:lnTo>
                  <a:lnTo>
                    <a:pt x="71" y="668"/>
                  </a:lnTo>
                  <a:lnTo>
                    <a:pt x="50" y="624"/>
                  </a:lnTo>
                  <a:lnTo>
                    <a:pt x="28" y="575"/>
                  </a:lnTo>
                  <a:lnTo>
                    <a:pt x="13" y="524"/>
                  </a:lnTo>
                  <a:lnTo>
                    <a:pt x="3" y="475"/>
                  </a:lnTo>
                  <a:lnTo>
                    <a:pt x="0" y="425"/>
                  </a:lnTo>
                  <a:lnTo>
                    <a:pt x="1" y="377"/>
                  </a:lnTo>
                  <a:lnTo>
                    <a:pt x="8" y="329"/>
                  </a:lnTo>
                  <a:lnTo>
                    <a:pt x="20" y="284"/>
                  </a:lnTo>
                  <a:lnTo>
                    <a:pt x="36" y="241"/>
                  </a:lnTo>
                  <a:lnTo>
                    <a:pt x="55" y="199"/>
                  </a:lnTo>
                  <a:lnTo>
                    <a:pt x="78" y="161"/>
                  </a:lnTo>
                  <a:lnTo>
                    <a:pt x="106" y="126"/>
                  </a:lnTo>
                  <a:lnTo>
                    <a:pt x="136" y="94"/>
                  </a:lnTo>
                  <a:lnTo>
                    <a:pt x="169" y="66"/>
                  </a:lnTo>
                  <a:lnTo>
                    <a:pt x="205" y="43"/>
                  </a:lnTo>
                  <a:lnTo>
                    <a:pt x="243" y="25"/>
                  </a:lnTo>
                  <a:lnTo>
                    <a:pt x="283" y="11"/>
                  </a:lnTo>
                  <a:lnTo>
                    <a:pt x="324" y="3"/>
                  </a:lnTo>
                  <a:lnTo>
                    <a:pt x="364" y="0"/>
                  </a:lnTo>
                  <a:lnTo>
                    <a:pt x="402" y="2"/>
                  </a:lnTo>
                  <a:lnTo>
                    <a:pt x="440" y="9"/>
                  </a:lnTo>
                  <a:lnTo>
                    <a:pt x="476" y="20"/>
                  </a:lnTo>
                  <a:lnTo>
                    <a:pt x="511" y="36"/>
                  </a:lnTo>
                  <a:lnTo>
                    <a:pt x="545" y="58"/>
                  </a:lnTo>
                  <a:lnTo>
                    <a:pt x="576" y="83"/>
                  </a:lnTo>
                  <a:lnTo>
                    <a:pt x="606" y="113"/>
                  </a:lnTo>
                  <a:lnTo>
                    <a:pt x="634" y="146"/>
                  </a:lnTo>
                  <a:lnTo>
                    <a:pt x="660" y="183"/>
                  </a:lnTo>
                  <a:lnTo>
                    <a:pt x="684" y="223"/>
                  </a:lnTo>
                  <a:lnTo>
                    <a:pt x="706" y="267"/>
                  </a:lnTo>
                  <a:lnTo>
                    <a:pt x="725" y="314"/>
                  </a:lnTo>
                  <a:lnTo>
                    <a:pt x="742" y="364"/>
                  </a:lnTo>
                  <a:lnTo>
                    <a:pt x="756" y="417"/>
                  </a:lnTo>
                  <a:lnTo>
                    <a:pt x="768" y="480"/>
                  </a:lnTo>
                  <a:lnTo>
                    <a:pt x="775" y="543"/>
                  </a:lnTo>
                  <a:lnTo>
                    <a:pt x="777" y="601"/>
                  </a:lnTo>
                  <a:lnTo>
                    <a:pt x="775" y="657"/>
                  </a:lnTo>
                  <a:lnTo>
                    <a:pt x="768" y="710"/>
                  </a:lnTo>
                  <a:lnTo>
                    <a:pt x="758" y="761"/>
                  </a:lnTo>
                  <a:lnTo>
                    <a:pt x="744" y="807"/>
                  </a:lnTo>
                  <a:lnTo>
                    <a:pt x="727" y="850"/>
                  </a:lnTo>
                  <a:lnTo>
                    <a:pt x="707" y="890"/>
                  </a:lnTo>
                  <a:lnTo>
                    <a:pt x="685" y="925"/>
                  </a:lnTo>
                  <a:lnTo>
                    <a:pt x="661" y="957"/>
                  </a:lnTo>
                  <a:lnTo>
                    <a:pt x="636" y="983"/>
                  </a:lnTo>
                  <a:lnTo>
                    <a:pt x="608" y="1005"/>
                  </a:lnTo>
                  <a:lnTo>
                    <a:pt x="581" y="1023"/>
                  </a:lnTo>
                  <a:lnTo>
                    <a:pt x="552" y="1036"/>
                  </a:lnTo>
                  <a:lnTo>
                    <a:pt x="523" y="1043"/>
                  </a:lnTo>
                  <a:close/>
                </a:path>
              </a:pathLst>
            </a:custGeom>
            <a:solidFill>
              <a:srgbClr val="C9D3A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4"/>
            <p:cNvSpPr>
              <a:spLocks/>
            </p:cNvSpPr>
            <p:nvPr/>
          </p:nvSpPr>
          <p:spPr bwMode="auto">
            <a:xfrm>
              <a:off x="2763" y="1876"/>
              <a:ext cx="367" cy="491"/>
            </a:xfrm>
            <a:custGeom>
              <a:avLst/>
              <a:gdLst>
                <a:gd name="T0" fmla="*/ 454 w 732"/>
                <a:gd name="T1" fmla="*/ 983 h 983"/>
                <a:gd name="T2" fmla="*/ 382 w 732"/>
                <a:gd name="T3" fmla="*/ 975 h 983"/>
                <a:gd name="T4" fmla="*/ 318 w 732"/>
                <a:gd name="T5" fmla="*/ 949 h 983"/>
                <a:gd name="T6" fmla="*/ 259 w 732"/>
                <a:gd name="T7" fmla="*/ 906 h 983"/>
                <a:gd name="T8" fmla="*/ 206 w 732"/>
                <a:gd name="T9" fmla="*/ 851 h 983"/>
                <a:gd name="T10" fmla="*/ 156 w 732"/>
                <a:gd name="T11" fmla="*/ 784 h 983"/>
                <a:gd name="T12" fmla="*/ 111 w 732"/>
                <a:gd name="T13" fmla="*/ 709 h 983"/>
                <a:gd name="T14" fmla="*/ 68 w 732"/>
                <a:gd name="T15" fmla="*/ 628 h 983"/>
                <a:gd name="T16" fmla="*/ 26 w 732"/>
                <a:gd name="T17" fmla="*/ 540 h 983"/>
                <a:gd name="T18" fmla="*/ 3 w 732"/>
                <a:gd name="T19" fmla="*/ 446 h 983"/>
                <a:gd name="T20" fmla="*/ 2 w 732"/>
                <a:gd name="T21" fmla="*/ 354 h 983"/>
                <a:gd name="T22" fmla="*/ 18 w 732"/>
                <a:gd name="T23" fmla="*/ 268 h 983"/>
                <a:gd name="T24" fmla="*/ 52 w 732"/>
                <a:gd name="T25" fmla="*/ 188 h 983"/>
                <a:gd name="T26" fmla="*/ 100 w 732"/>
                <a:gd name="T27" fmla="*/ 119 h 983"/>
                <a:gd name="T28" fmla="*/ 159 w 732"/>
                <a:gd name="T29" fmla="*/ 63 h 983"/>
                <a:gd name="T30" fmla="*/ 229 w 732"/>
                <a:gd name="T31" fmla="*/ 23 h 983"/>
                <a:gd name="T32" fmla="*/ 304 w 732"/>
                <a:gd name="T33" fmla="*/ 2 h 983"/>
                <a:gd name="T34" fmla="*/ 378 w 732"/>
                <a:gd name="T35" fmla="*/ 2 h 983"/>
                <a:gd name="T36" fmla="*/ 448 w 732"/>
                <a:gd name="T37" fmla="*/ 20 h 983"/>
                <a:gd name="T38" fmla="*/ 512 w 732"/>
                <a:gd name="T39" fmla="*/ 55 h 983"/>
                <a:gd name="T40" fmla="*/ 570 w 732"/>
                <a:gd name="T41" fmla="*/ 106 h 983"/>
                <a:gd name="T42" fmla="*/ 622 w 732"/>
                <a:gd name="T43" fmla="*/ 173 h 983"/>
                <a:gd name="T44" fmla="*/ 664 w 732"/>
                <a:gd name="T45" fmla="*/ 253 h 983"/>
                <a:gd name="T46" fmla="*/ 699 w 732"/>
                <a:gd name="T47" fmla="*/ 344 h 983"/>
                <a:gd name="T48" fmla="*/ 724 w 732"/>
                <a:gd name="T49" fmla="*/ 452 h 983"/>
                <a:gd name="T50" fmla="*/ 732 w 732"/>
                <a:gd name="T51" fmla="*/ 564 h 983"/>
                <a:gd name="T52" fmla="*/ 723 w 732"/>
                <a:gd name="T53" fmla="*/ 665 h 983"/>
                <a:gd name="T54" fmla="*/ 700 w 732"/>
                <a:gd name="T55" fmla="*/ 756 h 983"/>
                <a:gd name="T56" fmla="*/ 665 w 732"/>
                <a:gd name="T57" fmla="*/ 834 h 983"/>
                <a:gd name="T58" fmla="*/ 622 w 732"/>
                <a:gd name="T59" fmla="*/ 897 h 983"/>
                <a:gd name="T60" fmla="*/ 572 w 732"/>
                <a:gd name="T61" fmla="*/ 944 h 983"/>
                <a:gd name="T62" fmla="*/ 518 w 732"/>
                <a:gd name="T63" fmla="*/ 973 h 9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732" h="983">
                  <a:moveTo>
                    <a:pt x="492" y="980"/>
                  </a:moveTo>
                  <a:lnTo>
                    <a:pt x="454" y="983"/>
                  </a:lnTo>
                  <a:lnTo>
                    <a:pt x="417" y="982"/>
                  </a:lnTo>
                  <a:lnTo>
                    <a:pt x="382" y="975"/>
                  </a:lnTo>
                  <a:lnTo>
                    <a:pt x="349" y="965"/>
                  </a:lnTo>
                  <a:lnTo>
                    <a:pt x="318" y="949"/>
                  </a:lnTo>
                  <a:lnTo>
                    <a:pt x="288" y="929"/>
                  </a:lnTo>
                  <a:lnTo>
                    <a:pt x="259" y="906"/>
                  </a:lnTo>
                  <a:lnTo>
                    <a:pt x="232" y="880"/>
                  </a:lnTo>
                  <a:lnTo>
                    <a:pt x="206" y="851"/>
                  </a:lnTo>
                  <a:lnTo>
                    <a:pt x="181" y="819"/>
                  </a:lnTo>
                  <a:lnTo>
                    <a:pt x="156" y="784"/>
                  </a:lnTo>
                  <a:lnTo>
                    <a:pt x="133" y="747"/>
                  </a:lnTo>
                  <a:lnTo>
                    <a:pt x="111" y="709"/>
                  </a:lnTo>
                  <a:lnTo>
                    <a:pt x="90" y="669"/>
                  </a:lnTo>
                  <a:lnTo>
                    <a:pt x="68" y="628"/>
                  </a:lnTo>
                  <a:lnTo>
                    <a:pt x="47" y="587"/>
                  </a:lnTo>
                  <a:lnTo>
                    <a:pt x="26" y="540"/>
                  </a:lnTo>
                  <a:lnTo>
                    <a:pt x="12" y="493"/>
                  </a:lnTo>
                  <a:lnTo>
                    <a:pt x="3" y="446"/>
                  </a:lnTo>
                  <a:lnTo>
                    <a:pt x="0" y="400"/>
                  </a:lnTo>
                  <a:lnTo>
                    <a:pt x="2" y="354"/>
                  </a:lnTo>
                  <a:lnTo>
                    <a:pt x="8" y="310"/>
                  </a:lnTo>
                  <a:lnTo>
                    <a:pt x="18" y="268"/>
                  </a:lnTo>
                  <a:lnTo>
                    <a:pt x="33" y="226"/>
                  </a:lnTo>
                  <a:lnTo>
                    <a:pt x="52" y="188"/>
                  </a:lnTo>
                  <a:lnTo>
                    <a:pt x="75" y="152"/>
                  </a:lnTo>
                  <a:lnTo>
                    <a:pt x="100" y="119"/>
                  </a:lnTo>
                  <a:lnTo>
                    <a:pt x="128" y="89"/>
                  </a:lnTo>
                  <a:lnTo>
                    <a:pt x="159" y="63"/>
                  </a:lnTo>
                  <a:lnTo>
                    <a:pt x="193" y="42"/>
                  </a:lnTo>
                  <a:lnTo>
                    <a:pt x="229" y="23"/>
                  </a:lnTo>
                  <a:lnTo>
                    <a:pt x="266" y="10"/>
                  </a:lnTo>
                  <a:lnTo>
                    <a:pt x="304" y="2"/>
                  </a:lnTo>
                  <a:lnTo>
                    <a:pt x="342" y="0"/>
                  </a:lnTo>
                  <a:lnTo>
                    <a:pt x="378" y="2"/>
                  </a:lnTo>
                  <a:lnTo>
                    <a:pt x="413" y="8"/>
                  </a:lnTo>
                  <a:lnTo>
                    <a:pt x="448" y="20"/>
                  </a:lnTo>
                  <a:lnTo>
                    <a:pt x="480" y="36"/>
                  </a:lnTo>
                  <a:lnTo>
                    <a:pt x="512" y="55"/>
                  </a:lnTo>
                  <a:lnTo>
                    <a:pt x="542" y="78"/>
                  </a:lnTo>
                  <a:lnTo>
                    <a:pt x="570" y="106"/>
                  </a:lnTo>
                  <a:lnTo>
                    <a:pt x="596" y="138"/>
                  </a:lnTo>
                  <a:lnTo>
                    <a:pt x="622" y="173"/>
                  </a:lnTo>
                  <a:lnTo>
                    <a:pt x="645" y="211"/>
                  </a:lnTo>
                  <a:lnTo>
                    <a:pt x="664" y="253"/>
                  </a:lnTo>
                  <a:lnTo>
                    <a:pt x="683" y="296"/>
                  </a:lnTo>
                  <a:lnTo>
                    <a:pt x="699" y="344"/>
                  </a:lnTo>
                  <a:lnTo>
                    <a:pt x="713" y="393"/>
                  </a:lnTo>
                  <a:lnTo>
                    <a:pt x="724" y="452"/>
                  </a:lnTo>
                  <a:lnTo>
                    <a:pt x="731" y="508"/>
                  </a:lnTo>
                  <a:lnTo>
                    <a:pt x="732" y="564"/>
                  </a:lnTo>
                  <a:lnTo>
                    <a:pt x="730" y="616"/>
                  </a:lnTo>
                  <a:lnTo>
                    <a:pt x="723" y="665"/>
                  </a:lnTo>
                  <a:lnTo>
                    <a:pt x="714" y="713"/>
                  </a:lnTo>
                  <a:lnTo>
                    <a:pt x="700" y="756"/>
                  </a:lnTo>
                  <a:lnTo>
                    <a:pt x="684" y="797"/>
                  </a:lnTo>
                  <a:lnTo>
                    <a:pt x="665" y="834"/>
                  </a:lnTo>
                  <a:lnTo>
                    <a:pt x="645" y="867"/>
                  </a:lnTo>
                  <a:lnTo>
                    <a:pt x="622" y="897"/>
                  </a:lnTo>
                  <a:lnTo>
                    <a:pt x="598" y="922"/>
                  </a:lnTo>
                  <a:lnTo>
                    <a:pt x="572" y="944"/>
                  </a:lnTo>
                  <a:lnTo>
                    <a:pt x="546" y="960"/>
                  </a:lnTo>
                  <a:lnTo>
                    <a:pt x="518" y="973"/>
                  </a:lnTo>
                  <a:lnTo>
                    <a:pt x="492" y="980"/>
                  </a:lnTo>
                  <a:close/>
                </a:path>
              </a:pathLst>
            </a:custGeom>
            <a:solidFill>
              <a:srgbClr val="B7C6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5"/>
            <p:cNvSpPr>
              <a:spLocks/>
            </p:cNvSpPr>
            <p:nvPr/>
          </p:nvSpPr>
          <p:spPr bwMode="auto">
            <a:xfrm>
              <a:off x="2774" y="1888"/>
              <a:ext cx="344" cy="459"/>
            </a:xfrm>
            <a:custGeom>
              <a:avLst/>
              <a:gdLst>
                <a:gd name="T0" fmla="*/ 424 w 686"/>
                <a:gd name="T1" fmla="*/ 919 h 919"/>
                <a:gd name="T2" fmla="*/ 357 w 686"/>
                <a:gd name="T3" fmla="*/ 912 h 919"/>
                <a:gd name="T4" fmla="*/ 297 w 686"/>
                <a:gd name="T5" fmla="*/ 888 h 919"/>
                <a:gd name="T6" fmla="*/ 242 w 686"/>
                <a:gd name="T7" fmla="*/ 848 h 919"/>
                <a:gd name="T8" fmla="*/ 192 w 686"/>
                <a:gd name="T9" fmla="*/ 796 h 919"/>
                <a:gd name="T10" fmla="*/ 146 w 686"/>
                <a:gd name="T11" fmla="*/ 734 h 919"/>
                <a:gd name="T12" fmla="*/ 103 w 686"/>
                <a:gd name="T13" fmla="*/ 663 h 919"/>
                <a:gd name="T14" fmla="*/ 63 w 686"/>
                <a:gd name="T15" fmla="*/ 588 h 919"/>
                <a:gd name="T16" fmla="*/ 25 w 686"/>
                <a:gd name="T17" fmla="*/ 505 h 919"/>
                <a:gd name="T18" fmla="*/ 3 w 686"/>
                <a:gd name="T19" fmla="*/ 418 h 919"/>
                <a:gd name="T20" fmla="*/ 1 w 686"/>
                <a:gd name="T21" fmla="*/ 331 h 919"/>
                <a:gd name="T22" fmla="*/ 17 w 686"/>
                <a:gd name="T23" fmla="*/ 250 h 919"/>
                <a:gd name="T24" fmla="*/ 48 w 686"/>
                <a:gd name="T25" fmla="*/ 175 h 919"/>
                <a:gd name="T26" fmla="*/ 93 w 686"/>
                <a:gd name="T27" fmla="*/ 112 h 919"/>
                <a:gd name="T28" fmla="*/ 148 w 686"/>
                <a:gd name="T29" fmla="*/ 59 h 919"/>
                <a:gd name="T30" fmla="*/ 214 w 686"/>
                <a:gd name="T31" fmla="*/ 22 h 919"/>
                <a:gd name="T32" fmla="*/ 284 w 686"/>
                <a:gd name="T33" fmla="*/ 4 h 919"/>
                <a:gd name="T34" fmla="*/ 353 w 686"/>
                <a:gd name="T35" fmla="*/ 3 h 919"/>
                <a:gd name="T36" fmla="*/ 419 w 686"/>
                <a:gd name="T37" fmla="*/ 20 h 919"/>
                <a:gd name="T38" fmla="*/ 479 w 686"/>
                <a:gd name="T39" fmla="*/ 52 h 919"/>
                <a:gd name="T40" fmla="*/ 534 w 686"/>
                <a:gd name="T41" fmla="*/ 101 h 919"/>
                <a:gd name="T42" fmla="*/ 582 w 686"/>
                <a:gd name="T43" fmla="*/ 163 h 919"/>
                <a:gd name="T44" fmla="*/ 623 w 686"/>
                <a:gd name="T45" fmla="*/ 237 h 919"/>
                <a:gd name="T46" fmla="*/ 655 w 686"/>
                <a:gd name="T47" fmla="*/ 322 h 919"/>
                <a:gd name="T48" fmla="*/ 678 w 686"/>
                <a:gd name="T49" fmla="*/ 422 h 919"/>
                <a:gd name="T50" fmla="*/ 686 w 686"/>
                <a:gd name="T51" fmla="*/ 525 h 919"/>
                <a:gd name="T52" fmla="*/ 677 w 686"/>
                <a:gd name="T53" fmla="*/ 619 h 919"/>
                <a:gd name="T54" fmla="*/ 655 w 686"/>
                <a:gd name="T55" fmla="*/ 705 h 919"/>
                <a:gd name="T56" fmla="*/ 622 w 686"/>
                <a:gd name="T57" fmla="*/ 777 h 919"/>
                <a:gd name="T58" fmla="*/ 581 w 686"/>
                <a:gd name="T59" fmla="*/ 837 h 919"/>
                <a:gd name="T60" fmla="*/ 534 w 686"/>
                <a:gd name="T61" fmla="*/ 882 h 919"/>
                <a:gd name="T62" fmla="*/ 485 w 686"/>
                <a:gd name="T63" fmla="*/ 909 h 9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86" h="919">
                  <a:moveTo>
                    <a:pt x="459" y="916"/>
                  </a:moveTo>
                  <a:lnTo>
                    <a:pt x="424" y="919"/>
                  </a:lnTo>
                  <a:lnTo>
                    <a:pt x="389" y="918"/>
                  </a:lnTo>
                  <a:lnTo>
                    <a:pt x="357" y="912"/>
                  </a:lnTo>
                  <a:lnTo>
                    <a:pt x="326" y="902"/>
                  </a:lnTo>
                  <a:lnTo>
                    <a:pt x="297" y="888"/>
                  </a:lnTo>
                  <a:lnTo>
                    <a:pt x="268" y="870"/>
                  </a:lnTo>
                  <a:lnTo>
                    <a:pt x="242" y="848"/>
                  </a:lnTo>
                  <a:lnTo>
                    <a:pt x="216" y="823"/>
                  </a:lnTo>
                  <a:lnTo>
                    <a:pt x="192" y="796"/>
                  </a:lnTo>
                  <a:lnTo>
                    <a:pt x="169" y="766"/>
                  </a:lnTo>
                  <a:lnTo>
                    <a:pt x="146" y="734"/>
                  </a:lnTo>
                  <a:lnTo>
                    <a:pt x="124" y="699"/>
                  </a:lnTo>
                  <a:lnTo>
                    <a:pt x="103" y="663"/>
                  </a:lnTo>
                  <a:lnTo>
                    <a:pt x="83" y="626"/>
                  </a:lnTo>
                  <a:lnTo>
                    <a:pt x="63" y="588"/>
                  </a:lnTo>
                  <a:lnTo>
                    <a:pt x="43" y="549"/>
                  </a:lnTo>
                  <a:lnTo>
                    <a:pt x="25" y="505"/>
                  </a:lnTo>
                  <a:lnTo>
                    <a:pt x="11" y="461"/>
                  </a:lnTo>
                  <a:lnTo>
                    <a:pt x="3" y="418"/>
                  </a:lnTo>
                  <a:lnTo>
                    <a:pt x="0" y="374"/>
                  </a:lnTo>
                  <a:lnTo>
                    <a:pt x="1" y="331"/>
                  </a:lnTo>
                  <a:lnTo>
                    <a:pt x="7" y="290"/>
                  </a:lnTo>
                  <a:lnTo>
                    <a:pt x="17" y="250"/>
                  </a:lnTo>
                  <a:lnTo>
                    <a:pt x="31" y="212"/>
                  </a:lnTo>
                  <a:lnTo>
                    <a:pt x="48" y="175"/>
                  </a:lnTo>
                  <a:lnTo>
                    <a:pt x="69" y="142"/>
                  </a:lnTo>
                  <a:lnTo>
                    <a:pt x="93" y="112"/>
                  </a:lnTo>
                  <a:lnTo>
                    <a:pt x="119" y="84"/>
                  </a:lnTo>
                  <a:lnTo>
                    <a:pt x="148" y="59"/>
                  </a:lnTo>
                  <a:lnTo>
                    <a:pt x="180" y="39"/>
                  </a:lnTo>
                  <a:lnTo>
                    <a:pt x="214" y="22"/>
                  </a:lnTo>
                  <a:lnTo>
                    <a:pt x="248" y="11"/>
                  </a:lnTo>
                  <a:lnTo>
                    <a:pt x="284" y="4"/>
                  </a:lnTo>
                  <a:lnTo>
                    <a:pt x="319" y="0"/>
                  </a:lnTo>
                  <a:lnTo>
                    <a:pt x="353" y="3"/>
                  </a:lnTo>
                  <a:lnTo>
                    <a:pt x="387" y="9"/>
                  </a:lnTo>
                  <a:lnTo>
                    <a:pt x="419" y="20"/>
                  </a:lnTo>
                  <a:lnTo>
                    <a:pt x="450" y="34"/>
                  </a:lnTo>
                  <a:lnTo>
                    <a:pt x="479" y="52"/>
                  </a:lnTo>
                  <a:lnTo>
                    <a:pt x="508" y="75"/>
                  </a:lnTo>
                  <a:lnTo>
                    <a:pt x="534" y="101"/>
                  </a:lnTo>
                  <a:lnTo>
                    <a:pt x="559" y="129"/>
                  </a:lnTo>
                  <a:lnTo>
                    <a:pt x="582" y="163"/>
                  </a:lnTo>
                  <a:lnTo>
                    <a:pt x="603" y="197"/>
                  </a:lnTo>
                  <a:lnTo>
                    <a:pt x="623" y="237"/>
                  </a:lnTo>
                  <a:lnTo>
                    <a:pt x="640" y="278"/>
                  </a:lnTo>
                  <a:lnTo>
                    <a:pt x="655" y="322"/>
                  </a:lnTo>
                  <a:lnTo>
                    <a:pt x="668" y="368"/>
                  </a:lnTo>
                  <a:lnTo>
                    <a:pt x="678" y="422"/>
                  </a:lnTo>
                  <a:lnTo>
                    <a:pt x="684" y="474"/>
                  </a:lnTo>
                  <a:lnTo>
                    <a:pt x="686" y="525"/>
                  </a:lnTo>
                  <a:lnTo>
                    <a:pt x="684" y="573"/>
                  </a:lnTo>
                  <a:lnTo>
                    <a:pt x="677" y="619"/>
                  </a:lnTo>
                  <a:lnTo>
                    <a:pt x="668" y="663"/>
                  </a:lnTo>
                  <a:lnTo>
                    <a:pt x="655" y="705"/>
                  </a:lnTo>
                  <a:lnTo>
                    <a:pt x="640" y="743"/>
                  </a:lnTo>
                  <a:lnTo>
                    <a:pt x="622" y="777"/>
                  </a:lnTo>
                  <a:lnTo>
                    <a:pt x="602" y="810"/>
                  </a:lnTo>
                  <a:lnTo>
                    <a:pt x="581" y="837"/>
                  </a:lnTo>
                  <a:lnTo>
                    <a:pt x="558" y="861"/>
                  </a:lnTo>
                  <a:lnTo>
                    <a:pt x="534" y="882"/>
                  </a:lnTo>
                  <a:lnTo>
                    <a:pt x="510" y="897"/>
                  </a:lnTo>
                  <a:lnTo>
                    <a:pt x="485" y="909"/>
                  </a:lnTo>
                  <a:lnTo>
                    <a:pt x="459" y="916"/>
                  </a:lnTo>
                  <a:close/>
                </a:path>
              </a:pathLst>
            </a:custGeom>
            <a:solidFill>
              <a:srgbClr val="A5B7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6"/>
            <p:cNvSpPr>
              <a:spLocks/>
            </p:cNvSpPr>
            <p:nvPr/>
          </p:nvSpPr>
          <p:spPr bwMode="auto">
            <a:xfrm>
              <a:off x="2785" y="1900"/>
              <a:ext cx="321" cy="427"/>
            </a:xfrm>
            <a:custGeom>
              <a:avLst/>
              <a:gdLst>
                <a:gd name="T0" fmla="*/ 392 w 641"/>
                <a:gd name="T1" fmla="*/ 855 h 855"/>
                <a:gd name="T2" fmla="*/ 331 w 641"/>
                <a:gd name="T3" fmla="*/ 848 h 855"/>
                <a:gd name="T4" fmla="*/ 275 w 641"/>
                <a:gd name="T5" fmla="*/ 825 h 855"/>
                <a:gd name="T6" fmla="*/ 224 w 641"/>
                <a:gd name="T7" fmla="*/ 788 h 855"/>
                <a:gd name="T8" fmla="*/ 178 w 641"/>
                <a:gd name="T9" fmla="*/ 739 h 855"/>
                <a:gd name="T10" fmla="*/ 135 w 641"/>
                <a:gd name="T11" fmla="*/ 681 h 855"/>
                <a:gd name="T12" fmla="*/ 96 w 641"/>
                <a:gd name="T13" fmla="*/ 616 h 855"/>
                <a:gd name="T14" fmla="*/ 59 w 641"/>
                <a:gd name="T15" fmla="*/ 546 h 855"/>
                <a:gd name="T16" fmla="*/ 24 w 641"/>
                <a:gd name="T17" fmla="*/ 470 h 855"/>
                <a:gd name="T18" fmla="*/ 3 w 641"/>
                <a:gd name="T19" fmla="*/ 388 h 855"/>
                <a:gd name="T20" fmla="*/ 2 w 641"/>
                <a:gd name="T21" fmla="*/ 307 h 855"/>
                <a:gd name="T22" fmla="*/ 16 w 641"/>
                <a:gd name="T23" fmla="*/ 232 h 855"/>
                <a:gd name="T24" fmla="*/ 46 w 641"/>
                <a:gd name="T25" fmla="*/ 163 h 855"/>
                <a:gd name="T26" fmla="*/ 87 w 641"/>
                <a:gd name="T27" fmla="*/ 103 h 855"/>
                <a:gd name="T28" fmla="*/ 139 w 641"/>
                <a:gd name="T29" fmla="*/ 56 h 855"/>
                <a:gd name="T30" fmla="*/ 199 w 641"/>
                <a:gd name="T31" fmla="*/ 21 h 855"/>
                <a:gd name="T32" fmla="*/ 264 w 641"/>
                <a:gd name="T33" fmla="*/ 3 h 855"/>
                <a:gd name="T34" fmla="*/ 329 w 641"/>
                <a:gd name="T35" fmla="*/ 3 h 855"/>
                <a:gd name="T36" fmla="*/ 390 w 641"/>
                <a:gd name="T37" fmla="*/ 18 h 855"/>
                <a:gd name="T38" fmla="*/ 446 w 641"/>
                <a:gd name="T39" fmla="*/ 49 h 855"/>
                <a:gd name="T40" fmla="*/ 498 w 641"/>
                <a:gd name="T41" fmla="*/ 94 h 855"/>
                <a:gd name="T42" fmla="*/ 543 w 641"/>
                <a:gd name="T43" fmla="*/ 151 h 855"/>
                <a:gd name="T44" fmla="*/ 581 w 641"/>
                <a:gd name="T45" fmla="*/ 221 h 855"/>
                <a:gd name="T46" fmla="*/ 612 w 641"/>
                <a:gd name="T47" fmla="*/ 300 h 855"/>
                <a:gd name="T48" fmla="*/ 634 w 641"/>
                <a:gd name="T49" fmla="*/ 391 h 855"/>
                <a:gd name="T50" fmla="*/ 641 w 641"/>
                <a:gd name="T51" fmla="*/ 486 h 855"/>
                <a:gd name="T52" fmla="*/ 632 w 641"/>
                <a:gd name="T53" fmla="*/ 573 h 855"/>
                <a:gd name="T54" fmla="*/ 611 w 641"/>
                <a:gd name="T55" fmla="*/ 652 h 855"/>
                <a:gd name="T56" fmla="*/ 580 w 641"/>
                <a:gd name="T57" fmla="*/ 721 h 855"/>
                <a:gd name="T58" fmla="*/ 541 w 641"/>
                <a:gd name="T59" fmla="*/ 778 h 855"/>
                <a:gd name="T60" fmla="*/ 496 w 641"/>
                <a:gd name="T61" fmla="*/ 819 h 855"/>
                <a:gd name="T62" fmla="*/ 450 w 641"/>
                <a:gd name="T63" fmla="*/ 846 h 8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41" h="855">
                  <a:moveTo>
                    <a:pt x="426" y="851"/>
                  </a:moveTo>
                  <a:lnTo>
                    <a:pt x="392" y="855"/>
                  </a:lnTo>
                  <a:lnTo>
                    <a:pt x="361" y="854"/>
                  </a:lnTo>
                  <a:lnTo>
                    <a:pt x="331" y="848"/>
                  </a:lnTo>
                  <a:lnTo>
                    <a:pt x="302" y="837"/>
                  </a:lnTo>
                  <a:lnTo>
                    <a:pt x="275" y="825"/>
                  </a:lnTo>
                  <a:lnTo>
                    <a:pt x="249" y="808"/>
                  </a:lnTo>
                  <a:lnTo>
                    <a:pt x="224" y="788"/>
                  </a:lnTo>
                  <a:lnTo>
                    <a:pt x="201" y="765"/>
                  </a:lnTo>
                  <a:lnTo>
                    <a:pt x="178" y="739"/>
                  </a:lnTo>
                  <a:lnTo>
                    <a:pt x="156" y="711"/>
                  </a:lnTo>
                  <a:lnTo>
                    <a:pt x="135" y="681"/>
                  </a:lnTo>
                  <a:lnTo>
                    <a:pt x="116" y="650"/>
                  </a:lnTo>
                  <a:lnTo>
                    <a:pt x="96" y="616"/>
                  </a:lnTo>
                  <a:lnTo>
                    <a:pt x="77" y="582"/>
                  </a:lnTo>
                  <a:lnTo>
                    <a:pt x="59" y="546"/>
                  </a:lnTo>
                  <a:lnTo>
                    <a:pt x="41" y="510"/>
                  </a:lnTo>
                  <a:lnTo>
                    <a:pt x="24" y="470"/>
                  </a:lnTo>
                  <a:lnTo>
                    <a:pt x="11" y="428"/>
                  </a:lnTo>
                  <a:lnTo>
                    <a:pt x="3" y="388"/>
                  </a:lnTo>
                  <a:lnTo>
                    <a:pt x="0" y="347"/>
                  </a:lnTo>
                  <a:lnTo>
                    <a:pt x="2" y="307"/>
                  </a:lnTo>
                  <a:lnTo>
                    <a:pt x="6" y="269"/>
                  </a:lnTo>
                  <a:lnTo>
                    <a:pt x="16" y="232"/>
                  </a:lnTo>
                  <a:lnTo>
                    <a:pt x="29" y="196"/>
                  </a:lnTo>
                  <a:lnTo>
                    <a:pt x="46" y="163"/>
                  </a:lnTo>
                  <a:lnTo>
                    <a:pt x="64" y="132"/>
                  </a:lnTo>
                  <a:lnTo>
                    <a:pt x="87" y="103"/>
                  </a:lnTo>
                  <a:lnTo>
                    <a:pt x="111" y="78"/>
                  </a:lnTo>
                  <a:lnTo>
                    <a:pt x="139" y="56"/>
                  </a:lnTo>
                  <a:lnTo>
                    <a:pt x="168" y="36"/>
                  </a:lnTo>
                  <a:lnTo>
                    <a:pt x="199" y="21"/>
                  </a:lnTo>
                  <a:lnTo>
                    <a:pt x="231" y="10"/>
                  </a:lnTo>
                  <a:lnTo>
                    <a:pt x="264" y="3"/>
                  </a:lnTo>
                  <a:lnTo>
                    <a:pt x="297" y="0"/>
                  </a:lnTo>
                  <a:lnTo>
                    <a:pt x="329" y="3"/>
                  </a:lnTo>
                  <a:lnTo>
                    <a:pt x="360" y="9"/>
                  </a:lnTo>
                  <a:lnTo>
                    <a:pt x="390" y="18"/>
                  </a:lnTo>
                  <a:lnTo>
                    <a:pt x="419" y="32"/>
                  </a:lnTo>
                  <a:lnTo>
                    <a:pt x="446" y="49"/>
                  </a:lnTo>
                  <a:lnTo>
                    <a:pt x="473" y="70"/>
                  </a:lnTo>
                  <a:lnTo>
                    <a:pt x="498" y="94"/>
                  </a:lnTo>
                  <a:lnTo>
                    <a:pt x="521" y="120"/>
                  </a:lnTo>
                  <a:lnTo>
                    <a:pt x="543" y="151"/>
                  </a:lnTo>
                  <a:lnTo>
                    <a:pt x="563" y="184"/>
                  </a:lnTo>
                  <a:lnTo>
                    <a:pt x="581" y="221"/>
                  </a:lnTo>
                  <a:lnTo>
                    <a:pt x="597" y="259"/>
                  </a:lnTo>
                  <a:lnTo>
                    <a:pt x="612" y="300"/>
                  </a:lnTo>
                  <a:lnTo>
                    <a:pt x="624" y="343"/>
                  </a:lnTo>
                  <a:lnTo>
                    <a:pt x="634" y="391"/>
                  </a:lnTo>
                  <a:lnTo>
                    <a:pt x="639" y="440"/>
                  </a:lnTo>
                  <a:lnTo>
                    <a:pt x="641" y="486"/>
                  </a:lnTo>
                  <a:lnTo>
                    <a:pt x="639" y="531"/>
                  </a:lnTo>
                  <a:lnTo>
                    <a:pt x="632" y="573"/>
                  </a:lnTo>
                  <a:lnTo>
                    <a:pt x="623" y="614"/>
                  </a:lnTo>
                  <a:lnTo>
                    <a:pt x="611" y="652"/>
                  </a:lnTo>
                  <a:lnTo>
                    <a:pt x="596" y="688"/>
                  </a:lnTo>
                  <a:lnTo>
                    <a:pt x="580" y="721"/>
                  </a:lnTo>
                  <a:lnTo>
                    <a:pt x="560" y="751"/>
                  </a:lnTo>
                  <a:lnTo>
                    <a:pt x="541" y="778"/>
                  </a:lnTo>
                  <a:lnTo>
                    <a:pt x="519" y="801"/>
                  </a:lnTo>
                  <a:lnTo>
                    <a:pt x="496" y="819"/>
                  </a:lnTo>
                  <a:lnTo>
                    <a:pt x="473" y="834"/>
                  </a:lnTo>
                  <a:lnTo>
                    <a:pt x="450" y="846"/>
                  </a:lnTo>
                  <a:lnTo>
                    <a:pt x="426" y="851"/>
                  </a:lnTo>
                  <a:close/>
                </a:path>
              </a:pathLst>
            </a:custGeom>
            <a:solidFill>
              <a:srgbClr val="93AA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7"/>
            <p:cNvSpPr>
              <a:spLocks/>
            </p:cNvSpPr>
            <p:nvPr/>
          </p:nvSpPr>
          <p:spPr bwMode="auto">
            <a:xfrm>
              <a:off x="2796" y="1912"/>
              <a:ext cx="298" cy="394"/>
            </a:xfrm>
            <a:custGeom>
              <a:avLst/>
              <a:gdLst>
                <a:gd name="T0" fmla="*/ 363 w 596"/>
                <a:gd name="T1" fmla="*/ 788 h 788"/>
                <a:gd name="T2" fmla="*/ 307 w 596"/>
                <a:gd name="T3" fmla="*/ 781 h 788"/>
                <a:gd name="T4" fmla="*/ 255 w 596"/>
                <a:gd name="T5" fmla="*/ 761 h 788"/>
                <a:gd name="T6" fmla="*/ 208 w 596"/>
                <a:gd name="T7" fmla="*/ 726 h 788"/>
                <a:gd name="T8" fmla="*/ 165 w 596"/>
                <a:gd name="T9" fmla="*/ 681 h 788"/>
                <a:gd name="T10" fmla="*/ 126 w 596"/>
                <a:gd name="T11" fmla="*/ 628 h 788"/>
                <a:gd name="T12" fmla="*/ 89 w 596"/>
                <a:gd name="T13" fmla="*/ 568 h 788"/>
                <a:gd name="T14" fmla="*/ 55 w 596"/>
                <a:gd name="T15" fmla="*/ 503 h 788"/>
                <a:gd name="T16" fmla="*/ 22 w 596"/>
                <a:gd name="T17" fmla="*/ 432 h 788"/>
                <a:gd name="T18" fmla="*/ 4 w 596"/>
                <a:gd name="T19" fmla="*/ 357 h 788"/>
                <a:gd name="T20" fmla="*/ 2 w 596"/>
                <a:gd name="T21" fmla="*/ 283 h 788"/>
                <a:gd name="T22" fmla="*/ 15 w 596"/>
                <a:gd name="T23" fmla="*/ 214 h 788"/>
                <a:gd name="T24" fmla="*/ 42 w 596"/>
                <a:gd name="T25" fmla="*/ 150 h 788"/>
                <a:gd name="T26" fmla="*/ 80 w 596"/>
                <a:gd name="T27" fmla="*/ 94 h 788"/>
                <a:gd name="T28" fmla="*/ 128 w 596"/>
                <a:gd name="T29" fmla="*/ 50 h 788"/>
                <a:gd name="T30" fmla="*/ 184 w 596"/>
                <a:gd name="T31" fmla="*/ 18 h 788"/>
                <a:gd name="T32" fmla="*/ 245 w 596"/>
                <a:gd name="T33" fmla="*/ 2 h 788"/>
                <a:gd name="T34" fmla="*/ 303 w 596"/>
                <a:gd name="T35" fmla="*/ 1 h 788"/>
                <a:gd name="T36" fmla="*/ 361 w 596"/>
                <a:gd name="T37" fmla="*/ 16 h 788"/>
                <a:gd name="T38" fmla="*/ 414 w 596"/>
                <a:gd name="T39" fmla="*/ 45 h 788"/>
                <a:gd name="T40" fmla="*/ 462 w 596"/>
                <a:gd name="T41" fmla="*/ 86 h 788"/>
                <a:gd name="T42" fmla="*/ 505 w 596"/>
                <a:gd name="T43" fmla="*/ 139 h 788"/>
                <a:gd name="T44" fmla="*/ 541 w 596"/>
                <a:gd name="T45" fmla="*/ 203 h 788"/>
                <a:gd name="T46" fmla="*/ 569 w 596"/>
                <a:gd name="T47" fmla="*/ 276 h 788"/>
                <a:gd name="T48" fmla="*/ 590 w 596"/>
                <a:gd name="T49" fmla="*/ 359 h 788"/>
                <a:gd name="T50" fmla="*/ 596 w 596"/>
                <a:gd name="T51" fmla="*/ 445 h 788"/>
                <a:gd name="T52" fmla="*/ 588 w 596"/>
                <a:gd name="T53" fmla="*/ 525 h 788"/>
                <a:gd name="T54" fmla="*/ 567 w 596"/>
                <a:gd name="T55" fmla="*/ 598 h 788"/>
                <a:gd name="T56" fmla="*/ 537 w 596"/>
                <a:gd name="T57" fmla="*/ 663 h 788"/>
                <a:gd name="T58" fmla="*/ 500 w 596"/>
                <a:gd name="T59" fmla="*/ 716 h 788"/>
                <a:gd name="T60" fmla="*/ 460 w 596"/>
                <a:gd name="T61" fmla="*/ 755 h 788"/>
                <a:gd name="T62" fmla="*/ 416 w 596"/>
                <a:gd name="T63" fmla="*/ 779 h 7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96" h="788">
                  <a:moveTo>
                    <a:pt x="394" y="785"/>
                  </a:moveTo>
                  <a:lnTo>
                    <a:pt x="363" y="788"/>
                  </a:lnTo>
                  <a:lnTo>
                    <a:pt x="334" y="787"/>
                  </a:lnTo>
                  <a:lnTo>
                    <a:pt x="307" y="781"/>
                  </a:lnTo>
                  <a:lnTo>
                    <a:pt x="280" y="773"/>
                  </a:lnTo>
                  <a:lnTo>
                    <a:pt x="255" y="761"/>
                  </a:lnTo>
                  <a:lnTo>
                    <a:pt x="231" y="744"/>
                  </a:lnTo>
                  <a:lnTo>
                    <a:pt x="208" y="726"/>
                  </a:lnTo>
                  <a:lnTo>
                    <a:pt x="186" y="705"/>
                  </a:lnTo>
                  <a:lnTo>
                    <a:pt x="165" y="681"/>
                  </a:lnTo>
                  <a:lnTo>
                    <a:pt x="146" y="656"/>
                  </a:lnTo>
                  <a:lnTo>
                    <a:pt x="126" y="628"/>
                  </a:lnTo>
                  <a:lnTo>
                    <a:pt x="108" y="599"/>
                  </a:lnTo>
                  <a:lnTo>
                    <a:pt x="89" y="568"/>
                  </a:lnTo>
                  <a:lnTo>
                    <a:pt x="72" y="536"/>
                  </a:lnTo>
                  <a:lnTo>
                    <a:pt x="55" y="503"/>
                  </a:lnTo>
                  <a:lnTo>
                    <a:pt x="38" y="470"/>
                  </a:lnTo>
                  <a:lnTo>
                    <a:pt x="22" y="432"/>
                  </a:lnTo>
                  <a:lnTo>
                    <a:pt x="11" y="395"/>
                  </a:lnTo>
                  <a:lnTo>
                    <a:pt x="4" y="357"/>
                  </a:lnTo>
                  <a:lnTo>
                    <a:pt x="0" y="320"/>
                  </a:lnTo>
                  <a:lnTo>
                    <a:pt x="2" y="283"/>
                  </a:lnTo>
                  <a:lnTo>
                    <a:pt x="6" y="248"/>
                  </a:lnTo>
                  <a:lnTo>
                    <a:pt x="15" y="214"/>
                  </a:lnTo>
                  <a:lnTo>
                    <a:pt x="27" y="181"/>
                  </a:lnTo>
                  <a:lnTo>
                    <a:pt x="42" y="150"/>
                  </a:lnTo>
                  <a:lnTo>
                    <a:pt x="60" y="121"/>
                  </a:lnTo>
                  <a:lnTo>
                    <a:pt x="80" y="94"/>
                  </a:lnTo>
                  <a:lnTo>
                    <a:pt x="103" y="71"/>
                  </a:lnTo>
                  <a:lnTo>
                    <a:pt x="128" y="50"/>
                  </a:lnTo>
                  <a:lnTo>
                    <a:pt x="155" y="32"/>
                  </a:lnTo>
                  <a:lnTo>
                    <a:pt x="184" y="18"/>
                  </a:lnTo>
                  <a:lnTo>
                    <a:pt x="213" y="8"/>
                  </a:lnTo>
                  <a:lnTo>
                    <a:pt x="245" y="2"/>
                  </a:lnTo>
                  <a:lnTo>
                    <a:pt x="275" y="0"/>
                  </a:lnTo>
                  <a:lnTo>
                    <a:pt x="303" y="1"/>
                  </a:lnTo>
                  <a:lnTo>
                    <a:pt x="332" y="7"/>
                  </a:lnTo>
                  <a:lnTo>
                    <a:pt x="361" y="16"/>
                  </a:lnTo>
                  <a:lnTo>
                    <a:pt x="387" y="28"/>
                  </a:lnTo>
                  <a:lnTo>
                    <a:pt x="414" y="45"/>
                  </a:lnTo>
                  <a:lnTo>
                    <a:pt x="438" y="63"/>
                  </a:lnTo>
                  <a:lnTo>
                    <a:pt x="462" y="86"/>
                  </a:lnTo>
                  <a:lnTo>
                    <a:pt x="484" y="111"/>
                  </a:lnTo>
                  <a:lnTo>
                    <a:pt x="505" y="139"/>
                  </a:lnTo>
                  <a:lnTo>
                    <a:pt x="523" y="169"/>
                  </a:lnTo>
                  <a:lnTo>
                    <a:pt x="541" y="203"/>
                  </a:lnTo>
                  <a:lnTo>
                    <a:pt x="556" y="238"/>
                  </a:lnTo>
                  <a:lnTo>
                    <a:pt x="569" y="276"/>
                  </a:lnTo>
                  <a:lnTo>
                    <a:pt x="581" y="316"/>
                  </a:lnTo>
                  <a:lnTo>
                    <a:pt x="590" y="359"/>
                  </a:lnTo>
                  <a:lnTo>
                    <a:pt x="595" y="402"/>
                  </a:lnTo>
                  <a:lnTo>
                    <a:pt x="596" y="445"/>
                  </a:lnTo>
                  <a:lnTo>
                    <a:pt x="594" y="485"/>
                  </a:lnTo>
                  <a:lnTo>
                    <a:pt x="588" y="525"/>
                  </a:lnTo>
                  <a:lnTo>
                    <a:pt x="579" y="562"/>
                  </a:lnTo>
                  <a:lnTo>
                    <a:pt x="567" y="598"/>
                  </a:lnTo>
                  <a:lnTo>
                    <a:pt x="553" y="631"/>
                  </a:lnTo>
                  <a:lnTo>
                    <a:pt x="537" y="663"/>
                  </a:lnTo>
                  <a:lnTo>
                    <a:pt x="520" y="690"/>
                  </a:lnTo>
                  <a:lnTo>
                    <a:pt x="500" y="716"/>
                  </a:lnTo>
                  <a:lnTo>
                    <a:pt x="481" y="736"/>
                  </a:lnTo>
                  <a:lnTo>
                    <a:pt x="460" y="755"/>
                  </a:lnTo>
                  <a:lnTo>
                    <a:pt x="438" y="769"/>
                  </a:lnTo>
                  <a:lnTo>
                    <a:pt x="416" y="779"/>
                  </a:lnTo>
                  <a:lnTo>
                    <a:pt x="394" y="785"/>
                  </a:lnTo>
                  <a:close/>
                </a:path>
              </a:pathLst>
            </a:custGeom>
            <a:solidFill>
              <a:srgbClr val="829B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8"/>
            <p:cNvSpPr>
              <a:spLocks/>
            </p:cNvSpPr>
            <p:nvPr/>
          </p:nvSpPr>
          <p:spPr bwMode="auto">
            <a:xfrm>
              <a:off x="2807" y="1923"/>
              <a:ext cx="275" cy="362"/>
            </a:xfrm>
            <a:custGeom>
              <a:avLst/>
              <a:gdLst>
                <a:gd name="T0" fmla="*/ 333 w 550"/>
                <a:gd name="T1" fmla="*/ 724 h 724"/>
                <a:gd name="T2" fmla="*/ 281 w 550"/>
                <a:gd name="T3" fmla="*/ 718 h 724"/>
                <a:gd name="T4" fmla="*/ 233 w 550"/>
                <a:gd name="T5" fmla="*/ 698 h 724"/>
                <a:gd name="T6" fmla="*/ 190 w 550"/>
                <a:gd name="T7" fmla="*/ 667 h 724"/>
                <a:gd name="T8" fmla="*/ 151 w 550"/>
                <a:gd name="T9" fmla="*/ 626 h 724"/>
                <a:gd name="T10" fmla="*/ 115 w 550"/>
                <a:gd name="T11" fmla="*/ 577 h 724"/>
                <a:gd name="T12" fmla="*/ 82 w 550"/>
                <a:gd name="T13" fmla="*/ 522 h 724"/>
                <a:gd name="T14" fmla="*/ 50 w 550"/>
                <a:gd name="T15" fmla="*/ 462 h 724"/>
                <a:gd name="T16" fmla="*/ 20 w 550"/>
                <a:gd name="T17" fmla="*/ 397 h 724"/>
                <a:gd name="T18" fmla="*/ 3 w 550"/>
                <a:gd name="T19" fmla="*/ 328 h 724"/>
                <a:gd name="T20" fmla="*/ 1 w 550"/>
                <a:gd name="T21" fmla="*/ 260 h 724"/>
                <a:gd name="T22" fmla="*/ 13 w 550"/>
                <a:gd name="T23" fmla="*/ 197 h 724"/>
                <a:gd name="T24" fmla="*/ 38 w 550"/>
                <a:gd name="T25" fmla="*/ 138 h 724"/>
                <a:gd name="T26" fmla="*/ 73 w 550"/>
                <a:gd name="T27" fmla="*/ 87 h 724"/>
                <a:gd name="T28" fmla="*/ 118 w 550"/>
                <a:gd name="T29" fmla="*/ 46 h 724"/>
                <a:gd name="T30" fmla="*/ 168 w 550"/>
                <a:gd name="T31" fmla="*/ 17 h 724"/>
                <a:gd name="T32" fmla="*/ 224 w 550"/>
                <a:gd name="T33" fmla="*/ 2 h 724"/>
                <a:gd name="T34" fmla="*/ 279 w 550"/>
                <a:gd name="T35" fmla="*/ 2 h 724"/>
                <a:gd name="T36" fmla="*/ 332 w 550"/>
                <a:gd name="T37" fmla="*/ 15 h 724"/>
                <a:gd name="T38" fmla="*/ 380 w 550"/>
                <a:gd name="T39" fmla="*/ 41 h 724"/>
                <a:gd name="T40" fmla="*/ 425 w 550"/>
                <a:gd name="T41" fmla="*/ 79 h 724"/>
                <a:gd name="T42" fmla="*/ 466 w 550"/>
                <a:gd name="T43" fmla="*/ 129 h 724"/>
                <a:gd name="T44" fmla="*/ 499 w 550"/>
                <a:gd name="T45" fmla="*/ 186 h 724"/>
                <a:gd name="T46" fmla="*/ 527 w 550"/>
                <a:gd name="T47" fmla="*/ 255 h 724"/>
                <a:gd name="T48" fmla="*/ 545 w 550"/>
                <a:gd name="T49" fmla="*/ 329 h 724"/>
                <a:gd name="T50" fmla="*/ 550 w 550"/>
                <a:gd name="T51" fmla="*/ 406 h 724"/>
                <a:gd name="T52" fmla="*/ 542 w 550"/>
                <a:gd name="T53" fmla="*/ 478 h 724"/>
                <a:gd name="T54" fmla="*/ 522 w 550"/>
                <a:gd name="T55" fmla="*/ 546 h 724"/>
                <a:gd name="T56" fmla="*/ 494 w 550"/>
                <a:gd name="T57" fmla="*/ 606 h 724"/>
                <a:gd name="T58" fmla="*/ 460 w 550"/>
                <a:gd name="T59" fmla="*/ 656 h 724"/>
                <a:gd name="T60" fmla="*/ 422 w 550"/>
                <a:gd name="T61" fmla="*/ 693 h 724"/>
                <a:gd name="T62" fmla="*/ 382 w 550"/>
                <a:gd name="T63" fmla="*/ 716 h 7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50" h="724">
                  <a:moveTo>
                    <a:pt x="362" y="721"/>
                  </a:moveTo>
                  <a:lnTo>
                    <a:pt x="333" y="724"/>
                  </a:lnTo>
                  <a:lnTo>
                    <a:pt x="307" y="723"/>
                  </a:lnTo>
                  <a:lnTo>
                    <a:pt x="281" y="718"/>
                  </a:lnTo>
                  <a:lnTo>
                    <a:pt x="257" y="710"/>
                  </a:lnTo>
                  <a:lnTo>
                    <a:pt x="233" y="698"/>
                  </a:lnTo>
                  <a:lnTo>
                    <a:pt x="211" y="685"/>
                  </a:lnTo>
                  <a:lnTo>
                    <a:pt x="190" y="667"/>
                  </a:lnTo>
                  <a:lnTo>
                    <a:pt x="171" y="648"/>
                  </a:lnTo>
                  <a:lnTo>
                    <a:pt x="151" y="626"/>
                  </a:lnTo>
                  <a:lnTo>
                    <a:pt x="133" y="603"/>
                  </a:lnTo>
                  <a:lnTo>
                    <a:pt x="115" y="577"/>
                  </a:lnTo>
                  <a:lnTo>
                    <a:pt x="98" y="550"/>
                  </a:lnTo>
                  <a:lnTo>
                    <a:pt x="82" y="522"/>
                  </a:lnTo>
                  <a:lnTo>
                    <a:pt x="66" y="492"/>
                  </a:lnTo>
                  <a:lnTo>
                    <a:pt x="50" y="462"/>
                  </a:lnTo>
                  <a:lnTo>
                    <a:pt x="35" y="432"/>
                  </a:lnTo>
                  <a:lnTo>
                    <a:pt x="20" y="397"/>
                  </a:lnTo>
                  <a:lnTo>
                    <a:pt x="10" y="363"/>
                  </a:lnTo>
                  <a:lnTo>
                    <a:pt x="3" y="328"/>
                  </a:lnTo>
                  <a:lnTo>
                    <a:pt x="0" y="294"/>
                  </a:lnTo>
                  <a:lnTo>
                    <a:pt x="1" y="260"/>
                  </a:lnTo>
                  <a:lnTo>
                    <a:pt x="6" y="228"/>
                  </a:lnTo>
                  <a:lnTo>
                    <a:pt x="13" y="197"/>
                  </a:lnTo>
                  <a:lnTo>
                    <a:pt x="24" y="166"/>
                  </a:lnTo>
                  <a:lnTo>
                    <a:pt x="38" y="138"/>
                  </a:lnTo>
                  <a:lnTo>
                    <a:pt x="54" y="112"/>
                  </a:lnTo>
                  <a:lnTo>
                    <a:pt x="73" y="87"/>
                  </a:lnTo>
                  <a:lnTo>
                    <a:pt x="95" y="65"/>
                  </a:lnTo>
                  <a:lnTo>
                    <a:pt x="118" y="46"/>
                  </a:lnTo>
                  <a:lnTo>
                    <a:pt x="142" y="30"/>
                  </a:lnTo>
                  <a:lnTo>
                    <a:pt x="168" y="17"/>
                  </a:lnTo>
                  <a:lnTo>
                    <a:pt x="196" y="8"/>
                  </a:lnTo>
                  <a:lnTo>
                    <a:pt x="224" y="2"/>
                  </a:lnTo>
                  <a:lnTo>
                    <a:pt x="251" y="0"/>
                  </a:lnTo>
                  <a:lnTo>
                    <a:pt x="279" y="2"/>
                  </a:lnTo>
                  <a:lnTo>
                    <a:pt x="306" y="7"/>
                  </a:lnTo>
                  <a:lnTo>
                    <a:pt x="332" y="15"/>
                  </a:lnTo>
                  <a:lnTo>
                    <a:pt x="356" y="26"/>
                  </a:lnTo>
                  <a:lnTo>
                    <a:pt x="380" y="41"/>
                  </a:lnTo>
                  <a:lnTo>
                    <a:pt x="403" y="59"/>
                  </a:lnTo>
                  <a:lnTo>
                    <a:pt x="425" y="79"/>
                  </a:lnTo>
                  <a:lnTo>
                    <a:pt x="446" y="102"/>
                  </a:lnTo>
                  <a:lnTo>
                    <a:pt x="466" y="129"/>
                  </a:lnTo>
                  <a:lnTo>
                    <a:pt x="483" y="157"/>
                  </a:lnTo>
                  <a:lnTo>
                    <a:pt x="499" y="186"/>
                  </a:lnTo>
                  <a:lnTo>
                    <a:pt x="514" y="220"/>
                  </a:lnTo>
                  <a:lnTo>
                    <a:pt x="527" y="255"/>
                  </a:lnTo>
                  <a:lnTo>
                    <a:pt x="537" y="290"/>
                  </a:lnTo>
                  <a:lnTo>
                    <a:pt x="545" y="329"/>
                  </a:lnTo>
                  <a:lnTo>
                    <a:pt x="550" y="368"/>
                  </a:lnTo>
                  <a:lnTo>
                    <a:pt x="550" y="406"/>
                  </a:lnTo>
                  <a:lnTo>
                    <a:pt x="547" y="442"/>
                  </a:lnTo>
                  <a:lnTo>
                    <a:pt x="542" y="478"/>
                  </a:lnTo>
                  <a:lnTo>
                    <a:pt x="534" y="513"/>
                  </a:lnTo>
                  <a:lnTo>
                    <a:pt x="522" y="546"/>
                  </a:lnTo>
                  <a:lnTo>
                    <a:pt x="509" y="577"/>
                  </a:lnTo>
                  <a:lnTo>
                    <a:pt x="494" y="606"/>
                  </a:lnTo>
                  <a:lnTo>
                    <a:pt x="478" y="633"/>
                  </a:lnTo>
                  <a:lnTo>
                    <a:pt x="460" y="656"/>
                  </a:lnTo>
                  <a:lnTo>
                    <a:pt x="441" y="676"/>
                  </a:lnTo>
                  <a:lnTo>
                    <a:pt x="422" y="693"/>
                  </a:lnTo>
                  <a:lnTo>
                    <a:pt x="402" y="706"/>
                  </a:lnTo>
                  <a:lnTo>
                    <a:pt x="382" y="716"/>
                  </a:lnTo>
                  <a:lnTo>
                    <a:pt x="362" y="721"/>
                  </a:lnTo>
                  <a:close/>
                </a:path>
              </a:pathLst>
            </a:custGeom>
            <a:solidFill>
              <a:srgbClr val="708E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9"/>
            <p:cNvSpPr>
              <a:spLocks/>
            </p:cNvSpPr>
            <p:nvPr/>
          </p:nvSpPr>
          <p:spPr bwMode="auto">
            <a:xfrm>
              <a:off x="3046" y="2033"/>
              <a:ext cx="138" cy="407"/>
            </a:xfrm>
            <a:custGeom>
              <a:avLst/>
              <a:gdLst>
                <a:gd name="T0" fmla="*/ 215 w 277"/>
                <a:gd name="T1" fmla="*/ 530 h 814"/>
                <a:gd name="T2" fmla="*/ 210 w 277"/>
                <a:gd name="T3" fmla="*/ 551 h 814"/>
                <a:gd name="T4" fmla="*/ 204 w 277"/>
                <a:gd name="T5" fmla="*/ 572 h 814"/>
                <a:gd name="T6" fmla="*/ 197 w 277"/>
                <a:gd name="T7" fmla="*/ 593 h 814"/>
                <a:gd name="T8" fmla="*/ 190 w 277"/>
                <a:gd name="T9" fmla="*/ 612 h 814"/>
                <a:gd name="T10" fmla="*/ 181 w 277"/>
                <a:gd name="T11" fmla="*/ 632 h 814"/>
                <a:gd name="T12" fmla="*/ 171 w 277"/>
                <a:gd name="T13" fmla="*/ 651 h 814"/>
                <a:gd name="T14" fmla="*/ 160 w 277"/>
                <a:gd name="T15" fmla="*/ 671 h 814"/>
                <a:gd name="T16" fmla="*/ 148 w 277"/>
                <a:gd name="T17" fmla="*/ 689 h 814"/>
                <a:gd name="T18" fmla="*/ 135 w 277"/>
                <a:gd name="T19" fmla="*/ 707 h 814"/>
                <a:gd name="T20" fmla="*/ 120 w 277"/>
                <a:gd name="T21" fmla="*/ 724 h 814"/>
                <a:gd name="T22" fmla="*/ 104 w 277"/>
                <a:gd name="T23" fmla="*/ 741 h 814"/>
                <a:gd name="T24" fmla="*/ 86 w 277"/>
                <a:gd name="T25" fmla="*/ 757 h 814"/>
                <a:gd name="T26" fmla="*/ 67 w 277"/>
                <a:gd name="T27" fmla="*/ 772 h 814"/>
                <a:gd name="T28" fmla="*/ 46 w 277"/>
                <a:gd name="T29" fmla="*/ 787 h 814"/>
                <a:gd name="T30" fmla="*/ 24 w 277"/>
                <a:gd name="T31" fmla="*/ 801 h 814"/>
                <a:gd name="T32" fmla="*/ 0 w 277"/>
                <a:gd name="T33" fmla="*/ 814 h 814"/>
                <a:gd name="T34" fmla="*/ 3 w 277"/>
                <a:gd name="T35" fmla="*/ 814 h 814"/>
                <a:gd name="T36" fmla="*/ 11 w 277"/>
                <a:gd name="T37" fmla="*/ 812 h 814"/>
                <a:gd name="T38" fmla="*/ 23 w 277"/>
                <a:gd name="T39" fmla="*/ 808 h 814"/>
                <a:gd name="T40" fmla="*/ 39 w 277"/>
                <a:gd name="T41" fmla="*/ 802 h 814"/>
                <a:gd name="T42" fmla="*/ 58 w 277"/>
                <a:gd name="T43" fmla="*/ 794 h 814"/>
                <a:gd name="T44" fmla="*/ 79 w 277"/>
                <a:gd name="T45" fmla="*/ 784 h 814"/>
                <a:gd name="T46" fmla="*/ 102 w 277"/>
                <a:gd name="T47" fmla="*/ 770 h 814"/>
                <a:gd name="T48" fmla="*/ 126 w 277"/>
                <a:gd name="T49" fmla="*/ 753 h 814"/>
                <a:gd name="T50" fmla="*/ 150 w 277"/>
                <a:gd name="T51" fmla="*/ 732 h 814"/>
                <a:gd name="T52" fmla="*/ 174 w 277"/>
                <a:gd name="T53" fmla="*/ 707 h 814"/>
                <a:gd name="T54" fmla="*/ 197 w 277"/>
                <a:gd name="T55" fmla="*/ 678 h 814"/>
                <a:gd name="T56" fmla="*/ 219 w 277"/>
                <a:gd name="T57" fmla="*/ 643 h 814"/>
                <a:gd name="T58" fmla="*/ 238 w 277"/>
                <a:gd name="T59" fmla="*/ 604 h 814"/>
                <a:gd name="T60" fmla="*/ 254 w 277"/>
                <a:gd name="T61" fmla="*/ 559 h 814"/>
                <a:gd name="T62" fmla="*/ 266 w 277"/>
                <a:gd name="T63" fmla="*/ 508 h 814"/>
                <a:gd name="T64" fmla="*/ 274 w 277"/>
                <a:gd name="T65" fmla="*/ 451 h 814"/>
                <a:gd name="T66" fmla="*/ 277 w 277"/>
                <a:gd name="T67" fmla="*/ 412 h 814"/>
                <a:gd name="T68" fmla="*/ 277 w 277"/>
                <a:gd name="T69" fmla="*/ 369 h 814"/>
                <a:gd name="T70" fmla="*/ 276 w 277"/>
                <a:gd name="T71" fmla="*/ 325 h 814"/>
                <a:gd name="T72" fmla="*/ 271 w 277"/>
                <a:gd name="T73" fmla="*/ 278 h 814"/>
                <a:gd name="T74" fmla="*/ 268 w 277"/>
                <a:gd name="T75" fmla="*/ 252 h 814"/>
                <a:gd name="T76" fmla="*/ 264 w 277"/>
                <a:gd name="T77" fmla="*/ 227 h 814"/>
                <a:gd name="T78" fmla="*/ 259 w 277"/>
                <a:gd name="T79" fmla="*/ 202 h 814"/>
                <a:gd name="T80" fmla="*/ 254 w 277"/>
                <a:gd name="T81" fmla="*/ 174 h 814"/>
                <a:gd name="T82" fmla="*/ 248 w 277"/>
                <a:gd name="T83" fmla="*/ 146 h 814"/>
                <a:gd name="T84" fmla="*/ 241 w 277"/>
                <a:gd name="T85" fmla="*/ 119 h 814"/>
                <a:gd name="T86" fmla="*/ 233 w 277"/>
                <a:gd name="T87" fmla="*/ 89 h 814"/>
                <a:gd name="T88" fmla="*/ 225 w 277"/>
                <a:gd name="T89" fmla="*/ 59 h 814"/>
                <a:gd name="T90" fmla="*/ 124 w 277"/>
                <a:gd name="T91" fmla="*/ 0 h 814"/>
                <a:gd name="T92" fmla="*/ 129 w 277"/>
                <a:gd name="T93" fmla="*/ 13 h 814"/>
                <a:gd name="T94" fmla="*/ 144 w 277"/>
                <a:gd name="T95" fmla="*/ 48 h 814"/>
                <a:gd name="T96" fmla="*/ 165 w 277"/>
                <a:gd name="T97" fmla="*/ 103 h 814"/>
                <a:gd name="T98" fmla="*/ 187 w 277"/>
                <a:gd name="T99" fmla="*/ 173 h 814"/>
                <a:gd name="T100" fmla="*/ 206 w 277"/>
                <a:gd name="T101" fmla="*/ 254 h 814"/>
                <a:gd name="T102" fmla="*/ 220 w 277"/>
                <a:gd name="T103" fmla="*/ 344 h 814"/>
                <a:gd name="T104" fmla="*/ 225 w 277"/>
                <a:gd name="T105" fmla="*/ 437 h 814"/>
                <a:gd name="T106" fmla="*/ 215 w 277"/>
                <a:gd name="T107" fmla="*/ 530 h 8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77" h="814">
                  <a:moveTo>
                    <a:pt x="215" y="530"/>
                  </a:moveTo>
                  <a:lnTo>
                    <a:pt x="210" y="551"/>
                  </a:lnTo>
                  <a:lnTo>
                    <a:pt x="204" y="572"/>
                  </a:lnTo>
                  <a:lnTo>
                    <a:pt x="197" y="593"/>
                  </a:lnTo>
                  <a:lnTo>
                    <a:pt x="190" y="612"/>
                  </a:lnTo>
                  <a:lnTo>
                    <a:pt x="181" y="632"/>
                  </a:lnTo>
                  <a:lnTo>
                    <a:pt x="171" y="651"/>
                  </a:lnTo>
                  <a:lnTo>
                    <a:pt x="160" y="671"/>
                  </a:lnTo>
                  <a:lnTo>
                    <a:pt x="148" y="689"/>
                  </a:lnTo>
                  <a:lnTo>
                    <a:pt x="135" y="707"/>
                  </a:lnTo>
                  <a:lnTo>
                    <a:pt x="120" y="724"/>
                  </a:lnTo>
                  <a:lnTo>
                    <a:pt x="104" y="741"/>
                  </a:lnTo>
                  <a:lnTo>
                    <a:pt x="86" y="757"/>
                  </a:lnTo>
                  <a:lnTo>
                    <a:pt x="67" y="772"/>
                  </a:lnTo>
                  <a:lnTo>
                    <a:pt x="46" y="787"/>
                  </a:lnTo>
                  <a:lnTo>
                    <a:pt x="24" y="801"/>
                  </a:lnTo>
                  <a:lnTo>
                    <a:pt x="0" y="814"/>
                  </a:lnTo>
                  <a:lnTo>
                    <a:pt x="3" y="814"/>
                  </a:lnTo>
                  <a:lnTo>
                    <a:pt x="11" y="812"/>
                  </a:lnTo>
                  <a:lnTo>
                    <a:pt x="23" y="808"/>
                  </a:lnTo>
                  <a:lnTo>
                    <a:pt x="39" y="802"/>
                  </a:lnTo>
                  <a:lnTo>
                    <a:pt x="58" y="794"/>
                  </a:lnTo>
                  <a:lnTo>
                    <a:pt x="79" y="784"/>
                  </a:lnTo>
                  <a:lnTo>
                    <a:pt x="102" y="770"/>
                  </a:lnTo>
                  <a:lnTo>
                    <a:pt x="126" y="753"/>
                  </a:lnTo>
                  <a:lnTo>
                    <a:pt x="150" y="732"/>
                  </a:lnTo>
                  <a:lnTo>
                    <a:pt x="174" y="707"/>
                  </a:lnTo>
                  <a:lnTo>
                    <a:pt x="197" y="678"/>
                  </a:lnTo>
                  <a:lnTo>
                    <a:pt x="219" y="643"/>
                  </a:lnTo>
                  <a:lnTo>
                    <a:pt x="238" y="604"/>
                  </a:lnTo>
                  <a:lnTo>
                    <a:pt x="254" y="559"/>
                  </a:lnTo>
                  <a:lnTo>
                    <a:pt x="266" y="508"/>
                  </a:lnTo>
                  <a:lnTo>
                    <a:pt x="274" y="451"/>
                  </a:lnTo>
                  <a:lnTo>
                    <a:pt x="277" y="412"/>
                  </a:lnTo>
                  <a:lnTo>
                    <a:pt x="277" y="369"/>
                  </a:lnTo>
                  <a:lnTo>
                    <a:pt x="276" y="325"/>
                  </a:lnTo>
                  <a:lnTo>
                    <a:pt x="271" y="278"/>
                  </a:lnTo>
                  <a:lnTo>
                    <a:pt x="268" y="252"/>
                  </a:lnTo>
                  <a:lnTo>
                    <a:pt x="264" y="227"/>
                  </a:lnTo>
                  <a:lnTo>
                    <a:pt x="259" y="202"/>
                  </a:lnTo>
                  <a:lnTo>
                    <a:pt x="254" y="174"/>
                  </a:lnTo>
                  <a:lnTo>
                    <a:pt x="248" y="146"/>
                  </a:lnTo>
                  <a:lnTo>
                    <a:pt x="241" y="119"/>
                  </a:lnTo>
                  <a:lnTo>
                    <a:pt x="233" y="89"/>
                  </a:lnTo>
                  <a:lnTo>
                    <a:pt x="225" y="59"/>
                  </a:lnTo>
                  <a:lnTo>
                    <a:pt x="124" y="0"/>
                  </a:lnTo>
                  <a:lnTo>
                    <a:pt x="129" y="13"/>
                  </a:lnTo>
                  <a:lnTo>
                    <a:pt x="144" y="48"/>
                  </a:lnTo>
                  <a:lnTo>
                    <a:pt x="165" y="103"/>
                  </a:lnTo>
                  <a:lnTo>
                    <a:pt x="187" y="173"/>
                  </a:lnTo>
                  <a:lnTo>
                    <a:pt x="206" y="254"/>
                  </a:lnTo>
                  <a:lnTo>
                    <a:pt x="220" y="344"/>
                  </a:lnTo>
                  <a:lnTo>
                    <a:pt x="225" y="437"/>
                  </a:lnTo>
                  <a:lnTo>
                    <a:pt x="215" y="5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20"/>
            <p:cNvSpPr>
              <a:spLocks/>
            </p:cNvSpPr>
            <p:nvPr/>
          </p:nvSpPr>
          <p:spPr bwMode="auto">
            <a:xfrm>
              <a:off x="2755" y="2182"/>
              <a:ext cx="294" cy="302"/>
            </a:xfrm>
            <a:custGeom>
              <a:avLst/>
              <a:gdLst>
                <a:gd name="T0" fmla="*/ 587 w 587"/>
                <a:gd name="T1" fmla="*/ 543 h 604"/>
                <a:gd name="T2" fmla="*/ 550 w 587"/>
                <a:gd name="T3" fmla="*/ 604 h 604"/>
                <a:gd name="T4" fmla="*/ 548 w 587"/>
                <a:gd name="T5" fmla="*/ 602 h 604"/>
                <a:gd name="T6" fmla="*/ 542 w 587"/>
                <a:gd name="T7" fmla="*/ 597 h 604"/>
                <a:gd name="T8" fmla="*/ 532 w 587"/>
                <a:gd name="T9" fmla="*/ 591 h 604"/>
                <a:gd name="T10" fmla="*/ 519 w 587"/>
                <a:gd name="T11" fmla="*/ 581 h 604"/>
                <a:gd name="T12" fmla="*/ 503 w 587"/>
                <a:gd name="T13" fmla="*/ 572 h 604"/>
                <a:gd name="T14" fmla="*/ 485 w 587"/>
                <a:gd name="T15" fmla="*/ 564 h 604"/>
                <a:gd name="T16" fmla="*/ 464 w 587"/>
                <a:gd name="T17" fmla="*/ 556 h 604"/>
                <a:gd name="T18" fmla="*/ 442 w 587"/>
                <a:gd name="T19" fmla="*/ 551 h 604"/>
                <a:gd name="T20" fmla="*/ 427 w 587"/>
                <a:gd name="T21" fmla="*/ 548 h 604"/>
                <a:gd name="T22" fmla="*/ 406 w 587"/>
                <a:gd name="T23" fmla="*/ 542 h 604"/>
                <a:gd name="T24" fmla="*/ 381 w 587"/>
                <a:gd name="T25" fmla="*/ 534 h 604"/>
                <a:gd name="T26" fmla="*/ 351 w 587"/>
                <a:gd name="T27" fmla="*/ 521 h 604"/>
                <a:gd name="T28" fmla="*/ 318 w 587"/>
                <a:gd name="T29" fmla="*/ 505 h 604"/>
                <a:gd name="T30" fmla="*/ 282 w 587"/>
                <a:gd name="T31" fmla="*/ 486 h 604"/>
                <a:gd name="T32" fmla="*/ 244 w 587"/>
                <a:gd name="T33" fmla="*/ 461 h 604"/>
                <a:gd name="T34" fmla="*/ 207 w 587"/>
                <a:gd name="T35" fmla="*/ 433 h 604"/>
                <a:gd name="T36" fmla="*/ 169 w 587"/>
                <a:gd name="T37" fmla="*/ 398 h 604"/>
                <a:gd name="T38" fmla="*/ 133 w 587"/>
                <a:gd name="T39" fmla="*/ 360 h 604"/>
                <a:gd name="T40" fmla="*/ 100 w 587"/>
                <a:gd name="T41" fmla="*/ 315 h 604"/>
                <a:gd name="T42" fmla="*/ 70 w 587"/>
                <a:gd name="T43" fmla="*/ 265 h 604"/>
                <a:gd name="T44" fmla="*/ 43 w 587"/>
                <a:gd name="T45" fmla="*/ 209 h 604"/>
                <a:gd name="T46" fmla="*/ 23 w 587"/>
                <a:gd name="T47" fmla="*/ 146 h 604"/>
                <a:gd name="T48" fmla="*/ 8 w 587"/>
                <a:gd name="T49" fmla="*/ 76 h 604"/>
                <a:gd name="T50" fmla="*/ 0 w 587"/>
                <a:gd name="T51" fmla="*/ 0 h 604"/>
                <a:gd name="T52" fmla="*/ 1 w 587"/>
                <a:gd name="T53" fmla="*/ 5 h 604"/>
                <a:gd name="T54" fmla="*/ 4 w 587"/>
                <a:gd name="T55" fmla="*/ 19 h 604"/>
                <a:gd name="T56" fmla="*/ 11 w 587"/>
                <a:gd name="T57" fmla="*/ 41 h 604"/>
                <a:gd name="T58" fmla="*/ 22 w 587"/>
                <a:gd name="T59" fmla="*/ 68 h 604"/>
                <a:gd name="T60" fmla="*/ 35 w 587"/>
                <a:gd name="T61" fmla="*/ 102 h 604"/>
                <a:gd name="T62" fmla="*/ 54 w 587"/>
                <a:gd name="T63" fmla="*/ 141 h 604"/>
                <a:gd name="T64" fmla="*/ 77 w 587"/>
                <a:gd name="T65" fmla="*/ 182 h 604"/>
                <a:gd name="T66" fmla="*/ 106 w 587"/>
                <a:gd name="T67" fmla="*/ 227 h 604"/>
                <a:gd name="T68" fmla="*/ 140 w 587"/>
                <a:gd name="T69" fmla="*/ 273 h 604"/>
                <a:gd name="T70" fmla="*/ 180 w 587"/>
                <a:gd name="T71" fmla="*/ 320 h 604"/>
                <a:gd name="T72" fmla="*/ 229 w 587"/>
                <a:gd name="T73" fmla="*/ 365 h 604"/>
                <a:gd name="T74" fmla="*/ 284 w 587"/>
                <a:gd name="T75" fmla="*/ 408 h 604"/>
                <a:gd name="T76" fmla="*/ 346 w 587"/>
                <a:gd name="T77" fmla="*/ 449 h 604"/>
                <a:gd name="T78" fmla="*/ 418 w 587"/>
                <a:gd name="T79" fmla="*/ 486 h 604"/>
                <a:gd name="T80" fmla="*/ 498 w 587"/>
                <a:gd name="T81" fmla="*/ 518 h 604"/>
                <a:gd name="T82" fmla="*/ 587 w 587"/>
                <a:gd name="T83" fmla="*/ 543 h 6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587" h="604">
                  <a:moveTo>
                    <a:pt x="587" y="543"/>
                  </a:moveTo>
                  <a:lnTo>
                    <a:pt x="550" y="604"/>
                  </a:lnTo>
                  <a:lnTo>
                    <a:pt x="548" y="602"/>
                  </a:lnTo>
                  <a:lnTo>
                    <a:pt x="542" y="597"/>
                  </a:lnTo>
                  <a:lnTo>
                    <a:pt x="532" y="591"/>
                  </a:lnTo>
                  <a:lnTo>
                    <a:pt x="519" y="581"/>
                  </a:lnTo>
                  <a:lnTo>
                    <a:pt x="503" y="572"/>
                  </a:lnTo>
                  <a:lnTo>
                    <a:pt x="485" y="564"/>
                  </a:lnTo>
                  <a:lnTo>
                    <a:pt x="464" y="556"/>
                  </a:lnTo>
                  <a:lnTo>
                    <a:pt x="442" y="551"/>
                  </a:lnTo>
                  <a:lnTo>
                    <a:pt x="427" y="548"/>
                  </a:lnTo>
                  <a:lnTo>
                    <a:pt x="406" y="542"/>
                  </a:lnTo>
                  <a:lnTo>
                    <a:pt x="381" y="534"/>
                  </a:lnTo>
                  <a:lnTo>
                    <a:pt x="351" y="521"/>
                  </a:lnTo>
                  <a:lnTo>
                    <a:pt x="318" y="505"/>
                  </a:lnTo>
                  <a:lnTo>
                    <a:pt x="282" y="486"/>
                  </a:lnTo>
                  <a:lnTo>
                    <a:pt x="244" y="461"/>
                  </a:lnTo>
                  <a:lnTo>
                    <a:pt x="207" y="433"/>
                  </a:lnTo>
                  <a:lnTo>
                    <a:pt x="169" y="398"/>
                  </a:lnTo>
                  <a:lnTo>
                    <a:pt x="133" y="360"/>
                  </a:lnTo>
                  <a:lnTo>
                    <a:pt x="100" y="315"/>
                  </a:lnTo>
                  <a:lnTo>
                    <a:pt x="70" y="265"/>
                  </a:lnTo>
                  <a:lnTo>
                    <a:pt x="43" y="209"/>
                  </a:lnTo>
                  <a:lnTo>
                    <a:pt x="23" y="146"/>
                  </a:lnTo>
                  <a:lnTo>
                    <a:pt x="8" y="76"/>
                  </a:lnTo>
                  <a:lnTo>
                    <a:pt x="0" y="0"/>
                  </a:lnTo>
                  <a:lnTo>
                    <a:pt x="1" y="5"/>
                  </a:lnTo>
                  <a:lnTo>
                    <a:pt x="4" y="19"/>
                  </a:lnTo>
                  <a:lnTo>
                    <a:pt x="11" y="41"/>
                  </a:lnTo>
                  <a:lnTo>
                    <a:pt x="22" y="68"/>
                  </a:lnTo>
                  <a:lnTo>
                    <a:pt x="35" y="102"/>
                  </a:lnTo>
                  <a:lnTo>
                    <a:pt x="54" y="141"/>
                  </a:lnTo>
                  <a:lnTo>
                    <a:pt x="77" y="182"/>
                  </a:lnTo>
                  <a:lnTo>
                    <a:pt x="106" y="227"/>
                  </a:lnTo>
                  <a:lnTo>
                    <a:pt x="140" y="273"/>
                  </a:lnTo>
                  <a:lnTo>
                    <a:pt x="180" y="320"/>
                  </a:lnTo>
                  <a:lnTo>
                    <a:pt x="229" y="365"/>
                  </a:lnTo>
                  <a:lnTo>
                    <a:pt x="284" y="408"/>
                  </a:lnTo>
                  <a:lnTo>
                    <a:pt x="346" y="449"/>
                  </a:lnTo>
                  <a:lnTo>
                    <a:pt x="418" y="486"/>
                  </a:lnTo>
                  <a:lnTo>
                    <a:pt x="498" y="518"/>
                  </a:lnTo>
                  <a:lnTo>
                    <a:pt x="587" y="54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1"/>
            <p:cNvSpPr>
              <a:spLocks/>
            </p:cNvSpPr>
            <p:nvPr/>
          </p:nvSpPr>
          <p:spPr bwMode="auto">
            <a:xfrm>
              <a:off x="2706" y="1931"/>
              <a:ext cx="385" cy="247"/>
            </a:xfrm>
            <a:custGeom>
              <a:avLst/>
              <a:gdLst>
                <a:gd name="T0" fmla="*/ 770 w 770"/>
                <a:gd name="T1" fmla="*/ 182 h 493"/>
                <a:gd name="T2" fmla="*/ 766 w 770"/>
                <a:gd name="T3" fmla="*/ 180 h 493"/>
                <a:gd name="T4" fmla="*/ 751 w 770"/>
                <a:gd name="T5" fmla="*/ 175 h 493"/>
                <a:gd name="T6" fmla="*/ 728 w 770"/>
                <a:gd name="T7" fmla="*/ 169 h 493"/>
                <a:gd name="T8" fmla="*/ 698 w 770"/>
                <a:gd name="T9" fmla="*/ 162 h 493"/>
                <a:gd name="T10" fmla="*/ 661 w 770"/>
                <a:gd name="T11" fmla="*/ 157 h 493"/>
                <a:gd name="T12" fmla="*/ 618 w 770"/>
                <a:gd name="T13" fmla="*/ 153 h 493"/>
                <a:gd name="T14" fmla="*/ 571 w 770"/>
                <a:gd name="T15" fmla="*/ 153 h 493"/>
                <a:gd name="T16" fmla="*/ 519 w 770"/>
                <a:gd name="T17" fmla="*/ 157 h 493"/>
                <a:gd name="T18" fmla="*/ 465 w 770"/>
                <a:gd name="T19" fmla="*/ 167 h 493"/>
                <a:gd name="T20" fmla="*/ 408 w 770"/>
                <a:gd name="T21" fmla="*/ 183 h 493"/>
                <a:gd name="T22" fmla="*/ 351 w 770"/>
                <a:gd name="T23" fmla="*/ 207 h 493"/>
                <a:gd name="T24" fmla="*/ 294 w 770"/>
                <a:gd name="T25" fmla="*/ 241 h 493"/>
                <a:gd name="T26" fmla="*/ 237 w 770"/>
                <a:gd name="T27" fmla="*/ 286 h 493"/>
                <a:gd name="T28" fmla="*/ 183 w 770"/>
                <a:gd name="T29" fmla="*/ 341 h 493"/>
                <a:gd name="T30" fmla="*/ 130 w 770"/>
                <a:gd name="T31" fmla="*/ 410 h 493"/>
                <a:gd name="T32" fmla="*/ 81 w 770"/>
                <a:gd name="T33" fmla="*/ 493 h 493"/>
                <a:gd name="T34" fmla="*/ 79 w 770"/>
                <a:gd name="T35" fmla="*/ 491 h 493"/>
                <a:gd name="T36" fmla="*/ 73 w 770"/>
                <a:gd name="T37" fmla="*/ 485 h 493"/>
                <a:gd name="T38" fmla="*/ 65 w 770"/>
                <a:gd name="T39" fmla="*/ 475 h 493"/>
                <a:gd name="T40" fmla="*/ 55 w 770"/>
                <a:gd name="T41" fmla="*/ 461 h 493"/>
                <a:gd name="T42" fmla="*/ 43 w 770"/>
                <a:gd name="T43" fmla="*/ 442 h 493"/>
                <a:gd name="T44" fmla="*/ 31 w 770"/>
                <a:gd name="T45" fmla="*/ 421 h 493"/>
                <a:gd name="T46" fmla="*/ 20 w 770"/>
                <a:gd name="T47" fmla="*/ 395 h 493"/>
                <a:gd name="T48" fmla="*/ 11 w 770"/>
                <a:gd name="T49" fmla="*/ 365 h 493"/>
                <a:gd name="T50" fmla="*/ 3 w 770"/>
                <a:gd name="T51" fmla="*/ 333 h 493"/>
                <a:gd name="T52" fmla="*/ 0 w 770"/>
                <a:gd name="T53" fmla="*/ 296 h 493"/>
                <a:gd name="T54" fmla="*/ 0 w 770"/>
                <a:gd name="T55" fmla="*/ 256 h 493"/>
                <a:gd name="T56" fmla="*/ 5 w 770"/>
                <a:gd name="T57" fmla="*/ 211 h 493"/>
                <a:gd name="T58" fmla="*/ 17 w 770"/>
                <a:gd name="T59" fmla="*/ 163 h 493"/>
                <a:gd name="T60" fmla="*/ 35 w 770"/>
                <a:gd name="T61" fmla="*/ 113 h 493"/>
                <a:gd name="T62" fmla="*/ 61 w 770"/>
                <a:gd name="T63" fmla="*/ 57 h 493"/>
                <a:gd name="T64" fmla="*/ 95 w 770"/>
                <a:gd name="T65" fmla="*/ 0 h 493"/>
                <a:gd name="T66" fmla="*/ 92 w 770"/>
                <a:gd name="T67" fmla="*/ 10 h 493"/>
                <a:gd name="T68" fmla="*/ 83 w 770"/>
                <a:gd name="T69" fmla="*/ 37 h 493"/>
                <a:gd name="T70" fmla="*/ 72 w 770"/>
                <a:gd name="T71" fmla="*/ 75 h 493"/>
                <a:gd name="T72" fmla="*/ 65 w 770"/>
                <a:gd name="T73" fmla="*/ 120 h 493"/>
                <a:gd name="T74" fmla="*/ 65 w 770"/>
                <a:gd name="T75" fmla="*/ 166 h 493"/>
                <a:gd name="T76" fmla="*/ 77 w 770"/>
                <a:gd name="T77" fmla="*/ 208 h 493"/>
                <a:gd name="T78" fmla="*/ 102 w 770"/>
                <a:gd name="T79" fmla="*/ 244 h 493"/>
                <a:gd name="T80" fmla="*/ 147 w 770"/>
                <a:gd name="T81" fmla="*/ 265 h 493"/>
                <a:gd name="T82" fmla="*/ 150 w 770"/>
                <a:gd name="T83" fmla="*/ 263 h 493"/>
                <a:gd name="T84" fmla="*/ 161 w 770"/>
                <a:gd name="T85" fmla="*/ 255 h 493"/>
                <a:gd name="T86" fmla="*/ 178 w 770"/>
                <a:gd name="T87" fmla="*/ 243 h 493"/>
                <a:gd name="T88" fmla="*/ 200 w 770"/>
                <a:gd name="T89" fmla="*/ 228 h 493"/>
                <a:gd name="T90" fmla="*/ 228 w 770"/>
                <a:gd name="T91" fmla="*/ 211 h 493"/>
                <a:gd name="T92" fmla="*/ 261 w 770"/>
                <a:gd name="T93" fmla="*/ 193 h 493"/>
                <a:gd name="T94" fmla="*/ 299 w 770"/>
                <a:gd name="T95" fmla="*/ 175 h 493"/>
                <a:gd name="T96" fmla="*/ 341 w 770"/>
                <a:gd name="T97" fmla="*/ 159 h 493"/>
                <a:gd name="T98" fmla="*/ 387 w 770"/>
                <a:gd name="T99" fmla="*/ 144 h 493"/>
                <a:gd name="T100" fmla="*/ 435 w 770"/>
                <a:gd name="T101" fmla="*/ 132 h 493"/>
                <a:gd name="T102" fmla="*/ 487 w 770"/>
                <a:gd name="T103" fmla="*/ 124 h 493"/>
                <a:gd name="T104" fmla="*/ 540 w 770"/>
                <a:gd name="T105" fmla="*/ 122 h 493"/>
                <a:gd name="T106" fmla="*/ 596 w 770"/>
                <a:gd name="T107" fmla="*/ 125 h 493"/>
                <a:gd name="T108" fmla="*/ 653 w 770"/>
                <a:gd name="T109" fmla="*/ 136 h 493"/>
                <a:gd name="T110" fmla="*/ 711 w 770"/>
                <a:gd name="T111" fmla="*/ 154 h 493"/>
                <a:gd name="T112" fmla="*/ 770 w 770"/>
                <a:gd name="T113" fmla="*/ 182 h 4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70" h="493">
                  <a:moveTo>
                    <a:pt x="770" y="182"/>
                  </a:moveTo>
                  <a:lnTo>
                    <a:pt x="766" y="180"/>
                  </a:lnTo>
                  <a:lnTo>
                    <a:pt x="751" y="175"/>
                  </a:lnTo>
                  <a:lnTo>
                    <a:pt x="728" y="169"/>
                  </a:lnTo>
                  <a:lnTo>
                    <a:pt x="698" y="162"/>
                  </a:lnTo>
                  <a:lnTo>
                    <a:pt x="661" y="157"/>
                  </a:lnTo>
                  <a:lnTo>
                    <a:pt x="618" y="153"/>
                  </a:lnTo>
                  <a:lnTo>
                    <a:pt x="571" y="153"/>
                  </a:lnTo>
                  <a:lnTo>
                    <a:pt x="519" y="157"/>
                  </a:lnTo>
                  <a:lnTo>
                    <a:pt x="465" y="167"/>
                  </a:lnTo>
                  <a:lnTo>
                    <a:pt x="408" y="183"/>
                  </a:lnTo>
                  <a:lnTo>
                    <a:pt x="351" y="207"/>
                  </a:lnTo>
                  <a:lnTo>
                    <a:pt x="294" y="241"/>
                  </a:lnTo>
                  <a:lnTo>
                    <a:pt x="237" y="286"/>
                  </a:lnTo>
                  <a:lnTo>
                    <a:pt x="183" y="341"/>
                  </a:lnTo>
                  <a:lnTo>
                    <a:pt x="130" y="410"/>
                  </a:lnTo>
                  <a:lnTo>
                    <a:pt x="81" y="493"/>
                  </a:lnTo>
                  <a:lnTo>
                    <a:pt x="79" y="491"/>
                  </a:lnTo>
                  <a:lnTo>
                    <a:pt x="73" y="485"/>
                  </a:lnTo>
                  <a:lnTo>
                    <a:pt x="65" y="475"/>
                  </a:lnTo>
                  <a:lnTo>
                    <a:pt x="55" y="461"/>
                  </a:lnTo>
                  <a:lnTo>
                    <a:pt x="43" y="442"/>
                  </a:lnTo>
                  <a:lnTo>
                    <a:pt x="31" y="421"/>
                  </a:lnTo>
                  <a:lnTo>
                    <a:pt x="20" y="395"/>
                  </a:lnTo>
                  <a:lnTo>
                    <a:pt x="11" y="365"/>
                  </a:lnTo>
                  <a:lnTo>
                    <a:pt x="3" y="333"/>
                  </a:lnTo>
                  <a:lnTo>
                    <a:pt x="0" y="296"/>
                  </a:lnTo>
                  <a:lnTo>
                    <a:pt x="0" y="256"/>
                  </a:lnTo>
                  <a:lnTo>
                    <a:pt x="5" y="211"/>
                  </a:lnTo>
                  <a:lnTo>
                    <a:pt x="17" y="163"/>
                  </a:lnTo>
                  <a:lnTo>
                    <a:pt x="35" y="113"/>
                  </a:lnTo>
                  <a:lnTo>
                    <a:pt x="61" y="57"/>
                  </a:lnTo>
                  <a:lnTo>
                    <a:pt x="95" y="0"/>
                  </a:lnTo>
                  <a:lnTo>
                    <a:pt x="92" y="10"/>
                  </a:lnTo>
                  <a:lnTo>
                    <a:pt x="83" y="37"/>
                  </a:lnTo>
                  <a:lnTo>
                    <a:pt x="72" y="75"/>
                  </a:lnTo>
                  <a:lnTo>
                    <a:pt x="65" y="120"/>
                  </a:lnTo>
                  <a:lnTo>
                    <a:pt x="65" y="166"/>
                  </a:lnTo>
                  <a:lnTo>
                    <a:pt x="77" y="208"/>
                  </a:lnTo>
                  <a:lnTo>
                    <a:pt x="102" y="244"/>
                  </a:lnTo>
                  <a:lnTo>
                    <a:pt x="147" y="265"/>
                  </a:lnTo>
                  <a:lnTo>
                    <a:pt x="150" y="263"/>
                  </a:lnTo>
                  <a:lnTo>
                    <a:pt x="161" y="255"/>
                  </a:lnTo>
                  <a:lnTo>
                    <a:pt x="178" y="243"/>
                  </a:lnTo>
                  <a:lnTo>
                    <a:pt x="200" y="228"/>
                  </a:lnTo>
                  <a:lnTo>
                    <a:pt x="228" y="211"/>
                  </a:lnTo>
                  <a:lnTo>
                    <a:pt x="261" y="193"/>
                  </a:lnTo>
                  <a:lnTo>
                    <a:pt x="299" y="175"/>
                  </a:lnTo>
                  <a:lnTo>
                    <a:pt x="341" y="159"/>
                  </a:lnTo>
                  <a:lnTo>
                    <a:pt x="387" y="144"/>
                  </a:lnTo>
                  <a:lnTo>
                    <a:pt x="435" y="132"/>
                  </a:lnTo>
                  <a:lnTo>
                    <a:pt x="487" y="124"/>
                  </a:lnTo>
                  <a:lnTo>
                    <a:pt x="540" y="122"/>
                  </a:lnTo>
                  <a:lnTo>
                    <a:pt x="596" y="125"/>
                  </a:lnTo>
                  <a:lnTo>
                    <a:pt x="653" y="136"/>
                  </a:lnTo>
                  <a:lnTo>
                    <a:pt x="711" y="154"/>
                  </a:lnTo>
                  <a:lnTo>
                    <a:pt x="770" y="1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auto">
            <a:xfrm>
              <a:off x="2945" y="1831"/>
              <a:ext cx="213" cy="189"/>
            </a:xfrm>
            <a:custGeom>
              <a:avLst/>
              <a:gdLst>
                <a:gd name="T0" fmla="*/ 426 w 426"/>
                <a:gd name="T1" fmla="*/ 377 h 377"/>
                <a:gd name="T2" fmla="*/ 426 w 426"/>
                <a:gd name="T3" fmla="*/ 374 h 377"/>
                <a:gd name="T4" fmla="*/ 424 w 426"/>
                <a:gd name="T5" fmla="*/ 362 h 377"/>
                <a:gd name="T6" fmla="*/ 420 w 426"/>
                <a:gd name="T7" fmla="*/ 345 h 377"/>
                <a:gd name="T8" fmla="*/ 414 w 426"/>
                <a:gd name="T9" fmla="*/ 322 h 377"/>
                <a:gd name="T10" fmla="*/ 406 w 426"/>
                <a:gd name="T11" fmla="*/ 295 h 377"/>
                <a:gd name="T12" fmla="*/ 395 w 426"/>
                <a:gd name="T13" fmla="*/ 265 h 377"/>
                <a:gd name="T14" fmla="*/ 380 w 426"/>
                <a:gd name="T15" fmla="*/ 233 h 377"/>
                <a:gd name="T16" fmla="*/ 360 w 426"/>
                <a:gd name="T17" fmla="*/ 200 h 377"/>
                <a:gd name="T18" fmla="*/ 337 w 426"/>
                <a:gd name="T19" fmla="*/ 165 h 377"/>
                <a:gd name="T20" fmla="*/ 307 w 426"/>
                <a:gd name="T21" fmla="*/ 132 h 377"/>
                <a:gd name="T22" fmla="*/ 273 w 426"/>
                <a:gd name="T23" fmla="*/ 101 h 377"/>
                <a:gd name="T24" fmla="*/ 232 w 426"/>
                <a:gd name="T25" fmla="*/ 72 h 377"/>
                <a:gd name="T26" fmla="*/ 185 w 426"/>
                <a:gd name="T27" fmla="*/ 45 h 377"/>
                <a:gd name="T28" fmla="*/ 131 w 426"/>
                <a:gd name="T29" fmla="*/ 24 h 377"/>
                <a:gd name="T30" fmla="*/ 70 w 426"/>
                <a:gd name="T31" fmla="*/ 9 h 377"/>
                <a:gd name="T32" fmla="*/ 0 w 426"/>
                <a:gd name="T33" fmla="*/ 0 h 377"/>
                <a:gd name="T34" fmla="*/ 3 w 426"/>
                <a:gd name="T35" fmla="*/ 1 h 377"/>
                <a:gd name="T36" fmla="*/ 15 w 426"/>
                <a:gd name="T37" fmla="*/ 4 h 377"/>
                <a:gd name="T38" fmla="*/ 32 w 426"/>
                <a:gd name="T39" fmla="*/ 8 h 377"/>
                <a:gd name="T40" fmla="*/ 55 w 426"/>
                <a:gd name="T41" fmla="*/ 15 h 377"/>
                <a:gd name="T42" fmla="*/ 82 w 426"/>
                <a:gd name="T43" fmla="*/ 24 h 377"/>
                <a:gd name="T44" fmla="*/ 111 w 426"/>
                <a:gd name="T45" fmla="*/ 37 h 377"/>
                <a:gd name="T46" fmla="*/ 143 w 426"/>
                <a:gd name="T47" fmla="*/ 52 h 377"/>
                <a:gd name="T48" fmla="*/ 176 w 426"/>
                <a:gd name="T49" fmla="*/ 69 h 377"/>
                <a:gd name="T50" fmla="*/ 209 w 426"/>
                <a:gd name="T51" fmla="*/ 91 h 377"/>
                <a:gd name="T52" fmla="*/ 240 w 426"/>
                <a:gd name="T53" fmla="*/ 117 h 377"/>
                <a:gd name="T54" fmla="*/ 272 w 426"/>
                <a:gd name="T55" fmla="*/ 147 h 377"/>
                <a:gd name="T56" fmla="*/ 298 w 426"/>
                <a:gd name="T57" fmla="*/ 180 h 377"/>
                <a:gd name="T58" fmla="*/ 321 w 426"/>
                <a:gd name="T59" fmla="*/ 218 h 377"/>
                <a:gd name="T60" fmla="*/ 340 w 426"/>
                <a:gd name="T61" fmla="*/ 261 h 377"/>
                <a:gd name="T62" fmla="*/ 351 w 426"/>
                <a:gd name="T63" fmla="*/ 308 h 377"/>
                <a:gd name="T64" fmla="*/ 356 w 426"/>
                <a:gd name="T65" fmla="*/ 361 h 377"/>
                <a:gd name="T66" fmla="*/ 426 w 426"/>
                <a:gd name="T67" fmla="*/ 377 h 3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426" h="377">
                  <a:moveTo>
                    <a:pt x="426" y="377"/>
                  </a:moveTo>
                  <a:lnTo>
                    <a:pt x="426" y="374"/>
                  </a:lnTo>
                  <a:lnTo>
                    <a:pt x="424" y="362"/>
                  </a:lnTo>
                  <a:lnTo>
                    <a:pt x="420" y="345"/>
                  </a:lnTo>
                  <a:lnTo>
                    <a:pt x="414" y="322"/>
                  </a:lnTo>
                  <a:lnTo>
                    <a:pt x="406" y="295"/>
                  </a:lnTo>
                  <a:lnTo>
                    <a:pt x="395" y="265"/>
                  </a:lnTo>
                  <a:lnTo>
                    <a:pt x="380" y="233"/>
                  </a:lnTo>
                  <a:lnTo>
                    <a:pt x="360" y="200"/>
                  </a:lnTo>
                  <a:lnTo>
                    <a:pt x="337" y="165"/>
                  </a:lnTo>
                  <a:lnTo>
                    <a:pt x="307" y="132"/>
                  </a:lnTo>
                  <a:lnTo>
                    <a:pt x="273" y="101"/>
                  </a:lnTo>
                  <a:lnTo>
                    <a:pt x="232" y="72"/>
                  </a:lnTo>
                  <a:lnTo>
                    <a:pt x="185" y="45"/>
                  </a:lnTo>
                  <a:lnTo>
                    <a:pt x="131" y="24"/>
                  </a:lnTo>
                  <a:lnTo>
                    <a:pt x="70" y="9"/>
                  </a:lnTo>
                  <a:lnTo>
                    <a:pt x="0" y="0"/>
                  </a:lnTo>
                  <a:lnTo>
                    <a:pt x="3" y="1"/>
                  </a:lnTo>
                  <a:lnTo>
                    <a:pt x="15" y="4"/>
                  </a:lnTo>
                  <a:lnTo>
                    <a:pt x="32" y="8"/>
                  </a:lnTo>
                  <a:lnTo>
                    <a:pt x="55" y="15"/>
                  </a:lnTo>
                  <a:lnTo>
                    <a:pt x="82" y="24"/>
                  </a:lnTo>
                  <a:lnTo>
                    <a:pt x="111" y="37"/>
                  </a:lnTo>
                  <a:lnTo>
                    <a:pt x="143" y="52"/>
                  </a:lnTo>
                  <a:lnTo>
                    <a:pt x="176" y="69"/>
                  </a:lnTo>
                  <a:lnTo>
                    <a:pt x="209" y="91"/>
                  </a:lnTo>
                  <a:lnTo>
                    <a:pt x="240" y="117"/>
                  </a:lnTo>
                  <a:lnTo>
                    <a:pt x="272" y="147"/>
                  </a:lnTo>
                  <a:lnTo>
                    <a:pt x="298" y="180"/>
                  </a:lnTo>
                  <a:lnTo>
                    <a:pt x="321" y="218"/>
                  </a:lnTo>
                  <a:lnTo>
                    <a:pt x="340" y="261"/>
                  </a:lnTo>
                  <a:lnTo>
                    <a:pt x="351" y="308"/>
                  </a:lnTo>
                  <a:lnTo>
                    <a:pt x="356" y="361"/>
                  </a:lnTo>
                  <a:lnTo>
                    <a:pt x="426" y="37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3"/>
            <p:cNvSpPr>
              <a:spLocks/>
            </p:cNvSpPr>
            <p:nvPr/>
          </p:nvSpPr>
          <p:spPr bwMode="auto">
            <a:xfrm>
              <a:off x="2838" y="1782"/>
              <a:ext cx="102" cy="70"/>
            </a:xfrm>
            <a:custGeom>
              <a:avLst/>
              <a:gdLst>
                <a:gd name="T0" fmla="*/ 0 w 204"/>
                <a:gd name="T1" fmla="*/ 140 h 141"/>
                <a:gd name="T2" fmla="*/ 5 w 204"/>
                <a:gd name="T3" fmla="*/ 139 h 141"/>
                <a:gd name="T4" fmla="*/ 17 w 204"/>
                <a:gd name="T5" fmla="*/ 135 h 141"/>
                <a:gd name="T6" fmla="*/ 32 w 204"/>
                <a:gd name="T7" fmla="*/ 129 h 141"/>
                <a:gd name="T8" fmla="*/ 50 w 204"/>
                <a:gd name="T9" fmla="*/ 120 h 141"/>
                <a:gd name="T10" fmla="*/ 66 w 204"/>
                <a:gd name="T11" fmla="*/ 107 h 141"/>
                <a:gd name="T12" fmla="*/ 80 w 204"/>
                <a:gd name="T13" fmla="*/ 92 h 141"/>
                <a:gd name="T14" fmla="*/ 88 w 204"/>
                <a:gd name="T15" fmla="*/ 73 h 141"/>
                <a:gd name="T16" fmla="*/ 88 w 204"/>
                <a:gd name="T17" fmla="*/ 49 h 141"/>
                <a:gd name="T18" fmla="*/ 89 w 204"/>
                <a:gd name="T19" fmla="*/ 27 h 141"/>
                <a:gd name="T20" fmla="*/ 102 w 204"/>
                <a:gd name="T21" fmla="*/ 11 h 141"/>
                <a:gd name="T22" fmla="*/ 123 w 204"/>
                <a:gd name="T23" fmla="*/ 3 h 141"/>
                <a:gd name="T24" fmla="*/ 147 w 204"/>
                <a:gd name="T25" fmla="*/ 0 h 141"/>
                <a:gd name="T26" fmla="*/ 170 w 204"/>
                <a:gd name="T27" fmla="*/ 4 h 141"/>
                <a:gd name="T28" fmla="*/ 191 w 204"/>
                <a:gd name="T29" fmla="*/ 13 h 141"/>
                <a:gd name="T30" fmla="*/ 203 w 204"/>
                <a:gd name="T31" fmla="*/ 28 h 141"/>
                <a:gd name="T32" fmla="*/ 204 w 204"/>
                <a:gd name="T33" fmla="*/ 48 h 141"/>
                <a:gd name="T34" fmla="*/ 202 w 204"/>
                <a:gd name="T35" fmla="*/ 46 h 141"/>
                <a:gd name="T36" fmla="*/ 195 w 204"/>
                <a:gd name="T37" fmla="*/ 43 h 141"/>
                <a:gd name="T38" fmla="*/ 186 w 204"/>
                <a:gd name="T39" fmla="*/ 39 h 141"/>
                <a:gd name="T40" fmla="*/ 176 w 204"/>
                <a:gd name="T41" fmla="*/ 37 h 141"/>
                <a:gd name="T42" fmla="*/ 164 w 204"/>
                <a:gd name="T43" fmla="*/ 37 h 141"/>
                <a:gd name="T44" fmla="*/ 154 w 204"/>
                <a:gd name="T45" fmla="*/ 41 h 141"/>
                <a:gd name="T46" fmla="*/ 146 w 204"/>
                <a:gd name="T47" fmla="*/ 49 h 141"/>
                <a:gd name="T48" fmla="*/ 141 w 204"/>
                <a:gd name="T49" fmla="*/ 62 h 141"/>
                <a:gd name="T50" fmla="*/ 138 w 204"/>
                <a:gd name="T51" fmla="*/ 80 h 141"/>
                <a:gd name="T52" fmla="*/ 131 w 204"/>
                <a:gd name="T53" fmla="*/ 96 h 141"/>
                <a:gd name="T54" fmla="*/ 121 w 204"/>
                <a:gd name="T55" fmla="*/ 111 h 141"/>
                <a:gd name="T56" fmla="*/ 109 w 204"/>
                <a:gd name="T57" fmla="*/ 124 h 141"/>
                <a:gd name="T58" fmla="*/ 90 w 204"/>
                <a:gd name="T59" fmla="*/ 133 h 141"/>
                <a:gd name="T60" fmla="*/ 67 w 204"/>
                <a:gd name="T61" fmla="*/ 139 h 141"/>
                <a:gd name="T62" fmla="*/ 37 w 204"/>
                <a:gd name="T63" fmla="*/ 141 h 141"/>
                <a:gd name="T64" fmla="*/ 0 w 204"/>
                <a:gd name="T65" fmla="*/ 14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4" h="141">
                  <a:moveTo>
                    <a:pt x="0" y="140"/>
                  </a:moveTo>
                  <a:lnTo>
                    <a:pt x="5" y="139"/>
                  </a:lnTo>
                  <a:lnTo>
                    <a:pt x="17" y="135"/>
                  </a:lnTo>
                  <a:lnTo>
                    <a:pt x="32" y="129"/>
                  </a:lnTo>
                  <a:lnTo>
                    <a:pt x="50" y="120"/>
                  </a:lnTo>
                  <a:lnTo>
                    <a:pt x="66" y="107"/>
                  </a:lnTo>
                  <a:lnTo>
                    <a:pt x="80" y="92"/>
                  </a:lnTo>
                  <a:lnTo>
                    <a:pt x="88" y="73"/>
                  </a:lnTo>
                  <a:lnTo>
                    <a:pt x="88" y="49"/>
                  </a:lnTo>
                  <a:lnTo>
                    <a:pt x="89" y="27"/>
                  </a:lnTo>
                  <a:lnTo>
                    <a:pt x="102" y="11"/>
                  </a:lnTo>
                  <a:lnTo>
                    <a:pt x="123" y="3"/>
                  </a:lnTo>
                  <a:lnTo>
                    <a:pt x="147" y="0"/>
                  </a:lnTo>
                  <a:lnTo>
                    <a:pt x="170" y="4"/>
                  </a:lnTo>
                  <a:lnTo>
                    <a:pt x="191" y="13"/>
                  </a:lnTo>
                  <a:lnTo>
                    <a:pt x="203" y="28"/>
                  </a:lnTo>
                  <a:lnTo>
                    <a:pt x="204" y="48"/>
                  </a:lnTo>
                  <a:lnTo>
                    <a:pt x="202" y="46"/>
                  </a:lnTo>
                  <a:lnTo>
                    <a:pt x="195" y="43"/>
                  </a:lnTo>
                  <a:lnTo>
                    <a:pt x="186" y="39"/>
                  </a:lnTo>
                  <a:lnTo>
                    <a:pt x="176" y="37"/>
                  </a:lnTo>
                  <a:lnTo>
                    <a:pt x="164" y="37"/>
                  </a:lnTo>
                  <a:lnTo>
                    <a:pt x="154" y="41"/>
                  </a:lnTo>
                  <a:lnTo>
                    <a:pt x="146" y="49"/>
                  </a:lnTo>
                  <a:lnTo>
                    <a:pt x="141" y="62"/>
                  </a:lnTo>
                  <a:lnTo>
                    <a:pt x="138" y="80"/>
                  </a:lnTo>
                  <a:lnTo>
                    <a:pt x="131" y="96"/>
                  </a:lnTo>
                  <a:lnTo>
                    <a:pt x="121" y="111"/>
                  </a:lnTo>
                  <a:lnTo>
                    <a:pt x="109" y="124"/>
                  </a:lnTo>
                  <a:lnTo>
                    <a:pt x="90" y="133"/>
                  </a:lnTo>
                  <a:lnTo>
                    <a:pt x="67" y="139"/>
                  </a:lnTo>
                  <a:lnTo>
                    <a:pt x="37" y="141"/>
                  </a:lnTo>
                  <a:lnTo>
                    <a:pt x="0" y="1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7"/>
            <p:cNvSpPr>
              <a:spLocks/>
            </p:cNvSpPr>
            <p:nvPr/>
          </p:nvSpPr>
          <p:spPr bwMode="auto">
            <a:xfrm>
              <a:off x="3019" y="1918"/>
              <a:ext cx="42" cy="51"/>
            </a:xfrm>
            <a:custGeom>
              <a:avLst/>
              <a:gdLst>
                <a:gd name="T0" fmla="*/ 0 w 85"/>
                <a:gd name="T1" fmla="*/ 33 h 103"/>
                <a:gd name="T2" fmla="*/ 3 w 85"/>
                <a:gd name="T3" fmla="*/ 33 h 103"/>
                <a:gd name="T4" fmla="*/ 12 w 85"/>
                <a:gd name="T5" fmla="*/ 34 h 103"/>
                <a:gd name="T6" fmla="*/ 22 w 85"/>
                <a:gd name="T7" fmla="*/ 36 h 103"/>
                <a:gd name="T8" fmla="*/ 35 w 85"/>
                <a:gd name="T9" fmla="*/ 41 h 103"/>
                <a:gd name="T10" fmla="*/ 46 w 85"/>
                <a:gd name="T11" fmla="*/ 49 h 103"/>
                <a:gd name="T12" fmla="*/ 55 w 85"/>
                <a:gd name="T13" fmla="*/ 61 h 103"/>
                <a:gd name="T14" fmla="*/ 59 w 85"/>
                <a:gd name="T15" fmla="*/ 80 h 103"/>
                <a:gd name="T16" fmla="*/ 56 w 85"/>
                <a:gd name="T17" fmla="*/ 103 h 103"/>
                <a:gd name="T18" fmla="*/ 60 w 85"/>
                <a:gd name="T19" fmla="*/ 99 h 103"/>
                <a:gd name="T20" fmla="*/ 67 w 85"/>
                <a:gd name="T21" fmla="*/ 90 h 103"/>
                <a:gd name="T22" fmla="*/ 76 w 85"/>
                <a:gd name="T23" fmla="*/ 76 h 103"/>
                <a:gd name="T24" fmla="*/ 83 w 85"/>
                <a:gd name="T25" fmla="*/ 60 h 103"/>
                <a:gd name="T26" fmla="*/ 85 w 85"/>
                <a:gd name="T27" fmla="*/ 43 h 103"/>
                <a:gd name="T28" fmla="*/ 78 w 85"/>
                <a:gd name="T29" fmla="*/ 26 h 103"/>
                <a:gd name="T30" fmla="*/ 61 w 85"/>
                <a:gd name="T31" fmla="*/ 11 h 103"/>
                <a:gd name="T32" fmla="*/ 30 w 85"/>
                <a:gd name="T33" fmla="*/ 0 h 103"/>
                <a:gd name="T34" fmla="*/ 0 w 85"/>
                <a:gd name="T35" fmla="*/ 3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5" h="103">
                  <a:moveTo>
                    <a:pt x="0" y="33"/>
                  </a:moveTo>
                  <a:lnTo>
                    <a:pt x="3" y="33"/>
                  </a:lnTo>
                  <a:lnTo>
                    <a:pt x="12" y="34"/>
                  </a:lnTo>
                  <a:lnTo>
                    <a:pt x="22" y="36"/>
                  </a:lnTo>
                  <a:lnTo>
                    <a:pt x="35" y="41"/>
                  </a:lnTo>
                  <a:lnTo>
                    <a:pt x="46" y="49"/>
                  </a:lnTo>
                  <a:lnTo>
                    <a:pt x="55" y="61"/>
                  </a:lnTo>
                  <a:lnTo>
                    <a:pt x="59" y="80"/>
                  </a:lnTo>
                  <a:lnTo>
                    <a:pt x="56" y="103"/>
                  </a:lnTo>
                  <a:lnTo>
                    <a:pt x="60" y="99"/>
                  </a:lnTo>
                  <a:lnTo>
                    <a:pt x="67" y="90"/>
                  </a:lnTo>
                  <a:lnTo>
                    <a:pt x="76" y="76"/>
                  </a:lnTo>
                  <a:lnTo>
                    <a:pt x="83" y="60"/>
                  </a:lnTo>
                  <a:lnTo>
                    <a:pt x="85" y="43"/>
                  </a:lnTo>
                  <a:lnTo>
                    <a:pt x="78" y="26"/>
                  </a:lnTo>
                  <a:lnTo>
                    <a:pt x="61" y="11"/>
                  </a:lnTo>
                  <a:lnTo>
                    <a:pt x="30" y="0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8"/>
            <p:cNvSpPr>
              <a:spLocks/>
            </p:cNvSpPr>
            <p:nvPr/>
          </p:nvSpPr>
          <p:spPr bwMode="auto">
            <a:xfrm>
              <a:off x="2967" y="1916"/>
              <a:ext cx="42" cy="52"/>
            </a:xfrm>
            <a:custGeom>
              <a:avLst/>
              <a:gdLst>
                <a:gd name="T0" fmla="*/ 0 w 86"/>
                <a:gd name="T1" fmla="*/ 32 h 102"/>
                <a:gd name="T2" fmla="*/ 4 w 86"/>
                <a:gd name="T3" fmla="*/ 32 h 102"/>
                <a:gd name="T4" fmla="*/ 12 w 86"/>
                <a:gd name="T5" fmla="*/ 33 h 102"/>
                <a:gd name="T6" fmla="*/ 23 w 86"/>
                <a:gd name="T7" fmla="*/ 36 h 102"/>
                <a:gd name="T8" fmla="*/ 35 w 86"/>
                <a:gd name="T9" fmla="*/ 40 h 102"/>
                <a:gd name="T10" fmla="*/ 46 w 86"/>
                <a:gd name="T11" fmla="*/ 48 h 102"/>
                <a:gd name="T12" fmla="*/ 56 w 86"/>
                <a:gd name="T13" fmla="*/ 61 h 102"/>
                <a:gd name="T14" fmla="*/ 60 w 86"/>
                <a:gd name="T15" fmla="*/ 79 h 102"/>
                <a:gd name="T16" fmla="*/ 58 w 86"/>
                <a:gd name="T17" fmla="*/ 102 h 102"/>
                <a:gd name="T18" fmla="*/ 61 w 86"/>
                <a:gd name="T19" fmla="*/ 99 h 102"/>
                <a:gd name="T20" fmla="*/ 68 w 86"/>
                <a:gd name="T21" fmla="*/ 90 h 102"/>
                <a:gd name="T22" fmla="*/ 78 w 86"/>
                <a:gd name="T23" fmla="*/ 76 h 102"/>
                <a:gd name="T24" fmla="*/ 84 w 86"/>
                <a:gd name="T25" fmla="*/ 60 h 102"/>
                <a:gd name="T26" fmla="*/ 86 w 86"/>
                <a:gd name="T27" fmla="*/ 43 h 102"/>
                <a:gd name="T28" fmla="*/ 80 w 86"/>
                <a:gd name="T29" fmla="*/ 25 h 102"/>
                <a:gd name="T30" fmla="*/ 61 w 86"/>
                <a:gd name="T31" fmla="*/ 10 h 102"/>
                <a:gd name="T32" fmla="*/ 30 w 86"/>
                <a:gd name="T33" fmla="*/ 0 h 102"/>
                <a:gd name="T34" fmla="*/ 0 w 86"/>
                <a:gd name="T35" fmla="*/ 3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6" h="102">
                  <a:moveTo>
                    <a:pt x="0" y="32"/>
                  </a:moveTo>
                  <a:lnTo>
                    <a:pt x="4" y="32"/>
                  </a:lnTo>
                  <a:lnTo>
                    <a:pt x="12" y="33"/>
                  </a:lnTo>
                  <a:lnTo>
                    <a:pt x="23" y="36"/>
                  </a:lnTo>
                  <a:lnTo>
                    <a:pt x="35" y="40"/>
                  </a:lnTo>
                  <a:lnTo>
                    <a:pt x="46" y="48"/>
                  </a:lnTo>
                  <a:lnTo>
                    <a:pt x="56" y="61"/>
                  </a:lnTo>
                  <a:lnTo>
                    <a:pt x="60" y="79"/>
                  </a:lnTo>
                  <a:lnTo>
                    <a:pt x="58" y="102"/>
                  </a:lnTo>
                  <a:lnTo>
                    <a:pt x="61" y="99"/>
                  </a:lnTo>
                  <a:lnTo>
                    <a:pt x="68" y="90"/>
                  </a:lnTo>
                  <a:lnTo>
                    <a:pt x="78" y="76"/>
                  </a:lnTo>
                  <a:lnTo>
                    <a:pt x="84" y="60"/>
                  </a:lnTo>
                  <a:lnTo>
                    <a:pt x="86" y="43"/>
                  </a:lnTo>
                  <a:lnTo>
                    <a:pt x="80" y="25"/>
                  </a:lnTo>
                  <a:lnTo>
                    <a:pt x="61" y="10"/>
                  </a:lnTo>
                  <a:lnTo>
                    <a:pt x="30" y="0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9"/>
            <p:cNvSpPr>
              <a:spLocks/>
            </p:cNvSpPr>
            <p:nvPr/>
          </p:nvSpPr>
          <p:spPr bwMode="auto">
            <a:xfrm>
              <a:off x="2965" y="1867"/>
              <a:ext cx="43" cy="51"/>
            </a:xfrm>
            <a:custGeom>
              <a:avLst/>
              <a:gdLst>
                <a:gd name="T0" fmla="*/ 0 w 85"/>
                <a:gd name="T1" fmla="*/ 32 h 101"/>
                <a:gd name="T2" fmla="*/ 3 w 85"/>
                <a:gd name="T3" fmla="*/ 32 h 101"/>
                <a:gd name="T4" fmla="*/ 11 w 85"/>
                <a:gd name="T5" fmla="*/ 33 h 101"/>
                <a:gd name="T6" fmla="*/ 22 w 85"/>
                <a:gd name="T7" fmla="*/ 36 h 101"/>
                <a:gd name="T8" fmla="*/ 34 w 85"/>
                <a:gd name="T9" fmla="*/ 40 h 101"/>
                <a:gd name="T10" fmla="*/ 46 w 85"/>
                <a:gd name="T11" fmla="*/ 48 h 101"/>
                <a:gd name="T12" fmla="*/ 55 w 85"/>
                <a:gd name="T13" fmla="*/ 61 h 101"/>
                <a:gd name="T14" fmla="*/ 59 w 85"/>
                <a:gd name="T15" fmla="*/ 78 h 101"/>
                <a:gd name="T16" fmla="*/ 56 w 85"/>
                <a:gd name="T17" fmla="*/ 101 h 101"/>
                <a:gd name="T18" fmla="*/ 60 w 85"/>
                <a:gd name="T19" fmla="*/ 98 h 101"/>
                <a:gd name="T20" fmla="*/ 67 w 85"/>
                <a:gd name="T21" fmla="*/ 89 h 101"/>
                <a:gd name="T22" fmla="*/ 76 w 85"/>
                <a:gd name="T23" fmla="*/ 75 h 101"/>
                <a:gd name="T24" fmla="*/ 83 w 85"/>
                <a:gd name="T25" fmla="*/ 59 h 101"/>
                <a:gd name="T26" fmla="*/ 85 w 85"/>
                <a:gd name="T27" fmla="*/ 41 h 101"/>
                <a:gd name="T28" fmla="*/ 78 w 85"/>
                <a:gd name="T29" fmla="*/ 25 h 101"/>
                <a:gd name="T30" fmla="*/ 61 w 85"/>
                <a:gd name="T31" fmla="*/ 10 h 101"/>
                <a:gd name="T32" fmla="*/ 30 w 85"/>
                <a:gd name="T33" fmla="*/ 0 h 101"/>
                <a:gd name="T34" fmla="*/ 0 w 85"/>
                <a:gd name="T35" fmla="*/ 32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5" h="101">
                  <a:moveTo>
                    <a:pt x="0" y="32"/>
                  </a:moveTo>
                  <a:lnTo>
                    <a:pt x="3" y="32"/>
                  </a:lnTo>
                  <a:lnTo>
                    <a:pt x="11" y="33"/>
                  </a:lnTo>
                  <a:lnTo>
                    <a:pt x="22" y="36"/>
                  </a:lnTo>
                  <a:lnTo>
                    <a:pt x="34" y="40"/>
                  </a:lnTo>
                  <a:lnTo>
                    <a:pt x="46" y="48"/>
                  </a:lnTo>
                  <a:lnTo>
                    <a:pt x="55" y="61"/>
                  </a:lnTo>
                  <a:lnTo>
                    <a:pt x="59" y="78"/>
                  </a:lnTo>
                  <a:lnTo>
                    <a:pt x="56" y="101"/>
                  </a:lnTo>
                  <a:lnTo>
                    <a:pt x="60" y="98"/>
                  </a:lnTo>
                  <a:lnTo>
                    <a:pt x="67" y="89"/>
                  </a:lnTo>
                  <a:lnTo>
                    <a:pt x="76" y="75"/>
                  </a:lnTo>
                  <a:lnTo>
                    <a:pt x="83" y="59"/>
                  </a:lnTo>
                  <a:lnTo>
                    <a:pt x="85" y="41"/>
                  </a:lnTo>
                  <a:lnTo>
                    <a:pt x="78" y="25"/>
                  </a:lnTo>
                  <a:lnTo>
                    <a:pt x="61" y="10"/>
                  </a:lnTo>
                  <a:lnTo>
                    <a:pt x="30" y="0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30"/>
            <p:cNvSpPr>
              <a:spLocks/>
            </p:cNvSpPr>
            <p:nvPr/>
          </p:nvSpPr>
          <p:spPr bwMode="auto">
            <a:xfrm>
              <a:off x="2914" y="1899"/>
              <a:ext cx="43" cy="51"/>
            </a:xfrm>
            <a:custGeom>
              <a:avLst/>
              <a:gdLst>
                <a:gd name="T0" fmla="*/ 0 w 85"/>
                <a:gd name="T1" fmla="*/ 33 h 103"/>
                <a:gd name="T2" fmla="*/ 3 w 85"/>
                <a:gd name="T3" fmla="*/ 33 h 103"/>
                <a:gd name="T4" fmla="*/ 11 w 85"/>
                <a:gd name="T5" fmla="*/ 34 h 103"/>
                <a:gd name="T6" fmla="*/ 21 w 85"/>
                <a:gd name="T7" fmla="*/ 36 h 103"/>
                <a:gd name="T8" fmla="*/ 34 w 85"/>
                <a:gd name="T9" fmla="*/ 41 h 103"/>
                <a:gd name="T10" fmla="*/ 46 w 85"/>
                <a:gd name="T11" fmla="*/ 49 h 103"/>
                <a:gd name="T12" fmla="*/ 55 w 85"/>
                <a:gd name="T13" fmla="*/ 61 h 103"/>
                <a:gd name="T14" fmla="*/ 58 w 85"/>
                <a:gd name="T15" fmla="*/ 80 h 103"/>
                <a:gd name="T16" fmla="*/ 56 w 85"/>
                <a:gd name="T17" fmla="*/ 103 h 103"/>
                <a:gd name="T18" fmla="*/ 59 w 85"/>
                <a:gd name="T19" fmla="*/ 99 h 103"/>
                <a:gd name="T20" fmla="*/ 66 w 85"/>
                <a:gd name="T21" fmla="*/ 90 h 103"/>
                <a:gd name="T22" fmla="*/ 76 w 85"/>
                <a:gd name="T23" fmla="*/ 76 h 103"/>
                <a:gd name="T24" fmla="*/ 82 w 85"/>
                <a:gd name="T25" fmla="*/ 60 h 103"/>
                <a:gd name="T26" fmla="*/ 85 w 85"/>
                <a:gd name="T27" fmla="*/ 43 h 103"/>
                <a:gd name="T28" fmla="*/ 78 w 85"/>
                <a:gd name="T29" fmla="*/ 26 h 103"/>
                <a:gd name="T30" fmla="*/ 61 w 85"/>
                <a:gd name="T31" fmla="*/ 12 h 103"/>
                <a:gd name="T32" fmla="*/ 29 w 85"/>
                <a:gd name="T33" fmla="*/ 0 h 103"/>
                <a:gd name="T34" fmla="*/ 0 w 85"/>
                <a:gd name="T35" fmla="*/ 3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5" h="103">
                  <a:moveTo>
                    <a:pt x="0" y="33"/>
                  </a:moveTo>
                  <a:lnTo>
                    <a:pt x="3" y="33"/>
                  </a:lnTo>
                  <a:lnTo>
                    <a:pt x="11" y="34"/>
                  </a:lnTo>
                  <a:lnTo>
                    <a:pt x="21" y="36"/>
                  </a:lnTo>
                  <a:lnTo>
                    <a:pt x="34" y="41"/>
                  </a:lnTo>
                  <a:lnTo>
                    <a:pt x="46" y="49"/>
                  </a:lnTo>
                  <a:lnTo>
                    <a:pt x="55" y="61"/>
                  </a:lnTo>
                  <a:lnTo>
                    <a:pt x="58" y="80"/>
                  </a:lnTo>
                  <a:lnTo>
                    <a:pt x="56" y="103"/>
                  </a:lnTo>
                  <a:lnTo>
                    <a:pt x="59" y="99"/>
                  </a:lnTo>
                  <a:lnTo>
                    <a:pt x="66" y="90"/>
                  </a:lnTo>
                  <a:lnTo>
                    <a:pt x="76" y="76"/>
                  </a:lnTo>
                  <a:lnTo>
                    <a:pt x="82" y="60"/>
                  </a:lnTo>
                  <a:lnTo>
                    <a:pt x="85" y="43"/>
                  </a:lnTo>
                  <a:lnTo>
                    <a:pt x="78" y="26"/>
                  </a:lnTo>
                  <a:lnTo>
                    <a:pt x="61" y="12"/>
                  </a:lnTo>
                  <a:lnTo>
                    <a:pt x="29" y="0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31"/>
            <p:cNvSpPr>
              <a:spLocks/>
            </p:cNvSpPr>
            <p:nvPr/>
          </p:nvSpPr>
          <p:spPr bwMode="auto">
            <a:xfrm>
              <a:off x="2820" y="1943"/>
              <a:ext cx="42" cy="51"/>
            </a:xfrm>
            <a:custGeom>
              <a:avLst/>
              <a:gdLst>
                <a:gd name="T0" fmla="*/ 0 w 84"/>
                <a:gd name="T1" fmla="*/ 32 h 103"/>
                <a:gd name="T2" fmla="*/ 3 w 84"/>
                <a:gd name="T3" fmla="*/ 32 h 103"/>
                <a:gd name="T4" fmla="*/ 10 w 84"/>
                <a:gd name="T5" fmla="*/ 33 h 103"/>
                <a:gd name="T6" fmla="*/ 22 w 84"/>
                <a:gd name="T7" fmla="*/ 36 h 103"/>
                <a:gd name="T8" fmla="*/ 33 w 84"/>
                <a:gd name="T9" fmla="*/ 40 h 103"/>
                <a:gd name="T10" fmla="*/ 45 w 84"/>
                <a:gd name="T11" fmla="*/ 48 h 103"/>
                <a:gd name="T12" fmla="*/ 53 w 84"/>
                <a:gd name="T13" fmla="*/ 61 h 103"/>
                <a:gd name="T14" fmla="*/ 57 w 84"/>
                <a:gd name="T15" fmla="*/ 79 h 103"/>
                <a:gd name="T16" fmla="*/ 55 w 84"/>
                <a:gd name="T17" fmla="*/ 103 h 103"/>
                <a:gd name="T18" fmla="*/ 58 w 84"/>
                <a:gd name="T19" fmla="*/ 99 h 103"/>
                <a:gd name="T20" fmla="*/ 65 w 84"/>
                <a:gd name="T21" fmla="*/ 90 h 103"/>
                <a:gd name="T22" fmla="*/ 75 w 84"/>
                <a:gd name="T23" fmla="*/ 76 h 103"/>
                <a:gd name="T24" fmla="*/ 81 w 84"/>
                <a:gd name="T25" fmla="*/ 60 h 103"/>
                <a:gd name="T26" fmla="*/ 84 w 84"/>
                <a:gd name="T27" fmla="*/ 43 h 103"/>
                <a:gd name="T28" fmla="*/ 77 w 84"/>
                <a:gd name="T29" fmla="*/ 25 h 103"/>
                <a:gd name="T30" fmla="*/ 60 w 84"/>
                <a:gd name="T31" fmla="*/ 11 h 103"/>
                <a:gd name="T32" fmla="*/ 28 w 84"/>
                <a:gd name="T33" fmla="*/ 0 h 103"/>
                <a:gd name="T34" fmla="*/ 0 w 84"/>
                <a:gd name="T35" fmla="*/ 32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4" h="103">
                  <a:moveTo>
                    <a:pt x="0" y="32"/>
                  </a:moveTo>
                  <a:lnTo>
                    <a:pt x="3" y="32"/>
                  </a:lnTo>
                  <a:lnTo>
                    <a:pt x="10" y="33"/>
                  </a:lnTo>
                  <a:lnTo>
                    <a:pt x="22" y="36"/>
                  </a:lnTo>
                  <a:lnTo>
                    <a:pt x="33" y="40"/>
                  </a:lnTo>
                  <a:lnTo>
                    <a:pt x="45" y="48"/>
                  </a:lnTo>
                  <a:lnTo>
                    <a:pt x="53" y="61"/>
                  </a:lnTo>
                  <a:lnTo>
                    <a:pt x="57" y="79"/>
                  </a:lnTo>
                  <a:lnTo>
                    <a:pt x="55" y="103"/>
                  </a:lnTo>
                  <a:lnTo>
                    <a:pt x="58" y="99"/>
                  </a:lnTo>
                  <a:lnTo>
                    <a:pt x="65" y="90"/>
                  </a:lnTo>
                  <a:lnTo>
                    <a:pt x="75" y="76"/>
                  </a:lnTo>
                  <a:lnTo>
                    <a:pt x="81" y="60"/>
                  </a:lnTo>
                  <a:lnTo>
                    <a:pt x="84" y="43"/>
                  </a:lnTo>
                  <a:lnTo>
                    <a:pt x="77" y="25"/>
                  </a:lnTo>
                  <a:lnTo>
                    <a:pt x="60" y="11"/>
                  </a:lnTo>
                  <a:lnTo>
                    <a:pt x="28" y="0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32"/>
            <p:cNvSpPr>
              <a:spLocks/>
            </p:cNvSpPr>
            <p:nvPr/>
          </p:nvSpPr>
          <p:spPr bwMode="auto">
            <a:xfrm>
              <a:off x="2808" y="1899"/>
              <a:ext cx="42" cy="50"/>
            </a:xfrm>
            <a:custGeom>
              <a:avLst/>
              <a:gdLst>
                <a:gd name="T0" fmla="*/ 0 w 86"/>
                <a:gd name="T1" fmla="*/ 32 h 102"/>
                <a:gd name="T2" fmla="*/ 4 w 86"/>
                <a:gd name="T3" fmla="*/ 32 h 102"/>
                <a:gd name="T4" fmla="*/ 12 w 86"/>
                <a:gd name="T5" fmla="*/ 34 h 102"/>
                <a:gd name="T6" fmla="*/ 22 w 86"/>
                <a:gd name="T7" fmla="*/ 36 h 102"/>
                <a:gd name="T8" fmla="*/ 35 w 86"/>
                <a:gd name="T9" fmla="*/ 40 h 102"/>
                <a:gd name="T10" fmla="*/ 47 w 86"/>
                <a:gd name="T11" fmla="*/ 49 h 102"/>
                <a:gd name="T12" fmla="*/ 55 w 86"/>
                <a:gd name="T13" fmla="*/ 61 h 102"/>
                <a:gd name="T14" fmla="*/ 59 w 86"/>
                <a:gd name="T15" fmla="*/ 79 h 102"/>
                <a:gd name="T16" fmla="*/ 57 w 86"/>
                <a:gd name="T17" fmla="*/ 102 h 102"/>
                <a:gd name="T18" fmla="*/ 60 w 86"/>
                <a:gd name="T19" fmla="*/ 98 h 102"/>
                <a:gd name="T20" fmla="*/ 67 w 86"/>
                <a:gd name="T21" fmla="*/ 89 h 102"/>
                <a:gd name="T22" fmla="*/ 76 w 86"/>
                <a:gd name="T23" fmla="*/ 75 h 102"/>
                <a:gd name="T24" fmla="*/ 83 w 86"/>
                <a:gd name="T25" fmla="*/ 59 h 102"/>
                <a:gd name="T26" fmla="*/ 86 w 86"/>
                <a:gd name="T27" fmla="*/ 42 h 102"/>
                <a:gd name="T28" fmla="*/ 79 w 86"/>
                <a:gd name="T29" fmla="*/ 26 h 102"/>
                <a:gd name="T30" fmla="*/ 61 w 86"/>
                <a:gd name="T31" fmla="*/ 11 h 102"/>
                <a:gd name="T32" fmla="*/ 30 w 86"/>
                <a:gd name="T33" fmla="*/ 0 h 102"/>
                <a:gd name="T34" fmla="*/ 0 w 86"/>
                <a:gd name="T35" fmla="*/ 3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6" h="102">
                  <a:moveTo>
                    <a:pt x="0" y="32"/>
                  </a:moveTo>
                  <a:lnTo>
                    <a:pt x="4" y="32"/>
                  </a:lnTo>
                  <a:lnTo>
                    <a:pt x="12" y="34"/>
                  </a:lnTo>
                  <a:lnTo>
                    <a:pt x="22" y="36"/>
                  </a:lnTo>
                  <a:lnTo>
                    <a:pt x="35" y="40"/>
                  </a:lnTo>
                  <a:lnTo>
                    <a:pt x="47" y="49"/>
                  </a:lnTo>
                  <a:lnTo>
                    <a:pt x="55" y="61"/>
                  </a:lnTo>
                  <a:lnTo>
                    <a:pt x="59" y="79"/>
                  </a:lnTo>
                  <a:lnTo>
                    <a:pt x="57" y="102"/>
                  </a:lnTo>
                  <a:lnTo>
                    <a:pt x="60" y="98"/>
                  </a:lnTo>
                  <a:lnTo>
                    <a:pt x="67" y="89"/>
                  </a:lnTo>
                  <a:lnTo>
                    <a:pt x="76" y="75"/>
                  </a:lnTo>
                  <a:lnTo>
                    <a:pt x="83" y="59"/>
                  </a:lnTo>
                  <a:lnTo>
                    <a:pt x="86" y="42"/>
                  </a:lnTo>
                  <a:lnTo>
                    <a:pt x="79" y="26"/>
                  </a:lnTo>
                  <a:lnTo>
                    <a:pt x="61" y="11"/>
                  </a:lnTo>
                  <a:lnTo>
                    <a:pt x="30" y="0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3"/>
            <p:cNvSpPr>
              <a:spLocks/>
            </p:cNvSpPr>
            <p:nvPr/>
          </p:nvSpPr>
          <p:spPr bwMode="auto">
            <a:xfrm>
              <a:off x="2767" y="1963"/>
              <a:ext cx="43" cy="51"/>
            </a:xfrm>
            <a:custGeom>
              <a:avLst/>
              <a:gdLst>
                <a:gd name="T0" fmla="*/ 0 w 85"/>
                <a:gd name="T1" fmla="*/ 33 h 102"/>
                <a:gd name="T2" fmla="*/ 3 w 85"/>
                <a:gd name="T3" fmla="*/ 33 h 102"/>
                <a:gd name="T4" fmla="*/ 11 w 85"/>
                <a:gd name="T5" fmla="*/ 34 h 102"/>
                <a:gd name="T6" fmla="*/ 23 w 85"/>
                <a:gd name="T7" fmla="*/ 36 h 102"/>
                <a:gd name="T8" fmla="*/ 34 w 85"/>
                <a:gd name="T9" fmla="*/ 41 h 102"/>
                <a:gd name="T10" fmla="*/ 46 w 85"/>
                <a:gd name="T11" fmla="*/ 49 h 102"/>
                <a:gd name="T12" fmla="*/ 55 w 85"/>
                <a:gd name="T13" fmla="*/ 61 h 102"/>
                <a:gd name="T14" fmla="*/ 60 w 85"/>
                <a:gd name="T15" fmla="*/ 79 h 102"/>
                <a:gd name="T16" fmla="*/ 57 w 85"/>
                <a:gd name="T17" fmla="*/ 102 h 102"/>
                <a:gd name="T18" fmla="*/ 61 w 85"/>
                <a:gd name="T19" fmla="*/ 98 h 102"/>
                <a:gd name="T20" fmla="*/ 68 w 85"/>
                <a:gd name="T21" fmla="*/ 89 h 102"/>
                <a:gd name="T22" fmla="*/ 77 w 85"/>
                <a:gd name="T23" fmla="*/ 75 h 102"/>
                <a:gd name="T24" fmla="*/ 84 w 85"/>
                <a:gd name="T25" fmla="*/ 59 h 102"/>
                <a:gd name="T26" fmla="*/ 85 w 85"/>
                <a:gd name="T27" fmla="*/ 42 h 102"/>
                <a:gd name="T28" fmla="*/ 79 w 85"/>
                <a:gd name="T29" fmla="*/ 26 h 102"/>
                <a:gd name="T30" fmla="*/ 62 w 85"/>
                <a:gd name="T31" fmla="*/ 11 h 102"/>
                <a:gd name="T32" fmla="*/ 30 w 85"/>
                <a:gd name="T33" fmla="*/ 0 h 102"/>
                <a:gd name="T34" fmla="*/ 0 w 85"/>
                <a:gd name="T35" fmla="*/ 33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5" h="102">
                  <a:moveTo>
                    <a:pt x="0" y="33"/>
                  </a:moveTo>
                  <a:lnTo>
                    <a:pt x="3" y="33"/>
                  </a:lnTo>
                  <a:lnTo>
                    <a:pt x="11" y="34"/>
                  </a:lnTo>
                  <a:lnTo>
                    <a:pt x="23" y="36"/>
                  </a:lnTo>
                  <a:lnTo>
                    <a:pt x="34" y="41"/>
                  </a:lnTo>
                  <a:lnTo>
                    <a:pt x="46" y="49"/>
                  </a:lnTo>
                  <a:lnTo>
                    <a:pt x="55" y="61"/>
                  </a:lnTo>
                  <a:lnTo>
                    <a:pt x="60" y="79"/>
                  </a:lnTo>
                  <a:lnTo>
                    <a:pt x="57" y="102"/>
                  </a:lnTo>
                  <a:lnTo>
                    <a:pt x="61" y="98"/>
                  </a:lnTo>
                  <a:lnTo>
                    <a:pt x="68" y="89"/>
                  </a:lnTo>
                  <a:lnTo>
                    <a:pt x="77" y="75"/>
                  </a:lnTo>
                  <a:lnTo>
                    <a:pt x="84" y="59"/>
                  </a:lnTo>
                  <a:lnTo>
                    <a:pt x="85" y="42"/>
                  </a:lnTo>
                  <a:lnTo>
                    <a:pt x="79" y="26"/>
                  </a:lnTo>
                  <a:lnTo>
                    <a:pt x="62" y="11"/>
                  </a:lnTo>
                  <a:lnTo>
                    <a:pt x="30" y="0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61" name="Ovál 460"/>
          <p:cNvSpPr/>
          <p:nvPr/>
        </p:nvSpPr>
        <p:spPr>
          <a:xfrm>
            <a:off x="6818223" y="5850049"/>
            <a:ext cx="440588" cy="45640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2" name="Ovál 461"/>
          <p:cNvSpPr/>
          <p:nvPr/>
        </p:nvSpPr>
        <p:spPr>
          <a:xfrm>
            <a:off x="5092420" y="3041199"/>
            <a:ext cx="440588" cy="45640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3" name="Ovál 462"/>
          <p:cNvSpPr/>
          <p:nvPr/>
        </p:nvSpPr>
        <p:spPr>
          <a:xfrm>
            <a:off x="805516" y="6241457"/>
            <a:ext cx="440588" cy="45640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7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4471" y="750123"/>
            <a:ext cx="1822450" cy="2871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radoslav.pekny\AppData\Local\Microsoft\Windows\Temporary Internet Files\Content.IE5\RC4KL018\MC9003598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68" y="141837"/>
            <a:ext cx="1800454" cy="173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39" name="Ovál 2438"/>
          <p:cNvSpPr/>
          <p:nvPr/>
        </p:nvSpPr>
        <p:spPr>
          <a:xfrm>
            <a:off x="207423" y="1745486"/>
            <a:ext cx="440588" cy="45640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0" name="Ovál 459"/>
          <p:cNvSpPr/>
          <p:nvPr/>
        </p:nvSpPr>
        <p:spPr>
          <a:xfrm>
            <a:off x="4960780" y="4397940"/>
            <a:ext cx="440588" cy="45640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3818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 hidden="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085" name="AutoShape 103"/>
          <p:cNvSpPr>
            <a:spLocks noChangeAspect="1" noChangeArrowheads="1" noTextEdit="1"/>
          </p:cNvSpPr>
          <p:nvPr/>
        </p:nvSpPr>
        <p:spPr bwMode="auto">
          <a:xfrm>
            <a:off x="3521674" y="3755197"/>
            <a:ext cx="1816100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93" name="Freeform 111"/>
          <p:cNvSpPr>
            <a:spLocks/>
          </p:cNvSpPr>
          <p:nvPr/>
        </p:nvSpPr>
        <p:spPr bwMode="auto">
          <a:xfrm>
            <a:off x="5766668" y="3726086"/>
            <a:ext cx="58738" cy="73025"/>
          </a:xfrm>
          <a:custGeom>
            <a:avLst/>
            <a:gdLst>
              <a:gd name="T0" fmla="*/ 57 w 72"/>
              <a:gd name="T1" fmla="*/ 0 h 92"/>
              <a:gd name="T2" fmla="*/ 58 w 72"/>
              <a:gd name="T3" fmla="*/ 4 h 92"/>
              <a:gd name="T4" fmla="*/ 58 w 72"/>
              <a:gd name="T5" fmla="*/ 14 h 92"/>
              <a:gd name="T6" fmla="*/ 58 w 72"/>
              <a:gd name="T7" fmla="*/ 29 h 92"/>
              <a:gd name="T8" fmla="*/ 56 w 72"/>
              <a:gd name="T9" fmla="*/ 44 h 92"/>
              <a:gd name="T10" fmla="*/ 50 w 72"/>
              <a:gd name="T11" fmla="*/ 59 h 92"/>
              <a:gd name="T12" fmla="*/ 40 w 72"/>
              <a:gd name="T13" fmla="*/ 72 h 92"/>
              <a:gd name="T14" fmla="*/ 24 w 72"/>
              <a:gd name="T15" fmla="*/ 77 h 92"/>
              <a:gd name="T16" fmla="*/ 0 w 72"/>
              <a:gd name="T17" fmla="*/ 75 h 92"/>
              <a:gd name="T18" fmla="*/ 4 w 72"/>
              <a:gd name="T19" fmla="*/ 77 h 92"/>
              <a:gd name="T20" fmla="*/ 17 w 72"/>
              <a:gd name="T21" fmla="*/ 84 h 92"/>
              <a:gd name="T22" fmla="*/ 33 w 72"/>
              <a:gd name="T23" fmla="*/ 90 h 92"/>
              <a:gd name="T24" fmla="*/ 50 w 72"/>
              <a:gd name="T25" fmla="*/ 92 h 92"/>
              <a:gd name="T26" fmla="*/ 64 w 72"/>
              <a:gd name="T27" fmla="*/ 88 h 92"/>
              <a:gd name="T28" fmla="*/ 72 w 72"/>
              <a:gd name="T29" fmla="*/ 73 h 92"/>
              <a:gd name="T30" fmla="*/ 71 w 72"/>
              <a:gd name="T31" fmla="*/ 45 h 92"/>
              <a:gd name="T32" fmla="*/ 57 w 72"/>
              <a:gd name="T33" fmla="*/ 0 h 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72" h="92">
                <a:moveTo>
                  <a:pt x="57" y="0"/>
                </a:moveTo>
                <a:lnTo>
                  <a:pt x="58" y="4"/>
                </a:lnTo>
                <a:lnTo>
                  <a:pt x="58" y="14"/>
                </a:lnTo>
                <a:lnTo>
                  <a:pt x="58" y="29"/>
                </a:lnTo>
                <a:lnTo>
                  <a:pt x="56" y="44"/>
                </a:lnTo>
                <a:lnTo>
                  <a:pt x="50" y="59"/>
                </a:lnTo>
                <a:lnTo>
                  <a:pt x="40" y="72"/>
                </a:lnTo>
                <a:lnTo>
                  <a:pt x="24" y="77"/>
                </a:lnTo>
                <a:lnTo>
                  <a:pt x="0" y="75"/>
                </a:lnTo>
                <a:lnTo>
                  <a:pt x="4" y="77"/>
                </a:lnTo>
                <a:lnTo>
                  <a:pt x="17" y="84"/>
                </a:lnTo>
                <a:lnTo>
                  <a:pt x="33" y="90"/>
                </a:lnTo>
                <a:lnTo>
                  <a:pt x="50" y="92"/>
                </a:lnTo>
                <a:lnTo>
                  <a:pt x="64" y="88"/>
                </a:lnTo>
                <a:lnTo>
                  <a:pt x="72" y="73"/>
                </a:lnTo>
                <a:lnTo>
                  <a:pt x="71" y="45"/>
                </a:lnTo>
                <a:lnTo>
                  <a:pt x="57" y="0"/>
                </a:lnTo>
                <a:close/>
              </a:path>
            </a:pathLst>
          </a:custGeom>
          <a:solidFill>
            <a:srgbClr val="9E9E3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94" name="Freeform 112"/>
          <p:cNvSpPr>
            <a:spLocks/>
          </p:cNvSpPr>
          <p:nvPr/>
        </p:nvSpPr>
        <p:spPr bwMode="auto">
          <a:xfrm>
            <a:off x="5822230" y="4048348"/>
            <a:ext cx="3175" cy="0"/>
          </a:xfrm>
          <a:custGeom>
            <a:avLst/>
            <a:gdLst>
              <a:gd name="T0" fmla="*/ 3 w 3"/>
              <a:gd name="T1" fmla="*/ 2 w 3"/>
              <a:gd name="T2" fmla="*/ 1 w 3"/>
              <a:gd name="T3" fmla="*/ 0 w 3"/>
              <a:gd name="T4" fmla="*/ 0 w 3"/>
              <a:gd name="T5" fmla="*/ 1 w 3"/>
              <a:gd name="T6" fmla="*/ 2 w 3"/>
              <a:gd name="T7" fmla="*/ 2 w 3"/>
              <a:gd name="T8" fmla="*/ 3 w 3"/>
            </a:gdLst>
            <a:ahLst/>
            <a:cxnLst>
              <a:cxn ang="0">
                <a:pos x="T0" y="0"/>
              </a:cxn>
              <a:cxn ang="0">
                <a:pos x="T1" y="0"/>
              </a:cxn>
              <a:cxn ang="0">
                <a:pos x="T2" y="0"/>
              </a:cxn>
              <a:cxn ang="0">
                <a:pos x="T3" y="0"/>
              </a:cxn>
              <a:cxn ang="0">
                <a:pos x="T4" y="0"/>
              </a:cxn>
              <a:cxn ang="0">
                <a:pos x="T5" y="0"/>
              </a:cxn>
              <a:cxn ang="0">
                <a:pos x="T6" y="0"/>
              </a:cxn>
              <a:cxn ang="0">
                <a:pos x="T7" y="0"/>
              </a:cxn>
              <a:cxn ang="0">
                <a:pos x="T8" y="0"/>
              </a:cxn>
            </a:cxnLst>
            <a:rect l="0" t="0" r="r" b="b"/>
            <a:pathLst>
              <a:path w="3">
                <a:moveTo>
                  <a:pt x="3" y="0"/>
                </a:moveTo>
                <a:lnTo>
                  <a:pt x="2" y="0"/>
                </a:lnTo>
                <a:lnTo>
                  <a:pt x="1" y="0"/>
                </a:lnTo>
                <a:lnTo>
                  <a:pt x="0" y="0"/>
                </a:lnTo>
                <a:lnTo>
                  <a:pt x="0" y="0"/>
                </a:lnTo>
                <a:lnTo>
                  <a:pt x="1" y="0"/>
                </a:lnTo>
                <a:lnTo>
                  <a:pt x="2" y="0"/>
                </a:lnTo>
                <a:lnTo>
                  <a:pt x="2" y="0"/>
                </a:lnTo>
                <a:lnTo>
                  <a:pt x="3" y="0"/>
                </a:lnTo>
                <a:close/>
              </a:path>
            </a:pathLst>
          </a:custGeom>
          <a:solidFill>
            <a:srgbClr val="6DFF7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96" name="Freeform 114"/>
          <p:cNvSpPr>
            <a:spLocks/>
          </p:cNvSpPr>
          <p:nvPr/>
        </p:nvSpPr>
        <p:spPr bwMode="auto">
          <a:xfrm>
            <a:off x="4741143" y="3913411"/>
            <a:ext cx="384175" cy="382588"/>
          </a:xfrm>
          <a:custGeom>
            <a:avLst/>
            <a:gdLst>
              <a:gd name="T0" fmla="*/ 157 w 484"/>
              <a:gd name="T1" fmla="*/ 247 h 480"/>
              <a:gd name="T2" fmla="*/ 173 w 484"/>
              <a:gd name="T3" fmla="*/ 203 h 480"/>
              <a:gd name="T4" fmla="*/ 198 w 484"/>
              <a:gd name="T5" fmla="*/ 159 h 480"/>
              <a:gd name="T6" fmla="*/ 232 w 484"/>
              <a:gd name="T7" fmla="*/ 117 h 480"/>
              <a:gd name="T8" fmla="*/ 277 w 484"/>
              <a:gd name="T9" fmla="*/ 78 h 480"/>
              <a:gd name="T10" fmla="*/ 239 w 484"/>
              <a:gd name="T11" fmla="*/ 71 h 480"/>
              <a:gd name="T12" fmla="*/ 188 w 484"/>
              <a:gd name="T13" fmla="*/ 71 h 480"/>
              <a:gd name="T14" fmla="*/ 144 w 484"/>
              <a:gd name="T15" fmla="*/ 73 h 480"/>
              <a:gd name="T16" fmla="*/ 125 w 484"/>
              <a:gd name="T17" fmla="*/ 76 h 480"/>
              <a:gd name="T18" fmla="*/ 164 w 484"/>
              <a:gd name="T19" fmla="*/ 68 h 480"/>
              <a:gd name="T20" fmla="*/ 197 w 484"/>
              <a:gd name="T21" fmla="*/ 62 h 480"/>
              <a:gd name="T22" fmla="*/ 227 w 484"/>
              <a:gd name="T23" fmla="*/ 57 h 480"/>
              <a:gd name="T24" fmla="*/ 253 w 484"/>
              <a:gd name="T25" fmla="*/ 55 h 480"/>
              <a:gd name="T26" fmla="*/ 273 w 484"/>
              <a:gd name="T27" fmla="*/ 54 h 480"/>
              <a:gd name="T28" fmla="*/ 291 w 484"/>
              <a:gd name="T29" fmla="*/ 53 h 480"/>
              <a:gd name="T30" fmla="*/ 304 w 484"/>
              <a:gd name="T31" fmla="*/ 53 h 480"/>
              <a:gd name="T32" fmla="*/ 316 w 484"/>
              <a:gd name="T33" fmla="*/ 54 h 480"/>
              <a:gd name="T34" fmla="*/ 350 w 484"/>
              <a:gd name="T35" fmla="*/ 37 h 480"/>
              <a:gd name="T36" fmla="*/ 391 w 484"/>
              <a:gd name="T37" fmla="*/ 22 h 480"/>
              <a:gd name="T38" fmla="*/ 434 w 484"/>
              <a:gd name="T39" fmla="*/ 10 h 480"/>
              <a:gd name="T40" fmla="*/ 484 w 484"/>
              <a:gd name="T41" fmla="*/ 0 h 480"/>
              <a:gd name="T42" fmla="*/ 471 w 484"/>
              <a:gd name="T43" fmla="*/ 3 h 480"/>
              <a:gd name="T44" fmla="*/ 451 w 484"/>
              <a:gd name="T45" fmla="*/ 9 h 480"/>
              <a:gd name="T46" fmla="*/ 424 w 484"/>
              <a:gd name="T47" fmla="*/ 19 h 480"/>
              <a:gd name="T48" fmla="*/ 393 w 484"/>
              <a:gd name="T49" fmla="*/ 35 h 480"/>
              <a:gd name="T50" fmla="*/ 337 w 484"/>
              <a:gd name="T51" fmla="*/ 147 h 480"/>
              <a:gd name="T52" fmla="*/ 338 w 484"/>
              <a:gd name="T53" fmla="*/ 258 h 480"/>
              <a:gd name="T54" fmla="*/ 364 w 484"/>
              <a:gd name="T55" fmla="*/ 343 h 480"/>
              <a:gd name="T56" fmla="*/ 380 w 484"/>
              <a:gd name="T57" fmla="*/ 377 h 480"/>
              <a:gd name="T58" fmla="*/ 327 w 484"/>
              <a:gd name="T59" fmla="*/ 267 h 480"/>
              <a:gd name="T60" fmla="*/ 309 w 484"/>
              <a:gd name="T61" fmla="*/ 181 h 480"/>
              <a:gd name="T62" fmla="*/ 317 w 484"/>
              <a:gd name="T63" fmla="*/ 117 h 480"/>
              <a:gd name="T64" fmla="*/ 341 w 484"/>
              <a:gd name="T65" fmla="*/ 71 h 480"/>
              <a:gd name="T66" fmla="*/ 281 w 484"/>
              <a:gd name="T67" fmla="*/ 131 h 480"/>
              <a:gd name="T68" fmla="*/ 226 w 484"/>
              <a:gd name="T69" fmla="*/ 216 h 480"/>
              <a:gd name="T70" fmla="*/ 185 w 484"/>
              <a:gd name="T71" fmla="*/ 332 h 480"/>
              <a:gd name="T72" fmla="*/ 164 w 484"/>
              <a:gd name="T73" fmla="*/ 480 h 480"/>
              <a:gd name="T74" fmla="*/ 151 w 484"/>
              <a:gd name="T75" fmla="*/ 426 h 480"/>
              <a:gd name="T76" fmla="*/ 148 w 484"/>
              <a:gd name="T77" fmla="*/ 298 h 4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484" h="480">
                <a:moveTo>
                  <a:pt x="0" y="347"/>
                </a:moveTo>
                <a:lnTo>
                  <a:pt x="157" y="247"/>
                </a:lnTo>
                <a:lnTo>
                  <a:pt x="164" y="226"/>
                </a:lnTo>
                <a:lnTo>
                  <a:pt x="173" y="203"/>
                </a:lnTo>
                <a:lnTo>
                  <a:pt x="185" y="181"/>
                </a:lnTo>
                <a:lnTo>
                  <a:pt x="198" y="159"/>
                </a:lnTo>
                <a:lnTo>
                  <a:pt x="213" y="138"/>
                </a:lnTo>
                <a:lnTo>
                  <a:pt x="232" y="117"/>
                </a:lnTo>
                <a:lnTo>
                  <a:pt x="253" y="96"/>
                </a:lnTo>
                <a:lnTo>
                  <a:pt x="277" y="78"/>
                </a:lnTo>
                <a:lnTo>
                  <a:pt x="261" y="73"/>
                </a:lnTo>
                <a:lnTo>
                  <a:pt x="239" y="71"/>
                </a:lnTo>
                <a:lnTo>
                  <a:pt x="213" y="70"/>
                </a:lnTo>
                <a:lnTo>
                  <a:pt x="188" y="71"/>
                </a:lnTo>
                <a:lnTo>
                  <a:pt x="164" y="72"/>
                </a:lnTo>
                <a:lnTo>
                  <a:pt x="144" y="73"/>
                </a:lnTo>
                <a:lnTo>
                  <a:pt x="129" y="76"/>
                </a:lnTo>
                <a:lnTo>
                  <a:pt x="125" y="76"/>
                </a:lnTo>
                <a:lnTo>
                  <a:pt x="144" y="71"/>
                </a:lnTo>
                <a:lnTo>
                  <a:pt x="164" y="68"/>
                </a:lnTo>
                <a:lnTo>
                  <a:pt x="181" y="64"/>
                </a:lnTo>
                <a:lnTo>
                  <a:pt x="197" y="62"/>
                </a:lnTo>
                <a:lnTo>
                  <a:pt x="213" y="60"/>
                </a:lnTo>
                <a:lnTo>
                  <a:pt x="227" y="57"/>
                </a:lnTo>
                <a:lnTo>
                  <a:pt x="240" y="56"/>
                </a:lnTo>
                <a:lnTo>
                  <a:pt x="253" y="55"/>
                </a:lnTo>
                <a:lnTo>
                  <a:pt x="263" y="54"/>
                </a:lnTo>
                <a:lnTo>
                  <a:pt x="273" y="54"/>
                </a:lnTo>
                <a:lnTo>
                  <a:pt x="283" y="53"/>
                </a:lnTo>
                <a:lnTo>
                  <a:pt x="291" y="53"/>
                </a:lnTo>
                <a:lnTo>
                  <a:pt x="299" y="53"/>
                </a:lnTo>
                <a:lnTo>
                  <a:pt x="304" y="53"/>
                </a:lnTo>
                <a:lnTo>
                  <a:pt x="311" y="54"/>
                </a:lnTo>
                <a:lnTo>
                  <a:pt x="316" y="54"/>
                </a:lnTo>
                <a:lnTo>
                  <a:pt x="333" y="45"/>
                </a:lnTo>
                <a:lnTo>
                  <a:pt x="350" y="37"/>
                </a:lnTo>
                <a:lnTo>
                  <a:pt x="370" y="30"/>
                </a:lnTo>
                <a:lnTo>
                  <a:pt x="391" y="22"/>
                </a:lnTo>
                <a:lnTo>
                  <a:pt x="411" y="16"/>
                </a:lnTo>
                <a:lnTo>
                  <a:pt x="434" y="10"/>
                </a:lnTo>
                <a:lnTo>
                  <a:pt x="459" y="4"/>
                </a:lnTo>
                <a:lnTo>
                  <a:pt x="484" y="0"/>
                </a:lnTo>
                <a:lnTo>
                  <a:pt x="478" y="1"/>
                </a:lnTo>
                <a:lnTo>
                  <a:pt x="471" y="3"/>
                </a:lnTo>
                <a:lnTo>
                  <a:pt x="462" y="5"/>
                </a:lnTo>
                <a:lnTo>
                  <a:pt x="451" y="9"/>
                </a:lnTo>
                <a:lnTo>
                  <a:pt x="438" y="13"/>
                </a:lnTo>
                <a:lnTo>
                  <a:pt x="424" y="19"/>
                </a:lnTo>
                <a:lnTo>
                  <a:pt x="409" y="26"/>
                </a:lnTo>
                <a:lnTo>
                  <a:pt x="393" y="35"/>
                </a:lnTo>
                <a:lnTo>
                  <a:pt x="355" y="90"/>
                </a:lnTo>
                <a:lnTo>
                  <a:pt x="337" y="147"/>
                </a:lnTo>
                <a:lnTo>
                  <a:pt x="332" y="204"/>
                </a:lnTo>
                <a:lnTo>
                  <a:pt x="338" y="258"/>
                </a:lnTo>
                <a:lnTo>
                  <a:pt x="350" y="305"/>
                </a:lnTo>
                <a:lnTo>
                  <a:pt x="364" y="343"/>
                </a:lnTo>
                <a:lnTo>
                  <a:pt x="376" y="367"/>
                </a:lnTo>
                <a:lnTo>
                  <a:pt x="380" y="377"/>
                </a:lnTo>
                <a:lnTo>
                  <a:pt x="348" y="319"/>
                </a:lnTo>
                <a:lnTo>
                  <a:pt x="327" y="267"/>
                </a:lnTo>
                <a:lnTo>
                  <a:pt x="315" y="221"/>
                </a:lnTo>
                <a:lnTo>
                  <a:pt x="309" y="181"/>
                </a:lnTo>
                <a:lnTo>
                  <a:pt x="311" y="146"/>
                </a:lnTo>
                <a:lnTo>
                  <a:pt x="317" y="117"/>
                </a:lnTo>
                <a:lnTo>
                  <a:pt x="327" y="92"/>
                </a:lnTo>
                <a:lnTo>
                  <a:pt x="341" y="71"/>
                </a:lnTo>
                <a:lnTo>
                  <a:pt x="311" y="99"/>
                </a:lnTo>
                <a:lnTo>
                  <a:pt x="281" y="131"/>
                </a:lnTo>
                <a:lnTo>
                  <a:pt x="253" y="170"/>
                </a:lnTo>
                <a:lnTo>
                  <a:pt x="226" y="216"/>
                </a:lnTo>
                <a:lnTo>
                  <a:pt x="203" y="269"/>
                </a:lnTo>
                <a:lnTo>
                  <a:pt x="185" y="332"/>
                </a:lnTo>
                <a:lnTo>
                  <a:pt x="171" y="401"/>
                </a:lnTo>
                <a:lnTo>
                  <a:pt x="164" y="480"/>
                </a:lnTo>
                <a:lnTo>
                  <a:pt x="159" y="465"/>
                </a:lnTo>
                <a:lnTo>
                  <a:pt x="151" y="426"/>
                </a:lnTo>
                <a:lnTo>
                  <a:pt x="145" y="369"/>
                </a:lnTo>
                <a:lnTo>
                  <a:pt x="148" y="298"/>
                </a:lnTo>
                <a:lnTo>
                  <a:pt x="0" y="347"/>
                </a:lnTo>
                <a:close/>
              </a:path>
            </a:pathLst>
          </a:custGeom>
          <a:solidFill>
            <a:srgbClr val="6DFF7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97" name="Freeform 115"/>
          <p:cNvSpPr>
            <a:spLocks/>
          </p:cNvSpPr>
          <p:nvPr/>
        </p:nvSpPr>
        <p:spPr bwMode="auto">
          <a:xfrm>
            <a:off x="5165005" y="3884836"/>
            <a:ext cx="57150" cy="38100"/>
          </a:xfrm>
          <a:custGeom>
            <a:avLst/>
            <a:gdLst>
              <a:gd name="T0" fmla="*/ 34 w 70"/>
              <a:gd name="T1" fmla="*/ 47 h 47"/>
              <a:gd name="T2" fmla="*/ 41 w 70"/>
              <a:gd name="T3" fmla="*/ 47 h 47"/>
              <a:gd name="T4" fmla="*/ 48 w 70"/>
              <a:gd name="T5" fmla="*/ 45 h 47"/>
              <a:gd name="T6" fmla="*/ 54 w 70"/>
              <a:gd name="T7" fmla="*/ 44 h 47"/>
              <a:gd name="T8" fmla="*/ 60 w 70"/>
              <a:gd name="T9" fmla="*/ 40 h 47"/>
              <a:gd name="T10" fmla="*/ 64 w 70"/>
              <a:gd name="T11" fmla="*/ 37 h 47"/>
              <a:gd name="T12" fmla="*/ 68 w 70"/>
              <a:gd name="T13" fmla="*/ 32 h 47"/>
              <a:gd name="T14" fmla="*/ 69 w 70"/>
              <a:gd name="T15" fmla="*/ 28 h 47"/>
              <a:gd name="T16" fmla="*/ 70 w 70"/>
              <a:gd name="T17" fmla="*/ 23 h 47"/>
              <a:gd name="T18" fmla="*/ 69 w 70"/>
              <a:gd name="T19" fmla="*/ 18 h 47"/>
              <a:gd name="T20" fmla="*/ 68 w 70"/>
              <a:gd name="T21" fmla="*/ 14 h 47"/>
              <a:gd name="T22" fmla="*/ 64 w 70"/>
              <a:gd name="T23" fmla="*/ 10 h 47"/>
              <a:gd name="T24" fmla="*/ 60 w 70"/>
              <a:gd name="T25" fmla="*/ 7 h 47"/>
              <a:gd name="T26" fmla="*/ 54 w 70"/>
              <a:gd name="T27" fmla="*/ 3 h 47"/>
              <a:gd name="T28" fmla="*/ 48 w 70"/>
              <a:gd name="T29" fmla="*/ 2 h 47"/>
              <a:gd name="T30" fmla="*/ 41 w 70"/>
              <a:gd name="T31" fmla="*/ 0 h 47"/>
              <a:gd name="T32" fmla="*/ 34 w 70"/>
              <a:gd name="T33" fmla="*/ 0 h 47"/>
              <a:gd name="T34" fmla="*/ 27 w 70"/>
              <a:gd name="T35" fmla="*/ 0 h 47"/>
              <a:gd name="T36" fmla="*/ 21 w 70"/>
              <a:gd name="T37" fmla="*/ 2 h 47"/>
              <a:gd name="T38" fmla="*/ 15 w 70"/>
              <a:gd name="T39" fmla="*/ 3 h 47"/>
              <a:gd name="T40" fmla="*/ 10 w 70"/>
              <a:gd name="T41" fmla="*/ 7 h 47"/>
              <a:gd name="T42" fmla="*/ 6 w 70"/>
              <a:gd name="T43" fmla="*/ 10 h 47"/>
              <a:gd name="T44" fmla="*/ 2 w 70"/>
              <a:gd name="T45" fmla="*/ 14 h 47"/>
              <a:gd name="T46" fmla="*/ 1 w 70"/>
              <a:gd name="T47" fmla="*/ 18 h 47"/>
              <a:gd name="T48" fmla="*/ 0 w 70"/>
              <a:gd name="T49" fmla="*/ 23 h 47"/>
              <a:gd name="T50" fmla="*/ 1 w 70"/>
              <a:gd name="T51" fmla="*/ 28 h 47"/>
              <a:gd name="T52" fmla="*/ 2 w 70"/>
              <a:gd name="T53" fmla="*/ 32 h 47"/>
              <a:gd name="T54" fmla="*/ 6 w 70"/>
              <a:gd name="T55" fmla="*/ 37 h 47"/>
              <a:gd name="T56" fmla="*/ 10 w 70"/>
              <a:gd name="T57" fmla="*/ 40 h 47"/>
              <a:gd name="T58" fmla="*/ 15 w 70"/>
              <a:gd name="T59" fmla="*/ 44 h 47"/>
              <a:gd name="T60" fmla="*/ 21 w 70"/>
              <a:gd name="T61" fmla="*/ 45 h 47"/>
              <a:gd name="T62" fmla="*/ 27 w 70"/>
              <a:gd name="T63" fmla="*/ 47 h 47"/>
              <a:gd name="T64" fmla="*/ 34 w 70"/>
              <a:gd name="T65" fmla="*/ 47 h 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70" h="47">
                <a:moveTo>
                  <a:pt x="34" y="47"/>
                </a:moveTo>
                <a:lnTo>
                  <a:pt x="41" y="47"/>
                </a:lnTo>
                <a:lnTo>
                  <a:pt x="48" y="45"/>
                </a:lnTo>
                <a:lnTo>
                  <a:pt x="54" y="44"/>
                </a:lnTo>
                <a:lnTo>
                  <a:pt x="60" y="40"/>
                </a:lnTo>
                <a:lnTo>
                  <a:pt x="64" y="37"/>
                </a:lnTo>
                <a:lnTo>
                  <a:pt x="68" y="32"/>
                </a:lnTo>
                <a:lnTo>
                  <a:pt x="69" y="28"/>
                </a:lnTo>
                <a:lnTo>
                  <a:pt x="70" y="23"/>
                </a:lnTo>
                <a:lnTo>
                  <a:pt x="69" y="18"/>
                </a:lnTo>
                <a:lnTo>
                  <a:pt x="68" y="14"/>
                </a:lnTo>
                <a:lnTo>
                  <a:pt x="64" y="10"/>
                </a:lnTo>
                <a:lnTo>
                  <a:pt x="60" y="7"/>
                </a:lnTo>
                <a:lnTo>
                  <a:pt x="54" y="3"/>
                </a:lnTo>
                <a:lnTo>
                  <a:pt x="48" y="2"/>
                </a:lnTo>
                <a:lnTo>
                  <a:pt x="41" y="0"/>
                </a:lnTo>
                <a:lnTo>
                  <a:pt x="34" y="0"/>
                </a:lnTo>
                <a:lnTo>
                  <a:pt x="27" y="0"/>
                </a:lnTo>
                <a:lnTo>
                  <a:pt x="21" y="2"/>
                </a:lnTo>
                <a:lnTo>
                  <a:pt x="15" y="3"/>
                </a:lnTo>
                <a:lnTo>
                  <a:pt x="10" y="7"/>
                </a:lnTo>
                <a:lnTo>
                  <a:pt x="6" y="10"/>
                </a:lnTo>
                <a:lnTo>
                  <a:pt x="2" y="14"/>
                </a:lnTo>
                <a:lnTo>
                  <a:pt x="1" y="18"/>
                </a:lnTo>
                <a:lnTo>
                  <a:pt x="0" y="23"/>
                </a:lnTo>
                <a:lnTo>
                  <a:pt x="1" y="28"/>
                </a:lnTo>
                <a:lnTo>
                  <a:pt x="2" y="32"/>
                </a:lnTo>
                <a:lnTo>
                  <a:pt x="6" y="37"/>
                </a:lnTo>
                <a:lnTo>
                  <a:pt x="10" y="40"/>
                </a:lnTo>
                <a:lnTo>
                  <a:pt x="15" y="44"/>
                </a:lnTo>
                <a:lnTo>
                  <a:pt x="21" y="45"/>
                </a:lnTo>
                <a:lnTo>
                  <a:pt x="27" y="47"/>
                </a:lnTo>
                <a:lnTo>
                  <a:pt x="34" y="47"/>
                </a:lnTo>
                <a:close/>
              </a:path>
            </a:pathLst>
          </a:custGeom>
          <a:solidFill>
            <a:srgbClr val="6DFF7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98" name="Freeform 116"/>
          <p:cNvSpPr>
            <a:spLocks/>
          </p:cNvSpPr>
          <p:nvPr/>
        </p:nvSpPr>
        <p:spPr bwMode="auto">
          <a:xfrm>
            <a:off x="5817468" y="3964211"/>
            <a:ext cx="55563" cy="36513"/>
          </a:xfrm>
          <a:custGeom>
            <a:avLst/>
            <a:gdLst>
              <a:gd name="T0" fmla="*/ 36 w 70"/>
              <a:gd name="T1" fmla="*/ 46 h 46"/>
              <a:gd name="T2" fmla="*/ 42 w 70"/>
              <a:gd name="T3" fmla="*/ 46 h 46"/>
              <a:gd name="T4" fmla="*/ 49 w 70"/>
              <a:gd name="T5" fmla="*/ 44 h 46"/>
              <a:gd name="T6" fmla="*/ 55 w 70"/>
              <a:gd name="T7" fmla="*/ 43 h 46"/>
              <a:gd name="T8" fmla="*/ 60 w 70"/>
              <a:gd name="T9" fmla="*/ 39 h 46"/>
              <a:gd name="T10" fmla="*/ 64 w 70"/>
              <a:gd name="T11" fmla="*/ 36 h 46"/>
              <a:gd name="T12" fmla="*/ 68 w 70"/>
              <a:gd name="T13" fmla="*/ 32 h 46"/>
              <a:gd name="T14" fmla="*/ 69 w 70"/>
              <a:gd name="T15" fmla="*/ 28 h 46"/>
              <a:gd name="T16" fmla="*/ 70 w 70"/>
              <a:gd name="T17" fmla="*/ 23 h 46"/>
              <a:gd name="T18" fmla="*/ 69 w 70"/>
              <a:gd name="T19" fmla="*/ 18 h 46"/>
              <a:gd name="T20" fmla="*/ 68 w 70"/>
              <a:gd name="T21" fmla="*/ 14 h 46"/>
              <a:gd name="T22" fmla="*/ 64 w 70"/>
              <a:gd name="T23" fmla="*/ 10 h 46"/>
              <a:gd name="T24" fmla="*/ 60 w 70"/>
              <a:gd name="T25" fmla="*/ 7 h 46"/>
              <a:gd name="T26" fmla="*/ 55 w 70"/>
              <a:gd name="T27" fmla="*/ 4 h 46"/>
              <a:gd name="T28" fmla="*/ 49 w 70"/>
              <a:gd name="T29" fmla="*/ 2 h 46"/>
              <a:gd name="T30" fmla="*/ 42 w 70"/>
              <a:gd name="T31" fmla="*/ 0 h 46"/>
              <a:gd name="T32" fmla="*/ 36 w 70"/>
              <a:gd name="T33" fmla="*/ 0 h 46"/>
              <a:gd name="T34" fmla="*/ 29 w 70"/>
              <a:gd name="T35" fmla="*/ 0 h 46"/>
              <a:gd name="T36" fmla="*/ 22 w 70"/>
              <a:gd name="T37" fmla="*/ 2 h 46"/>
              <a:gd name="T38" fmla="*/ 16 w 70"/>
              <a:gd name="T39" fmla="*/ 4 h 46"/>
              <a:gd name="T40" fmla="*/ 10 w 70"/>
              <a:gd name="T41" fmla="*/ 7 h 46"/>
              <a:gd name="T42" fmla="*/ 6 w 70"/>
              <a:gd name="T43" fmla="*/ 10 h 46"/>
              <a:gd name="T44" fmla="*/ 2 w 70"/>
              <a:gd name="T45" fmla="*/ 14 h 46"/>
              <a:gd name="T46" fmla="*/ 1 w 70"/>
              <a:gd name="T47" fmla="*/ 18 h 46"/>
              <a:gd name="T48" fmla="*/ 0 w 70"/>
              <a:gd name="T49" fmla="*/ 23 h 46"/>
              <a:gd name="T50" fmla="*/ 1 w 70"/>
              <a:gd name="T51" fmla="*/ 28 h 46"/>
              <a:gd name="T52" fmla="*/ 2 w 70"/>
              <a:gd name="T53" fmla="*/ 32 h 46"/>
              <a:gd name="T54" fmla="*/ 6 w 70"/>
              <a:gd name="T55" fmla="*/ 36 h 46"/>
              <a:gd name="T56" fmla="*/ 10 w 70"/>
              <a:gd name="T57" fmla="*/ 39 h 46"/>
              <a:gd name="T58" fmla="*/ 16 w 70"/>
              <a:gd name="T59" fmla="*/ 43 h 46"/>
              <a:gd name="T60" fmla="*/ 22 w 70"/>
              <a:gd name="T61" fmla="*/ 44 h 46"/>
              <a:gd name="T62" fmla="*/ 29 w 70"/>
              <a:gd name="T63" fmla="*/ 46 h 46"/>
              <a:gd name="T64" fmla="*/ 36 w 70"/>
              <a:gd name="T65" fmla="*/ 46 h 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70" h="46">
                <a:moveTo>
                  <a:pt x="36" y="46"/>
                </a:moveTo>
                <a:lnTo>
                  <a:pt x="42" y="46"/>
                </a:lnTo>
                <a:lnTo>
                  <a:pt x="49" y="44"/>
                </a:lnTo>
                <a:lnTo>
                  <a:pt x="55" y="43"/>
                </a:lnTo>
                <a:lnTo>
                  <a:pt x="60" y="39"/>
                </a:lnTo>
                <a:lnTo>
                  <a:pt x="64" y="36"/>
                </a:lnTo>
                <a:lnTo>
                  <a:pt x="68" y="32"/>
                </a:lnTo>
                <a:lnTo>
                  <a:pt x="69" y="28"/>
                </a:lnTo>
                <a:lnTo>
                  <a:pt x="70" y="23"/>
                </a:lnTo>
                <a:lnTo>
                  <a:pt x="69" y="18"/>
                </a:lnTo>
                <a:lnTo>
                  <a:pt x="68" y="14"/>
                </a:lnTo>
                <a:lnTo>
                  <a:pt x="64" y="10"/>
                </a:lnTo>
                <a:lnTo>
                  <a:pt x="60" y="7"/>
                </a:lnTo>
                <a:lnTo>
                  <a:pt x="55" y="4"/>
                </a:lnTo>
                <a:lnTo>
                  <a:pt x="49" y="2"/>
                </a:lnTo>
                <a:lnTo>
                  <a:pt x="42" y="0"/>
                </a:lnTo>
                <a:lnTo>
                  <a:pt x="36" y="0"/>
                </a:lnTo>
                <a:lnTo>
                  <a:pt x="29" y="0"/>
                </a:lnTo>
                <a:lnTo>
                  <a:pt x="22" y="2"/>
                </a:lnTo>
                <a:lnTo>
                  <a:pt x="16" y="4"/>
                </a:lnTo>
                <a:lnTo>
                  <a:pt x="10" y="7"/>
                </a:lnTo>
                <a:lnTo>
                  <a:pt x="6" y="10"/>
                </a:lnTo>
                <a:lnTo>
                  <a:pt x="2" y="14"/>
                </a:lnTo>
                <a:lnTo>
                  <a:pt x="1" y="18"/>
                </a:lnTo>
                <a:lnTo>
                  <a:pt x="0" y="23"/>
                </a:lnTo>
                <a:lnTo>
                  <a:pt x="1" y="28"/>
                </a:lnTo>
                <a:lnTo>
                  <a:pt x="2" y="32"/>
                </a:lnTo>
                <a:lnTo>
                  <a:pt x="6" y="36"/>
                </a:lnTo>
                <a:lnTo>
                  <a:pt x="10" y="39"/>
                </a:lnTo>
                <a:lnTo>
                  <a:pt x="16" y="43"/>
                </a:lnTo>
                <a:lnTo>
                  <a:pt x="22" y="44"/>
                </a:lnTo>
                <a:lnTo>
                  <a:pt x="29" y="46"/>
                </a:lnTo>
                <a:lnTo>
                  <a:pt x="36" y="46"/>
                </a:lnTo>
                <a:close/>
              </a:path>
            </a:pathLst>
          </a:custGeom>
          <a:solidFill>
            <a:srgbClr val="6DFF7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99" name="Freeform 117"/>
          <p:cNvSpPr>
            <a:spLocks/>
          </p:cNvSpPr>
          <p:nvPr/>
        </p:nvSpPr>
        <p:spPr bwMode="auto">
          <a:xfrm>
            <a:off x="4712568" y="4237261"/>
            <a:ext cx="50800" cy="38100"/>
          </a:xfrm>
          <a:custGeom>
            <a:avLst/>
            <a:gdLst>
              <a:gd name="T0" fmla="*/ 31 w 62"/>
              <a:gd name="T1" fmla="*/ 47 h 47"/>
              <a:gd name="T2" fmla="*/ 44 w 62"/>
              <a:gd name="T3" fmla="*/ 45 h 47"/>
              <a:gd name="T4" fmla="*/ 53 w 62"/>
              <a:gd name="T5" fmla="*/ 40 h 47"/>
              <a:gd name="T6" fmla="*/ 60 w 62"/>
              <a:gd name="T7" fmla="*/ 32 h 47"/>
              <a:gd name="T8" fmla="*/ 62 w 62"/>
              <a:gd name="T9" fmla="*/ 23 h 47"/>
              <a:gd name="T10" fmla="*/ 60 w 62"/>
              <a:gd name="T11" fmla="*/ 14 h 47"/>
              <a:gd name="T12" fmla="*/ 53 w 62"/>
              <a:gd name="T13" fmla="*/ 7 h 47"/>
              <a:gd name="T14" fmla="*/ 44 w 62"/>
              <a:gd name="T15" fmla="*/ 2 h 47"/>
              <a:gd name="T16" fmla="*/ 31 w 62"/>
              <a:gd name="T17" fmla="*/ 0 h 47"/>
              <a:gd name="T18" fmla="*/ 19 w 62"/>
              <a:gd name="T19" fmla="*/ 2 h 47"/>
              <a:gd name="T20" fmla="*/ 9 w 62"/>
              <a:gd name="T21" fmla="*/ 7 h 47"/>
              <a:gd name="T22" fmla="*/ 2 w 62"/>
              <a:gd name="T23" fmla="*/ 14 h 47"/>
              <a:gd name="T24" fmla="*/ 0 w 62"/>
              <a:gd name="T25" fmla="*/ 23 h 47"/>
              <a:gd name="T26" fmla="*/ 2 w 62"/>
              <a:gd name="T27" fmla="*/ 32 h 47"/>
              <a:gd name="T28" fmla="*/ 9 w 62"/>
              <a:gd name="T29" fmla="*/ 40 h 47"/>
              <a:gd name="T30" fmla="*/ 19 w 62"/>
              <a:gd name="T31" fmla="*/ 45 h 47"/>
              <a:gd name="T32" fmla="*/ 31 w 62"/>
              <a:gd name="T33" fmla="*/ 47 h 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62" h="47">
                <a:moveTo>
                  <a:pt x="31" y="47"/>
                </a:moveTo>
                <a:lnTo>
                  <a:pt x="44" y="45"/>
                </a:lnTo>
                <a:lnTo>
                  <a:pt x="53" y="40"/>
                </a:lnTo>
                <a:lnTo>
                  <a:pt x="60" y="32"/>
                </a:lnTo>
                <a:lnTo>
                  <a:pt x="62" y="23"/>
                </a:lnTo>
                <a:lnTo>
                  <a:pt x="60" y="14"/>
                </a:lnTo>
                <a:lnTo>
                  <a:pt x="53" y="7"/>
                </a:lnTo>
                <a:lnTo>
                  <a:pt x="44" y="2"/>
                </a:lnTo>
                <a:lnTo>
                  <a:pt x="31" y="0"/>
                </a:lnTo>
                <a:lnTo>
                  <a:pt x="19" y="2"/>
                </a:lnTo>
                <a:lnTo>
                  <a:pt x="9" y="7"/>
                </a:lnTo>
                <a:lnTo>
                  <a:pt x="2" y="14"/>
                </a:lnTo>
                <a:lnTo>
                  <a:pt x="0" y="23"/>
                </a:lnTo>
                <a:lnTo>
                  <a:pt x="2" y="32"/>
                </a:lnTo>
                <a:lnTo>
                  <a:pt x="9" y="40"/>
                </a:lnTo>
                <a:lnTo>
                  <a:pt x="19" y="45"/>
                </a:lnTo>
                <a:lnTo>
                  <a:pt x="31" y="47"/>
                </a:lnTo>
                <a:close/>
              </a:path>
            </a:pathLst>
          </a:custGeom>
          <a:solidFill>
            <a:srgbClr val="6DFF7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86" name="Freeform 105"/>
          <p:cNvSpPr>
            <a:spLocks/>
          </p:cNvSpPr>
          <p:nvPr/>
        </p:nvSpPr>
        <p:spPr bwMode="auto">
          <a:xfrm>
            <a:off x="5497302" y="4675751"/>
            <a:ext cx="1734953" cy="1932559"/>
          </a:xfrm>
          <a:custGeom>
            <a:avLst/>
            <a:gdLst>
              <a:gd name="T0" fmla="*/ 9 w 1153"/>
              <a:gd name="T1" fmla="*/ 941 h 1058"/>
              <a:gd name="T2" fmla="*/ 55 w 1153"/>
              <a:gd name="T3" fmla="*/ 823 h 1058"/>
              <a:gd name="T4" fmla="*/ 108 w 1153"/>
              <a:gd name="T5" fmla="*/ 705 h 1058"/>
              <a:gd name="T6" fmla="*/ 122 w 1153"/>
              <a:gd name="T7" fmla="*/ 634 h 1058"/>
              <a:gd name="T8" fmla="*/ 67 w 1153"/>
              <a:gd name="T9" fmla="*/ 610 h 1058"/>
              <a:gd name="T10" fmla="*/ 23 w 1153"/>
              <a:gd name="T11" fmla="*/ 575 h 1058"/>
              <a:gd name="T12" fmla="*/ 28 w 1153"/>
              <a:gd name="T13" fmla="*/ 506 h 1058"/>
              <a:gd name="T14" fmla="*/ 90 w 1153"/>
              <a:gd name="T15" fmla="*/ 468 h 1058"/>
              <a:gd name="T16" fmla="*/ 160 w 1153"/>
              <a:gd name="T17" fmla="*/ 446 h 1058"/>
              <a:gd name="T18" fmla="*/ 229 w 1153"/>
              <a:gd name="T19" fmla="*/ 424 h 1058"/>
              <a:gd name="T20" fmla="*/ 297 w 1153"/>
              <a:gd name="T21" fmla="*/ 394 h 1058"/>
              <a:gd name="T22" fmla="*/ 332 w 1153"/>
              <a:gd name="T23" fmla="*/ 354 h 1058"/>
              <a:gd name="T24" fmla="*/ 274 w 1153"/>
              <a:gd name="T25" fmla="*/ 300 h 1058"/>
              <a:gd name="T26" fmla="*/ 224 w 1153"/>
              <a:gd name="T27" fmla="*/ 237 h 1058"/>
              <a:gd name="T28" fmla="*/ 287 w 1153"/>
              <a:gd name="T29" fmla="*/ 196 h 1058"/>
              <a:gd name="T30" fmla="*/ 352 w 1153"/>
              <a:gd name="T31" fmla="*/ 195 h 1058"/>
              <a:gd name="T32" fmla="*/ 405 w 1153"/>
              <a:gd name="T33" fmla="*/ 196 h 1058"/>
              <a:gd name="T34" fmla="*/ 454 w 1153"/>
              <a:gd name="T35" fmla="*/ 201 h 1058"/>
              <a:gd name="T36" fmla="*/ 504 w 1153"/>
              <a:gd name="T37" fmla="*/ 204 h 1058"/>
              <a:gd name="T38" fmla="*/ 551 w 1153"/>
              <a:gd name="T39" fmla="*/ 198 h 1058"/>
              <a:gd name="T40" fmla="*/ 581 w 1153"/>
              <a:gd name="T41" fmla="*/ 161 h 1058"/>
              <a:gd name="T42" fmla="*/ 545 w 1153"/>
              <a:gd name="T43" fmla="*/ 104 h 1058"/>
              <a:gd name="T44" fmla="*/ 511 w 1153"/>
              <a:gd name="T45" fmla="*/ 45 h 1058"/>
              <a:gd name="T46" fmla="*/ 569 w 1153"/>
              <a:gd name="T47" fmla="*/ 1 h 1058"/>
              <a:gd name="T48" fmla="*/ 654 w 1153"/>
              <a:gd name="T49" fmla="*/ 6 h 1058"/>
              <a:gd name="T50" fmla="*/ 764 w 1153"/>
              <a:gd name="T51" fmla="*/ 38 h 1058"/>
              <a:gd name="T52" fmla="*/ 878 w 1153"/>
              <a:gd name="T53" fmla="*/ 86 h 1058"/>
              <a:gd name="T54" fmla="*/ 994 w 1153"/>
              <a:gd name="T55" fmla="*/ 133 h 1058"/>
              <a:gd name="T56" fmla="*/ 1120 w 1153"/>
              <a:gd name="T57" fmla="*/ 164 h 1058"/>
              <a:gd name="T58" fmla="*/ 1114 w 1153"/>
              <a:gd name="T59" fmla="*/ 175 h 1058"/>
              <a:gd name="T60" fmla="*/ 1058 w 1153"/>
              <a:gd name="T61" fmla="*/ 189 h 1058"/>
              <a:gd name="T62" fmla="*/ 1007 w 1153"/>
              <a:gd name="T63" fmla="*/ 214 h 1058"/>
              <a:gd name="T64" fmla="*/ 973 w 1153"/>
              <a:gd name="T65" fmla="*/ 258 h 1058"/>
              <a:gd name="T66" fmla="*/ 959 w 1153"/>
              <a:gd name="T67" fmla="*/ 400 h 1058"/>
              <a:gd name="T68" fmla="*/ 907 w 1153"/>
              <a:gd name="T69" fmla="*/ 544 h 1058"/>
              <a:gd name="T70" fmla="*/ 819 w 1153"/>
              <a:gd name="T71" fmla="*/ 513 h 1058"/>
              <a:gd name="T72" fmla="*/ 792 w 1153"/>
              <a:gd name="T73" fmla="*/ 430 h 1058"/>
              <a:gd name="T74" fmla="*/ 759 w 1153"/>
              <a:gd name="T75" fmla="*/ 410 h 1058"/>
              <a:gd name="T76" fmla="*/ 738 w 1153"/>
              <a:gd name="T77" fmla="*/ 424 h 1058"/>
              <a:gd name="T78" fmla="*/ 698 w 1153"/>
              <a:gd name="T79" fmla="*/ 569 h 1058"/>
              <a:gd name="T80" fmla="*/ 692 w 1153"/>
              <a:gd name="T81" fmla="*/ 764 h 1058"/>
              <a:gd name="T82" fmla="*/ 671 w 1153"/>
              <a:gd name="T83" fmla="*/ 828 h 1058"/>
              <a:gd name="T84" fmla="*/ 650 w 1153"/>
              <a:gd name="T85" fmla="*/ 845 h 1058"/>
              <a:gd name="T86" fmla="*/ 571 w 1153"/>
              <a:gd name="T87" fmla="*/ 813 h 1058"/>
              <a:gd name="T88" fmla="*/ 513 w 1153"/>
              <a:gd name="T89" fmla="*/ 715 h 1058"/>
              <a:gd name="T90" fmla="*/ 491 w 1153"/>
              <a:gd name="T91" fmla="*/ 679 h 1058"/>
              <a:gd name="T92" fmla="*/ 443 w 1153"/>
              <a:gd name="T93" fmla="*/ 771 h 1058"/>
              <a:gd name="T94" fmla="*/ 409 w 1153"/>
              <a:gd name="T95" fmla="*/ 904 h 1058"/>
              <a:gd name="T96" fmla="*/ 370 w 1153"/>
              <a:gd name="T97" fmla="*/ 941 h 1058"/>
              <a:gd name="T98" fmla="*/ 338 w 1153"/>
              <a:gd name="T99" fmla="*/ 938 h 1058"/>
              <a:gd name="T100" fmla="*/ 293 w 1153"/>
              <a:gd name="T101" fmla="*/ 907 h 1058"/>
              <a:gd name="T102" fmla="*/ 270 w 1153"/>
              <a:gd name="T103" fmla="*/ 847 h 1058"/>
              <a:gd name="T104" fmla="*/ 253 w 1153"/>
              <a:gd name="T105" fmla="*/ 825 h 1058"/>
              <a:gd name="T106" fmla="*/ 190 w 1153"/>
              <a:gd name="T107" fmla="*/ 905 h 1058"/>
              <a:gd name="T108" fmla="*/ 117 w 1153"/>
              <a:gd name="T109" fmla="*/ 1010 h 1058"/>
              <a:gd name="T110" fmla="*/ 85 w 1153"/>
              <a:gd name="T111" fmla="*/ 1047 h 1058"/>
              <a:gd name="T112" fmla="*/ 63 w 1153"/>
              <a:gd name="T113" fmla="*/ 1057 h 1058"/>
              <a:gd name="T114" fmla="*/ 35 w 1153"/>
              <a:gd name="T115" fmla="*/ 1052 h 1058"/>
              <a:gd name="T116" fmla="*/ 12 w 1153"/>
              <a:gd name="T117" fmla="*/ 1037 h 10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1153" h="1058">
                <a:moveTo>
                  <a:pt x="8" y="1030"/>
                </a:moveTo>
                <a:lnTo>
                  <a:pt x="0" y="1003"/>
                </a:lnTo>
                <a:lnTo>
                  <a:pt x="2" y="972"/>
                </a:lnTo>
                <a:lnTo>
                  <a:pt x="9" y="941"/>
                </a:lnTo>
                <a:lnTo>
                  <a:pt x="16" y="912"/>
                </a:lnTo>
                <a:lnTo>
                  <a:pt x="28" y="882"/>
                </a:lnTo>
                <a:lnTo>
                  <a:pt x="41" y="852"/>
                </a:lnTo>
                <a:lnTo>
                  <a:pt x="55" y="823"/>
                </a:lnTo>
                <a:lnTo>
                  <a:pt x="67" y="793"/>
                </a:lnTo>
                <a:lnTo>
                  <a:pt x="81" y="764"/>
                </a:lnTo>
                <a:lnTo>
                  <a:pt x="94" y="734"/>
                </a:lnTo>
                <a:lnTo>
                  <a:pt x="108" y="705"/>
                </a:lnTo>
                <a:lnTo>
                  <a:pt x="119" y="675"/>
                </a:lnTo>
                <a:lnTo>
                  <a:pt x="120" y="660"/>
                </a:lnTo>
                <a:lnTo>
                  <a:pt x="123" y="647"/>
                </a:lnTo>
                <a:lnTo>
                  <a:pt x="122" y="634"/>
                </a:lnTo>
                <a:lnTo>
                  <a:pt x="111" y="624"/>
                </a:lnTo>
                <a:lnTo>
                  <a:pt x="97" y="619"/>
                </a:lnTo>
                <a:lnTo>
                  <a:pt x="82" y="614"/>
                </a:lnTo>
                <a:lnTo>
                  <a:pt x="67" y="610"/>
                </a:lnTo>
                <a:lnTo>
                  <a:pt x="54" y="604"/>
                </a:lnTo>
                <a:lnTo>
                  <a:pt x="41" y="597"/>
                </a:lnTo>
                <a:lnTo>
                  <a:pt x="31" y="587"/>
                </a:lnTo>
                <a:lnTo>
                  <a:pt x="23" y="575"/>
                </a:lnTo>
                <a:lnTo>
                  <a:pt x="17" y="559"/>
                </a:lnTo>
                <a:lnTo>
                  <a:pt x="16" y="541"/>
                </a:lnTo>
                <a:lnTo>
                  <a:pt x="20" y="522"/>
                </a:lnTo>
                <a:lnTo>
                  <a:pt x="28" y="506"/>
                </a:lnTo>
                <a:lnTo>
                  <a:pt x="40" y="491"/>
                </a:lnTo>
                <a:lnTo>
                  <a:pt x="56" y="483"/>
                </a:lnTo>
                <a:lnTo>
                  <a:pt x="73" y="475"/>
                </a:lnTo>
                <a:lnTo>
                  <a:pt x="90" y="468"/>
                </a:lnTo>
                <a:lnTo>
                  <a:pt x="108" y="462"/>
                </a:lnTo>
                <a:lnTo>
                  <a:pt x="125" y="456"/>
                </a:lnTo>
                <a:lnTo>
                  <a:pt x="142" y="451"/>
                </a:lnTo>
                <a:lnTo>
                  <a:pt x="160" y="446"/>
                </a:lnTo>
                <a:lnTo>
                  <a:pt x="177" y="440"/>
                </a:lnTo>
                <a:lnTo>
                  <a:pt x="194" y="436"/>
                </a:lnTo>
                <a:lnTo>
                  <a:pt x="211" y="430"/>
                </a:lnTo>
                <a:lnTo>
                  <a:pt x="229" y="424"/>
                </a:lnTo>
                <a:lnTo>
                  <a:pt x="246" y="417"/>
                </a:lnTo>
                <a:lnTo>
                  <a:pt x="263" y="410"/>
                </a:lnTo>
                <a:lnTo>
                  <a:pt x="279" y="402"/>
                </a:lnTo>
                <a:lnTo>
                  <a:pt x="297" y="394"/>
                </a:lnTo>
                <a:lnTo>
                  <a:pt x="313" y="384"/>
                </a:lnTo>
                <a:lnTo>
                  <a:pt x="322" y="376"/>
                </a:lnTo>
                <a:lnTo>
                  <a:pt x="329" y="365"/>
                </a:lnTo>
                <a:lnTo>
                  <a:pt x="332" y="354"/>
                </a:lnTo>
                <a:lnTo>
                  <a:pt x="331" y="342"/>
                </a:lnTo>
                <a:lnTo>
                  <a:pt x="317" y="326"/>
                </a:lnTo>
                <a:lnTo>
                  <a:pt x="297" y="312"/>
                </a:lnTo>
                <a:lnTo>
                  <a:pt x="274" y="300"/>
                </a:lnTo>
                <a:lnTo>
                  <a:pt x="251" y="288"/>
                </a:lnTo>
                <a:lnTo>
                  <a:pt x="232" y="274"/>
                </a:lnTo>
                <a:lnTo>
                  <a:pt x="222" y="258"/>
                </a:lnTo>
                <a:lnTo>
                  <a:pt x="224" y="237"/>
                </a:lnTo>
                <a:lnTo>
                  <a:pt x="241" y="211"/>
                </a:lnTo>
                <a:lnTo>
                  <a:pt x="256" y="204"/>
                </a:lnTo>
                <a:lnTo>
                  <a:pt x="271" y="199"/>
                </a:lnTo>
                <a:lnTo>
                  <a:pt x="287" y="196"/>
                </a:lnTo>
                <a:lnTo>
                  <a:pt x="304" y="194"/>
                </a:lnTo>
                <a:lnTo>
                  <a:pt x="318" y="194"/>
                </a:lnTo>
                <a:lnTo>
                  <a:pt x="336" y="194"/>
                </a:lnTo>
                <a:lnTo>
                  <a:pt x="352" y="195"/>
                </a:lnTo>
                <a:lnTo>
                  <a:pt x="368" y="195"/>
                </a:lnTo>
                <a:lnTo>
                  <a:pt x="381" y="195"/>
                </a:lnTo>
                <a:lnTo>
                  <a:pt x="392" y="196"/>
                </a:lnTo>
                <a:lnTo>
                  <a:pt x="405" y="196"/>
                </a:lnTo>
                <a:lnTo>
                  <a:pt x="418" y="197"/>
                </a:lnTo>
                <a:lnTo>
                  <a:pt x="430" y="198"/>
                </a:lnTo>
                <a:lnTo>
                  <a:pt x="442" y="199"/>
                </a:lnTo>
                <a:lnTo>
                  <a:pt x="454" y="201"/>
                </a:lnTo>
                <a:lnTo>
                  <a:pt x="467" y="202"/>
                </a:lnTo>
                <a:lnTo>
                  <a:pt x="480" y="203"/>
                </a:lnTo>
                <a:lnTo>
                  <a:pt x="491" y="203"/>
                </a:lnTo>
                <a:lnTo>
                  <a:pt x="504" y="204"/>
                </a:lnTo>
                <a:lnTo>
                  <a:pt x="517" y="203"/>
                </a:lnTo>
                <a:lnTo>
                  <a:pt x="528" y="202"/>
                </a:lnTo>
                <a:lnTo>
                  <a:pt x="540" y="201"/>
                </a:lnTo>
                <a:lnTo>
                  <a:pt x="551" y="198"/>
                </a:lnTo>
                <a:lnTo>
                  <a:pt x="563" y="195"/>
                </a:lnTo>
                <a:lnTo>
                  <a:pt x="575" y="187"/>
                </a:lnTo>
                <a:lnTo>
                  <a:pt x="581" y="175"/>
                </a:lnTo>
                <a:lnTo>
                  <a:pt x="581" y="161"/>
                </a:lnTo>
                <a:lnTo>
                  <a:pt x="579" y="149"/>
                </a:lnTo>
                <a:lnTo>
                  <a:pt x="571" y="133"/>
                </a:lnTo>
                <a:lnTo>
                  <a:pt x="558" y="118"/>
                </a:lnTo>
                <a:lnTo>
                  <a:pt x="545" y="104"/>
                </a:lnTo>
                <a:lnTo>
                  <a:pt x="533" y="90"/>
                </a:lnTo>
                <a:lnTo>
                  <a:pt x="521" y="76"/>
                </a:lnTo>
                <a:lnTo>
                  <a:pt x="513" y="61"/>
                </a:lnTo>
                <a:lnTo>
                  <a:pt x="511" y="45"/>
                </a:lnTo>
                <a:lnTo>
                  <a:pt x="514" y="27"/>
                </a:lnTo>
                <a:lnTo>
                  <a:pt x="532" y="14"/>
                </a:lnTo>
                <a:lnTo>
                  <a:pt x="550" y="6"/>
                </a:lnTo>
                <a:lnTo>
                  <a:pt x="569" y="1"/>
                </a:lnTo>
                <a:lnTo>
                  <a:pt x="589" y="0"/>
                </a:lnTo>
                <a:lnTo>
                  <a:pt x="611" y="0"/>
                </a:lnTo>
                <a:lnTo>
                  <a:pt x="632" y="2"/>
                </a:lnTo>
                <a:lnTo>
                  <a:pt x="654" y="6"/>
                </a:lnTo>
                <a:lnTo>
                  <a:pt x="674" y="8"/>
                </a:lnTo>
                <a:lnTo>
                  <a:pt x="704" y="17"/>
                </a:lnTo>
                <a:lnTo>
                  <a:pt x="734" y="27"/>
                </a:lnTo>
                <a:lnTo>
                  <a:pt x="764" y="38"/>
                </a:lnTo>
                <a:lnTo>
                  <a:pt x="793" y="50"/>
                </a:lnTo>
                <a:lnTo>
                  <a:pt x="822" y="61"/>
                </a:lnTo>
                <a:lnTo>
                  <a:pt x="850" y="74"/>
                </a:lnTo>
                <a:lnTo>
                  <a:pt x="878" y="86"/>
                </a:lnTo>
                <a:lnTo>
                  <a:pt x="907" y="98"/>
                </a:lnTo>
                <a:lnTo>
                  <a:pt x="936" y="111"/>
                </a:lnTo>
                <a:lnTo>
                  <a:pt x="964" y="122"/>
                </a:lnTo>
                <a:lnTo>
                  <a:pt x="994" y="133"/>
                </a:lnTo>
                <a:lnTo>
                  <a:pt x="1024" y="142"/>
                </a:lnTo>
                <a:lnTo>
                  <a:pt x="1055" y="151"/>
                </a:lnTo>
                <a:lnTo>
                  <a:pt x="1087" y="158"/>
                </a:lnTo>
                <a:lnTo>
                  <a:pt x="1120" y="164"/>
                </a:lnTo>
                <a:lnTo>
                  <a:pt x="1153" y="167"/>
                </a:lnTo>
                <a:lnTo>
                  <a:pt x="1141" y="169"/>
                </a:lnTo>
                <a:lnTo>
                  <a:pt x="1127" y="173"/>
                </a:lnTo>
                <a:lnTo>
                  <a:pt x="1114" y="175"/>
                </a:lnTo>
                <a:lnTo>
                  <a:pt x="1099" y="179"/>
                </a:lnTo>
                <a:lnTo>
                  <a:pt x="1085" y="181"/>
                </a:lnTo>
                <a:lnTo>
                  <a:pt x="1072" y="186"/>
                </a:lnTo>
                <a:lnTo>
                  <a:pt x="1058" y="189"/>
                </a:lnTo>
                <a:lnTo>
                  <a:pt x="1044" y="194"/>
                </a:lnTo>
                <a:lnTo>
                  <a:pt x="1031" y="199"/>
                </a:lnTo>
                <a:lnTo>
                  <a:pt x="1019" y="206"/>
                </a:lnTo>
                <a:lnTo>
                  <a:pt x="1007" y="214"/>
                </a:lnTo>
                <a:lnTo>
                  <a:pt x="997" y="224"/>
                </a:lnTo>
                <a:lnTo>
                  <a:pt x="987" y="234"/>
                </a:lnTo>
                <a:lnTo>
                  <a:pt x="979" y="246"/>
                </a:lnTo>
                <a:lnTo>
                  <a:pt x="973" y="258"/>
                </a:lnTo>
                <a:lnTo>
                  <a:pt x="968" y="273"/>
                </a:lnTo>
                <a:lnTo>
                  <a:pt x="961" y="312"/>
                </a:lnTo>
                <a:lnTo>
                  <a:pt x="959" y="355"/>
                </a:lnTo>
                <a:lnTo>
                  <a:pt x="959" y="400"/>
                </a:lnTo>
                <a:lnTo>
                  <a:pt x="956" y="444"/>
                </a:lnTo>
                <a:lnTo>
                  <a:pt x="948" y="483"/>
                </a:lnTo>
                <a:lnTo>
                  <a:pt x="933" y="518"/>
                </a:lnTo>
                <a:lnTo>
                  <a:pt x="907" y="544"/>
                </a:lnTo>
                <a:lnTo>
                  <a:pt x="865" y="559"/>
                </a:lnTo>
                <a:lnTo>
                  <a:pt x="845" y="548"/>
                </a:lnTo>
                <a:lnTo>
                  <a:pt x="830" y="531"/>
                </a:lnTo>
                <a:lnTo>
                  <a:pt x="819" y="513"/>
                </a:lnTo>
                <a:lnTo>
                  <a:pt x="812" y="492"/>
                </a:lnTo>
                <a:lnTo>
                  <a:pt x="807" y="471"/>
                </a:lnTo>
                <a:lnTo>
                  <a:pt x="800" y="450"/>
                </a:lnTo>
                <a:lnTo>
                  <a:pt x="792" y="430"/>
                </a:lnTo>
                <a:lnTo>
                  <a:pt x="779" y="412"/>
                </a:lnTo>
                <a:lnTo>
                  <a:pt x="772" y="409"/>
                </a:lnTo>
                <a:lnTo>
                  <a:pt x="765" y="409"/>
                </a:lnTo>
                <a:lnTo>
                  <a:pt x="759" y="410"/>
                </a:lnTo>
                <a:lnTo>
                  <a:pt x="754" y="413"/>
                </a:lnTo>
                <a:lnTo>
                  <a:pt x="748" y="416"/>
                </a:lnTo>
                <a:lnTo>
                  <a:pt x="742" y="420"/>
                </a:lnTo>
                <a:lnTo>
                  <a:pt x="738" y="424"/>
                </a:lnTo>
                <a:lnTo>
                  <a:pt x="734" y="429"/>
                </a:lnTo>
                <a:lnTo>
                  <a:pt x="715" y="475"/>
                </a:lnTo>
                <a:lnTo>
                  <a:pt x="703" y="521"/>
                </a:lnTo>
                <a:lnTo>
                  <a:pt x="698" y="569"/>
                </a:lnTo>
                <a:lnTo>
                  <a:pt x="697" y="618"/>
                </a:lnTo>
                <a:lnTo>
                  <a:pt x="697" y="666"/>
                </a:lnTo>
                <a:lnTo>
                  <a:pt x="696" y="716"/>
                </a:lnTo>
                <a:lnTo>
                  <a:pt x="692" y="764"/>
                </a:lnTo>
                <a:lnTo>
                  <a:pt x="682" y="813"/>
                </a:lnTo>
                <a:lnTo>
                  <a:pt x="679" y="817"/>
                </a:lnTo>
                <a:lnTo>
                  <a:pt x="675" y="823"/>
                </a:lnTo>
                <a:lnTo>
                  <a:pt x="671" y="828"/>
                </a:lnTo>
                <a:lnTo>
                  <a:pt x="666" y="833"/>
                </a:lnTo>
                <a:lnTo>
                  <a:pt x="662" y="838"/>
                </a:lnTo>
                <a:lnTo>
                  <a:pt x="656" y="841"/>
                </a:lnTo>
                <a:lnTo>
                  <a:pt x="650" y="845"/>
                </a:lnTo>
                <a:lnTo>
                  <a:pt x="643" y="846"/>
                </a:lnTo>
                <a:lnTo>
                  <a:pt x="616" y="841"/>
                </a:lnTo>
                <a:lnTo>
                  <a:pt x="591" y="830"/>
                </a:lnTo>
                <a:lnTo>
                  <a:pt x="571" y="813"/>
                </a:lnTo>
                <a:lnTo>
                  <a:pt x="552" y="791"/>
                </a:lnTo>
                <a:lnTo>
                  <a:pt x="537" y="767"/>
                </a:lnTo>
                <a:lnTo>
                  <a:pt x="523" y="741"/>
                </a:lnTo>
                <a:lnTo>
                  <a:pt x="513" y="715"/>
                </a:lnTo>
                <a:lnTo>
                  <a:pt x="504" y="690"/>
                </a:lnTo>
                <a:lnTo>
                  <a:pt x="500" y="685"/>
                </a:lnTo>
                <a:lnTo>
                  <a:pt x="496" y="681"/>
                </a:lnTo>
                <a:lnTo>
                  <a:pt x="491" y="679"/>
                </a:lnTo>
                <a:lnTo>
                  <a:pt x="485" y="682"/>
                </a:lnTo>
                <a:lnTo>
                  <a:pt x="466" y="709"/>
                </a:lnTo>
                <a:lnTo>
                  <a:pt x="452" y="739"/>
                </a:lnTo>
                <a:lnTo>
                  <a:pt x="443" y="771"/>
                </a:lnTo>
                <a:lnTo>
                  <a:pt x="436" y="805"/>
                </a:lnTo>
                <a:lnTo>
                  <a:pt x="429" y="839"/>
                </a:lnTo>
                <a:lnTo>
                  <a:pt x="421" y="873"/>
                </a:lnTo>
                <a:lnTo>
                  <a:pt x="409" y="904"/>
                </a:lnTo>
                <a:lnTo>
                  <a:pt x="393" y="931"/>
                </a:lnTo>
                <a:lnTo>
                  <a:pt x="386" y="936"/>
                </a:lnTo>
                <a:lnTo>
                  <a:pt x="378" y="939"/>
                </a:lnTo>
                <a:lnTo>
                  <a:pt x="370" y="941"/>
                </a:lnTo>
                <a:lnTo>
                  <a:pt x="362" y="942"/>
                </a:lnTo>
                <a:lnTo>
                  <a:pt x="354" y="942"/>
                </a:lnTo>
                <a:lnTo>
                  <a:pt x="346" y="941"/>
                </a:lnTo>
                <a:lnTo>
                  <a:pt x="338" y="938"/>
                </a:lnTo>
                <a:lnTo>
                  <a:pt x="330" y="937"/>
                </a:lnTo>
                <a:lnTo>
                  <a:pt x="316" y="929"/>
                </a:lnTo>
                <a:lnTo>
                  <a:pt x="304" y="920"/>
                </a:lnTo>
                <a:lnTo>
                  <a:pt x="293" y="907"/>
                </a:lnTo>
                <a:lnTo>
                  <a:pt x="285" y="893"/>
                </a:lnTo>
                <a:lnTo>
                  <a:pt x="279" y="878"/>
                </a:lnTo>
                <a:lnTo>
                  <a:pt x="274" y="863"/>
                </a:lnTo>
                <a:lnTo>
                  <a:pt x="270" y="847"/>
                </a:lnTo>
                <a:lnTo>
                  <a:pt x="267" y="832"/>
                </a:lnTo>
                <a:lnTo>
                  <a:pt x="263" y="826"/>
                </a:lnTo>
                <a:lnTo>
                  <a:pt x="259" y="824"/>
                </a:lnTo>
                <a:lnTo>
                  <a:pt x="253" y="825"/>
                </a:lnTo>
                <a:lnTo>
                  <a:pt x="247" y="829"/>
                </a:lnTo>
                <a:lnTo>
                  <a:pt x="226" y="853"/>
                </a:lnTo>
                <a:lnTo>
                  <a:pt x="208" y="878"/>
                </a:lnTo>
                <a:lnTo>
                  <a:pt x="190" y="905"/>
                </a:lnTo>
                <a:lnTo>
                  <a:pt x="171" y="931"/>
                </a:lnTo>
                <a:lnTo>
                  <a:pt x="154" y="958"/>
                </a:lnTo>
                <a:lnTo>
                  <a:pt x="135" y="983"/>
                </a:lnTo>
                <a:lnTo>
                  <a:pt x="117" y="1010"/>
                </a:lnTo>
                <a:lnTo>
                  <a:pt x="99" y="1035"/>
                </a:lnTo>
                <a:lnTo>
                  <a:pt x="94" y="1040"/>
                </a:lnTo>
                <a:lnTo>
                  <a:pt x="89" y="1043"/>
                </a:lnTo>
                <a:lnTo>
                  <a:pt x="85" y="1047"/>
                </a:lnTo>
                <a:lnTo>
                  <a:pt x="80" y="1050"/>
                </a:lnTo>
                <a:lnTo>
                  <a:pt x="74" y="1054"/>
                </a:lnTo>
                <a:lnTo>
                  <a:pt x="69" y="1056"/>
                </a:lnTo>
                <a:lnTo>
                  <a:pt x="63" y="1057"/>
                </a:lnTo>
                <a:lnTo>
                  <a:pt x="57" y="1058"/>
                </a:lnTo>
                <a:lnTo>
                  <a:pt x="50" y="1057"/>
                </a:lnTo>
                <a:lnTo>
                  <a:pt x="42" y="1055"/>
                </a:lnTo>
                <a:lnTo>
                  <a:pt x="35" y="1052"/>
                </a:lnTo>
                <a:lnTo>
                  <a:pt x="29" y="1050"/>
                </a:lnTo>
                <a:lnTo>
                  <a:pt x="23" y="1047"/>
                </a:lnTo>
                <a:lnTo>
                  <a:pt x="17" y="1042"/>
                </a:lnTo>
                <a:lnTo>
                  <a:pt x="12" y="1037"/>
                </a:lnTo>
                <a:lnTo>
                  <a:pt x="8" y="1030"/>
                </a:lnTo>
                <a:close/>
              </a:path>
            </a:pathLst>
          </a:custGeom>
          <a:solidFill>
            <a:srgbClr val="2DD600"/>
          </a:solidFill>
          <a:ln w="9525">
            <a:solidFill>
              <a:srgbClr val="000000"/>
            </a:solidFill>
            <a:round/>
            <a:headEnd/>
            <a:tailEnd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00" name="Freeform 118"/>
          <p:cNvSpPr>
            <a:spLocks/>
          </p:cNvSpPr>
          <p:nvPr/>
        </p:nvSpPr>
        <p:spPr bwMode="auto">
          <a:xfrm>
            <a:off x="6150843" y="4408711"/>
            <a:ext cx="42863" cy="36513"/>
          </a:xfrm>
          <a:custGeom>
            <a:avLst/>
            <a:gdLst>
              <a:gd name="T0" fmla="*/ 27 w 54"/>
              <a:gd name="T1" fmla="*/ 46 h 46"/>
              <a:gd name="T2" fmla="*/ 37 w 54"/>
              <a:gd name="T3" fmla="*/ 44 h 46"/>
              <a:gd name="T4" fmla="*/ 46 w 54"/>
              <a:gd name="T5" fmla="*/ 39 h 46"/>
              <a:gd name="T6" fmla="*/ 52 w 54"/>
              <a:gd name="T7" fmla="*/ 32 h 46"/>
              <a:gd name="T8" fmla="*/ 54 w 54"/>
              <a:gd name="T9" fmla="*/ 23 h 46"/>
              <a:gd name="T10" fmla="*/ 52 w 54"/>
              <a:gd name="T11" fmla="*/ 14 h 46"/>
              <a:gd name="T12" fmla="*/ 46 w 54"/>
              <a:gd name="T13" fmla="*/ 7 h 46"/>
              <a:gd name="T14" fmla="*/ 37 w 54"/>
              <a:gd name="T15" fmla="*/ 2 h 46"/>
              <a:gd name="T16" fmla="*/ 27 w 54"/>
              <a:gd name="T17" fmla="*/ 0 h 46"/>
              <a:gd name="T18" fmla="*/ 16 w 54"/>
              <a:gd name="T19" fmla="*/ 2 h 46"/>
              <a:gd name="T20" fmla="*/ 8 w 54"/>
              <a:gd name="T21" fmla="*/ 7 h 46"/>
              <a:gd name="T22" fmla="*/ 2 w 54"/>
              <a:gd name="T23" fmla="*/ 14 h 46"/>
              <a:gd name="T24" fmla="*/ 0 w 54"/>
              <a:gd name="T25" fmla="*/ 23 h 46"/>
              <a:gd name="T26" fmla="*/ 2 w 54"/>
              <a:gd name="T27" fmla="*/ 32 h 46"/>
              <a:gd name="T28" fmla="*/ 8 w 54"/>
              <a:gd name="T29" fmla="*/ 39 h 46"/>
              <a:gd name="T30" fmla="*/ 16 w 54"/>
              <a:gd name="T31" fmla="*/ 44 h 46"/>
              <a:gd name="T32" fmla="*/ 27 w 54"/>
              <a:gd name="T33" fmla="*/ 46 h 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54" h="46">
                <a:moveTo>
                  <a:pt x="27" y="46"/>
                </a:moveTo>
                <a:lnTo>
                  <a:pt x="37" y="44"/>
                </a:lnTo>
                <a:lnTo>
                  <a:pt x="46" y="39"/>
                </a:lnTo>
                <a:lnTo>
                  <a:pt x="52" y="32"/>
                </a:lnTo>
                <a:lnTo>
                  <a:pt x="54" y="23"/>
                </a:lnTo>
                <a:lnTo>
                  <a:pt x="52" y="14"/>
                </a:lnTo>
                <a:lnTo>
                  <a:pt x="46" y="7"/>
                </a:lnTo>
                <a:lnTo>
                  <a:pt x="37" y="2"/>
                </a:lnTo>
                <a:lnTo>
                  <a:pt x="27" y="0"/>
                </a:lnTo>
                <a:lnTo>
                  <a:pt x="16" y="2"/>
                </a:lnTo>
                <a:lnTo>
                  <a:pt x="8" y="7"/>
                </a:lnTo>
                <a:lnTo>
                  <a:pt x="2" y="14"/>
                </a:lnTo>
                <a:lnTo>
                  <a:pt x="0" y="23"/>
                </a:lnTo>
                <a:lnTo>
                  <a:pt x="2" y="32"/>
                </a:lnTo>
                <a:lnTo>
                  <a:pt x="8" y="39"/>
                </a:lnTo>
                <a:lnTo>
                  <a:pt x="16" y="44"/>
                </a:lnTo>
                <a:lnTo>
                  <a:pt x="27" y="46"/>
                </a:lnTo>
                <a:close/>
              </a:path>
            </a:pathLst>
          </a:custGeom>
          <a:solidFill>
            <a:srgbClr val="6DFF7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2101" name="Group 123"/>
          <p:cNvGrpSpPr>
            <a:grpSpLocks noChangeAspect="1"/>
          </p:cNvGrpSpPr>
          <p:nvPr/>
        </p:nvGrpSpPr>
        <p:grpSpPr bwMode="auto">
          <a:xfrm>
            <a:off x="194610" y="3679701"/>
            <a:ext cx="3014395" cy="2679269"/>
            <a:chOff x="1144" y="617"/>
            <a:chExt cx="3472" cy="3086"/>
          </a:xfrm>
        </p:grpSpPr>
        <p:sp>
          <p:nvSpPr>
            <p:cNvPr id="2103" name="Freeform 124"/>
            <p:cNvSpPr>
              <a:spLocks noEditPoints="1"/>
            </p:cNvSpPr>
            <p:nvPr/>
          </p:nvSpPr>
          <p:spPr bwMode="auto">
            <a:xfrm>
              <a:off x="1144" y="617"/>
              <a:ext cx="3472" cy="3086"/>
            </a:xfrm>
            <a:custGeom>
              <a:avLst/>
              <a:gdLst>
                <a:gd name="T0" fmla="*/ 2925 w 3472"/>
                <a:gd name="T1" fmla="*/ 629 h 3086"/>
                <a:gd name="T2" fmla="*/ 2466 w 3472"/>
                <a:gd name="T3" fmla="*/ 800 h 3086"/>
                <a:gd name="T4" fmla="*/ 3073 w 3472"/>
                <a:gd name="T5" fmla="*/ 1043 h 3086"/>
                <a:gd name="T6" fmla="*/ 3380 w 3472"/>
                <a:gd name="T7" fmla="*/ 1575 h 3086"/>
                <a:gd name="T8" fmla="*/ 3263 w 3472"/>
                <a:gd name="T9" fmla="*/ 1717 h 3086"/>
                <a:gd name="T10" fmla="*/ 2940 w 3472"/>
                <a:gd name="T11" fmla="*/ 1613 h 3086"/>
                <a:gd name="T12" fmla="*/ 2658 w 3472"/>
                <a:gd name="T13" fmla="*/ 1638 h 3086"/>
                <a:gd name="T14" fmla="*/ 2595 w 3472"/>
                <a:gd name="T15" fmla="*/ 1824 h 3086"/>
                <a:gd name="T16" fmla="*/ 2307 w 3472"/>
                <a:gd name="T17" fmla="*/ 1600 h 3086"/>
                <a:gd name="T18" fmla="*/ 1902 w 3472"/>
                <a:gd name="T19" fmla="*/ 1414 h 3086"/>
                <a:gd name="T20" fmla="*/ 1985 w 3472"/>
                <a:gd name="T21" fmla="*/ 1711 h 3086"/>
                <a:gd name="T22" fmla="*/ 2146 w 3472"/>
                <a:gd name="T23" fmla="*/ 2112 h 3086"/>
                <a:gd name="T24" fmla="*/ 2462 w 3472"/>
                <a:gd name="T25" fmla="*/ 2453 h 3086"/>
                <a:gd name="T26" fmla="*/ 2165 w 3472"/>
                <a:gd name="T27" fmla="*/ 2432 h 3086"/>
                <a:gd name="T28" fmla="*/ 1985 w 3472"/>
                <a:gd name="T29" fmla="*/ 2296 h 3086"/>
                <a:gd name="T30" fmla="*/ 1716 w 3472"/>
                <a:gd name="T31" fmla="*/ 2233 h 3086"/>
                <a:gd name="T32" fmla="*/ 1649 w 3472"/>
                <a:gd name="T33" fmla="*/ 1974 h 3086"/>
                <a:gd name="T34" fmla="*/ 1522 w 3472"/>
                <a:gd name="T35" fmla="*/ 1755 h 3086"/>
                <a:gd name="T36" fmla="*/ 1447 w 3472"/>
                <a:gd name="T37" fmla="*/ 1644 h 3086"/>
                <a:gd name="T38" fmla="*/ 1463 w 3472"/>
                <a:gd name="T39" fmla="*/ 1814 h 3086"/>
                <a:gd name="T40" fmla="*/ 1409 w 3472"/>
                <a:gd name="T41" fmla="*/ 2068 h 3086"/>
                <a:gd name="T42" fmla="*/ 1336 w 3472"/>
                <a:gd name="T43" fmla="*/ 2238 h 3086"/>
                <a:gd name="T44" fmla="*/ 1292 w 3472"/>
                <a:gd name="T45" fmla="*/ 1912 h 3086"/>
                <a:gd name="T46" fmla="*/ 1288 w 3472"/>
                <a:gd name="T47" fmla="*/ 1613 h 3086"/>
                <a:gd name="T48" fmla="*/ 1175 w 3472"/>
                <a:gd name="T49" fmla="*/ 1463 h 3086"/>
                <a:gd name="T50" fmla="*/ 946 w 3472"/>
                <a:gd name="T51" fmla="*/ 1473 h 3086"/>
                <a:gd name="T52" fmla="*/ 522 w 3472"/>
                <a:gd name="T53" fmla="*/ 1686 h 3086"/>
                <a:gd name="T54" fmla="*/ 532 w 3472"/>
                <a:gd name="T55" fmla="*/ 1400 h 3086"/>
                <a:gd name="T56" fmla="*/ 507 w 3472"/>
                <a:gd name="T57" fmla="*/ 1227 h 3086"/>
                <a:gd name="T58" fmla="*/ 250 w 3472"/>
                <a:gd name="T59" fmla="*/ 1444 h 3086"/>
                <a:gd name="T60" fmla="*/ 395 w 3472"/>
                <a:gd name="T61" fmla="*/ 2014 h 3086"/>
                <a:gd name="T62" fmla="*/ 482 w 3472"/>
                <a:gd name="T63" fmla="*/ 2530 h 3086"/>
                <a:gd name="T64" fmla="*/ 585 w 3472"/>
                <a:gd name="T65" fmla="*/ 2998 h 3086"/>
                <a:gd name="T66" fmla="*/ 361 w 3472"/>
                <a:gd name="T67" fmla="*/ 2793 h 3086"/>
                <a:gd name="T68" fmla="*/ 205 w 3472"/>
                <a:gd name="T69" fmla="*/ 2432 h 3086"/>
                <a:gd name="T70" fmla="*/ 196 w 3472"/>
                <a:gd name="T71" fmla="*/ 2793 h 3086"/>
                <a:gd name="T72" fmla="*/ 58 w 3472"/>
                <a:gd name="T73" fmla="*/ 2394 h 3086"/>
                <a:gd name="T74" fmla="*/ 29 w 3472"/>
                <a:gd name="T75" fmla="*/ 2027 h 3086"/>
                <a:gd name="T76" fmla="*/ 317 w 3472"/>
                <a:gd name="T77" fmla="*/ 1297 h 3086"/>
                <a:gd name="T78" fmla="*/ 591 w 3472"/>
                <a:gd name="T79" fmla="*/ 761 h 3086"/>
                <a:gd name="T80" fmla="*/ 747 w 3472"/>
                <a:gd name="T81" fmla="*/ 430 h 3086"/>
                <a:gd name="T82" fmla="*/ 1731 w 3472"/>
                <a:gd name="T83" fmla="*/ 516 h 3086"/>
                <a:gd name="T84" fmla="*/ 1683 w 3472"/>
                <a:gd name="T85" fmla="*/ 253 h 3086"/>
                <a:gd name="T86" fmla="*/ 2000 w 3472"/>
                <a:gd name="T87" fmla="*/ 123 h 3086"/>
                <a:gd name="T88" fmla="*/ 278 w 3472"/>
                <a:gd name="T89" fmla="*/ 1837 h 3086"/>
                <a:gd name="T90" fmla="*/ 196 w 3472"/>
                <a:gd name="T91" fmla="*/ 1569 h 3086"/>
                <a:gd name="T92" fmla="*/ 1180 w 3472"/>
                <a:gd name="T93" fmla="*/ 600 h 3086"/>
                <a:gd name="T94" fmla="*/ 795 w 3472"/>
                <a:gd name="T95" fmla="*/ 756 h 3086"/>
                <a:gd name="T96" fmla="*/ 1146 w 3472"/>
                <a:gd name="T97" fmla="*/ 595 h 3086"/>
                <a:gd name="T98" fmla="*/ 1171 w 3472"/>
                <a:gd name="T99" fmla="*/ 644 h 3086"/>
                <a:gd name="T100" fmla="*/ 1025 w 3472"/>
                <a:gd name="T101" fmla="*/ 877 h 3086"/>
                <a:gd name="T102" fmla="*/ 1424 w 3472"/>
                <a:gd name="T103" fmla="*/ 1087 h 3086"/>
                <a:gd name="T104" fmla="*/ 1428 w 3472"/>
                <a:gd name="T105" fmla="*/ 804 h 3086"/>
                <a:gd name="T106" fmla="*/ 1614 w 3472"/>
                <a:gd name="T107" fmla="*/ 1135 h 3086"/>
                <a:gd name="T108" fmla="*/ 1443 w 3472"/>
                <a:gd name="T109" fmla="*/ 752 h 3086"/>
                <a:gd name="T110" fmla="*/ 2057 w 3472"/>
                <a:gd name="T111" fmla="*/ 692 h 3086"/>
                <a:gd name="T112" fmla="*/ 1912 w 3472"/>
                <a:gd name="T113" fmla="*/ 1331 h 3086"/>
                <a:gd name="T114" fmla="*/ 1887 w 3472"/>
                <a:gd name="T115" fmla="*/ 1199 h 3086"/>
                <a:gd name="T116" fmla="*/ 1674 w 3472"/>
                <a:gd name="T117" fmla="*/ 809 h 3086"/>
                <a:gd name="T118" fmla="*/ 1589 w 3472"/>
                <a:gd name="T119" fmla="*/ 575 h 3086"/>
                <a:gd name="T120" fmla="*/ 2257 w 3472"/>
                <a:gd name="T121" fmla="*/ 771 h 3086"/>
                <a:gd name="T122" fmla="*/ 2472 w 3472"/>
                <a:gd name="T123" fmla="*/ 453 h 30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472" h="3086">
                  <a:moveTo>
                    <a:pt x="2399" y="38"/>
                  </a:moveTo>
                  <a:lnTo>
                    <a:pt x="2424" y="111"/>
                  </a:lnTo>
                  <a:lnTo>
                    <a:pt x="2457" y="180"/>
                  </a:lnTo>
                  <a:lnTo>
                    <a:pt x="2457" y="313"/>
                  </a:lnTo>
                  <a:lnTo>
                    <a:pt x="2466" y="328"/>
                  </a:lnTo>
                  <a:lnTo>
                    <a:pt x="2466" y="370"/>
                  </a:lnTo>
                  <a:lnTo>
                    <a:pt x="2482" y="386"/>
                  </a:lnTo>
                  <a:lnTo>
                    <a:pt x="2551" y="395"/>
                  </a:lnTo>
                  <a:lnTo>
                    <a:pt x="2658" y="443"/>
                  </a:lnTo>
                  <a:lnTo>
                    <a:pt x="2785" y="527"/>
                  </a:lnTo>
                  <a:lnTo>
                    <a:pt x="2842" y="566"/>
                  </a:lnTo>
                  <a:lnTo>
                    <a:pt x="2842" y="570"/>
                  </a:lnTo>
                  <a:lnTo>
                    <a:pt x="2883" y="585"/>
                  </a:lnTo>
                  <a:lnTo>
                    <a:pt x="2925" y="629"/>
                  </a:lnTo>
                  <a:lnTo>
                    <a:pt x="2912" y="664"/>
                  </a:lnTo>
                  <a:lnTo>
                    <a:pt x="2867" y="708"/>
                  </a:lnTo>
                  <a:lnTo>
                    <a:pt x="2818" y="664"/>
                  </a:lnTo>
                  <a:lnTo>
                    <a:pt x="2756" y="610"/>
                  </a:lnTo>
                  <a:lnTo>
                    <a:pt x="2672" y="570"/>
                  </a:lnTo>
                  <a:lnTo>
                    <a:pt x="2633" y="560"/>
                  </a:lnTo>
                  <a:lnTo>
                    <a:pt x="2545" y="570"/>
                  </a:lnTo>
                  <a:lnTo>
                    <a:pt x="2510" y="560"/>
                  </a:lnTo>
                  <a:lnTo>
                    <a:pt x="2453" y="560"/>
                  </a:lnTo>
                  <a:lnTo>
                    <a:pt x="2345" y="712"/>
                  </a:lnTo>
                  <a:lnTo>
                    <a:pt x="2355" y="733"/>
                  </a:lnTo>
                  <a:lnTo>
                    <a:pt x="2428" y="794"/>
                  </a:lnTo>
                  <a:lnTo>
                    <a:pt x="2453" y="800"/>
                  </a:lnTo>
                  <a:lnTo>
                    <a:pt x="2466" y="800"/>
                  </a:lnTo>
                  <a:lnTo>
                    <a:pt x="2466" y="804"/>
                  </a:lnTo>
                  <a:lnTo>
                    <a:pt x="2516" y="804"/>
                  </a:lnTo>
                  <a:lnTo>
                    <a:pt x="2595" y="781"/>
                  </a:lnTo>
                  <a:lnTo>
                    <a:pt x="2668" y="765"/>
                  </a:lnTo>
                  <a:lnTo>
                    <a:pt x="2785" y="756"/>
                  </a:lnTo>
                  <a:lnTo>
                    <a:pt x="2883" y="775"/>
                  </a:lnTo>
                  <a:lnTo>
                    <a:pt x="2902" y="781"/>
                  </a:lnTo>
                  <a:lnTo>
                    <a:pt x="2940" y="790"/>
                  </a:lnTo>
                  <a:lnTo>
                    <a:pt x="2981" y="834"/>
                  </a:lnTo>
                  <a:lnTo>
                    <a:pt x="3004" y="882"/>
                  </a:lnTo>
                  <a:lnTo>
                    <a:pt x="2984" y="892"/>
                  </a:lnTo>
                  <a:lnTo>
                    <a:pt x="2984" y="917"/>
                  </a:lnTo>
                  <a:lnTo>
                    <a:pt x="3019" y="980"/>
                  </a:lnTo>
                  <a:lnTo>
                    <a:pt x="3073" y="1043"/>
                  </a:lnTo>
                  <a:lnTo>
                    <a:pt x="3073" y="1049"/>
                  </a:lnTo>
                  <a:lnTo>
                    <a:pt x="3029" y="1053"/>
                  </a:lnTo>
                  <a:lnTo>
                    <a:pt x="3054" y="1122"/>
                  </a:lnTo>
                  <a:lnTo>
                    <a:pt x="3107" y="1195"/>
                  </a:lnTo>
                  <a:lnTo>
                    <a:pt x="3127" y="1214"/>
                  </a:lnTo>
                  <a:lnTo>
                    <a:pt x="3127" y="1218"/>
                  </a:lnTo>
                  <a:lnTo>
                    <a:pt x="3088" y="1227"/>
                  </a:lnTo>
                  <a:lnTo>
                    <a:pt x="3184" y="1346"/>
                  </a:lnTo>
                  <a:lnTo>
                    <a:pt x="3213" y="1366"/>
                  </a:lnTo>
                  <a:lnTo>
                    <a:pt x="3228" y="1391"/>
                  </a:lnTo>
                  <a:lnTo>
                    <a:pt x="3184" y="1394"/>
                  </a:lnTo>
                  <a:lnTo>
                    <a:pt x="3178" y="1400"/>
                  </a:lnTo>
                  <a:lnTo>
                    <a:pt x="3292" y="1508"/>
                  </a:lnTo>
                  <a:lnTo>
                    <a:pt x="3380" y="1575"/>
                  </a:lnTo>
                  <a:lnTo>
                    <a:pt x="3409" y="1609"/>
                  </a:lnTo>
                  <a:lnTo>
                    <a:pt x="3409" y="1613"/>
                  </a:lnTo>
                  <a:lnTo>
                    <a:pt x="3345" y="1623"/>
                  </a:lnTo>
                  <a:lnTo>
                    <a:pt x="3424" y="1697"/>
                  </a:lnTo>
                  <a:lnTo>
                    <a:pt x="3466" y="1726"/>
                  </a:lnTo>
                  <a:lnTo>
                    <a:pt x="3472" y="1745"/>
                  </a:lnTo>
                  <a:lnTo>
                    <a:pt x="3418" y="1745"/>
                  </a:lnTo>
                  <a:lnTo>
                    <a:pt x="3409" y="1736"/>
                  </a:lnTo>
                  <a:lnTo>
                    <a:pt x="3386" y="1740"/>
                  </a:lnTo>
                  <a:lnTo>
                    <a:pt x="3361" y="1740"/>
                  </a:lnTo>
                  <a:lnTo>
                    <a:pt x="3326" y="1736"/>
                  </a:lnTo>
                  <a:lnTo>
                    <a:pt x="3276" y="1707"/>
                  </a:lnTo>
                  <a:lnTo>
                    <a:pt x="3267" y="1707"/>
                  </a:lnTo>
                  <a:lnTo>
                    <a:pt x="3263" y="1717"/>
                  </a:lnTo>
                  <a:lnTo>
                    <a:pt x="3253" y="1726"/>
                  </a:lnTo>
                  <a:lnTo>
                    <a:pt x="3190" y="1692"/>
                  </a:lnTo>
                  <a:lnTo>
                    <a:pt x="3184" y="1697"/>
                  </a:lnTo>
                  <a:lnTo>
                    <a:pt x="3136" y="1663"/>
                  </a:lnTo>
                  <a:lnTo>
                    <a:pt x="3082" y="1644"/>
                  </a:lnTo>
                  <a:lnTo>
                    <a:pt x="3073" y="1663"/>
                  </a:lnTo>
                  <a:lnTo>
                    <a:pt x="3073" y="1667"/>
                  </a:lnTo>
                  <a:lnTo>
                    <a:pt x="3077" y="1672"/>
                  </a:lnTo>
                  <a:lnTo>
                    <a:pt x="3029" y="1657"/>
                  </a:lnTo>
                  <a:lnTo>
                    <a:pt x="2969" y="1609"/>
                  </a:lnTo>
                  <a:lnTo>
                    <a:pt x="2950" y="1600"/>
                  </a:lnTo>
                  <a:lnTo>
                    <a:pt x="2946" y="1600"/>
                  </a:lnTo>
                  <a:lnTo>
                    <a:pt x="2937" y="1609"/>
                  </a:lnTo>
                  <a:lnTo>
                    <a:pt x="2940" y="1613"/>
                  </a:lnTo>
                  <a:lnTo>
                    <a:pt x="2915" y="1619"/>
                  </a:lnTo>
                  <a:lnTo>
                    <a:pt x="2871" y="1575"/>
                  </a:lnTo>
                  <a:lnTo>
                    <a:pt x="2867" y="1575"/>
                  </a:lnTo>
                  <a:lnTo>
                    <a:pt x="2862" y="1569"/>
                  </a:lnTo>
                  <a:lnTo>
                    <a:pt x="2848" y="1590"/>
                  </a:lnTo>
                  <a:lnTo>
                    <a:pt x="2833" y="1603"/>
                  </a:lnTo>
                  <a:lnTo>
                    <a:pt x="2798" y="1584"/>
                  </a:lnTo>
                  <a:lnTo>
                    <a:pt x="2798" y="1578"/>
                  </a:lnTo>
                  <a:lnTo>
                    <a:pt x="2731" y="1540"/>
                  </a:lnTo>
                  <a:lnTo>
                    <a:pt x="2668" y="1536"/>
                  </a:lnTo>
                  <a:lnTo>
                    <a:pt x="2658" y="1521"/>
                  </a:lnTo>
                  <a:lnTo>
                    <a:pt x="2652" y="1540"/>
                  </a:lnTo>
                  <a:lnTo>
                    <a:pt x="2662" y="1575"/>
                  </a:lnTo>
                  <a:lnTo>
                    <a:pt x="2658" y="1638"/>
                  </a:lnTo>
                  <a:lnTo>
                    <a:pt x="2624" y="1644"/>
                  </a:lnTo>
                  <a:lnTo>
                    <a:pt x="2658" y="1784"/>
                  </a:lnTo>
                  <a:lnTo>
                    <a:pt x="2687" y="1849"/>
                  </a:lnTo>
                  <a:lnTo>
                    <a:pt x="2693" y="1853"/>
                  </a:lnTo>
                  <a:lnTo>
                    <a:pt x="2668" y="1862"/>
                  </a:lnTo>
                  <a:lnTo>
                    <a:pt x="2687" y="1922"/>
                  </a:lnTo>
                  <a:lnTo>
                    <a:pt x="2683" y="1926"/>
                  </a:lnTo>
                  <a:lnTo>
                    <a:pt x="2672" y="1926"/>
                  </a:lnTo>
                  <a:lnTo>
                    <a:pt x="2643" y="1878"/>
                  </a:lnTo>
                  <a:lnTo>
                    <a:pt x="2639" y="1878"/>
                  </a:lnTo>
                  <a:lnTo>
                    <a:pt x="2633" y="1882"/>
                  </a:lnTo>
                  <a:lnTo>
                    <a:pt x="2614" y="1859"/>
                  </a:lnTo>
                  <a:lnTo>
                    <a:pt x="2608" y="1837"/>
                  </a:lnTo>
                  <a:lnTo>
                    <a:pt x="2595" y="1824"/>
                  </a:lnTo>
                  <a:lnTo>
                    <a:pt x="2580" y="1824"/>
                  </a:lnTo>
                  <a:lnTo>
                    <a:pt x="2501" y="1740"/>
                  </a:lnTo>
                  <a:lnTo>
                    <a:pt x="2482" y="1711"/>
                  </a:lnTo>
                  <a:lnTo>
                    <a:pt x="2472" y="1701"/>
                  </a:lnTo>
                  <a:lnTo>
                    <a:pt x="2466" y="1701"/>
                  </a:lnTo>
                  <a:lnTo>
                    <a:pt x="2466" y="1726"/>
                  </a:lnTo>
                  <a:lnTo>
                    <a:pt x="2482" y="1755"/>
                  </a:lnTo>
                  <a:lnTo>
                    <a:pt x="2462" y="1751"/>
                  </a:lnTo>
                  <a:lnTo>
                    <a:pt x="2447" y="1726"/>
                  </a:lnTo>
                  <a:lnTo>
                    <a:pt x="2428" y="1717"/>
                  </a:lnTo>
                  <a:lnTo>
                    <a:pt x="2355" y="1632"/>
                  </a:lnTo>
                  <a:lnTo>
                    <a:pt x="2311" y="1609"/>
                  </a:lnTo>
                  <a:lnTo>
                    <a:pt x="2311" y="1603"/>
                  </a:lnTo>
                  <a:lnTo>
                    <a:pt x="2307" y="1600"/>
                  </a:lnTo>
                  <a:lnTo>
                    <a:pt x="2282" y="1619"/>
                  </a:lnTo>
                  <a:lnTo>
                    <a:pt x="2219" y="1531"/>
                  </a:lnTo>
                  <a:lnTo>
                    <a:pt x="2171" y="1448"/>
                  </a:lnTo>
                  <a:lnTo>
                    <a:pt x="2140" y="1486"/>
                  </a:lnTo>
                  <a:lnTo>
                    <a:pt x="2073" y="1404"/>
                  </a:lnTo>
                  <a:lnTo>
                    <a:pt x="2044" y="1404"/>
                  </a:lnTo>
                  <a:lnTo>
                    <a:pt x="1965" y="1350"/>
                  </a:lnTo>
                  <a:lnTo>
                    <a:pt x="1960" y="1356"/>
                  </a:lnTo>
                  <a:lnTo>
                    <a:pt x="1960" y="1366"/>
                  </a:lnTo>
                  <a:lnTo>
                    <a:pt x="1940" y="1360"/>
                  </a:lnTo>
                  <a:lnTo>
                    <a:pt x="1937" y="1360"/>
                  </a:lnTo>
                  <a:lnTo>
                    <a:pt x="1931" y="1366"/>
                  </a:lnTo>
                  <a:lnTo>
                    <a:pt x="1950" y="1385"/>
                  </a:lnTo>
                  <a:lnTo>
                    <a:pt x="1902" y="1414"/>
                  </a:lnTo>
                  <a:lnTo>
                    <a:pt x="1892" y="1423"/>
                  </a:lnTo>
                  <a:lnTo>
                    <a:pt x="1917" y="1444"/>
                  </a:lnTo>
                  <a:lnTo>
                    <a:pt x="1927" y="1433"/>
                  </a:lnTo>
                  <a:lnTo>
                    <a:pt x="1950" y="1454"/>
                  </a:lnTo>
                  <a:lnTo>
                    <a:pt x="1965" y="1454"/>
                  </a:lnTo>
                  <a:lnTo>
                    <a:pt x="1985" y="1483"/>
                  </a:lnTo>
                  <a:lnTo>
                    <a:pt x="2009" y="1486"/>
                  </a:lnTo>
                  <a:lnTo>
                    <a:pt x="2009" y="1531"/>
                  </a:lnTo>
                  <a:lnTo>
                    <a:pt x="1960" y="1600"/>
                  </a:lnTo>
                  <a:lnTo>
                    <a:pt x="1971" y="1619"/>
                  </a:lnTo>
                  <a:lnTo>
                    <a:pt x="1971" y="1638"/>
                  </a:lnTo>
                  <a:lnTo>
                    <a:pt x="1965" y="1638"/>
                  </a:lnTo>
                  <a:lnTo>
                    <a:pt x="1950" y="1676"/>
                  </a:lnTo>
                  <a:lnTo>
                    <a:pt x="1985" y="1711"/>
                  </a:lnTo>
                  <a:lnTo>
                    <a:pt x="1985" y="1730"/>
                  </a:lnTo>
                  <a:lnTo>
                    <a:pt x="2019" y="1765"/>
                  </a:lnTo>
                  <a:lnTo>
                    <a:pt x="2015" y="1799"/>
                  </a:lnTo>
                  <a:lnTo>
                    <a:pt x="2063" y="1828"/>
                  </a:lnTo>
                  <a:lnTo>
                    <a:pt x="2102" y="1887"/>
                  </a:lnTo>
                  <a:lnTo>
                    <a:pt x="2102" y="1922"/>
                  </a:lnTo>
                  <a:lnTo>
                    <a:pt x="2096" y="1931"/>
                  </a:lnTo>
                  <a:lnTo>
                    <a:pt x="2096" y="1945"/>
                  </a:lnTo>
                  <a:lnTo>
                    <a:pt x="2073" y="1964"/>
                  </a:lnTo>
                  <a:lnTo>
                    <a:pt x="2067" y="1970"/>
                  </a:lnTo>
                  <a:lnTo>
                    <a:pt x="2111" y="2048"/>
                  </a:lnTo>
                  <a:lnTo>
                    <a:pt x="2171" y="2058"/>
                  </a:lnTo>
                  <a:lnTo>
                    <a:pt x="2171" y="2096"/>
                  </a:lnTo>
                  <a:lnTo>
                    <a:pt x="2146" y="2112"/>
                  </a:lnTo>
                  <a:lnTo>
                    <a:pt x="2184" y="2150"/>
                  </a:lnTo>
                  <a:lnTo>
                    <a:pt x="2190" y="2175"/>
                  </a:lnTo>
                  <a:lnTo>
                    <a:pt x="2213" y="2200"/>
                  </a:lnTo>
                  <a:lnTo>
                    <a:pt x="2244" y="2209"/>
                  </a:lnTo>
                  <a:lnTo>
                    <a:pt x="2247" y="2204"/>
                  </a:lnTo>
                  <a:lnTo>
                    <a:pt x="2269" y="2242"/>
                  </a:lnTo>
                  <a:lnTo>
                    <a:pt x="2257" y="2263"/>
                  </a:lnTo>
                  <a:lnTo>
                    <a:pt x="2257" y="2282"/>
                  </a:lnTo>
                  <a:lnTo>
                    <a:pt x="2322" y="2325"/>
                  </a:lnTo>
                  <a:lnTo>
                    <a:pt x="2351" y="2325"/>
                  </a:lnTo>
                  <a:lnTo>
                    <a:pt x="2395" y="2365"/>
                  </a:lnTo>
                  <a:lnTo>
                    <a:pt x="2414" y="2374"/>
                  </a:lnTo>
                  <a:lnTo>
                    <a:pt x="2414" y="2413"/>
                  </a:lnTo>
                  <a:lnTo>
                    <a:pt x="2462" y="2453"/>
                  </a:lnTo>
                  <a:lnTo>
                    <a:pt x="2462" y="2507"/>
                  </a:lnTo>
                  <a:lnTo>
                    <a:pt x="2447" y="2530"/>
                  </a:lnTo>
                  <a:lnTo>
                    <a:pt x="2399" y="2545"/>
                  </a:lnTo>
                  <a:lnTo>
                    <a:pt x="2361" y="2539"/>
                  </a:lnTo>
                  <a:lnTo>
                    <a:pt x="2361" y="2516"/>
                  </a:lnTo>
                  <a:lnTo>
                    <a:pt x="2336" y="2495"/>
                  </a:lnTo>
                  <a:lnTo>
                    <a:pt x="2317" y="2491"/>
                  </a:lnTo>
                  <a:lnTo>
                    <a:pt x="2317" y="2486"/>
                  </a:lnTo>
                  <a:lnTo>
                    <a:pt x="2311" y="2482"/>
                  </a:lnTo>
                  <a:lnTo>
                    <a:pt x="2282" y="2491"/>
                  </a:lnTo>
                  <a:lnTo>
                    <a:pt x="2234" y="2482"/>
                  </a:lnTo>
                  <a:lnTo>
                    <a:pt x="2228" y="2422"/>
                  </a:lnTo>
                  <a:lnTo>
                    <a:pt x="2194" y="2422"/>
                  </a:lnTo>
                  <a:lnTo>
                    <a:pt x="2165" y="2432"/>
                  </a:lnTo>
                  <a:lnTo>
                    <a:pt x="2111" y="2422"/>
                  </a:lnTo>
                  <a:lnTo>
                    <a:pt x="2092" y="2409"/>
                  </a:lnTo>
                  <a:lnTo>
                    <a:pt x="2092" y="2388"/>
                  </a:lnTo>
                  <a:lnTo>
                    <a:pt x="2117" y="2374"/>
                  </a:lnTo>
                  <a:lnTo>
                    <a:pt x="2130" y="2374"/>
                  </a:lnTo>
                  <a:lnTo>
                    <a:pt x="2136" y="2369"/>
                  </a:lnTo>
                  <a:lnTo>
                    <a:pt x="2121" y="2355"/>
                  </a:lnTo>
                  <a:lnTo>
                    <a:pt x="2092" y="2355"/>
                  </a:lnTo>
                  <a:lnTo>
                    <a:pt x="2067" y="2344"/>
                  </a:lnTo>
                  <a:lnTo>
                    <a:pt x="2063" y="2344"/>
                  </a:lnTo>
                  <a:lnTo>
                    <a:pt x="2057" y="2305"/>
                  </a:lnTo>
                  <a:lnTo>
                    <a:pt x="2015" y="2273"/>
                  </a:lnTo>
                  <a:lnTo>
                    <a:pt x="1994" y="2273"/>
                  </a:lnTo>
                  <a:lnTo>
                    <a:pt x="1985" y="2296"/>
                  </a:lnTo>
                  <a:lnTo>
                    <a:pt x="1990" y="2321"/>
                  </a:lnTo>
                  <a:lnTo>
                    <a:pt x="1994" y="2325"/>
                  </a:lnTo>
                  <a:lnTo>
                    <a:pt x="2009" y="2388"/>
                  </a:lnTo>
                  <a:lnTo>
                    <a:pt x="1994" y="2397"/>
                  </a:lnTo>
                  <a:lnTo>
                    <a:pt x="1917" y="2403"/>
                  </a:lnTo>
                  <a:lnTo>
                    <a:pt x="1852" y="2403"/>
                  </a:lnTo>
                  <a:lnTo>
                    <a:pt x="1829" y="2388"/>
                  </a:lnTo>
                  <a:lnTo>
                    <a:pt x="1814" y="2365"/>
                  </a:lnTo>
                  <a:lnTo>
                    <a:pt x="1814" y="2334"/>
                  </a:lnTo>
                  <a:lnTo>
                    <a:pt x="1760" y="2296"/>
                  </a:lnTo>
                  <a:lnTo>
                    <a:pt x="1722" y="2302"/>
                  </a:lnTo>
                  <a:lnTo>
                    <a:pt x="1722" y="2277"/>
                  </a:lnTo>
                  <a:lnTo>
                    <a:pt x="1725" y="2263"/>
                  </a:lnTo>
                  <a:lnTo>
                    <a:pt x="1716" y="2233"/>
                  </a:lnTo>
                  <a:lnTo>
                    <a:pt x="1702" y="2213"/>
                  </a:lnTo>
                  <a:lnTo>
                    <a:pt x="1702" y="2165"/>
                  </a:lnTo>
                  <a:lnTo>
                    <a:pt x="1677" y="2135"/>
                  </a:lnTo>
                  <a:lnTo>
                    <a:pt x="1697" y="2077"/>
                  </a:lnTo>
                  <a:lnTo>
                    <a:pt x="1693" y="2071"/>
                  </a:lnTo>
                  <a:lnTo>
                    <a:pt x="1643" y="2112"/>
                  </a:lnTo>
                  <a:lnTo>
                    <a:pt x="1629" y="2112"/>
                  </a:lnTo>
                  <a:lnTo>
                    <a:pt x="1629" y="2081"/>
                  </a:lnTo>
                  <a:lnTo>
                    <a:pt x="1639" y="2071"/>
                  </a:lnTo>
                  <a:lnTo>
                    <a:pt x="1639" y="2062"/>
                  </a:lnTo>
                  <a:lnTo>
                    <a:pt x="1620" y="2052"/>
                  </a:lnTo>
                  <a:lnTo>
                    <a:pt x="1629" y="2008"/>
                  </a:lnTo>
                  <a:lnTo>
                    <a:pt x="1649" y="1983"/>
                  </a:lnTo>
                  <a:lnTo>
                    <a:pt x="1649" y="1974"/>
                  </a:lnTo>
                  <a:lnTo>
                    <a:pt x="1633" y="1960"/>
                  </a:lnTo>
                  <a:lnTo>
                    <a:pt x="1599" y="1993"/>
                  </a:lnTo>
                  <a:lnTo>
                    <a:pt x="1589" y="1993"/>
                  </a:lnTo>
                  <a:lnTo>
                    <a:pt x="1585" y="1964"/>
                  </a:lnTo>
                  <a:lnTo>
                    <a:pt x="1576" y="1887"/>
                  </a:lnTo>
                  <a:lnTo>
                    <a:pt x="1557" y="1882"/>
                  </a:lnTo>
                  <a:lnTo>
                    <a:pt x="1541" y="1843"/>
                  </a:lnTo>
                  <a:lnTo>
                    <a:pt x="1545" y="1828"/>
                  </a:lnTo>
                  <a:lnTo>
                    <a:pt x="1570" y="1818"/>
                  </a:lnTo>
                  <a:lnTo>
                    <a:pt x="1580" y="1809"/>
                  </a:lnTo>
                  <a:lnTo>
                    <a:pt x="1541" y="1799"/>
                  </a:lnTo>
                  <a:lnTo>
                    <a:pt x="1526" y="1789"/>
                  </a:lnTo>
                  <a:lnTo>
                    <a:pt x="1522" y="1784"/>
                  </a:lnTo>
                  <a:lnTo>
                    <a:pt x="1522" y="1755"/>
                  </a:lnTo>
                  <a:lnTo>
                    <a:pt x="1532" y="1740"/>
                  </a:lnTo>
                  <a:lnTo>
                    <a:pt x="1535" y="1736"/>
                  </a:lnTo>
                  <a:lnTo>
                    <a:pt x="1535" y="1730"/>
                  </a:lnTo>
                  <a:lnTo>
                    <a:pt x="1507" y="1726"/>
                  </a:lnTo>
                  <a:lnTo>
                    <a:pt x="1487" y="1717"/>
                  </a:lnTo>
                  <a:lnTo>
                    <a:pt x="1491" y="1686"/>
                  </a:lnTo>
                  <a:lnTo>
                    <a:pt x="1501" y="1667"/>
                  </a:lnTo>
                  <a:lnTo>
                    <a:pt x="1512" y="1657"/>
                  </a:lnTo>
                  <a:lnTo>
                    <a:pt x="1491" y="1648"/>
                  </a:lnTo>
                  <a:lnTo>
                    <a:pt x="1491" y="1644"/>
                  </a:lnTo>
                  <a:lnTo>
                    <a:pt x="1487" y="1638"/>
                  </a:lnTo>
                  <a:lnTo>
                    <a:pt x="1468" y="1657"/>
                  </a:lnTo>
                  <a:lnTo>
                    <a:pt x="1453" y="1657"/>
                  </a:lnTo>
                  <a:lnTo>
                    <a:pt x="1447" y="1644"/>
                  </a:lnTo>
                  <a:lnTo>
                    <a:pt x="1447" y="1628"/>
                  </a:lnTo>
                  <a:lnTo>
                    <a:pt x="1443" y="1623"/>
                  </a:lnTo>
                  <a:lnTo>
                    <a:pt x="1405" y="1653"/>
                  </a:lnTo>
                  <a:lnTo>
                    <a:pt x="1405" y="1663"/>
                  </a:lnTo>
                  <a:lnTo>
                    <a:pt x="1434" y="1676"/>
                  </a:lnTo>
                  <a:lnTo>
                    <a:pt x="1438" y="1672"/>
                  </a:lnTo>
                  <a:lnTo>
                    <a:pt x="1472" y="1701"/>
                  </a:lnTo>
                  <a:lnTo>
                    <a:pt x="1478" y="1726"/>
                  </a:lnTo>
                  <a:lnTo>
                    <a:pt x="1482" y="1730"/>
                  </a:lnTo>
                  <a:lnTo>
                    <a:pt x="1482" y="1745"/>
                  </a:lnTo>
                  <a:lnTo>
                    <a:pt x="1418" y="1751"/>
                  </a:lnTo>
                  <a:lnTo>
                    <a:pt x="1409" y="1761"/>
                  </a:lnTo>
                  <a:lnTo>
                    <a:pt x="1418" y="1784"/>
                  </a:lnTo>
                  <a:lnTo>
                    <a:pt x="1463" y="1814"/>
                  </a:lnTo>
                  <a:lnTo>
                    <a:pt x="1491" y="1868"/>
                  </a:lnTo>
                  <a:lnTo>
                    <a:pt x="1468" y="1868"/>
                  </a:lnTo>
                  <a:lnTo>
                    <a:pt x="1447" y="1853"/>
                  </a:lnTo>
                  <a:lnTo>
                    <a:pt x="1443" y="1849"/>
                  </a:lnTo>
                  <a:lnTo>
                    <a:pt x="1418" y="1878"/>
                  </a:lnTo>
                  <a:lnTo>
                    <a:pt x="1463" y="1912"/>
                  </a:lnTo>
                  <a:lnTo>
                    <a:pt x="1482" y="1945"/>
                  </a:lnTo>
                  <a:lnTo>
                    <a:pt x="1487" y="2008"/>
                  </a:lnTo>
                  <a:lnTo>
                    <a:pt x="1472" y="2018"/>
                  </a:lnTo>
                  <a:lnTo>
                    <a:pt x="1482" y="2037"/>
                  </a:lnTo>
                  <a:lnTo>
                    <a:pt x="1482" y="2068"/>
                  </a:lnTo>
                  <a:lnTo>
                    <a:pt x="1472" y="2077"/>
                  </a:lnTo>
                  <a:lnTo>
                    <a:pt x="1472" y="2081"/>
                  </a:lnTo>
                  <a:lnTo>
                    <a:pt x="1409" y="2068"/>
                  </a:lnTo>
                  <a:lnTo>
                    <a:pt x="1386" y="2068"/>
                  </a:lnTo>
                  <a:lnTo>
                    <a:pt x="1380" y="2071"/>
                  </a:lnTo>
                  <a:lnTo>
                    <a:pt x="1443" y="2112"/>
                  </a:lnTo>
                  <a:lnTo>
                    <a:pt x="1463" y="2140"/>
                  </a:lnTo>
                  <a:lnTo>
                    <a:pt x="1472" y="2185"/>
                  </a:lnTo>
                  <a:lnTo>
                    <a:pt x="1438" y="2209"/>
                  </a:lnTo>
                  <a:lnTo>
                    <a:pt x="1434" y="2209"/>
                  </a:lnTo>
                  <a:lnTo>
                    <a:pt x="1424" y="2219"/>
                  </a:lnTo>
                  <a:lnTo>
                    <a:pt x="1453" y="2267"/>
                  </a:lnTo>
                  <a:lnTo>
                    <a:pt x="1447" y="2282"/>
                  </a:lnTo>
                  <a:lnTo>
                    <a:pt x="1418" y="2292"/>
                  </a:lnTo>
                  <a:lnTo>
                    <a:pt x="1399" y="2292"/>
                  </a:lnTo>
                  <a:lnTo>
                    <a:pt x="1351" y="2223"/>
                  </a:lnTo>
                  <a:lnTo>
                    <a:pt x="1336" y="2238"/>
                  </a:lnTo>
                  <a:lnTo>
                    <a:pt x="1332" y="2238"/>
                  </a:lnTo>
                  <a:lnTo>
                    <a:pt x="1322" y="2229"/>
                  </a:lnTo>
                  <a:lnTo>
                    <a:pt x="1370" y="2096"/>
                  </a:lnTo>
                  <a:lnTo>
                    <a:pt x="1367" y="2091"/>
                  </a:lnTo>
                  <a:lnTo>
                    <a:pt x="1357" y="2091"/>
                  </a:lnTo>
                  <a:lnTo>
                    <a:pt x="1332" y="2140"/>
                  </a:lnTo>
                  <a:lnTo>
                    <a:pt x="1317" y="2140"/>
                  </a:lnTo>
                  <a:lnTo>
                    <a:pt x="1326" y="2106"/>
                  </a:lnTo>
                  <a:lnTo>
                    <a:pt x="1292" y="2081"/>
                  </a:lnTo>
                  <a:lnTo>
                    <a:pt x="1288" y="2048"/>
                  </a:lnTo>
                  <a:lnTo>
                    <a:pt x="1288" y="2004"/>
                  </a:lnTo>
                  <a:lnTo>
                    <a:pt x="1248" y="1999"/>
                  </a:lnTo>
                  <a:lnTo>
                    <a:pt x="1248" y="1970"/>
                  </a:lnTo>
                  <a:lnTo>
                    <a:pt x="1292" y="1912"/>
                  </a:lnTo>
                  <a:lnTo>
                    <a:pt x="1292" y="1903"/>
                  </a:lnTo>
                  <a:lnTo>
                    <a:pt x="1253" y="1903"/>
                  </a:lnTo>
                  <a:lnTo>
                    <a:pt x="1244" y="1897"/>
                  </a:lnTo>
                  <a:lnTo>
                    <a:pt x="1228" y="1897"/>
                  </a:lnTo>
                  <a:lnTo>
                    <a:pt x="1228" y="1843"/>
                  </a:lnTo>
                  <a:lnTo>
                    <a:pt x="1259" y="1799"/>
                  </a:lnTo>
                  <a:lnTo>
                    <a:pt x="1228" y="1799"/>
                  </a:lnTo>
                  <a:lnTo>
                    <a:pt x="1225" y="1805"/>
                  </a:lnTo>
                  <a:lnTo>
                    <a:pt x="1215" y="1805"/>
                  </a:lnTo>
                  <a:lnTo>
                    <a:pt x="1215" y="1701"/>
                  </a:lnTo>
                  <a:lnTo>
                    <a:pt x="1253" y="1676"/>
                  </a:lnTo>
                  <a:lnTo>
                    <a:pt x="1278" y="1672"/>
                  </a:lnTo>
                  <a:lnTo>
                    <a:pt x="1288" y="1619"/>
                  </a:lnTo>
                  <a:lnTo>
                    <a:pt x="1288" y="1613"/>
                  </a:lnTo>
                  <a:lnTo>
                    <a:pt x="1278" y="1609"/>
                  </a:lnTo>
                  <a:lnTo>
                    <a:pt x="1263" y="1609"/>
                  </a:lnTo>
                  <a:lnTo>
                    <a:pt x="1234" y="1648"/>
                  </a:lnTo>
                  <a:lnTo>
                    <a:pt x="1184" y="1644"/>
                  </a:lnTo>
                  <a:lnTo>
                    <a:pt x="1180" y="1638"/>
                  </a:lnTo>
                  <a:lnTo>
                    <a:pt x="1171" y="1638"/>
                  </a:lnTo>
                  <a:lnTo>
                    <a:pt x="1171" y="1619"/>
                  </a:lnTo>
                  <a:lnTo>
                    <a:pt x="1190" y="1600"/>
                  </a:lnTo>
                  <a:lnTo>
                    <a:pt x="1184" y="1550"/>
                  </a:lnTo>
                  <a:lnTo>
                    <a:pt x="1171" y="1540"/>
                  </a:lnTo>
                  <a:lnTo>
                    <a:pt x="1171" y="1521"/>
                  </a:lnTo>
                  <a:lnTo>
                    <a:pt x="1209" y="1463"/>
                  </a:lnTo>
                  <a:lnTo>
                    <a:pt x="1194" y="1448"/>
                  </a:lnTo>
                  <a:lnTo>
                    <a:pt x="1175" y="1463"/>
                  </a:lnTo>
                  <a:lnTo>
                    <a:pt x="1155" y="1458"/>
                  </a:lnTo>
                  <a:lnTo>
                    <a:pt x="1152" y="1454"/>
                  </a:lnTo>
                  <a:lnTo>
                    <a:pt x="1152" y="1444"/>
                  </a:lnTo>
                  <a:lnTo>
                    <a:pt x="1184" y="1423"/>
                  </a:lnTo>
                  <a:lnTo>
                    <a:pt x="1209" y="1394"/>
                  </a:lnTo>
                  <a:lnTo>
                    <a:pt x="1200" y="1369"/>
                  </a:lnTo>
                  <a:lnTo>
                    <a:pt x="1175" y="1369"/>
                  </a:lnTo>
                  <a:lnTo>
                    <a:pt x="1152" y="1306"/>
                  </a:lnTo>
                  <a:lnTo>
                    <a:pt x="1127" y="1341"/>
                  </a:lnTo>
                  <a:lnTo>
                    <a:pt x="1107" y="1356"/>
                  </a:lnTo>
                  <a:lnTo>
                    <a:pt x="1102" y="1350"/>
                  </a:lnTo>
                  <a:lnTo>
                    <a:pt x="1092" y="1350"/>
                  </a:lnTo>
                  <a:lnTo>
                    <a:pt x="1067" y="1385"/>
                  </a:lnTo>
                  <a:lnTo>
                    <a:pt x="946" y="1473"/>
                  </a:lnTo>
                  <a:lnTo>
                    <a:pt x="931" y="1467"/>
                  </a:lnTo>
                  <a:lnTo>
                    <a:pt x="931" y="1458"/>
                  </a:lnTo>
                  <a:lnTo>
                    <a:pt x="912" y="1458"/>
                  </a:lnTo>
                  <a:lnTo>
                    <a:pt x="795" y="1565"/>
                  </a:lnTo>
                  <a:lnTo>
                    <a:pt x="785" y="1565"/>
                  </a:lnTo>
                  <a:lnTo>
                    <a:pt x="775" y="1550"/>
                  </a:lnTo>
                  <a:lnTo>
                    <a:pt x="687" y="1609"/>
                  </a:lnTo>
                  <a:lnTo>
                    <a:pt x="630" y="1657"/>
                  </a:lnTo>
                  <a:lnTo>
                    <a:pt x="620" y="1657"/>
                  </a:lnTo>
                  <a:lnTo>
                    <a:pt x="620" y="1638"/>
                  </a:lnTo>
                  <a:lnTo>
                    <a:pt x="624" y="1632"/>
                  </a:lnTo>
                  <a:lnTo>
                    <a:pt x="620" y="1628"/>
                  </a:lnTo>
                  <a:lnTo>
                    <a:pt x="557" y="1667"/>
                  </a:lnTo>
                  <a:lnTo>
                    <a:pt x="522" y="1686"/>
                  </a:lnTo>
                  <a:lnTo>
                    <a:pt x="503" y="1686"/>
                  </a:lnTo>
                  <a:lnTo>
                    <a:pt x="478" y="1707"/>
                  </a:lnTo>
                  <a:lnTo>
                    <a:pt x="453" y="1730"/>
                  </a:lnTo>
                  <a:lnTo>
                    <a:pt x="361" y="1784"/>
                  </a:lnTo>
                  <a:lnTo>
                    <a:pt x="355" y="1784"/>
                  </a:lnTo>
                  <a:lnTo>
                    <a:pt x="390" y="1730"/>
                  </a:lnTo>
                  <a:lnTo>
                    <a:pt x="468" y="1623"/>
                  </a:lnTo>
                  <a:lnTo>
                    <a:pt x="497" y="1559"/>
                  </a:lnTo>
                  <a:lnTo>
                    <a:pt x="497" y="1555"/>
                  </a:lnTo>
                  <a:lnTo>
                    <a:pt x="493" y="1550"/>
                  </a:lnTo>
                  <a:lnTo>
                    <a:pt x="468" y="1555"/>
                  </a:lnTo>
                  <a:lnTo>
                    <a:pt x="468" y="1536"/>
                  </a:lnTo>
                  <a:lnTo>
                    <a:pt x="516" y="1454"/>
                  </a:lnTo>
                  <a:lnTo>
                    <a:pt x="532" y="1400"/>
                  </a:lnTo>
                  <a:lnTo>
                    <a:pt x="547" y="1360"/>
                  </a:lnTo>
                  <a:lnTo>
                    <a:pt x="547" y="1356"/>
                  </a:lnTo>
                  <a:lnTo>
                    <a:pt x="541" y="1350"/>
                  </a:lnTo>
                  <a:lnTo>
                    <a:pt x="526" y="1350"/>
                  </a:lnTo>
                  <a:lnTo>
                    <a:pt x="516" y="1360"/>
                  </a:lnTo>
                  <a:lnTo>
                    <a:pt x="503" y="1350"/>
                  </a:lnTo>
                  <a:lnTo>
                    <a:pt x="497" y="1346"/>
                  </a:lnTo>
                  <a:lnTo>
                    <a:pt x="535" y="1281"/>
                  </a:lnTo>
                  <a:lnTo>
                    <a:pt x="535" y="1258"/>
                  </a:lnTo>
                  <a:lnTo>
                    <a:pt x="526" y="1249"/>
                  </a:lnTo>
                  <a:lnTo>
                    <a:pt x="522" y="1252"/>
                  </a:lnTo>
                  <a:lnTo>
                    <a:pt x="522" y="1262"/>
                  </a:lnTo>
                  <a:lnTo>
                    <a:pt x="507" y="1262"/>
                  </a:lnTo>
                  <a:lnTo>
                    <a:pt x="507" y="1227"/>
                  </a:lnTo>
                  <a:lnTo>
                    <a:pt x="535" y="1155"/>
                  </a:lnTo>
                  <a:lnTo>
                    <a:pt x="512" y="1135"/>
                  </a:lnTo>
                  <a:lnTo>
                    <a:pt x="405" y="1227"/>
                  </a:lnTo>
                  <a:lnTo>
                    <a:pt x="384" y="1262"/>
                  </a:lnTo>
                  <a:lnTo>
                    <a:pt x="370" y="1277"/>
                  </a:lnTo>
                  <a:lnTo>
                    <a:pt x="370" y="1293"/>
                  </a:lnTo>
                  <a:lnTo>
                    <a:pt x="294" y="1375"/>
                  </a:lnTo>
                  <a:lnTo>
                    <a:pt x="294" y="1391"/>
                  </a:lnTo>
                  <a:lnTo>
                    <a:pt x="288" y="1385"/>
                  </a:lnTo>
                  <a:lnTo>
                    <a:pt x="259" y="1423"/>
                  </a:lnTo>
                  <a:lnTo>
                    <a:pt x="263" y="1438"/>
                  </a:lnTo>
                  <a:lnTo>
                    <a:pt x="263" y="1433"/>
                  </a:lnTo>
                  <a:lnTo>
                    <a:pt x="259" y="1429"/>
                  </a:lnTo>
                  <a:lnTo>
                    <a:pt x="250" y="1444"/>
                  </a:lnTo>
                  <a:lnTo>
                    <a:pt x="244" y="1463"/>
                  </a:lnTo>
                  <a:lnTo>
                    <a:pt x="225" y="1502"/>
                  </a:lnTo>
                  <a:lnTo>
                    <a:pt x="219" y="1550"/>
                  </a:lnTo>
                  <a:lnTo>
                    <a:pt x="219" y="1575"/>
                  </a:lnTo>
                  <a:lnTo>
                    <a:pt x="253" y="1663"/>
                  </a:lnTo>
                  <a:lnTo>
                    <a:pt x="294" y="1824"/>
                  </a:lnTo>
                  <a:lnTo>
                    <a:pt x="294" y="1837"/>
                  </a:lnTo>
                  <a:lnTo>
                    <a:pt x="317" y="1853"/>
                  </a:lnTo>
                  <a:lnTo>
                    <a:pt x="351" y="1853"/>
                  </a:lnTo>
                  <a:lnTo>
                    <a:pt x="370" y="1882"/>
                  </a:lnTo>
                  <a:lnTo>
                    <a:pt x="370" y="1922"/>
                  </a:lnTo>
                  <a:lnTo>
                    <a:pt x="405" y="1941"/>
                  </a:lnTo>
                  <a:lnTo>
                    <a:pt x="424" y="1964"/>
                  </a:lnTo>
                  <a:lnTo>
                    <a:pt x="395" y="2014"/>
                  </a:lnTo>
                  <a:lnTo>
                    <a:pt x="440" y="2048"/>
                  </a:lnTo>
                  <a:lnTo>
                    <a:pt x="443" y="2058"/>
                  </a:lnTo>
                  <a:lnTo>
                    <a:pt x="443" y="2071"/>
                  </a:lnTo>
                  <a:lnTo>
                    <a:pt x="415" y="2096"/>
                  </a:lnTo>
                  <a:lnTo>
                    <a:pt x="428" y="2135"/>
                  </a:lnTo>
                  <a:lnTo>
                    <a:pt x="428" y="2165"/>
                  </a:lnTo>
                  <a:lnTo>
                    <a:pt x="409" y="2204"/>
                  </a:lnTo>
                  <a:lnTo>
                    <a:pt x="449" y="2257"/>
                  </a:lnTo>
                  <a:lnTo>
                    <a:pt x="459" y="2286"/>
                  </a:lnTo>
                  <a:lnTo>
                    <a:pt x="443" y="2350"/>
                  </a:lnTo>
                  <a:lnTo>
                    <a:pt x="488" y="2419"/>
                  </a:lnTo>
                  <a:lnTo>
                    <a:pt x="478" y="2466"/>
                  </a:lnTo>
                  <a:lnTo>
                    <a:pt x="459" y="2491"/>
                  </a:lnTo>
                  <a:lnTo>
                    <a:pt x="482" y="2530"/>
                  </a:lnTo>
                  <a:lnTo>
                    <a:pt x="482" y="2560"/>
                  </a:lnTo>
                  <a:lnTo>
                    <a:pt x="443" y="2599"/>
                  </a:lnTo>
                  <a:lnTo>
                    <a:pt x="453" y="2614"/>
                  </a:lnTo>
                  <a:lnTo>
                    <a:pt x="453" y="2647"/>
                  </a:lnTo>
                  <a:lnTo>
                    <a:pt x="522" y="2681"/>
                  </a:lnTo>
                  <a:lnTo>
                    <a:pt x="526" y="2720"/>
                  </a:lnTo>
                  <a:lnTo>
                    <a:pt x="570" y="2770"/>
                  </a:lnTo>
                  <a:lnTo>
                    <a:pt x="601" y="2833"/>
                  </a:lnTo>
                  <a:lnTo>
                    <a:pt x="570" y="2862"/>
                  </a:lnTo>
                  <a:lnTo>
                    <a:pt x="576" y="2900"/>
                  </a:lnTo>
                  <a:lnTo>
                    <a:pt x="580" y="2940"/>
                  </a:lnTo>
                  <a:lnTo>
                    <a:pt x="580" y="2954"/>
                  </a:lnTo>
                  <a:lnTo>
                    <a:pt x="570" y="2965"/>
                  </a:lnTo>
                  <a:lnTo>
                    <a:pt x="585" y="2998"/>
                  </a:lnTo>
                  <a:lnTo>
                    <a:pt x="580" y="3032"/>
                  </a:lnTo>
                  <a:lnTo>
                    <a:pt x="591" y="3051"/>
                  </a:lnTo>
                  <a:lnTo>
                    <a:pt x="591" y="3071"/>
                  </a:lnTo>
                  <a:lnTo>
                    <a:pt x="535" y="3086"/>
                  </a:lnTo>
                  <a:lnTo>
                    <a:pt x="522" y="3076"/>
                  </a:lnTo>
                  <a:lnTo>
                    <a:pt x="512" y="3057"/>
                  </a:lnTo>
                  <a:lnTo>
                    <a:pt x="478" y="3032"/>
                  </a:lnTo>
                  <a:lnTo>
                    <a:pt x="443" y="2979"/>
                  </a:lnTo>
                  <a:lnTo>
                    <a:pt x="440" y="2925"/>
                  </a:lnTo>
                  <a:lnTo>
                    <a:pt x="409" y="2900"/>
                  </a:lnTo>
                  <a:lnTo>
                    <a:pt x="365" y="2877"/>
                  </a:lnTo>
                  <a:lnTo>
                    <a:pt x="355" y="2833"/>
                  </a:lnTo>
                  <a:lnTo>
                    <a:pt x="355" y="2798"/>
                  </a:lnTo>
                  <a:lnTo>
                    <a:pt x="361" y="2793"/>
                  </a:lnTo>
                  <a:lnTo>
                    <a:pt x="336" y="2779"/>
                  </a:lnTo>
                  <a:lnTo>
                    <a:pt x="332" y="2691"/>
                  </a:lnTo>
                  <a:lnTo>
                    <a:pt x="297" y="2677"/>
                  </a:lnTo>
                  <a:lnTo>
                    <a:pt x="288" y="2668"/>
                  </a:lnTo>
                  <a:lnTo>
                    <a:pt x="297" y="2647"/>
                  </a:lnTo>
                  <a:lnTo>
                    <a:pt x="303" y="2643"/>
                  </a:lnTo>
                  <a:lnTo>
                    <a:pt x="294" y="2633"/>
                  </a:lnTo>
                  <a:lnTo>
                    <a:pt x="294" y="2530"/>
                  </a:lnTo>
                  <a:lnTo>
                    <a:pt x="269" y="2491"/>
                  </a:lnTo>
                  <a:lnTo>
                    <a:pt x="269" y="2472"/>
                  </a:lnTo>
                  <a:lnTo>
                    <a:pt x="240" y="2453"/>
                  </a:lnTo>
                  <a:lnTo>
                    <a:pt x="219" y="2422"/>
                  </a:lnTo>
                  <a:lnTo>
                    <a:pt x="209" y="2413"/>
                  </a:lnTo>
                  <a:lnTo>
                    <a:pt x="205" y="2432"/>
                  </a:lnTo>
                  <a:lnTo>
                    <a:pt x="205" y="2447"/>
                  </a:lnTo>
                  <a:lnTo>
                    <a:pt x="234" y="2482"/>
                  </a:lnTo>
                  <a:lnTo>
                    <a:pt x="234" y="2530"/>
                  </a:lnTo>
                  <a:lnTo>
                    <a:pt x="228" y="2536"/>
                  </a:lnTo>
                  <a:lnTo>
                    <a:pt x="263" y="2564"/>
                  </a:lnTo>
                  <a:lnTo>
                    <a:pt x="269" y="2608"/>
                  </a:lnTo>
                  <a:lnTo>
                    <a:pt x="269" y="2662"/>
                  </a:lnTo>
                  <a:lnTo>
                    <a:pt x="250" y="2677"/>
                  </a:lnTo>
                  <a:lnTo>
                    <a:pt x="259" y="2716"/>
                  </a:lnTo>
                  <a:lnTo>
                    <a:pt x="269" y="2748"/>
                  </a:lnTo>
                  <a:lnTo>
                    <a:pt x="269" y="2764"/>
                  </a:lnTo>
                  <a:lnTo>
                    <a:pt x="250" y="2783"/>
                  </a:lnTo>
                  <a:lnTo>
                    <a:pt x="225" y="2783"/>
                  </a:lnTo>
                  <a:lnTo>
                    <a:pt x="196" y="2793"/>
                  </a:lnTo>
                  <a:lnTo>
                    <a:pt x="171" y="2808"/>
                  </a:lnTo>
                  <a:lnTo>
                    <a:pt x="136" y="2802"/>
                  </a:lnTo>
                  <a:lnTo>
                    <a:pt x="127" y="2754"/>
                  </a:lnTo>
                  <a:lnTo>
                    <a:pt x="102" y="2672"/>
                  </a:lnTo>
                  <a:lnTo>
                    <a:pt x="38" y="2618"/>
                  </a:lnTo>
                  <a:lnTo>
                    <a:pt x="38" y="2583"/>
                  </a:lnTo>
                  <a:lnTo>
                    <a:pt x="48" y="2574"/>
                  </a:lnTo>
                  <a:lnTo>
                    <a:pt x="58" y="2530"/>
                  </a:lnTo>
                  <a:lnTo>
                    <a:pt x="44" y="2516"/>
                  </a:lnTo>
                  <a:lnTo>
                    <a:pt x="73" y="2466"/>
                  </a:lnTo>
                  <a:lnTo>
                    <a:pt x="67" y="2438"/>
                  </a:lnTo>
                  <a:lnTo>
                    <a:pt x="67" y="2422"/>
                  </a:lnTo>
                  <a:lnTo>
                    <a:pt x="54" y="2409"/>
                  </a:lnTo>
                  <a:lnTo>
                    <a:pt x="58" y="2394"/>
                  </a:lnTo>
                  <a:lnTo>
                    <a:pt x="29" y="2369"/>
                  </a:lnTo>
                  <a:lnTo>
                    <a:pt x="38" y="2311"/>
                  </a:lnTo>
                  <a:lnTo>
                    <a:pt x="54" y="2292"/>
                  </a:lnTo>
                  <a:lnTo>
                    <a:pt x="54" y="2282"/>
                  </a:lnTo>
                  <a:lnTo>
                    <a:pt x="0" y="2238"/>
                  </a:lnTo>
                  <a:lnTo>
                    <a:pt x="0" y="2209"/>
                  </a:lnTo>
                  <a:lnTo>
                    <a:pt x="19" y="2185"/>
                  </a:lnTo>
                  <a:lnTo>
                    <a:pt x="10" y="2144"/>
                  </a:lnTo>
                  <a:lnTo>
                    <a:pt x="6" y="2140"/>
                  </a:lnTo>
                  <a:lnTo>
                    <a:pt x="0" y="2131"/>
                  </a:lnTo>
                  <a:lnTo>
                    <a:pt x="0" y="2116"/>
                  </a:lnTo>
                  <a:lnTo>
                    <a:pt x="25" y="2102"/>
                  </a:lnTo>
                  <a:lnTo>
                    <a:pt x="10" y="2068"/>
                  </a:lnTo>
                  <a:lnTo>
                    <a:pt x="29" y="2027"/>
                  </a:lnTo>
                  <a:lnTo>
                    <a:pt x="35" y="2027"/>
                  </a:lnTo>
                  <a:lnTo>
                    <a:pt x="38" y="2023"/>
                  </a:lnTo>
                  <a:lnTo>
                    <a:pt x="15" y="2004"/>
                  </a:lnTo>
                  <a:lnTo>
                    <a:pt x="38" y="1964"/>
                  </a:lnTo>
                  <a:lnTo>
                    <a:pt x="48" y="1954"/>
                  </a:lnTo>
                  <a:lnTo>
                    <a:pt x="25" y="1931"/>
                  </a:lnTo>
                  <a:lnTo>
                    <a:pt x="38" y="1887"/>
                  </a:lnTo>
                  <a:lnTo>
                    <a:pt x="111" y="1809"/>
                  </a:lnTo>
                  <a:lnTo>
                    <a:pt x="136" y="1663"/>
                  </a:lnTo>
                  <a:lnTo>
                    <a:pt x="152" y="1623"/>
                  </a:lnTo>
                  <a:lnTo>
                    <a:pt x="161" y="1575"/>
                  </a:lnTo>
                  <a:lnTo>
                    <a:pt x="190" y="1527"/>
                  </a:lnTo>
                  <a:lnTo>
                    <a:pt x="219" y="1454"/>
                  </a:lnTo>
                  <a:lnTo>
                    <a:pt x="317" y="1297"/>
                  </a:lnTo>
                  <a:lnTo>
                    <a:pt x="468" y="1135"/>
                  </a:lnTo>
                  <a:lnTo>
                    <a:pt x="547" y="1072"/>
                  </a:lnTo>
                  <a:lnTo>
                    <a:pt x="541" y="1009"/>
                  </a:lnTo>
                  <a:lnTo>
                    <a:pt x="532" y="995"/>
                  </a:lnTo>
                  <a:lnTo>
                    <a:pt x="526" y="990"/>
                  </a:lnTo>
                  <a:lnTo>
                    <a:pt x="547" y="961"/>
                  </a:lnTo>
                  <a:lnTo>
                    <a:pt x="610" y="932"/>
                  </a:lnTo>
                  <a:lnTo>
                    <a:pt x="614" y="907"/>
                  </a:lnTo>
                  <a:lnTo>
                    <a:pt x="614" y="892"/>
                  </a:lnTo>
                  <a:lnTo>
                    <a:pt x="610" y="888"/>
                  </a:lnTo>
                  <a:lnTo>
                    <a:pt x="595" y="857"/>
                  </a:lnTo>
                  <a:lnTo>
                    <a:pt x="595" y="775"/>
                  </a:lnTo>
                  <a:lnTo>
                    <a:pt x="601" y="771"/>
                  </a:lnTo>
                  <a:lnTo>
                    <a:pt x="591" y="761"/>
                  </a:lnTo>
                  <a:lnTo>
                    <a:pt x="585" y="765"/>
                  </a:lnTo>
                  <a:lnTo>
                    <a:pt x="576" y="756"/>
                  </a:lnTo>
                  <a:lnTo>
                    <a:pt x="566" y="698"/>
                  </a:lnTo>
                  <a:lnTo>
                    <a:pt x="551" y="639"/>
                  </a:lnTo>
                  <a:lnTo>
                    <a:pt x="557" y="625"/>
                  </a:lnTo>
                  <a:lnTo>
                    <a:pt x="535" y="610"/>
                  </a:lnTo>
                  <a:lnTo>
                    <a:pt x="541" y="581"/>
                  </a:lnTo>
                  <a:lnTo>
                    <a:pt x="551" y="560"/>
                  </a:lnTo>
                  <a:lnTo>
                    <a:pt x="551" y="527"/>
                  </a:lnTo>
                  <a:lnTo>
                    <a:pt x="541" y="516"/>
                  </a:lnTo>
                  <a:lnTo>
                    <a:pt x="551" y="493"/>
                  </a:lnTo>
                  <a:lnTo>
                    <a:pt x="580" y="474"/>
                  </a:lnTo>
                  <a:lnTo>
                    <a:pt x="645" y="453"/>
                  </a:lnTo>
                  <a:lnTo>
                    <a:pt x="747" y="430"/>
                  </a:lnTo>
                  <a:lnTo>
                    <a:pt x="927" y="395"/>
                  </a:lnTo>
                  <a:lnTo>
                    <a:pt x="1121" y="386"/>
                  </a:lnTo>
                  <a:lnTo>
                    <a:pt x="1180" y="418"/>
                  </a:lnTo>
                  <a:lnTo>
                    <a:pt x="1205" y="409"/>
                  </a:lnTo>
                  <a:lnTo>
                    <a:pt x="1200" y="414"/>
                  </a:lnTo>
                  <a:lnTo>
                    <a:pt x="1297" y="418"/>
                  </a:lnTo>
                  <a:lnTo>
                    <a:pt x="1367" y="424"/>
                  </a:lnTo>
                  <a:lnTo>
                    <a:pt x="1453" y="453"/>
                  </a:lnTo>
                  <a:lnTo>
                    <a:pt x="1478" y="474"/>
                  </a:lnTo>
                  <a:lnTo>
                    <a:pt x="1532" y="537"/>
                  </a:lnTo>
                  <a:lnTo>
                    <a:pt x="1585" y="531"/>
                  </a:lnTo>
                  <a:lnTo>
                    <a:pt x="1756" y="531"/>
                  </a:lnTo>
                  <a:lnTo>
                    <a:pt x="1760" y="527"/>
                  </a:lnTo>
                  <a:lnTo>
                    <a:pt x="1731" y="516"/>
                  </a:lnTo>
                  <a:lnTo>
                    <a:pt x="1722" y="506"/>
                  </a:lnTo>
                  <a:lnTo>
                    <a:pt x="1668" y="497"/>
                  </a:lnTo>
                  <a:lnTo>
                    <a:pt x="1653" y="483"/>
                  </a:lnTo>
                  <a:lnTo>
                    <a:pt x="1658" y="478"/>
                  </a:lnTo>
                  <a:lnTo>
                    <a:pt x="1487" y="361"/>
                  </a:lnTo>
                  <a:lnTo>
                    <a:pt x="1443" y="357"/>
                  </a:lnTo>
                  <a:lnTo>
                    <a:pt x="1453" y="347"/>
                  </a:lnTo>
                  <a:lnTo>
                    <a:pt x="1516" y="332"/>
                  </a:lnTo>
                  <a:lnTo>
                    <a:pt x="1535" y="332"/>
                  </a:lnTo>
                  <a:lnTo>
                    <a:pt x="1576" y="313"/>
                  </a:lnTo>
                  <a:lnTo>
                    <a:pt x="1570" y="288"/>
                  </a:lnTo>
                  <a:lnTo>
                    <a:pt x="1557" y="278"/>
                  </a:lnTo>
                  <a:lnTo>
                    <a:pt x="1557" y="269"/>
                  </a:lnTo>
                  <a:lnTo>
                    <a:pt x="1683" y="253"/>
                  </a:lnTo>
                  <a:lnTo>
                    <a:pt x="1735" y="244"/>
                  </a:lnTo>
                  <a:lnTo>
                    <a:pt x="1750" y="240"/>
                  </a:lnTo>
                  <a:lnTo>
                    <a:pt x="1770" y="230"/>
                  </a:lnTo>
                  <a:lnTo>
                    <a:pt x="1775" y="224"/>
                  </a:lnTo>
                  <a:lnTo>
                    <a:pt x="1760" y="190"/>
                  </a:lnTo>
                  <a:lnTo>
                    <a:pt x="1770" y="180"/>
                  </a:lnTo>
                  <a:lnTo>
                    <a:pt x="1858" y="180"/>
                  </a:lnTo>
                  <a:lnTo>
                    <a:pt x="1927" y="176"/>
                  </a:lnTo>
                  <a:lnTo>
                    <a:pt x="1940" y="171"/>
                  </a:lnTo>
                  <a:lnTo>
                    <a:pt x="1946" y="171"/>
                  </a:lnTo>
                  <a:lnTo>
                    <a:pt x="1956" y="161"/>
                  </a:lnTo>
                  <a:lnTo>
                    <a:pt x="1937" y="127"/>
                  </a:lnTo>
                  <a:lnTo>
                    <a:pt x="1937" y="117"/>
                  </a:lnTo>
                  <a:lnTo>
                    <a:pt x="2000" y="123"/>
                  </a:lnTo>
                  <a:lnTo>
                    <a:pt x="2073" y="123"/>
                  </a:lnTo>
                  <a:lnTo>
                    <a:pt x="2086" y="117"/>
                  </a:lnTo>
                  <a:lnTo>
                    <a:pt x="2096" y="98"/>
                  </a:lnTo>
                  <a:lnTo>
                    <a:pt x="2111" y="88"/>
                  </a:lnTo>
                  <a:lnTo>
                    <a:pt x="2127" y="98"/>
                  </a:lnTo>
                  <a:lnTo>
                    <a:pt x="2228" y="88"/>
                  </a:lnTo>
                  <a:lnTo>
                    <a:pt x="2342" y="25"/>
                  </a:lnTo>
                  <a:lnTo>
                    <a:pt x="2365" y="0"/>
                  </a:lnTo>
                  <a:lnTo>
                    <a:pt x="2380" y="0"/>
                  </a:lnTo>
                  <a:lnTo>
                    <a:pt x="2399" y="38"/>
                  </a:lnTo>
                  <a:close/>
                  <a:moveTo>
                    <a:pt x="253" y="1745"/>
                  </a:moveTo>
                  <a:lnTo>
                    <a:pt x="263" y="1755"/>
                  </a:lnTo>
                  <a:lnTo>
                    <a:pt x="269" y="1795"/>
                  </a:lnTo>
                  <a:lnTo>
                    <a:pt x="278" y="1837"/>
                  </a:lnTo>
                  <a:lnTo>
                    <a:pt x="273" y="1859"/>
                  </a:lnTo>
                  <a:lnTo>
                    <a:pt x="244" y="1882"/>
                  </a:lnTo>
                  <a:lnTo>
                    <a:pt x="225" y="1903"/>
                  </a:lnTo>
                  <a:lnTo>
                    <a:pt x="186" y="1859"/>
                  </a:lnTo>
                  <a:lnTo>
                    <a:pt x="180" y="1834"/>
                  </a:lnTo>
                  <a:lnTo>
                    <a:pt x="165" y="1818"/>
                  </a:lnTo>
                  <a:lnTo>
                    <a:pt x="131" y="1809"/>
                  </a:lnTo>
                  <a:lnTo>
                    <a:pt x="146" y="1697"/>
                  </a:lnTo>
                  <a:lnTo>
                    <a:pt x="155" y="1667"/>
                  </a:lnTo>
                  <a:lnTo>
                    <a:pt x="155" y="1663"/>
                  </a:lnTo>
                  <a:lnTo>
                    <a:pt x="165" y="1653"/>
                  </a:lnTo>
                  <a:lnTo>
                    <a:pt x="165" y="1632"/>
                  </a:lnTo>
                  <a:lnTo>
                    <a:pt x="175" y="1619"/>
                  </a:lnTo>
                  <a:lnTo>
                    <a:pt x="196" y="1569"/>
                  </a:lnTo>
                  <a:lnTo>
                    <a:pt x="234" y="1663"/>
                  </a:lnTo>
                  <a:lnTo>
                    <a:pt x="253" y="1745"/>
                  </a:lnTo>
                  <a:close/>
                  <a:moveTo>
                    <a:pt x="1386" y="449"/>
                  </a:moveTo>
                  <a:lnTo>
                    <a:pt x="1424" y="462"/>
                  </a:lnTo>
                  <a:lnTo>
                    <a:pt x="1443" y="474"/>
                  </a:lnTo>
                  <a:lnTo>
                    <a:pt x="1463" y="493"/>
                  </a:lnTo>
                  <a:lnTo>
                    <a:pt x="1468" y="527"/>
                  </a:lnTo>
                  <a:lnTo>
                    <a:pt x="1482" y="537"/>
                  </a:lnTo>
                  <a:lnTo>
                    <a:pt x="1482" y="547"/>
                  </a:lnTo>
                  <a:lnTo>
                    <a:pt x="1424" y="556"/>
                  </a:lnTo>
                  <a:lnTo>
                    <a:pt x="1317" y="591"/>
                  </a:lnTo>
                  <a:lnTo>
                    <a:pt x="1297" y="595"/>
                  </a:lnTo>
                  <a:lnTo>
                    <a:pt x="1282" y="610"/>
                  </a:lnTo>
                  <a:lnTo>
                    <a:pt x="1180" y="600"/>
                  </a:lnTo>
                  <a:lnTo>
                    <a:pt x="1117" y="629"/>
                  </a:lnTo>
                  <a:lnTo>
                    <a:pt x="1029" y="721"/>
                  </a:lnTo>
                  <a:lnTo>
                    <a:pt x="975" y="819"/>
                  </a:lnTo>
                  <a:lnTo>
                    <a:pt x="956" y="834"/>
                  </a:lnTo>
                  <a:lnTo>
                    <a:pt x="892" y="838"/>
                  </a:lnTo>
                  <a:lnTo>
                    <a:pt x="868" y="848"/>
                  </a:lnTo>
                  <a:lnTo>
                    <a:pt x="829" y="848"/>
                  </a:lnTo>
                  <a:lnTo>
                    <a:pt x="779" y="867"/>
                  </a:lnTo>
                  <a:lnTo>
                    <a:pt x="741" y="873"/>
                  </a:lnTo>
                  <a:lnTo>
                    <a:pt x="678" y="901"/>
                  </a:lnTo>
                  <a:lnTo>
                    <a:pt x="725" y="819"/>
                  </a:lnTo>
                  <a:lnTo>
                    <a:pt x="779" y="781"/>
                  </a:lnTo>
                  <a:lnTo>
                    <a:pt x="789" y="761"/>
                  </a:lnTo>
                  <a:lnTo>
                    <a:pt x="795" y="756"/>
                  </a:lnTo>
                  <a:lnTo>
                    <a:pt x="795" y="761"/>
                  </a:lnTo>
                  <a:lnTo>
                    <a:pt x="814" y="761"/>
                  </a:lnTo>
                  <a:lnTo>
                    <a:pt x="833" y="736"/>
                  </a:lnTo>
                  <a:lnTo>
                    <a:pt x="854" y="727"/>
                  </a:lnTo>
                  <a:lnTo>
                    <a:pt x="858" y="733"/>
                  </a:lnTo>
                  <a:lnTo>
                    <a:pt x="892" y="712"/>
                  </a:lnTo>
                  <a:lnTo>
                    <a:pt x="952" y="673"/>
                  </a:lnTo>
                  <a:lnTo>
                    <a:pt x="965" y="673"/>
                  </a:lnTo>
                  <a:lnTo>
                    <a:pt x="965" y="679"/>
                  </a:lnTo>
                  <a:lnTo>
                    <a:pt x="971" y="683"/>
                  </a:lnTo>
                  <a:lnTo>
                    <a:pt x="1067" y="625"/>
                  </a:lnTo>
                  <a:lnTo>
                    <a:pt x="1086" y="625"/>
                  </a:lnTo>
                  <a:lnTo>
                    <a:pt x="1107" y="604"/>
                  </a:lnTo>
                  <a:lnTo>
                    <a:pt x="1146" y="595"/>
                  </a:lnTo>
                  <a:lnTo>
                    <a:pt x="1175" y="570"/>
                  </a:lnTo>
                  <a:lnTo>
                    <a:pt x="1244" y="537"/>
                  </a:lnTo>
                  <a:lnTo>
                    <a:pt x="1253" y="527"/>
                  </a:lnTo>
                  <a:lnTo>
                    <a:pt x="1248" y="512"/>
                  </a:lnTo>
                  <a:lnTo>
                    <a:pt x="1194" y="433"/>
                  </a:lnTo>
                  <a:lnTo>
                    <a:pt x="1292" y="439"/>
                  </a:lnTo>
                  <a:lnTo>
                    <a:pt x="1386" y="449"/>
                  </a:lnTo>
                  <a:close/>
                  <a:moveTo>
                    <a:pt x="1111" y="727"/>
                  </a:moveTo>
                  <a:lnTo>
                    <a:pt x="1082" y="736"/>
                  </a:lnTo>
                  <a:lnTo>
                    <a:pt x="1044" y="775"/>
                  </a:lnTo>
                  <a:lnTo>
                    <a:pt x="1054" y="742"/>
                  </a:lnTo>
                  <a:lnTo>
                    <a:pt x="1092" y="708"/>
                  </a:lnTo>
                  <a:lnTo>
                    <a:pt x="1092" y="692"/>
                  </a:lnTo>
                  <a:lnTo>
                    <a:pt x="1171" y="644"/>
                  </a:lnTo>
                  <a:lnTo>
                    <a:pt x="1225" y="648"/>
                  </a:lnTo>
                  <a:lnTo>
                    <a:pt x="1111" y="727"/>
                  </a:lnTo>
                  <a:close/>
                  <a:moveTo>
                    <a:pt x="1278" y="838"/>
                  </a:moveTo>
                  <a:lnTo>
                    <a:pt x="1272" y="901"/>
                  </a:lnTo>
                  <a:lnTo>
                    <a:pt x="1253" y="911"/>
                  </a:lnTo>
                  <a:lnTo>
                    <a:pt x="1253" y="921"/>
                  </a:lnTo>
                  <a:lnTo>
                    <a:pt x="1175" y="955"/>
                  </a:lnTo>
                  <a:lnTo>
                    <a:pt x="1140" y="999"/>
                  </a:lnTo>
                  <a:lnTo>
                    <a:pt x="1152" y="1034"/>
                  </a:lnTo>
                  <a:lnTo>
                    <a:pt x="1161" y="1043"/>
                  </a:lnTo>
                  <a:lnTo>
                    <a:pt x="1111" y="995"/>
                  </a:lnTo>
                  <a:lnTo>
                    <a:pt x="1067" y="911"/>
                  </a:lnTo>
                  <a:lnTo>
                    <a:pt x="1038" y="898"/>
                  </a:lnTo>
                  <a:lnTo>
                    <a:pt x="1025" y="877"/>
                  </a:lnTo>
                  <a:lnTo>
                    <a:pt x="1044" y="838"/>
                  </a:lnTo>
                  <a:lnTo>
                    <a:pt x="1130" y="784"/>
                  </a:lnTo>
                  <a:lnTo>
                    <a:pt x="1190" y="746"/>
                  </a:lnTo>
                  <a:lnTo>
                    <a:pt x="1288" y="664"/>
                  </a:lnTo>
                  <a:lnTo>
                    <a:pt x="1367" y="620"/>
                  </a:lnTo>
                  <a:lnTo>
                    <a:pt x="1297" y="765"/>
                  </a:lnTo>
                  <a:lnTo>
                    <a:pt x="1278" y="838"/>
                  </a:lnTo>
                  <a:close/>
                  <a:moveTo>
                    <a:pt x="1428" y="804"/>
                  </a:moveTo>
                  <a:lnTo>
                    <a:pt x="1453" y="951"/>
                  </a:lnTo>
                  <a:lnTo>
                    <a:pt x="1459" y="1034"/>
                  </a:lnTo>
                  <a:lnTo>
                    <a:pt x="1463" y="1043"/>
                  </a:lnTo>
                  <a:lnTo>
                    <a:pt x="1453" y="1072"/>
                  </a:lnTo>
                  <a:lnTo>
                    <a:pt x="1447" y="1068"/>
                  </a:lnTo>
                  <a:lnTo>
                    <a:pt x="1424" y="1087"/>
                  </a:lnTo>
                  <a:lnTo>
                    <a:pt x="1409" y="1078"/>
                  </a:lnTo>
                  <a:lnTo>
                    <a:pt x="1395" y="1063"/>
                  </a:lnTo>
                  <a:lnTo>
                    <a:pt x="1409" y="1068"/>
                  </a:lnTo>
                  <a:lnTo>
                    <a:pt x="1434" y="1059"/>
                  </a:lnTo>
                  <a:lnTo>
                    <a:pt x="1434" y="999"/>
                  </a:lnTo>
                  <a:lnTo>
                    <a:pt x="1409" y="951"/>
                  </a:lnTo>
                  <a:lnTo>
                    <a:pt x="1386" y="932"/>
                  </a:lnTo>
                  <a:lnTo>
                    <a:pt x="1351" y="926"/>
                  </a:lnTo>
                  <a:lnTo>
                    <a:pt x="1303" y="901"/>
                  </a:lnTo>
                  <a:lnTo>
                    <a:pt x="1307" y="848"/>
                  </a:lnTo>
                  <a:lnTo>
                    <a:pt x="1322" y="775"/>
                  </a:lnTo>
                  <a:lnTo>
                    <a:pt x="1376" y="708"/>
                  </a:lnTo>
                  <a:lnTo>
                    <a:pt x="1405" y="742"/>
                  </a:lnTo>
                  <a:lnTo>
                    <a:pt x="1428" y="804"/>
                  </a:lnTo>
                  <a:close/>
                  <a:moveTo>
                    <a:pt x="1526" y="771"/>
                  </a:moveTo>
                  <a:lnTo>
                    <a:pt x="1532" y="765"/>
                  </a:lnTo>
                  <a:lnTo>
                    <a:pt x="1599" y="813"/>
                  </a:lnTo>
                  <a:lnTo>
                    <a:pt x="1624" y="829"/>
                  </a:lnTo>
                  <a:lnTo>
                    <a:pt x="1649" y="882"/>
                  </a:lnTo>
                  <a:lnTo>
                    <a:pt x="1658" y="882"/>
                  </a:lnTo>
                  <a:lnTo>
                    <a:pt x="1668" y="951"/>
                  </a:lnTo>
                  <a:lnTo>
                    <a:pt x="1664" y="986"/>
                  </a:lnTo>
                  <a:lnTo>
                    <a:pt x="1610" y="1049"/>
                  </a:lnTo>
                  <a:lnTo>
                    <a:pt x="1605" y="1063"/>
                  </a:lnTo>
                  <a:lnTo>
                    <a:pt x="1643" y="1078"/>
                  </a:lnTo>
                  <a:lnTo>
                    <a:pt x="1643" y="1093"/>
                  </a:lnTo>
                  <a:lnTo>
                    <a:pt x="1605" y="1112"/>
                  </a:lnTo>
                  <a:lnTo>
                    <a:pt x="1614" y="1135"/>
                  </a:lnTo>
                  <a:lnTo>
                    <a:pt x="1610" y="1155"/>
                  </a:lnTo>
                  <a:lnTo>
                    <a:pt x="1576" y="1107"/>
                  </a:lnTo>
                  <a:lnTo>
                    <a:pt x="1570" y="1078"/>
                  </a:lnTo>
                  <a:lnTo>
                    <a:pt x="1526" y="1072"/>
                  </a:lnTo>
                  <a:lnTo>
                    <a:pt x="1507" y="1053"/>
                  </a:lnTo>
                  <a:lnTo>
                    <a:pt x="1491" y="990"/>
                  </a:lnTo>
                  <a:lnTo>
                    <a:pt x="1491" y="995"/>
                  </a:lnTo>
                  <a:lnTo>
                    <a:pt x="1497" y="999"/>
                  </a:lnTo>
                  <a:lnTo>
                    <a:pt x="1497" y="974"/>
                  </a:lnTo>
                  <a:lnTo>
                    <a:pt x="1482" y="932"/>
                  </a:lnTo>
                  <a:lnTo>
                    <a:pt x="1472" y="863"/>
                  </a:lnTo>
                  <a:lnTo>
                    <a:pt x="1463" y="823"/>
                  </a:lnTo>
                  <a:lnTo>
                    <a:pt x="1453" y="781"/>
                  </a:lnTo>
                  <a:lnTo>
                    <a:pt x="1443" y="752"/>
                  </a:lnTo>
                  <a:lnTo>
                    <a:pt x="1424" y="712"/>
                  </a:lnTo>
                  <a:lnTo>
                    <a:pt x="1453" y="721"/>
                  </a:lnTo>
                  <a:lnTo>
                    <a:pt x="1526" y="771"/>
                  </a:lnTo>
                  <a:close/>
                  <a:moveTo>
                    <a:pt x="1785" y="604"/>
                  </a:moveTo>
                  <a:lnTo>
                    <a:pt x="1843" y="604"/>
                  </a:lnTo>
                  <a:lnTo>
                    <a:pt x="1852" y="610"/>
                  </a:lnTo>
                  <a:lnTo>
                    <a:pt x="1848" y="625"/>
                  </a:lnTo>
                  <a:lnTo>
                    <a:pt x="1883" y="644"/>
                  </a:lnTo>
                  <a:lnTo>
                    <a:pt x="1931" y="654"/>
                  </a:lnTo>
                  <a:lnTo>
                    <a:pt x="1931" y="658"/>
                  </a:lnTo>
                  <a:lnTo>
                    <a:pt x="1981" y="673"/>
                  </a:lnTo>
                  <a:lnTo>
                    <a:pt x="1981" y="683"/>
                  </a:lnTo>
                  <a:lnTo>
                    <a:pt x="1990" y="692"/>
                  </a:lnTo>
                  <a:lnTo>
                    <a:pt x="2057" y="692"/>
                  </a:lnTo>
                  <a:lnTo>
                    <a:pt x="2082" y="717"/>
                  </a:lnTo>
                  <a:lnTo>
                    <a:pt x="2086" y="736"/>
                  </a:lnTo>
                  <a:lnTo>
                    <a:pt x="2194" y="746"/>
                  </a:lnTo>
                  <a:lnTo>
                    <a:pt x="2184" y="834"/>
                  </a:lnTo>
                  <a:lnTo>
                    <a:pt x="2117" y="917"/>
                  </a:lnTo>
                  <a:lnTo>
                    <a:pt x="2096" y="951"/>
                  </a:lnTo>
                  <a:lnTo>
                    <a:pt x="2048" y="999"/>
                  </a:lnTo>
                  <a:lnTo>
                    <a:pt x="1960" y="1135"/>
                  </a:lnTo>
                  <a:lnTo>
                    <a:pt x="1896" y="1281"/>
                  </a:lnTo>
                  <a:lnTo>
                    <a:pt x="1896" y="1293"/>
                  </a:lnTo>
                  <a:lnTo>
                    <a:pt x="1887" y="1302"/>
                  </a:lnTo>
                  <a:lnTo>
                    <a:pt x="1892" y="1306"/>
                  </a:lnTo>
                  <a:lnTo>
                    <a:pt x="1902" y="1306"/>
                  </a:lnTo>
                  <a:lnTo>
                    <a:pt x="1912" y="1331"/>
                  </a:lnTo>
                  <a:lnTo>
                    <a:pt x="1892" y="1331"/>
                  </a:lnTo>
                  <a:lnTo>
                    <a:pt x="1892" y="1325"/>
                  </a:lnTo>
                  <a:lnTo>
                    <a:pt x="1877" y="1312"/>
                  </a:lnTo>
                  <a:lnTo>
                    <a:pt x="1867" y="1293"/>
                  </a:lnTo>
                  <a:lnTo>
                    <a:pt x="1848" y="1293"/>
                  </a:lnTo>
                  <a:lnTo>
                    <a:pt x="1829" y="1277"/>
                  </a:lnTo>
                  <a:lnTo>
                    <a:pt x="1848" y="1252"/>
                  </a:lnTo>
                  <a:lnTo>
                    <a:pt x="1852" y="1258"/>
                  </a:lnTo>
                  <a:lnTo>
                    <a:pt x="1873" y="1249"/>
                  </a:lnTo>
                  <a:lnTo>
                    <a:pt x="1877" y="1233"/>
                  </a:lnTo>
                  <a:lnTo>
                    <a:pt x="1877" y="1218"/>
                  </a:lnTo>
                  <a:lnTo>
                    <a:pt x="1883" y="1218"/>
                  </a:lnTo>
                  <a:lnTo>
                    <a:pt x="1887" y="1214"/>
                  </a:lnTo>
                  <a:lnTo>
                    <a:pt x="1887" y="1199"/>
                  </a:lnTo>
                  <a:lnTo>
                    <a:pt x="1839" y="1155"/>
                  </a:lnTo>
                  <a:lnTo>
                    <a:pt x="1798" y="1141"/>
                  </a:lnTo>
                  <a:lnTo>
                    <a:pt x="1785" y="1126"/>
                  </a:lnTo>
                  <a:lnTo>
                    <a:pt x="1810" y="1107"/>
                  </a:lnTo>
                  <a:lnTo>
                    <a:pt x="1814" y="1093"/>
                  </a:lnTo>
                  <a:lnTo>
                    <a:pt x="1814" y="1078"/>
                  </a:lnTo>
                  <a:lnTo>
                    <a:pt x="1779" y="1053"/>
                  </a:lnTo>
                  <a:lnTo>
                    <a:pt x="1725" y="1018"/>
                  </a:lnTo>
                  <a:lnTo>
                    <a:pt x="1750" y="995"/>
                  </a:lnTo>
                  <a:lnTo>
                    <a:pt x="1756" y="995"/>
                  </a:lnTo>
                  <a:lnTo>
                    <a:pt x="1766" y="986"/>
                  </a:lnTo>
                  <a:lnTo>
                    <a:pt x="1760" y="961"/>
                  </a:lnTo>
                  <a:lnTo>
                    <a:pt x="1683" y="838"/>
                  </a:lnTo>
                  <a:lnTo>
                    <a:pt x="1674" y="809"/>
                  </a:lnTo>
                  <a:lnTo>
                    <a:pt x="1620" y="765"/>
                  </a:lnTo>
                  <a:lnTo>
                    <a:pt x="1610" y="752"/>
                  </a:lnTo>
                  <a:lnTo>
                    <a:pt x="1595" y="736"/>
                  </a:lnTo>
                  <a:lnTo>
                    <a:pt x="1545" y="717"/>
                  </a:lnTo>
                  <a:lnTo>
                    <a:pt x="1491" y="667"/>
                  </a:lnTo>
                  <a:lnTo>
                    <a:pt x="1459" y="648"/>
                  </a:lnTo>
                  <a:lnTo>
                    <a:pt x="1447" y="639"/>
                  </a:lnTo>
                  <a:lnTo>
                    <a:pt x="1447" y="614"/>
                  </a:lnTo>
                  <a:lnTo>
                    <a:pt x="1443" y="610"/>
                  </a:lnTo>
                  <a:lnTo>
                    <a:pt x="1447" y="614"/>
                  </a:lnTo>
                  <a:lnTo>
                    <a:pt x="1453" y="614"/>
                  </a:lnTo>
                  <a:lnTo>
                    <a:pt x="1459" y="604"/>
                  </a:lnTo>
                  <a:lnTo>
                    <a:pt x="1522" y="591"/>
                  </a:lnTo>
                  <a:lnTo>
                    <a:pt x="1589" y="575"/>
                  </a:lnTo>
                  <a:lnTo>
                    <a:pt x="1747" y="585"/>
                  </a:lnTo>
                  <a:lnTo>
                    <a:pt x="1785" y="604"/>
                  </a:lnTo>
                  <a:close/>
                  <a:moveTo>
                    <a:pt x="2351" y="784"/>
                  </a:moveTo>
                  <a:lnTo>
                    <a:pt x="2365" y="784"/>
                  </a:lnTo>
                  <a:lnTo>
                    <a:pt x="2424" y="838"/>
                  </a:lnTo>
                  <a:lnTo>
                    <a:pt x="2395" y="877"/>
                  </a:lnTo>
                  <a:lnTo>
                    <a:pt x="2342" y="867"/>
                  </a:lnTo>
                  <a:lnTo>
                    <a:pt x="2332" y="857"/>
                  </a:lnTo>
                  <a:lnTo>
                    <a:pt x="2282" y="853"/>
                  </a:lnTo>
                  <a:lnTo>
                    <a:pt x="2247" y="834"/>
                  </a:lnTo>
                  <a:lnTo>
                    <a:pt x="2224" y="784"/>
                  </a:lnTo>
                  <a:lnTo>
                    <a:pt x="2234" y="775"/>
                  </a:lnTo>
                  <a:lnTo>
                    <a:pt x="2228" y="771"/>
                  </a:lnTo>
                  <a:lnTo>
                    <a:pt x="2257" y="771"/>
                  </a:lnTo>
                  <a:lnTo>
                    <a:pt x="2272" y="784"/>
                  </a:lnTo>
                  <a:lnTo>
                    <a:pt x="2311" y="761"/>
                  </a:lnTo>
                  <a:lnTo>
                    <a:pt x="2326" y="761"/>
                  </a:lnTo>
                  <a:lnTo>
                    <a:pt x="2351" y="784"/>
                  </a:lnTo>
                  <a:close/>
                  <a:moveTo>
                    <a:pt x="2576" y="439"/>
                  </a:moveTo>
                  <a:lnTo>
                    <a:pt x="2614" y="458"/>
                  </a:lnTo>
                  <a:lnTo>
                    <a:pt x="2629" y="478"/>
                  </a:lnTo>
                  <a:lnTo>
                    <a:pt x="2633" y="478"/>
                  </a:lnTo>
                  <a:lnTo>
                    <a:pt x="2639" y="474"/>
                  </a:lnTo>
                  <a:lnTo>
                    <a:pt x="2526" y="474"/>
                  </a:lnTo>
                  <a:lnTo>
                    <a:pt x="2478" y="487"/>
                  </a:lnTo>
                  <a:lnTo>
                    <a:pt x="2466" y="487"/>
                  </a:lnTo>
                  <a:lnTo>
                    <a:pt x="2472" y="468"/>
                  </a:lnTo>
                  <a:lnTo>
                    <a:pt x="2472" y="453"/>
                  </a:lnTo>
                  <a:lnTo>
                    <a:pt x="2478" y="453"/>
                  </a:lnTo>
                  <a:lnTo>
                    <a:pt x="2482" y="424"/>
                  </a:lnTo>
                  <a:lnTo>
                    <a:pt x="2541" y="430"/>
                  </a:lnTo>
                  <a:lnTo>
                    <a:pt x="2576" y="4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4" name="Freeform 125"/>
            <p:cNvSpPr>
              <a:spLocks/>
            </p:cNvSpPr>
            <p:nvPr/>
          </p:nvSpPr>
          <p:spPr bwMode="auto">
            <a:xfrm>
              <a:off x="3138" y="642"/>
              <a:ext cx="453" cy="351"/>
            </a:xfrm>
            <a:custGeom>
              <a:avLst/>
              <a:gdLst>
                <a:gd name="T0" fmla="*/ 424 w 453"/>
                <a:gd name="T1" fmla="*/ 111 h 351"/>
                <a:gd name="T2" fmla="*/ 449 w 453"/>
                <a:gd name="T3" fmla="*/ 174 h 351"/>
                <a:gd name="T4" fmla="*/ 440 w 453"/>
                <a:gd name="T5" fmla="*/ 259 h 351"/>
                <a:gd name="T6" fmla="*/ 453 w 453"/>
                <a:gd name="T7" fmla="*/ 341 h 351"/>
                <a:gd name="T8" fmla="*/ 444 w 453"/>
                <a:gd name="T9" fmla="*/ 351 h 351"/>
                <a:gd name="T10" fmla="*/ 444 w 453"/>
                <a:gd name="T11" fmla="*/ 345 h 351"/>
                <a:gd name="T12" fmla="*/ 440 w 453"/>
                <a:gd name="T13" fmla="*/ 341 h 351"/>
                <a:gd name="T14" fmla="*/ 434 w 453"/>
                <a:gd name="T15" fmla="*/ 345 h 351"/>
                <a:gd name="T16" fmla="*/ 405 w 453"/>
                <a:gd name="T17" fmla="*/ 345 h 351"/>
                <a:gd name="T18" fmla="*/ 376 w 453"/>
                <a:gd name="T19" fmla="*/ 278 h 351"/>
                <a:gd name="T20" fmla="*/ 278 w 453"/>
                <a:gd name="T21" fmla="*/ 171 h 351"/>
                <a:gd name="T22" fmla="*/ 215 w 453"/>
                <a:gd name="T23" fmla="*/ 127 h 351"/>
                <a:gd name="T24" fmla="*/ 209 w 453"/>
                <a:gd name="T25" fmla="*/ 121 h 351"/>
                <a:gd name="T26" fmla="*/ 206 w 453"/>
                <a:gd name="T27" fmla="*/ 127 h 351"/>
                <a:gd name="T28" fmla="*/ 323 w 453"/>
                <a:gd name="T29" fmla="*/ 238 h 351"/>
                <a:gd name="T30" fmla="*/ 371 w 453"/>
                <a:gd name="T31" fmla="*/ 313 h 351"/>
                <a:gd name="T32" fmla="*/ 382 w 453"/>
                <a:gd name="T33" fmla="*/ 341 h 351"/>
                <a:gd name="T34" fmla="*/ 392 w 453"/>
                <a:gd name="T35" fmla="*/ 351 h 351"/>
                <a:gd name="T36" fmla="*/ 284 w 453"/>
                <a:gd name="T37" fmla="*/ 351 h 351"/>
                <a:gd name="T38" fmla="*/ 230 w 453"/>
                <a:gd name="T39" fmla="*/ 341 h 351"/>
                <a:gd name="T40" fmla="*/ 219 w 453"/>
                <a:gd name="T41" fmla="*/ 322 h 351"/>
                <a:gd name="T42" fmla="*/ 88 w 453"/>
                <a:gd name="T43" fmla="*/ 196 h 351"/>
                <a:gd name="T44" fmla="*/ 88 w 453"/>
                <a:gd name="T45" fmla="*/ 184 h 351"/>
                <a:gd name="T46" fmla="*/ 54 w 453"/>
                <a:gd name="T47" fmla="*/ 165 h 351"/>
                <a:gd name="T48" fmla="*/ 60 w 453"/>
                <a:gd name="T49" fmla="*/ 161 h 351"/>
                <a:gd name="T50" fmla="*/ 15 w 453"/>
                <a:gd name="T51" fmla="*/ 117 h 351"/>
                <a:gd name="T52" fmla="*/ 6 w 453"/>
                <a:gd name="T53" fmla="*/ 117 h 351"/>
                <a:gd name="T54" fmla="*/ 0 w 453"/>
                <a:gd name="T55" fmla="*/ 111 h 351"/>
                <a:gd name="T56" fmla="*/ 108 w 453"/>
                <a:gd name="T57" fmla="*/ 111 h 351"/>
                <a:gd name="T58" fmla="*/ 123 w 453"/>
                <a:gd name="T59" fmla="*/ 86 h 351"/>
                <a:gd name="T60" fmla="*/ 253 w 453"/>
                <a:gd name="T61" fmla="*/ 73 h 351"/>
                <a:gd name="T62" fmla="*/ 284 w 453"/>
                <a:gd name="T63" fmla="*/ 48 h 351"/>
                <a:gd name="T64" fmla="*/ 328 w 453"/>
                <a:gd name="T65" fmla="*/ 33 h 351"/>
                <a:gd name="T66" fmla="*/ 367 w 453"/>
                <a:gd name="T67" fmla="*/ 0 h 351"/>
                <a:gd name="T68" fmla="*/ 382 w 453"/>
                <a:gd name="T69" fmla="*/ 4 h 351"/>
                <a:gd name="T70" fmla="*/ 424 w 453"/>
                <a:gd name="T71" fmla="*/ 111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53" h="351">
                  <a:moveTo>
                    <a:pt x="424" y="111"/>
                  </a:moveTo>
                  <a:lnTo>
                    <a:pt x="449" y="174"/>
                  </a:lnTo>
                  <a:lnTo>
                    <a:pt x="440" y="259"/>
                  </a:lnTo>
                  <a:lnTo>
                    <a:pt x="453" y="341"/>
                  </a:lnTo>
                  <a:lnTo>
                    <a:pt x="444" y="351"/>
                  </a:lnTo>
                  <a:lnTo>
                    <a:pt x="444" y="345"/>
                  </a:lnTo>
                  <a:lnTo>
                    <a:pt x="440" y="341"/>
                  </a:lnTo>
                  <a:lnTo>
                    <a:pt x="434" y="345"/>
                  </a:lnTo>
                  <a:lnTo>
                    <a:pt x="405" y="345"/>
                  </a:lnTo>
                  <a:lnTo>
                    <a:pt x="376" y="278"/>
                  </a:lnTo>
                  <a:lnTo>
                    <a:pt x="278" y="171"/>
                  </a:lnTo>
                  <a:lnTo>
                    <a:pt x="215" y="127"/>
                  </a:lnTo>
                  <a:lnTo>
                    <a:pt x="209" y="121"/>
                  </a:lnTo>
                  <a:lnTo>
                    <a:pt x="206" y="127"/>
                  </a:lnTo>
                  <a:lnTo>
                    <a:pt x="323" y="238"/>
                  </a:lnTo>
                  <a:lnTo>
                    <a:pt x="371" y="313"/>
                  </a:lnTo>
                  <a:lnTo>
                    <a:pt x="382" y="341"/>
                  </a:lnTo>
                  <a:lnTo>
                    <a:pt x="392" y="351"/>
                  </a:lnTo>
                  <a:lnTo>
                    <a:pt x="284" y="351"/>
                  </a:lnTo>
                  <a:lnTo>
                    <a:pt x="230" y="341"/>
                  </a:lnTo>
                  <a:lnTo>
                    <a:pt x="219" y="322"/>
                  </a:lnTo>
                  <a:lnTo>
                    <a:pt x="88" y="196"/>
                  </a:lnTo>
                  <a:lnTo>
                    <a:pt x="88" y="184"/>
                  </a:lnTo>
                  <a:lnTo>
                    <a:pt x="54" y="165"/>
                  </a:lnTo>
                  <a:lnTo>
                    <a:pt x="60" y="161"/>
                  </a:lnTo>
                  <a:lnTo>
                    <a:pt x="15" y="117"/>
                  </a:lnTo>
                  <a:lnTo>
                    <a:pt x="6" y="117"/>
                  </a:lnTo>
                  <a:lnTo>
                    <a:pt x="0" y="111"/>
                  </a:lnTo>
                  <a:lnTo>
                    <a:pt x="108" y="111"/>
                  </a:lnTo>
                  <a:lnTo>
                    <a:pt x="123" y="86"/>
                  </a:lnTo>
                  <a:lnTo>
                    <a:pt x="253" y="73"/>
                  </a:lnTo>
                  <a:lnTo>
                    <a:pt x="284" y="48"/>
                  </a:lnTo>
                  <a:lnTo>
                    <a:pt x="328" y="33"/>
                  </a:lnTo>
                  <a:lnTo>
                    <a:pt x="367" y="0"/>
                  </a:lnTo>
                  <a:lnTo>
                    <a:pt x="382" y="4"/>
                  </a:lnTo>
                  <a:lnTo>
                    <a:pt x="424" y="111"/>
                  </a:lnTo>
                  <a:close/>
                </a:path>
              </a:pathLst>
            </a:custGeom>
            <a:solidFill>
              <a:srgbClr val="70BD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5" name="Freeform 126"/>
            <p:cNvSpPr>
              <a:spLocks/>
            </p:cNvSpPr>
            <p:nvPr/>
          </p:nvSpPr>
          <p:spPr bwMode="auto">
            <a:xfrm>
              <a:off x="2954" y="769"/>
              <a:ext cx="390" cy="214"/>
            </a:xfrm>
            <a:custGeom>
              <a:avLst/>
              <a:gdLst>
                <a:gd name="T0" fmla="*/ 224 w 390"/>
                <a:gd name="T1" fmla="*/ 57 h 214"/>
                <a:gd name="T2" fmla="*/ 257 w 390"/>
                <a:gd name="T3" fmla="*/ 78 h 214"/>
                <a:gd name="T4" fmla="*/ 390 w 390"/>
                <a:gd name="T5" fmla="*/ 214 h 214"/>
                <a:gd name="T6" fmla="*/ 205 w 390"/>
                <a:gd name="T7" fmla="*/ 209 h 214"/>
                <a:gd name="T8" fmla="*/ 140 w 390"/>
                <a:gd name="T9" fmla="*/ 151 h 214"/>
                <a:gd name="T10" fmla="*/ 13 w 390"/>
                <a:gd name="T11" fmla="*/ 63 h 214"/>
                <a:gd name="T12" fmla="*/ 0 w 390"/>
                <a:gd name="T13" fmla="*/ 47 h 214"/>
                <a:gd name="T14" fmla="*/ 111 w 390"/>
                <a:gd name="T15" fmla="*/ 38 h 214"/>
                <a:gd name="T16" fmla="*/ 150 w 390"/>
                <a:gd name="T17" fmla="*/ 34 h 214"/>
                <a:gd name="T18" fmla="*/ 165 w 390"/>
                <a:gd name="T19" fmla="*/ 19 h 214"/>
                <a:gd name="T20" fmla="*/ 155 w 390"/>
                <a:gd name="T21" fmla="*/ 3 h 214"/>
                <a:gd name="T22" fmla="*/ 161 w 390"/>
                <a:gd name="T23" fmla="*/ 0 h 214"/>
                <a:gd name="T24" fmla="*/ 180 w 390"/>
                <a:gd name="T25" fmla="*/ 3 h 214"/>
                <a:gd name="T26" fmla="*/ 224 w 390"/>
                <a:gd name="T27" fmla="*/ 57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90" h="214">
                  <a:moveTo>
                    <a:pt x="224" y="57"/>
                  </a:moveTo>
                  <a:lnTo>
                    <a:pt x="257" y="78"/>
                  </a:lnTo>
                  <a:lnTo>
                    <a:pt x="390" y="214"/>
                  </a:lnTo>
                  <a:lnTo>
                    <a:pt x="205" y="209"/>
                  </a:lnTo>
                  <a:lnTo>
                    <a:pt x="140" y="151"/>
                  </a:lnTo>
                  <a:lnTo>
                    <a:pt x="13" y="63"/>
                  </a:lnTo>
                  <a:lnTo>
                    <a:pt x="0" y="47"/>
                  </a:lnTo>
                  <a:lnTo>
                    <a:pt x="111" y="38"/>
                  </a:lnTo>
                  <a:lnTo>
                    <a:pt x="150" y="34"/>
                  </a:lnTo>
                  <a:lnTo>
                    <a:pt x="165" y="19"/>
                  </a:lnTo>
                  <a:lnTo>
                    <a:pt x="155" y="3"/>
                  </a:lnTo>
                  <a:lnTo>
                    <a:pt x="161" y="0"/>
                  </a:lnTo>
                  <a:lnTo>
                    <a:pt x="180" y="3"/>
                  </a:lnTo>
                  <a:lnTo>
                    <a:pt x="224" y="57"/>
                  </a:lnTo>
                  <a:close/>
                </a:path>
              </a:pathLst>
            </a:custGeom>
            <a:solidFill>
              <a:srgbClr val="80C7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6" name="Freeform 127"/>
            <p:cNvSpPr>
              <a:spLocks/>
            </p:cNvSpPr>
            <p:nvPr/>
          </p:nvSpPr>
          <p:spPr bwMode="auto">
            <a:xfrm>
              <a:off x="2739" y="826"/>
              <a:ext cx="395" cy="161"/>
            </a:xfrm>
            <a:custGeom>
              <a:avLst/>
              <a:gdLst>
                <a:gd name="T0" fmla="*/ 228 w 395"/>
                <a:gd name="T1" fmla="*/ 40 h 161"/>
                <a:gd name="T2" fmla="*/ 248 w 395"/>
                <a:gd name="T3" fmla="*/ 40 h 161"/>
                <a:gd name="T4" fmla="*/ 395 w 395"/>
                <a:gd name="T5" fmla="*/ 148 h 161"/>
                <a:gd name="T6" fmla="*/ 234 w 395"/>
                <a:gd name="T7" fmla="*/ 161 h 161"/>
                <a:gd name="T8" fmla="*/ 180 w 395"/>
                <a:gd name="T9" fmla="*/ 157 h 161"/>
                <a:gd name="T10" fmla="*/ 92 w 395"/>
                <a:gd name="T11" fmla="*/ 94 h 161"/>
                <a:gd name="T12" fmla="*/ 0 w 395"/>
                <a:gd name="T13" fmla="*/ 69 h 161"/>
                <a:gd name="T14" fmla="*/ 73 w 395"/>
                <a:gd name="T15" fmla="*/ 65 h 161"/>
                <a:gd name="T16" fmla="*/ 171 w 395"/>
                <a:gd name="T17" fmla="*/ 44 h 161"/>
                <a:gd name="T18" fmla="*/ 190 w 395"/>
                <a:gd name="T19" fmla="*/ 21 h 161"/>
                <a:gd name="T20" fmla="*/ 190 w 395"/>
                <a:gd name="T21" fmla="*/ 0 h 161"/>
                <a:gd name="T22" fmla="*/ 209 w 395"/>
                <a:gd name="T23" fmla="*/ 12 h 161"/>
                <a:gd name="T24" fmla="*/ 228 w 395"/>
                <a:gd name="T25" fmla="*/ 40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5" h="161">
                  <a:moveTo>
                    <a:pt x="228" y="40"/>
                  </a:moveTo>
                  <a:lnTo>
                    <a:pt x="248" y="40"/>
                  </a:lnTo>
                  <a:lnTo>
                    <a:pt x="395" y="148"/>
                  </a:lnTo>
                  <a:lnTo>
                    <a:pt x="234" y="161"/>
                  </a:lnTo>
                  <a:lnTo>
                    <a:pt x="180" y="157"/>
                  </a:lnTo>
                  <a:lnTo>
                    <a:pt x="92" y="94"/>
                  </a:lnTo>
                  <a:lnTo>
                    <a:pt x="0" y="69"/>
                  </a:lnTo>
                  <a:lnTo>
                    <a:pt x="73" y="65"/>
                  </a:lnTo>
                  <a:lnTo>
                    <a:pt x="171" y="44"/>
                  </a:lnTo>
                  <a:lnTo>
                    <a:pt x="190" y="21"/>
                  </a:lnTo>
                  <a:lnTo>
                    <a:pt x="190" y="0"/>
                  </a:lnTo>
                  <a:lnTo>
                    <a:pt x="209" y="12"/>
                  </a:lnTo>
                  <a:lnTo>
                    <a:pt x="228" y="40"/>
                  </a:lnTo>
                  <a:close/>
                </a:path>
              </a:pathLst>
            </a:custGeom>
            <a:solidFill>
              <a:srgbClr val="92CF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7" name="Freeform 128"/>
            <p:cNvSpPr>
              <a:spLocks/>
            </p:cNvSpPr>
            <p:nvPr/>
          </p:nvSpPr>
          <p:spPr bwMode="auto">
            <a:xfrm>
              <a:off x="2641" y="914"/>
              <a:ext cx="259" cy="79"/>
            </a:xfrm>
            <a:custGeom>
              <a:avLst/>
              <a:gdLst>
                <a:gd name="T0" fmla="*/ 123 w 259"/>
                <a:gd name="T1" fmla="*/ 6 h 79"/>
                <a:gd name="T2" fmla="*/ 177 w 259"/>
                <a:gd name="T3" fmla="*/ 19 h 79"/>
                <a:gd name="T4" fmla="*/ 225 w 259"/>
                <a:gd name="T5" fmla="*/ 50 h 79"/>
                <a:gd name="T6" fmla="*/ 259 w 259"/>
                <a:gd name="T7" fmla="*/ 79 h 79"/>
                <a:gd name="T8" fmla="*/ 196 w 259"/>
                <a:gd name="T9" fmla="*/ 79 h 79"/>
                <a:gd name="T10" fmla="*/ 92 w 259"/>
                <a:gd name="T11" fmla="*/ 69 h 79"/>
                <a:gd name="T12" fmla="*/ 69 w 259"/>
                <a:gd name="T13" fmla="*/ 54 h 79"/>
                <a:gd name="T14" fmla="*/ 0 w 259"/>
                <a:gd name="T15" fmla="*/ 54 h 79"/>
                <a:gd name="T16" fmla="*/ 29 w 259"/>
                <a:gd name="T17" fmla="*/ 50 h 79"/>
                <a:gd name="T18" fmla="*/ 83 w 259"/>
                <a:gd name="T19" fmla="*/ 31 h 79"/>
                <a:gd name="T20" fmla="*/ 92 w 259"/>
                <a:gd name="T21" fmla="*/ 19 h 79"/>
                <a:gd name="T22" fmla="*/ 92 w 259"/>
                <a:gd name="T23" fmla="*/ 0 h 79"/>
                <a:gd name="T24" fmla="*/ 123 w 259"/>
                <a:gd name="T25" fmla="*/ 0 h 79"/>
                <a:gd name="T26" fmla="*/ 123 w 259"/>
                <a:gd name="T27" fmla="*/ 6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59" h="79">
                  <a:moveTo>
                    <a:pt x="123" y="6"/>
                  </a:moveTo>
                  <a:lnTo>
                    <a:pt x="177" y="19"/>
                  </a:lnTo>
                  <a:lnTo>
                    <a:pt x="225" y="50"/>
                  </a:lnTo>
                  <a:lnTo>
                    <a:pt x="259" y="79"/>
                  </a:lnTo>
                  <a:lnTo>
                    <a:pt x="196" y="79"/>
                  </a:lnTo>
                  <a:lnTo>
                    <a:pt x="92" y="69"/>
                  </a:lnTo>
                  <a:lnTo>
                    <a:pt x="69" y="54"/>
                  </a:lnTo>
                  <a:lnTo>
                    <a:pt x="0" y="54"/>
                  </a:lnTo>
                  <a:lnTo>
                    <a:pt x="29" y="50"/>
                  </a:lnTo>
                  <a:lnTo>
                    <a:pt x="83" y="31"/>
                  </a:lnTo>
                  <a:lnTo>
                    <a:pt x="92" y="19"/>
                  </a:lnTo>
                  <a:lnTo>
                    <a:pt x="92" y="0"/>
                  </a:lnTo>
                  <a:lnTo>
                    <a:pt x="123" y="0"/>
                  </a:lnTo>
                  <a:lnTo>
                    <a:pt x="123" y="6"/>
                  </a:lnTo>
                  <a:close/>
                </a:path>
              </a:pathLst>
            </a:custGeom>
            <a:solidFill>
              <a:srgbClr val="8CCC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8" name="Freeform 129"/>
            <p:cNvSpPr>
              <a:spLocks/>
            </p:cNvSpPr>
            <p:nvPr/>
          </p:nvSpPr>
          <p:spPr bwMode="auto">
            <a:xfrm>
              <a:off x="2676" y="983"/>
              <a:ext cx="228" cy="108"/>
            </a:xfrm>
            <a:custGeom>
              <a:avLst/>
              <a:gdLst>
                <a:gd name="T0" fmla="*/ 145 w 228"/>
                <a:gd name="T1" fmla="*/ 23 h 108"/>
                <a:gd name="T2" fmla="*/ 190 w 228"/>
                <a:gd name="T3" fmla="*/ 33 h 108"/>
                <a:gd name="T4" fmla="*/ 228 w 228"/>
                <a:gd name="T5" fmla="*/ 29 h 108"/>
                <a:gd name="T6" fmla="*/ 151 w 228"/>
                <a:gd name="T7" fmla="*/ 108 h 108"/>
                <a:gd name="T8" fmla="*/ 0 w 228"/>
                <a:gd name="T9" fmla="*/ 4 h 108"/>
                <a:gd name="T10" fmla="*/ 9 w 228"/>
                <a:gd name="T11" fmla="*/ 0 h 108"/>
                <a:gd name="T12" fmla="*/ 67 w 228"/>
                <a:gd name="T13" fmla="*/ 20 h 108"/>
                <a:gd name="T14" fmla="*/ 145 w 228"/>
                <a:gd name="T15" fmla="*/ 23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28" h="108">
                  <a:moveTo>
                    <a:pt x="145" y="23"/>
                  </a:moveTo>
                  <a:lnTo>
                    <a:pt x="190" y="33"/>
                  </a:lnTo>
                  <a:lnTo>
                    <a:pt x="228" y="29"/>
                  </a:lnTo>
                  <a:lnTo>
                    <a:pt x="151" y="108"/>
                  </a:lnTo>
                  <a:lnTo>
                    <a:pt x="0" y="4"/>
                  </a:lnTo>
                  <a:lnTo>
                    <a:pt x="9" y="0"/>
                  </a:lnTo>
                  <a:lnTo>
                    <a:pt x="67" y="20"/>
                  </a:lnTo>
                  <a:lnTo>
                    <a:pt x="145" y="23"/>
                  </a:lnTo>
                  <a:close/>
                </a:path>
              </a:pathLst>
            </a:custGeom>
            <a:solidFill>
              <a:srgbClr val="7FB5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9" name="Freeform 130"/>
            <p:cNvSpPr>
              <a:spLocks/>
            </p:cNvSpPr>
            <p:nvPr/>
          </p:nvSpPr>
          <p:spPr bwMode="auto">
            <a:xfrm>
              <a:off x="2846" y="993"/>
              <a:ext cx="492" cy="184"/>
            </a:xfrm>
            <a:custGeom>
              <a:avLst/>
              <a:gdLst>
                <a:gd name="T0" fmla="*/ 269 w 492"/>
                <a:gd name="T1" fmla="*/ 57 h 184"/>
                <a:gd name="T2" fmla="*/ 219 w 492"/>
                <a:gd name="T3" fmla="*/ 140 h 184"/>
                <a:gd name="T4" fmla="*/ 185 w 492"/>
                <a:gd name="T5" fmla="*/ 174 h 184"/>
                <a:gd name="T6" fmla="*/ 190 w 492"/>
                <a:gd name="T7" fmla="*/ 180 h 184"/>
                <a:gd name="T8" fmla="*/ 219 w 492"/>
                <a:gd name="T9" fmla="*/ 161 h 184"/>
                <a:gd name="T10" fmla="*/ 273 w 492"/>
                <a:gd name="T11" fmla="*/ 86 h 184"/>
                <a:gd name="T12" fmla="*/ 302 w 492"/>
                <a:gd name="T13" fmla="*/ 23 h 184"/>
                <a:gd name="T14" fmla="*/ 302 w 492"/>
                <a:gd name="T15" fmla="*/ 4 h 184"/>
                <a:gd name="T16" fmla="*/ 425 w 492"/>
                <a:gd name="T17" fmla="*/ 4 h 184"/>
                <a:gd name="T18" fmla="*/ 492 w 492"/>
                <a:gd name="T19" fmla="*/ 10 h 184"/>
                <a:gd name="T20" fmla="*/ 425 w 492"/>
                <a:gd name="T21" fmla="*/ 130 h 184"/>
                <a:gd name="T22" fmla="*/ 394 w 492"/>
                <a:gd name="T23" fmla="*/ 174 h 184"/>
                <a:gd name="T24" fmla="*/ 384 w 492"/>
                <a:gd name="T25" fmla="*/ 184 h 184"/>
                <a:gd name="T26" fmla="*/ 332 w 492"/>
                <a:gd name="T27" fmla="*/ 174 h 184"/>
                <a:gd name="T28" fmla="*/ 258 w 492"/>
                <a:gd name="T29" fmla="*/ 180 h 184"/>
                <a:gd name="T30" fmla="*/ 171 w 492"/>
                <a:gd name="T31" fmla="*/ 184 h 184"/>
                <a:gd name="T32" fmla="*/ 112 w 492"/>
                <a:gd name="T33" fmla="*/ 165 h 184"/>
                <a:gd name="T34" fmla="*/ 87 w 492"/>
                <a:gd name="T35" fmla="*/ 165 h 184"/>
                <a:gd name="T36" fmla="*/ 83 w 492"/>
                <a:gd name="T37" fmla="*/ 146 h 184"/>
                <a:gd name="T38" fmla="*/ 83 w 492"/>
                <a:gd name="T39" fmla="*/ 140 h 184"/>
                <a:gd name="T40" fmla="*/ 73 w 492"/>
                <a:gd name="T41" fmla="*/ 130 h 184"/>
                <a:gd name="T42" fmla="*/ 45 w 492"/>
                <a:gd name="T43" fmla="*/ 130 h 184"/>
                <a:gd name="T44" fmla="*/ 0 w 492"/>
                <a:gd name="T45" fmla="*/ 102 h 184"/>
                <a:gd name="T46" fmla="*/ 68 w 492"/>
                <a:gd name="T47" fmla="*/ 33 h 184"/>
                <a:gd name="T48" fmla="*/ 73 w 492"/>
                <a:gd name="T49" fmla="*/ 38 h 184"/>
                <a:gd name="T50" fmla="*/ 93 w 492"/>
                <a:gd name="T51" fmla="*/ 10 h 184"/>
                <a:gd name="T52" fmla="*/ 248 w 492"/>
                <a:gd name="T53" fmla="*/ 4 h 184"/>
                <a:gd name="T54" fmla="*/ 254 w 492"/>
                <a:gd name="T55" fmla="*/ 0 h 184"/>
                <a:gd name="T56" fmla="*/ 288 w 492"/>
                <a:gd name="T57" fmla="*/ 0 h 184"/>
                <a:gd name="T58" fmla="*/ 269 w 492"/>
                <a:gd name="T59" fmla="*/ 57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492" h="184">
                  <a:moveTo>
                    <a:pt x="269" y="57"/>
                  </a:moveTo>
                  <a:lnTo>
                    <a:pt x="219" y="140"/>
                  </a:lnTo>
                  <a:lnTo>
                    <a:pt x="185" y="174"/>
                  </a:lnTo>
                  <a:lnTo>
                    <a:pt x="190" y="180"/>
                  </a:lnTo>
                  <a:lnTo>
                    <a:pt x="219" y="161"/>
                  </a:lnTo>
                  <a:lnTo>
                    <a:pt x="273" y="86"/>
                  </a:lnTo>
                  <a:lnTo>
                    <a:pt x="302" y="23"/>
                  </a:lnTo>
                  <a:lnTo>
                    <a:pt x="302" y="4"/>
                  </a:lnTo>
                  <a:lnTo>
                    <a:pt x="425" y="4"/>
                  </a:lnTo>
                  <a:lnTo>
                    <a:pt x="492" y="10"/>
                  </a:lnTo>
                  <a:lnTo>
                    <a:pt x="425" y="130"/>
                  </a:lnTo>
                  <a:lnTo>
                    <a:pt x="394" y="174"/>
                  </a:lnTo>
                  <a:lnTo>
                    <a:pt x="384" y="184"/>
                  </a:lnTo>
                  <a:lnTo>
                    <a:pt x="332" y="174"/>
                  </a:lnTo>
                  <a:lnTo>
                    <a:pt x="258" y="180"/>
                  </a:lnTo>
                  <a:lnTo>
                    <a:pt x="171" y="184"/>
                  </a:lnTo>
                  <a:lnTo>
                    <a:pt x="112" y="165"/>
                  </a:lnTo>
                  <a:lnTo>
                    <a:pt x="87" y="165"/>
                  </a:lnTo>
                  <a:lnTo>
                    <a:pt x="83" y="146"/>
                  </a:lnTo>
                  <a:lnTo>
                    <a:pt x="83" y="140"/>
                  </a:lnTo>
                  <a:lnTo>
                    <a:pt x="73" y="130"/>
                  </a:lnTo>
                  <a:lnTo>
                    <a:pt x="45" y="130"/>
                  </a:lnTo>
                  <a:lnTo>
                    <a:pt x="0" y="102"/>
                  </a:lnTo>
                  <a:lnTo>
                    <a:pt x="68" y="33"/>
                  </a:lnTo>
                  <a:lnTo>
                    <a:pt x="73" y="38"/>
                  </a:lnTo>
                  <a:lnTo>
                    <a:pt x="93" y="10"/>
                  </a:lnTo>
                  <a:lnTo>
                    <a:pt x="248" y="4"/>
                  </a:lnTo>
                  <a:lnTo>
                    <a:pt x="254" y="0"/>
                  </a:lnTo>
                  <a:lnTo>
                    <a:pt x="288" y="0"/>
                  </a:lnTo>
                  <a:lnTo>
                    <a:pt x="269" y="57"/>
                  </a:lnTo>
                  <a:close/>
                </a:path>
              </a:pathLst>
            </a:custGeom>
            <a:solidFill>
              <a:srgbClr val="709E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0" name="Freeform 131"/>
            <p:cNvSpPr>
              <a:spLocks/>
            </p:cNvSpPr>
            <p:nvPr/>
          </p:nvSpPr>
          <p:spPr bwMode="auto">
            <a:xfrm>
              <a:off x="3261" y="1006"/>
              <a:ext cx="278" cy="171"/>
            </a:xfrm>
            <a:custGeom>
              <a:avLst/>
              <a:gdLst>
                <a:gd name="T0" fmla="*/ 263 w 278"/>
                <a:gd name="T1" fmla="*/ 6 h 171"/>
                <a:gd name="T2" fmla="*/ 278 w 278"/>
                <a:gd name="T3" fmla="*/ 6 h 171"/>
                <a:gd name="T4" fmla="*/ 238 w 278"/>
                <a:gd name="T5" fmla="*/ 114 h 171"/>
                <a:gd name="T6" fmla="*/ 225 w 278"/>
                <a:gd name="T7" fmla="*/ 133 h 171"/>
                <a:gd name="T8" fmla="*/ 165 w 278"/>
                <a:gd name="T9" fmla="*/ 148 h 171"/>
                <a:gd name="T10" fmla="*/ 4 w 278"/>
                <a:gd name="T11" fmla="*/ 167 h 171"/>
                <a:gd name="T12" fmla="*/ 0 w 278"/>
                <a:gd name="T13" fmla="*/ 171 h 171"/>
                <a:gd name="T14" fmla="*/ 0 w 278"/>
                <a:gd name="T15" fmla="*/ 158 h 171"/>
                <a:gd name="T16" fmla="*/ 77 w 278"/>
                <a:gd name="T17" fmla="*/ 41 h 171"/>
                <a:gd name="T18" fmla="*/ 96 w 278"/>
                <a:gd name="T19" fmla="*/ 0 h 171"/>
                <a:gd name="T20" fmla="*/ 215 w 278"/>
                <a:gd name="T21" fmla="*/ 10 h 171"/>
                <a:gd name="T22" fmla="*/ 263 w 278"/>
                <a:gd name="T23" fmla="*/ 6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78" h="171">
                  <a:moveTo>
                    <a:pt x="263" y="6"/>
                  </a:moveTo>
                  <a:lnTo>
                    <a:pt x="278" y="6"/>
                  </a:lnTo>
                  <a:lnTo>
                    <a:pt x="238" y="114"/>
                  </a:lnTo>
                  <a:lnTo>
                    <a:pt x="225" y="133"/>
                  </a:lnTo>
                  <a:lnTo>
                    <a:pt x="165" y="148"/>
                  </a:lnTo>
                  <a:lnTo>
                    <a:pt x="4" y="167"/>
                  </a:lnTo>
                  <a:lnTo>
                    <a:pt x="0" y="171"/>
                  </a:lnTo>
                  <a:lnTo>
                    <a:pt x="0" y="158"/>
                  </a:lnTo>
                  <a:lnTo>
                    <a:pt x="77" y="41"/>
                  </a:lnTo>
                  <a:lnTo>
                    <a:pt x="96" y="0"/>
                  </a:lnTo>
                  <a:lnTo>
                    <a:pt x="215" y="10"/>
                  </a:lnTo>
                  <a:lnTo>
                    <a:pt x="263" y="6"/>
                  </a:lnTo>
                  <a:close/>
                </a:path>
              </a:pathLst>
            </a:custGeom>
            <a:solidFill>
              <a:srgbClr val="648A6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1" name="Freeform 132"/>
            <p:cNvSpPr>
              <a:spLocks/>
            </p:cNvSpPr>
            <p:nvPr/>
          </p:nvSpPr>
          <p:spPr bwMode="auto">
            <a:xfrm>
              <a:off x="3520" y="1012"/>
              <a:ext cx="77" cy="111"/>
            </a:xfrm>
            <a:custGeom>
              <a:avLst/>
              <a:gdLst>
                <a:gd name="T0" fmla="*/ 77 w 77"/>
                <a:gd name="T1" fmla="*/ 10 h 111"/>
                <a:gd name="T2" fmla="*/ 77 w 77"/>
                <a:gd name="T3" fmla="*/ 63 h 111"/>
                <a:gd name="T4" fmla="*/ 62 w 77"/>
                <a:gd name="T5" fmla="*/ 92 h 111"/>
                <a:gd name="T6" fmla="*/ 62 w 77"/>
                <a:gd name="T7" fmla="*/ 102 h 111"/>
                <a:gd name="T8" fmla="*/ 29 w 77"/>
                <a:gd name="T9" fmla="*/ 102 h 111"/>
                <a:gd name="T10" fmla="*/ 19 w 77"/>
                <a:gd name="T11" fmla="*/ 111 h 111"/>
                <a:gd name="T12" fmla="*/ 0 w 77"/>
                <a:gd name="T13" fmla="*/ 111 h 111"/>
                <a:gd name="T14" fmla="*/ 33 w 77"/>
                <a:gd name="T15" fmla="*/ 35 h 111"/>
                <a:gd name="T16" fmla="*/ 38 w 77"/>
                <a:gd name="T17" fmla="*/ 0 h 111"/>
                <a:gd name="T18" fmla="*/ 62 w 77"/>
                <a:gd name="T19" fmla="*/ 10 h 111"/>
                <a:gd name="T20" fmla="*/ 77 w 77"/>
                <a:gd name="T21" fmla="*/ 1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7" h="111">
                  <a:moveTo>
                    <a:pt x="77" y="10"/>
                  </a:moveTo>
                  <a:lnTo>
                    <a:pt x="77" y="63"/>
                  </a:lnTo>
                  <a:lnTo>
                    <a:pt x="62" y="92"/>
                  </a:lnTo>
                  <a:lnTo>
                    <a:pt x="62" y="102"/>
                  </a:lnTo>
                  <a:lnTo>
                    <a:pt x="29" y="102"/>
                  </a:lnTo>
                  <a:lnTo>
                    <a:pt x="19" y="111"/>
                  </a:lnTo>
                  <a:lnTo>
                    <a:pt x="0" y="111"/>
                  </a:lnTo>
                  <a:lnTo>
                    <a:pt x="33" y="35"/>
                  </a:lnTo>
                  <a:lnTo>
                    <a:pt x="38" y="0"/>
                  </a:lnTo>
                  <a:lnTo>
                    <a:pt x="62" y="10"/>
                  </a:lnTo>
                  <a:lnTo>
                    <a:pt x="77" y="10"/>
                  </a:lnTo>
                  <a:close/>
                </a:path>
              </a:pathLst>
            </a:custGeom>
            <a:solidFill>
              <a:srgbClr val="648A6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133"/>
            <p:cNvSpPr>
              <a:spLocks/>
            </p:cNvSpPr>
            <p:nvPr/>
          </p:nvSpPr>
          <p:spPr bwMode="auto">
            <a:xfrm>
              <a:off x="1720" y="1016"/>
              <a:ext cx="554" cy="347"/>
            </a:xfrm>
            <a:custGeom>
              <a:avLst/>
              <a:gdLst>
                <a:gd name="T0" fmla="*/ 554 w 554"/>
                <a:gd name="T1" fmla="*/ 15 h 347"/>
                <a:gd name="T2" fmla="*/ 472 w 554"/>
                <a:gd name="T3" fmla="*/ 54 h 347"/>
                <a:gd name="T4" fmla="*/ 361 w 554"/>
                <a:gd name="T5" fmla="*/ 79 h 347"/>
                <a:gd name="T6" fmla="*/ 288 w 554"/>
                <a:gd name="T7" fmla="*/ 84 h 347"/>
                <a:gd name="T8" fmla="*/ 111 w 554"/>
                <a:gd name="T9" fmla="*/ 113 h 347"/>
                <a:gd name="T10" fmla="*/ 92 w 554"/>
                <a:gd name="T11" fmla="*/ 123 h 347"/>
                <a:gd name="T12" fmla="*/ 165 w 554"/>
                <a:gd name="T13" fmla="*/ 123 h 347"/>
                <a:gd name="T14" fmla="*/ 219 w 554"/>
                <a:gd name="T15" fmla="*/ 107 h 347"/>
                <a:gd name="T16" fmla="*/ 253 w 554"/>
                <a:gd name="T17" fmla="*/ 107 h 347"/>
                <a:gd name="T18" fmla="*/ 307 w 554"/>
                <a:gd name="T19" fmla="*/ 98 h 347"/>
                <a:gd name="T20" fmla="*/ 341 w 554"/>
                <a:gd name="T21" fmla="*/ 104 h 347"/>
                <a:gd name="T22" fmla="*/ 257 w 554"/>
                <a:gd name="T23" fmla="*/ 161 h 347"/>
                <a:gd name="T24" fmla="*/ 88 w 554"/>
                <a:gd name="T25" fmla="*/ 201 h 347"/>
                <a:gd name="T26" fmla="*/ 29 w 554"/>
                <a:gd name="T27" fmla="*/ 230 h 347"/>
                <a:gd name="T28" fmla="*/ 38 w 554"/>
                <a:gd name="T29" fmla="*/ 240 h 347"/>
                <a:gd name="T30" fmla="*/ 111 w 554"/>
                <a:gd name="T31" fmla="*/ 211 h 347"/>
                <a:gd name="T32" fmla="*/ 209 w 554"/>
                <a:gd name="T33" fmla="*/ 196 h 347"/>
                <a:gd name="T34" fmla="*/ 228 w 554"/>
                <a:gd name="T35" fmla="*/ 186 h 347"/>
                <a:gd name="T36" fmla="*/ 140 w 554"/>
                <a:gd name="T37" fmla="*/ 268 h 347"/>
                <a:gd name="T38" fmla="*/ 73 w 554"/>
                <a:gd name="T39" fmla="*/ 313 h 347"/>
                <a:gd name="T40" fmla="*/ 44 w 554"/>
                <a:gd name="T41" fmla="*/ 343 h 347"/>
                <a:gd name="T42" fmla="*/ 34 w 554"/>
                <a:gd name="T43" fmla="*/ 347 h 347"/>
                <a:gd name="T44" fmla="*/ 25 w 554"/>
                <a:gd name="T45" fmla="*/ 347 h 347"/>
                <a:gd name="T46" fmla="*/ 0 w 554"/>
                <a:gd name="T47" fmla="*/ 196 h 347"/>
                <a:gd name="T48" fmla="*/ 4 w 554"/>
                <a:gd name="T49" fmla="*/ 98 h 347"/>
                <a:gd name="T50" fmla="*/ 25 w 554"/>
                <a:gd name="T51" fmla="*/ 84 h 347"/>
                <a:gd name="T52" fmla="*/ 107 w 554"/>
                <a:gd name="T53" fmla="*/ 59 h 347"/>
                <a:gd name="T54" fmla="*/ 159 w 554"/>
                <a:gd name="T55" fmla="*/ 50 h 347"/>
                <a:gd name="T56" fmla="*/ 364 w 554"/>
                <a:gd name="T57" fmla="*/ 6 h 347"/>
                <a:gd name="T58" fmla="*/ 510 w 554"/>
                <a:gd name="T59" fmla="*/ 0 h 347"/>
                <a:gd name="T60" fmla="*/ 545 w 554"/>
                <a:gd name="T61" fmla="*/ 6 h 347"/>
                <a:gd name="T62" fmla="*/ 554 w 554"/>
                <a:gd name="T63" fmla="*/ 15 h 3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54" h="347">
                  <a:moveTo>
                    <a:pt x="554" y="15"/>
                  </a:moveTo>
                  <a:lnTo>
                    <a:pt x="472" y="54"/>
                  </a:lnTo>
                  <a:lnTo>
                    <a:pt x="361" y="79"/>
                  </a:lnTo>
                  <a:lnTo>
                    <a:pt x="288" y="84"/>
                  </a:lnTo>
                  <a:lnTo>
                    <a:pt x="111" y="113"/>
                  </a:lnTo>
                  <a:lnTo>
                    <a:pt x="92" y="123"/>
                  </a:lnTo>
                  <a:lnTo>
                    <a:pt x="165" y="123"/>
                  </a:lnTo>
                  <a:lnTo>
                    <a:pt x="219" y="107"/>
                  </a:lnTo>
                  <a:lnTo>
                    <a:pt x="253" y="107"/>
                  </a:lnTo>
                  <a:lnTo>
                    <a:pt x="307" y="98"/>
                  </a:lnTo>
                  <a:lnTo>
                    <a:pt x="341" y="104"/>
                  </a:lnTo>
                  <a:lnTo>
                    <a:pt x="257" y="161"/>
                  </a:lnTo>
                  <a:lnTo>
                    <a:pt x="88" y="201"/>
                  </a:lnTo>
                  <a:lnTo>
                    <a:pt x="29" y="230"/>
                  </a:lnTo>
                  <a:lnTo>
                    <a:pt x="38" y="240"/>
                  </a:lnTo>
                  <a:lnTo>
                    <a:pt x="111" y="211"/>
                  </a:lnTo>
                  <a:lnTo>
                    <a:pt x="209" y="196"/>
                  </a:lnTo>
                  <a:lnTo>
                    <a:pt x="228" y="186"/>
                  </a:lnTo>
                  <a:lnTo>
                    <a:pt x="140" y="268"/>
                  </a:lnTo>
                  <a:lnTo>
                    <a:pt x="73" y="313"/>
                  </a:lnTo>
                  <a:lnTo>
                    <a:pt x="44" y="343"/>
                  </a:lnTo>
                  <a:lnTo>
                    <a:pt x="34" y="347"/>
                  </a:lnTo>
                  <a:lnTo>
                    <a:pt x="25" y="347"/>
                  </a:lnTo>
                  <a:lnTo>
                    <a:pt x="0" y="196"/>
                  </a:lnTo>
                  <a:lnTo>
                    <a:pt x="4" y="98"/>
                  </a:lnTo>
                  <a:lnTo>
                    <a:pt x="25" y="84"/>
                  </a:lnTo>
                  <a:lnTo>
                    <a:pt x="107" y="59"/>
                  </a:lnTo>
                  <a:lnTo>
                    <a:pt x="159" y="50"/>
                  </a:lnTo>
                  <a:lnTo>
                    <a:pt x="364" y="6"/>
                  </a:lnTo>
                  <a:lnTo>
                    <a:pt x="510" y="0"/>
                  </a:lnTo>
                  <a:lnTo>
                    <a:pt x="545" y="6"/>
                  </a:lnTo>
                  <a:lnTo>
                    <a:pt x="554" y="15"/>
                  </a:lnTo>
                  <a:close/>
                </a:path>
              </a:pathLst>
            </a:custGeom>
            <a:solidFill>
              <a:srgbClr val="B3EB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134"/>
            <p:cNvSpPr>
              <a:spLocks/>
            </p:cNvSpPr>
            <p:nvPr/>
          </p:nvSpPr>
          <p:spPr bwMode="auto">
            <a:xfrm>
              <a:off x="1894" y="1050"/>
              <a:ext cx="469" cy="309"/>
            </a:xfrm>
            <a:custGeom>
              <a:avLst/>
              <a:gdLst>
                <a:gd name="T0" fmla="*/ 469 w 469"/>
                <a:gd name="T1" fmla="*/ 79 h 309"/>
                <a:gd name="T2" fmla="*/ 430 w 469"/>
                <a:gd name="T3" fmla="*/ 108 h 309"/>
                <a:gd name="T4" fmla="*/ 352 w 469"/>
                <a:gd name="T5" fmla="*/ 148 h 309"/>
                <a:gd name="T6" fmla="*/ 256 w 469"/>
                <a:gd name="T7" fmla="*/ 196 h 309"/>
                <a:gd name="T8" fmla="*/ 225 w 469"/>
                <a:gd name="T9" fmla="*/ 206 h 309"/>
                <a:gd name="T10" fmla="*/ 215 w 469"/>
                <a:gd name="T11" fmla="*/ 206 h 309"/>
                <a:gd name="T12" fmla="*/ 206 w 469"/>
                <a:gd name="T13" fmla="*/ 196 h 309"/>
                <a:gd name="T14" fmla="*/ 158 w 469"/>
                <a:gd name="T15" fmla="*/ 240 h 309"/>
                <a:gd name="T16" fmla="*/ 127 w 469"/>
                <a:gd name="T17" fmla="*/ 256 h 309"/>
                <a:gd name="T18" fmla="*/ 108 w 469"/>
                <a:gd name="T19" fmla="*/ 246 h 309"/>
                <a:gd name="T20" fmla="*/ 54 w 469"/>
                <a:gd name="T21" fmla="*/ 294 h 309"/>
                <a:gd name="T22" fmla="*/ 20 w 469"/>
                <a:gd name="T23" fmla="*/ 309 h 309"/>
                <a:gd name="T24" fmla="*/ 0 w 469"/>
                <a:gd name="T25" fmla="*/ 250 h 309"/>
                <a:gd name="T26" fmla="*/ 39 w 469"/>
                <a:gd name="T27" fmla="*/ 192 h 309"/>
                <a:gd name="T28" fmla="*/ 79 w 469"/>
                <a:gd name="T29" fmla="*/ 162 h 309"/>
                <a:gd name="T30" fmla="*/ 89 w 469"/>
                <a:gd name="T31" fmla="*/ 171 h 309"/>
                <a:gd name="T32" fmla="*/ 89 w 469"/>
                <a:gd name="T33" fmla="*/ 196 h 309"/>
                <a:gd name="T34" fmla="*/ 108 w 469"/>
                <a:gd name="T35" fmla="*/ 221 h 309"/>
                <a:gd name="T36" fmla="*/ 114 w 469"/>
                <a:gd name="T37" fmla="*/ 177 h 309"/>
                <a:gd name="T38" fmla="*/ 114 w 469"/>
                <a:gd name="T39" fmla="*/ 162 h 309"/>
                <a:gd name="T40" fmla="*/ 98 w 469"/>
                <a:gd name="T41" fmla="*/ 148 h 309"/>
                <a:gd name="T42" fmla="*/ 137 w 469"/>
                <a:gd name="T43" fmla="*/ 114 h 309"/>
                <a:gd name="T44" fmla="*/ 206 w 469"/>
                <a:gd name="T45" fmla="*/ 70 h 309"/>
                <a:gd name="T46" fmla="*/ 202 w 469"/>
                <a:gd name="T47" fmla="*/ 73 h 309"/>
                <a:gd name="T48" fmla="*/ 212 w 469"/>
                <a:gd name="T49" fmla="*/ 83 h 309"/>
                <a:gd name="T50" fmla="*/ 202 w 469"/>
                <a:gd name="T51" fmla="*/ 162 h 309"/>
                <a:gd name="T52" fmla="*/ 202 w 469"/>
                <a:gd name="T53" fmla="*/ 177 h 309"/>
                <a:gd name="T54" fmla="*/ 206 w 469"/>
                <a:gd name="T55" fmla="*/ 181 h 309"/>
                <a:gd name="T56" fmla="*/ 221 w 469"/>
                <a:gd name="T57" fmla="*/ 167 h 309"/>
                <a:gd name="T58" fmla="*/ 225 w 469"/>
                <a:gd name="T59" fmla="*/ 127 h 309"/>
                <a:gd name="T60" fmla="*/ 231 w 469"/>
                <a:gd name="T61" fmla="*/ 127 h 309"/>
                <a:gd name="T62" fmla="*/ 235 w 469"/>
                <a:gd name="T63" fmla="*/ 89 h 309"/>
                <a:gd name="T64" fmla="*/ 225 w 469"/>
                <a:gd name="T65" fmla="*/ 70 h 309"/>
                <a:gd name="T66" fmla="*/ 225 w 469"/>
                <a:gd name="T67" fmla="*/ 64 h 309"/>
                <a:gd name="T68" fmla="*/ 279 w 469"/>
                <a:gd name="T69" fmla="*/ 50 h 309"/>
                <a:gd name="T70" fmla="*/ 304 w 469"/>
                <a:gd name="T71" fmla="*/ 35 h 309"/>
                <a:gd name="T72" fmla="*/ 317 w 469"/>
                <a:gd name="T73" fmla="*/ 45 h 309"/>
                <a:gd name="T74" fmla="*/ 357 w 469"/>
                <a:gd name="T75" fmla="*/ 83 h 309"/>
                <a:gd name="T76" fmla="*/ 367 w 469"/>
                <a:gd name="T77" fmla="*/ 73 h 309"/>
                <a:gd name="T78" fmla="*/ 342 w 469"/>
                <a:gd name="T79" fmla="*/ 41 h 309"/>
                <a:gd name="T80" fmla="*/ 342 w 469"/>
                <a:gd name="T81" fmla="*/ 25 h 309"/>
                <a:gd name="T82" fmla="*/ 380 w 469"/>
                <a:gd name="T83" fmla="*/ 6 h 309"/>
                <a:gd name="T84" fmla="*/ 386 w 469"/>
                <a:gd name="T85" fmla="*/ 10 h 309"/>
                <a:gd name="T86" fmla="*/ 396 w 469"/>
                <a:gd name="T87" fmla="*/ 0 h 309"/>
                <a:gd name="T88" fmla="*/ 425 w 469"/>
                <a:gd name="T89" fmla="*/ 10 h 309"/>
                <a:gd name="T90" fmla="*/ 469 w 469"/>
                <a:gd name="T91" fmla="*/ 79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69" h="309">
                  <a:moveTo>
                    <a:pt x="469" y="79"/>
                  </a:moveTo>
                  <a:lnTo>
                    <a:pt x="430" y="108"/>
                  </a:lnTo>
                  <a:lnTo>
                    <a:pt x="352" y="148"/>
                  </a:lnTo>
                  <a:lnTo>
                    <a:pt x="256" y="196"/>
                  </a:lnTo>
                  <a:lnTo>
                    <a:pt x="225" y="206"/>
                  </a:lnTo>
                  <a:lnTo>
                    <a:pt x="215" y="206"/>
                  </a:lnTo>
                  <a:lnTo>
                    <a:pt x="206" y="196"/>
                  </a:lnTo>
                  <a:lnTo>
                    <a:pt x="158" y="240"/>
                  </a:lnTo>
                  <a:lnTo>
                    <a:pt x="127" y="256"/>
                  </a:lnTo>
                  <a:lnTo>
                    <a:pt x="108" y="246"/>
                  </a:lnTo>
                  <a:lnTo>
                    <a:pt x="54" y="294"/>
                  </a:lnTo>
                  <a:lnTo>
                    <a:pt x="20" y="309"/>
                  </a:lnTo>
                  <a:lnTo>
                    <a:pt x="0" y="250"/>
                  </a:lnTo>
                  <a:lnTo>
                    <a:pt x="39" y="192"/>
                  </a:lnTo>
                  <a:lnTo>
                    <a:pt x="79" y="162"/>
                  </a:lnTo>
                  <a:lnTo>
                    <a:pt x="89" y="171"/>
                  </a:lnTo>
                  <a:lnTo>
                    <a:pt x="89" y="196"/>
                  </a:lnTo>
                  <a:lnTo>
                    <a:pt x="108" y="221"/>
                  </a:lnTo>
                  <a:lnTo>
                    <a:pt x="114" y="177"/>
                  </a:lnTo>
                  <a:lnTo>
                    <a:pt x="114" y="162"/>
                  </a:lnTo>
                  <a:lnTo>
                    <a:pt x="98" y="148"/>
                  </a:lnTo>
                  <a:lnTo>
                    <a:pt x="137" y="114"/>
                  </a:lnTo>
                  <a:lnTo>
                    <a:pt x="206" y="70"/>
                  </a:lnTo>
                  <a:lnTo>
                    <a:pt x="202" y="73"/>
                  </a:lnTo>
                  <a:lnTo>
                    <a:pt x="212" y="83"/>
                  </a:lnTo>
                  <a:lnTo>
                    <a:pt x="202" y="162"/>
                  </a:lnTo>
                  <a:lnTo>
                    <a:pt x="202" y="177"/>
                  </a:lnTo>
                  <a:lnTo>
                    <a:pt x="206" y="181"/>
                  </a:lnTo>
                  <a:lnTo>
                    <a:pt x="221" y="167"/>
                  </a:lnTo>
                  <a:lnTo>
                    <a:pt x="225" y="127"/>
                  </a:lnTo>
                  <a:lnTo>
                    <a:pt x="231" y="127"/>
                  </a:lnTo>
                  <a:lnTo>
                    <a:pt x="235" y="89"/>
                  </a:lnTo>
                  <a:lnTo>
                    <a:pt x="225" y="70"/>
                  </a:lnTo>
                  <a:lnTo>
                    <a:pt x="225" y="64"/>
                  </a:lnTo>
                  <a:lnTo>
                    <a:pt x="279" y="50"/>
                  </a:lnTo>
                  <a:lnTo>
                    <a:pt x="304" y="35"/>
                  </a:lnTo>
                  <a:lnTo>
                    <a:pt x="317" y="45"/>
                  </a:lnTo>
                  <a:lnTo>
                    <a:pt x="357" y="83"/>
                  </a:lnTo>
                  <a:lnTo>
                    <a:pt x="367" y="73"/>
                  </a:lnTo>
                  <a:lnTo>
                    <a:pt x="342" y="41"/>
                  </a:lnTo>
                  <a:lnTo>
                    <a:pt x="342" y="25"/>
                  </a:lnTo>
                  <a:lnTo>
                    <a:pt x="380" y="6"/>
                  </a:lnTo>
                  <a:lnTo>
                    <a:pt x="386" y="10"/>
                  </a:lnTo>
                  <a:lnTo>
                    <a:pt x="396" y="0"/>
                  </a:lnTo>
                  <a:lnTo>
                    <a:pt x="425" y="10"/>
                  </a:lnTo>
                  <a:lnTo>
                    <a:pt x="469" y="79"/>
                  </a:lnTo>
                  <a:close/>
                </a:path>
              </a:pathLst>
            </a:custGeom>
            <a:solidFill>
              <a:srgbClr val="80BD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135"/>
            <p:cNvSpPr>
              <a:spLocks/>
            </p:cNvSpPr>
            <p:nvPr/>
          </p:nvSpPr>
          <p:spPr bwMode="auto">
            <a:xfrm>
              <a:off x="2188" y="1104"/>
              <a:ext cx="1848" cy="322"/>
            </a:xfrm>
            <a:custGeom>
              <a:avLst/>
              <a:gdLst>
                <a:gd name="T0" fmla="*/ 1633 w 1848"/>
                <a:gd name="T1" fmla="*/ 25 h 322"/>
                <a:gd name="T2" fmla="*/ 1808 w 1848"/>
                <a:gd name="T3" fmla="*/ 113 h 322"/>
                <a:gd name="T4" fmla="*/ 1839 w 1848"/>
                <a:gd name="T5" fmla="*/ 180 h 322"/>
                <a:gd name="T6" fmla="*/ 1823 w 1848"/>
                <a:gd name="T7" fmla="*/ 192 h 322"/>
                <a:gd name="T8" fmla="*/ 1643 w 1848"/>
                <a:gd name="T9" fmla="*/ 63 h 322"/>
                <a:gd name="T10" fmla="*/ 1447 w 1848"/>
                <a:gd name="T11" fmla="*/ 60 h 322"/>
                <a:gd name="T12" fmla="*/ 1131 w 1848"/>
                <a:gd name="T13" fmla="*/ 104 h 322"/>
                <a:gd name="T14" fmla="*/ 916 w 1848"/>
                <a:gd name="T15" fmla="*/ 104 h 322"/>
                <a:gd name="T16" fmla="*/ 799 w 1848"/>
                <a:gd name="T17" fmla="*/ 94 h 322"/>
                <a:gd name="T18" fmla="*/ 691 w 1848"/>
                <a:gd name="T19" fmla="*/ 73 h 322"/>
                <a:gd name="T20" fmla="*/ 468 w 1848"/>
                <a:gd name="T21" fmla="*/ 79 h 322"/>
                <a:gd name="T22" fmla="*/ 394 w 1848"/>
                <a:gd name="T23" fmla="*/ 98 h 322"/>
                <a:gd name="T24" fmla="*/ 374 w 1848"/>
                <a:gd name="T25" fmla="*/ 161 h 322"/>
                <a:gd name="T26" fmla="*/ 419 w 1848"/>
                <a:gd name="T27" fmla="*/ 211 h 322"/>
                <a:gd name="T28" fmla="*/ 472 w 1848"/>
                <a:gd name="T29" fmla="*/ 240 h 322"/>
                <a:gd name="T30" fmla="*/ 589 w 1848"/>
                <a:gd name="T31" fmla="*/ 317 h 322"/>
                <a:gd name="T32" fmla="*/ 478 w 1848"/>
                <a:gd name="T33" fmla="*/ 249 h 322"/>
                <a:gd name="T34" fmla="*/ 403 w 1848"/>
                <a:gd name="T35" fmla="*/ 211 h 322"/>
                <a:gd name="T36" fmla="*/ 361 w 1848"/>
                <a:gd name="T37" fmla="*/ 123 h 322"/>
                <a:gd name="T38" fmla="*/ 209 w 1848"/>
                <a:gd name="T39" fmla="*/ 177 h 322"/>
                <a:gd name="T40" fmla="*/ 33 w 1848"/>
                <a:gd name="T41" fmla="*/ 307 h 322"/>
                <a:gd name="T42" fmla="*/ 136 w 1848"/>
                <a:gd name="T43" fmla="*/ 230 h 322"/>
                <a:gd name="T44" fmla="*/ 298 w 1848"/>
                <a:gd name="T45" fmla="*/ 117 h 322"/>
                <a:gd name="T46" fmla="*/ 424 w 1848"/>
                <a:gd name="T47" fmla="*/ 88 h 322"/>
                <a:gd name="T48" fmla="*/ 551 w 1848"/>
                <a:gd name="T49" fmla="*/ 63 h 322"/>
                <a:gd name="T50" fmla="*/ 722 w 1848"/>
                <a:gd name="T51" fmla="*/ 69 h 322"/>
                <a:gd name="T52" fmla="*/ 799 w 1848"/>
                <a:gd name="T53" fmla="*/ 88 h 322"/>
                <a:gd name="T54" fmla="*/ 1156 w 1848"/>
                <a:gd name="T55" fmla="*/ 83 h 322"/>
                <a:gd name="T56" fmla="*/ 1257 w 1848"/>
                <a:gd name="T57" fmla="*/ 69 h 322"/>
                <a:gd name="T58" fmla="*/ 1336 w 1848"/>
                <a:gd name="T59" fmla="*/ 50 h 322"/>
                <a:gd name="T60" fmla="*/ 1497 w 1848"/>
                <a:gd name="T61" fmla="*/ 0 h 322"/>
                <a:gd name="T62" fmla="*/ 1585 w 1848"/>
                <a:gd name="T63" fmla="*/ 19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848" h="322">
                  <a:moveTo>
                    <a:pt x="1585" y="19"/>
                  </a:moveTo>
                  <a:lnTo>
                    <a:pt x="1633" y="25"/>
                  </a:lnTo>
                  <a:lnTo>
                    <a:pt x="1697" y="29"/>
                  </a:lnTo>
                  <a:lnTo>
                    <a:pt x="1808" y="113"/>
                  </a:lnTo>
                  <a:lnTo>
                    <a:pt x="1848" y="152"/>
                  </a:lnTo>
                  <a:lnTo>
                    <a:pt x="1839" y="180"/>
                  </a:lnTo>
                  <a:lnTo>
                    <a:pt x="1833" y="180"/>
                  </a:lnTo>
                  <a:lnTo>
                    <a:pt x="1823" y="192"/>
                  </a:lnTo>
                  <a:lnTo>
                    <a:pt x="1754" y="123"/>
                  </a:lnTo>
                  <a:lnTo>
                    <a:pt x="1643" y="63"/>
                  </a:lnTo>
                  <a:lnTo>
                    <a:pt x="1541" y="44"/>
                  </a:lnTo>
                  <a:lnTo>
                    <a:pt x="1447" y="60"/>
                  </a:lnTo>
                  <a:lnTo>
                    <a:pt x="1288" y="63"/>
                  </a:lnTo>
                  <a:lnTo>
                    <a:pt x="1131" y="104"/>
                  </a:lnTo>
                  <a:lnTo>
                    <a:pt x="1058" y="113"/>
                  </a:lnTo>
                  <a:lnTo>
                    <a:pt x="916" y="104"/>
                  </a:lnTo>
                  <a:lnTo>
                    <a:pt x="833" y="104"/>
                  </a:lnTo>
                  <a:lnTo>
                    <a:pt x="799" y="94"/>
                  </a:lnTo>
                  <a:lnTo>
                    <a:pt x="731" y="88"/>
                  </a:lnTo>
                  <a:lnTo>
                    <a:pt x="691" y="73"/>
                  </a:lnTo>
                  <a:lnTo>
                    <a:pt x="491" y="73"/>
                  </a:lnTo>
                  <a:lnTo>
                    <a:pt x="468" y="79"/>
                  </a:lnTo>
                  <a:lnTo>
                    <a:pt x="438" y="94"/>
                  </a:lnTo>
                  <a:lnTo>
                    <a:pt x="394" y="98"/>
                  </a:lnTo>
                  <a:lnTo>
                    <a:pt x="371" y="117"/>
                  </a:lnTo>
                  <a:lnTo>
                    <a:pt x="374" y="161"/>
                  </a:lnTo>
                  <a:lnTo>
                    <a:pt x="384" y="186"/>
                  </a:lnTo>
                  <a:lnTo>
                    <a:pt x="419" y="211"/>
                  </a:lnTo>
                  <a:lnTo>
                    <a:pt x="434" y="211"/>
                  </a:lnTo>
                  <a:lnTo>
                    <a:pt x="472" y="240"/>
                  </a:lnTo>
                  <a:lnTo>
                    <a:pt x="545" y="278"/>
                  </a:lnTo>
                  <a:lnTo>
                    <a:pt x="589" y="317"/>
                  </a:lnTo>
                  <a:lnTo>
                    <a:pt x="561" y="307"/>
                  </a:lnTo>
                  <a:lnTo>
                    <a:pt x="478" y="249"/>
                  </a:lnTo>
                  <a:lnTo>
                    <a:pt x="403" y="215"/>
                  </a:lnTo>
                  <a:lnTo>
                    <a:pt x="403" y="211"/>
                  </a:lnTo>
                  <a:lnTo>
                    <a:pt x="371" y="192"/>
                  </a:lnTo>
                  <a:lnTo>
                    <a:pt x="361" y="123"/>
                  </a:lnTo>
                  <a:lnTo>
                    <a:pt x="326" y="113"/>
                  </a:lnTo>
                  <a:lnTo>
                    <a:pt x="209" y="177"/>
                  </a:lnTo>
                  <a:lnTo>
                    <a:pt x="181" y="211"/>
                  </a:lnTo>
                  <a:lnTo>
                    <a:pt x="33" y="307"/>
                  </a:lnTo>
                  <a:lnTo>
                    <a:pt x="0" y="322"/>
                  </a:lnTo>
                  <a:lnTo>
                    <a:pt x="136" y="230"/>
                  </a:lnTo>
                  <a:lnTo>
                    <a:pt x="219" y="157"/>
                  </a:lnTo>
                  <a:lnTo>
                    <a:pt x="298" y="117"/>
                  </a:lnTo>
                  <a:lnTo>
                    <a:pt x="419" y="83"/>
                  </a:lnTo>
                  <a:lnTo>
                    <a:pt x="424" y="88"/>
                  </a:lnTo>
                  <a:lnTo>
                    <a:pt x="468" y="69"/>
                  </a:lnTo>
                  <a:lnTo>
                    <a:pt x="551" y="63"/>
                  </a:lnTo>
                  <a:lnTo>
                    <a:pt x="678" y="60"/>
                  </a:lnTo>
                  <a:lnTo>
                    <a:pt x="722" y="69"/>
                  </a:lnTo>
                  <a:lnTo>
                    <a:pt x="789" y="79"/>
                  </a:lnTo>
                  <a:lnTo>
                    <a:pt x="799" y="88"/>
                  </a:lnTo>
                  <a:lnTo>
                    <a:pt x="1013" y="88"/>
                  </a:lnTo>
                  <a:lnTo>
                    <a:pt x="1156" y="83"/>
                  </a:lnTo>
                  <a:lnTo>
                    <a:pt x="1209" y="69"/>
                  </a:lnTo>
                  <a:lnTo>
                    <a:pt x="1257" y="69"/>
                  </a:lnTo>
                  <a:lnTo>
                    <a:pt x="1267" y="60"/>
                  </a:lnTo>
                  <a:lnTo>
                    <a:pt x="1336" y="50"/>
                  </a:lnTo>
                  <a:lnTo>
                    <a:pt x="1346" y="40"/>
                  </a:lnTo>
                  <a:lnTo>
                    <a:pt x="1497" y="0"/>
                  </a:lnTo>
                  <a:lnTo>
                    <a:pt x="1526" y="6"/>
                  </a:lnTo>
                  <a:lnTo>
                    <a:pt x="1585" y="19"/>
                  </a:lnTo>
                  <a:close/>
                </a:path>
              </a:pathLst>
            </a:custGeom>
            <a:solidFill>
              <a:srgbClr val="9985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136"/>
            <p:cNvSpPr>
              <a:spLocks/>
            </p:cNvSpPr>
            <p:nvPr/>
          </p:nvSpPr>
          <p:spPr bwMode="auto">
            <a:xfrm>
              <a:off x="1774" y="1144"/>
              <a:ext cx="38" cy="4"/>
            </a:xfrm>
            <a:custGeom>
              <a:avLst/>
              <a:gdLst>
                <a:gd name="T0" fmla="*/ 9 w 38"/>
                <a:gd name="T1" fmla="*/ 4 h 4"/>
                <a:gd name="T2" fmla="*/ 0 w 38"/>
                <a:gd name="T3" fmla="*/ 4 h 4"/>
                <a:gd name="T4" fmla="*/ 9 w 38"/>
                <a:gd name="T5" fmla="*/ 0 h 4"/>
                <a:gd name="T6" fmla="*/ 38 w 38"/>
                <a:gd name="T7" fmla="*/ 0 h 4"/>
                <a:gd name="T8" fmla="*/ 9 w 38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4">
                  <a:moveTo>
                    <a:pt x="9" y="4"/>
                  </a:moveTo>
                  <a:lnTo>
                    <a:pt x="0" y="4"/>
                  </a:lnTo>
                  <a:lnTo>
                    <a:pt x="9" y="0"/>
                  </a:lnTo>
                  <a:lnTo>
                    <a:pt x="38" y="0"/>
                  </a:lnTo>
                  <a:lnTo>
                    <a:pt x="9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137"/>
            <p:cNvSpPr>
              <a:spLocks/>
            </p:cNvSpPr>
            <p:nvPr/>
          </p:nvSpPr>
          <p:spPr bwMode="auto">
            <a:xfrm>
              <a:off x="3413" y="1183"/>
              <a:ext cx="155" cy="136"/>
            </a:xfrm>
            <a:custGeom>
              <a:avLst/>
              <a:gdLst>
                <a:gd name="T0" fmla="*/ 86 w 155"/>
                <a:gd name="T1" fmla="*/ 107 h 136"/>
                <a:gd name="T2" fmla="*/ 63 w 155"/>
                <a:gd name="T3" fmla="*/ 136 h 136"/>
                <a:gd name="T4" fmla="*/ 38 w 155"/>
                <a:gd name="T5" fmla="*/ 117 h 136"/>
                <a:gd name="T6" fmla="*/ 0 w 155"/>
                <a:gd name="T7" fmla="*/ 59 h 136"/>
                <a:gd name="T8" fmla="*/ 3 w 155"/>
                <a:gd name="T9" fmla="*/ 34 h 136"/>
                <a:gd name="T10" fmla="*/ 48 w 155"/>
                <a:gd name="T11" fmla="*/ 9 h 136"/>
                <a:gd name="T12" fmla="*/ 101 w 155"/>
                <a:gd name="T13" fmla="*/ 0 h 136"/>
                <a:gd name="T14" fmla="*/ 155 w 155"/>
                <a:gd name="T15" fmla="*/ 0 h 136"/>
                <a:gd name="T16" fmla="*/ 86 w 155"/>
                <a:gd name="T17" fmla="*/ 107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5" h="136">
                  <a:moveTo>
                    <a:pt x="86" y="107"/>
                  </a:moveTo>
                  <a:lnTo>
                    <a:pt x="63" y="136"/>
                  </a:lnTo>
                  <a:lnTo>
                    <a:pt x="38" y="117"/>
                  </a:lnTo>
                  <a:lnTo>
                    <a:pt x="0" y="59"/>
                  </a:lnTo>
                  <a:lnTo>
                    <a:pt x="3" y="34"/>
                  </a:lnTo>
                  <a:lnTo>
                    <a:pt x="48" y="9"/>
                  </a:lnTo>
                  <a:lnTo>
                    <a:pt x="101" y="0"/>
                  </a:lnTo>
                  <a:lnTo>
                    <a:pt x="155" y="0"/>
                  </a:lnTo>
                  <a:lnTo>
                    <a:pt x="86" y="107"/>
                  </a:lnTo>
                  <a:close/>
                </a:path>
              </a:pathLst>
            </a:custGeom>
            <a:solidFill>
              <a:srgbClr val="5975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138"/>
            <p:cNvSpPr>
              <a:spLocks/>
            </p:cNvSpPr>
            <p:nvPr/>
          </p:nvSpPr>
          <p:spPr bwMode="auto">
            <a:xfrm>
              <a:off x="3021" y="1221"/>
              <a:ext cx="351" cy="123"/>
            </a:xfrm>
            <a:custGeom>
              <a:avLst/>
              <a:gdLst>
                <a:gd name="T0" fmla="*/ 351 w 351"/>
                <a:gd name="T1" fmla="*/ 35 h 123"/>
                <a:gd name="T2" fmla="*/ 342 w 351"/>
                <a:gd name="T3" fmla="*/ 75 h 123"/>
                <a:gd name="T4" fmla="*/ 326 w 351"/>
                <a:gd name="T5" fmla="*/ 113 h 123"/>
                <a:gd name="T6" fmla="*/ 303 w 351"/>
                <a:gd name="T7" fmla="*/ 123 h 123"/>
                <a:gd name="T8" fmla="*/ 294 w 351"/>
                <a:gd name="T9" fmla="*/ 113 h 123"/>
                <a:gd name="T10" fmla="*/ 234 w 351"/>
                <a:gd name="T11" fmla="*/ 113 h 123"/>
                <a:gd name="T12" fmla="*/ 234 w 351"/>
                <a:gd name="T13" fmla="*/ 98 h 123"/>
                <a:gd name="T14" fmla="*/ 215 w 351"/>
                <a:gd name="T15" fmla="*/ 88 h 123"/>
                <a:gd name="T16" fmla="*/ 190 w 351"/>
                <a:gd name="T17" fmla="*/ 69 h 123"/>
                <a:gd name="T18" fmla="*/ 127 w 351"/>
                <a:gd name="T19" fmla="*/ 75 h 123"/>
                <a:gd name="T20" fmla="*/ 123 w 351"/>
                <a:gd name="T21" fmla="*/ 54 h 123"/>
                <a:gd name="T22" fmla="*/ 113 w 351"/>
                <a:gd name="T23" fmla="*/ 44 h 123"/>
                <a:gd name="T24" fmla="*/ 29 w 351"/>
                <a:gd name="T25" fmla="*/ 25 h 123"/>
                <a:gd name="T26" fmla="*/ 6 w 351"/>
                <a:gd name="T27" fmla="*/ 16 h 123"/>
                <a:gd name="T28" fmla="*/ 0 w 351"/>
                <a:gd name="T29" fmla="*/ 16 h 123"/>
                <a:gd name="T30" fmla="*/ 298 w 351"/>
                <a:gd name="T31" fmla="*/ 10 h 123"/>
                <a:gd name="T32" fmla="*/ 332 w 351"/>
                <a:gd name="T33" fmla="*/ 0 h 123"/>
                <a:gd name="T34" fmla="*/ 342 w 351"/>
                <a:gd name="T35" fmla="*/ 0 h 123"/>
                <a:gd name="T36" fmla="*/ 351 w 351"/>
                <a:gd name="T37" fmla="*/ 35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51" h="123">
                  <a:moveTo>
                    <a:pt x="351" y="35"/>
                  </a:moveTo>
                  <a:lnTo>
                    <a:pt x="342" y="75"/>
                  </a:lnTo>
                  <a:lnTo>
                    <a:pt x="326" y="113"/>
                  </a:lnTo>
                  <a:lnTo>
                    <a:pt x="303" y="123"/>
                  </a:lnTo>
                  <a:lnTo>
                    <a:pt x="294" y="113"/>
                  </a:lnTo>
                  <a:lnTo>
                    <a:pt x="234" y="113"/>
                  </a:lnTo>
                  <a:lnTo>
                    <a:pt x="234" y="98"/>
                  </a:lnTo>
                  <a:lnTo>
                    <a:pt x="215" y="88"/>
                  </a:lnTo>
                  <a:lnTo>
                    <a:pt x="190" y="69"/>
                  </a:lnTo>
                  <a:lnTo>
                    <a:pt x="127" y="75"/>
                  </a:lnTo>
                  <a:lnTo>
                    <a:pt x="123" y="54"/>
                  </a:lnTo>
                  <a:lnTo>
                    <a:pt x="113" y="44"/>
                  </a:lnTo>
                  <a:lnTo>
                    <a:pt x="29" y="25"/>
                  </a:lnTo>
                  <a:lnTo>
                    <a:pt x="6" y="16"/>
                  </a:lnTo>
                  <a:lnTo>
                    <a:pt x="0" y="16"/>
                  </a:lnTo>
                  <a:lnTo>
                    <a:pt x="298" y="10"/>
                  </a:lnTo>
                  <a:lnTo>
                    <a:pt x="332" y="0"/>
                  </a:lnTo>
                  <a:lnTo>
                    <a:pt x="342" y="0"/>
                  </a:lnTo>
                  <a:lnTo>
                    <a:pt x="351" y="35"/>
                  </a:lnTo>
                  <a:close/>
                </a:path>
              </a:pathLst>
            </a:custGeom>
            <a:solidFill>
              <a:srgbClr val="648A6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139"/>
            <p:cNvSpPr>
              <a:spLocks/>
            </p:cNvSpPr>
            <p:nvPr/>
          </p:nvSpPr>
          <p:spPr bwMode="auto">
            <a:xfrm>
              <a:off x="3378" y="1290"/>
              <a:ext cx="67" cy="83"/>
            </a:xfrm>
            <a:custGeom>
              <a:avLst/>
              <a:gdLst>
                <a:gd name="T0" fmla="*/ 38 w 67"/>
                <a:gd name="T1" fmla="*/ 29 h 83"/>
                <a:gd name="T2" fmla="*/ 48 w 67"/>
                <a:gd name="T3" fmla="*/ 29 h 83"/>
                <a:gd name="T4" fmla="*/ 67 w 67"/>
                <a:gd name="T5" fmla="*/ 60 h 83"/>
                <a:gd name="T6" fmla="*/ 63 w 67"/>
                <a:gd name="T7" fmla="*/ 73 h 83"/>
                <a:gd name="T8" fmla="*/ 44 w 67"/>
                <a:gd name="T9" fmla="*/ 83 h 83"/>
                <a:gd name="T10" fmla="*/ 23 w 67"/>
                <a:gd name="T11" fmla="*/ 73 h 83"/>
                <a:gd name="T12" fmla="*/ 0 w 67"/>
                <a:gd name="T13" fmla="*/ 73 h 83"/>
                <a:gd name="T14" fmla="*/ 19 w 67"/>
                <a:gd name="T15" fmla="*/ 0 h 83"/>
                <a:gd name="T16" fmla="*/ 23 w 67"/>
                <a:gd name="T17" fmla="*/ 0 h 83"/>
                <a:gd name="T18" fmla="*/ 38 w 67"/>
                <a:gd name="T19" fmla="*/ 29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7" h="83">
                  <a:moveTo>
                    <a:pt x="38" y="29"/>
                  </a:moveTo>
                  <a:lnTo>
                    <a:pt x="48" y="29"/>
                  </a:lnTo>
                  <a:lnTo>
                    <a:pt x="67" y="60"/>
                  </a:lnTo>
                  <a:lnTo>
                    <a:pt x="63" y="73"/>
                  </a:lnTo>
                  <a:lnTo>
                    <a:pt x="44" y="83"/>
                  </a:lnTo>
                  <a:lnTo>
                    <a:pt x="23" y="73"/>
                  </a:lnTo>
                  <a:lnTo>
                    <a:pt x="0" y="73"/>
                  </a:lnTo>
                  <a:lnTo>
                    <a:pt x="19" y="0"/>
                  </a:lnTo>
                  <a:lnTo>
                    <a:pt x="23" y="0"/>
                  </a:lnTo>
                  <a:lnTo>
                    <a:pt x="38" y="29"/>
                  </a:lnTo>
                  <a:close/>
                </a:path>
              </a:pathLst>
            </a:custGeom>
            <a:solidFill>
              <a:srgbClr val="5975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140"/>
            <p:cNvSpPr>
              <a:spLocks/>
            </p:cNvSpPr>
            <p:nvPr/>
          </p:nvSpPr>
          <p:spPr bwMode="auto">
            <a:xfrm>
              <a:off x="1758" y="1306"/>
              <a:ext cx="102" cy="228"/>
            </a:xfrm>
            <a:custGeom>
              <a:avLst/>
              <a:gdLst>
                <a:gd name="T0" fmla="*/ 35 w 102"/>
                <a:gd name="T1" fmla="*/ 168 h 228"/>
                <a:gd name="T2" fmla="*/ 35 w 102"/>
                <a:gd name="T3" fmla="*/ 188 h 228"/>
                <a:gd name="T4" fmla="*/ 40 w 102"/>
                <a:gd name="T5" fmla="*/ 193 h 228"/>
                <a:gd name="T6" fmla="*/ 35 w 102"/>
                <a:gd name="T7" fmla="*/ 228 h 228"/>
                <a:gd name="T8" fmla="*/ 19 w 102"/>
                <a:gd name="T9" fmla="*/ 228 h 228"/>
                <a:gd name="T10" fmla="*/ 19 w 102"/>
                <a:gd name="T11" fmla="*/ 188 h 228"/>
                <a:gd name="T12" fmla="*/ 0 w 102"/>
                <a:gd name="T13" fmla="*/ 164 h 228"/>
                <a:gd name="T14" fmla="*/ 0 w 102"/>
                <a:gd name="T15" fmla="*/ 105 h 228"/>
                <a:gd name="T16" fmla="*/ 10 w 102"/>
                <a:gd name="T17" fmla="*/ 95 h 228"/>
                <a:gd name="T18" fmla="*/ 0 w 102"/>
                <a:gd name="T19" fmla="*/ 82 h 228"/>
                <a:gd name="T20" fmla="*/ 60 w 102"/>
                <a:gd name="T21" fmla="*/ 23 h 228"/>
                <a:gd name="T22" fmla="*/ 102 w 102"/>
                <a:gd name="T23" fmla="*/ 0 h 228"/>
                <a:gd name="T24" fmla="*/ 44 w 102"/>
                <a:gd name="T25" fmla="*/ 111 h 228"/>
                <a:gd name="T26" fmla="*/ 35 w 102"/>
                <a:gd name="T27" fmla="*/ 168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2" h="228">
                  <a:moveTo>
                    <a:pt x="35" y="168"/>
                  </a:moveTo>
                  <a:lnTo>
                    <a:pt x="35" y="188"/>
                  </a:lnTo>
                  <a:lnTo>
                    <a:pt x="40" y="193"/>
                  </a:lnTo>
                  <a:lnTo>
                    <a:pt x="35" y="228"/>
                  </a:lnTo>
                  <a:lnTo>
                    <a:pt x="19" y="228"/>
                  </a:lnTo>
                  <a:lnTo>
                    <a:pt x="19" y="188"/>
                  </a:lnTo>
                  <a:lnTo>
                    <a:pt x="0" y="164"/>
                  </a:lnTo>
                  <a:lnTo>
                    <a:pt x="0" y="105"/>
                  </a:lnTo>
                  <a:lnTo>
                    <a:pt x="10" y="95"/>
                  </a:lnTo>
                  <a:lnTo>
                    <a:pt x="0" y="82"/>
                  </a:lnTo>
                  <a:lnTo>
                    <a:pt x="60" y="23"/>
                  </a:lnTo>
                  <a:lnTo>
                    <a:pt x="102" y="0"/>
                  </a:lnTo>
                  <a:lnTo>
                    <a:pt x="44" y="111"/>
                  </a:lnTo>
                  <a:lnTo>
                    <a:pt x="35" y="168"/>
                  </a:lnTo>
                  <a:close/>
                </a:path>
              </a:pathLst>
            </a:custGeom>
            <a:solidFill>
              <a:srgbClr val="ABD9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141"/>
            <p:cNvSpPr>
              <a:spLocks/>
            </p:cNvSpPr>
            <p:nvPr/>
          </p:nvSpPr>
          <p:spPr bwMode="auto">
            <a:xfrm>
              <a:off x="1818" y="1319"/>
              <a:ext cx="86" cy="155"/>
            </a:xfrm>
            <a:custGeom>
              <a:avLst/>
              <a:gdLst>
                <a:gd name="T0" fmla="*/ 67 w 86"/>
                <a:gd name="T1" fmla="*/ 31 h 155"/>
                <a:gd name="T2" fmla="*/ 86 w 86"/>
                <a:gd name="T3" fmla="*/ 54 h 155"/>
                <a:gd name="T4" fmla="*/ 76 w 86"/>
                <a:gd name="T5" fmla="*/ 54 h 155"/>
                <a:gd name="T6" fmla="*/ 0 w 86"/>
                <a:gd name="T7" fmla="*/ 155 h 155"/>
                <a:gd name="T8" fmla="*/ 4 w 86"/>
                <a:gd name="T9" fmla="*/ 117 h 155"/>
                <a:gd name="T10" fmla="*/ 42 w 86"/>
                <a:gd name="T11" fmla="*/ 25 h 155"/>
                <a:gd name="T12" fmla="*/ 57 w 86"/>
                <a:gd name="T13" fmla="*/ 0 h 155"/>
                <a:gd name="T14" fmla="*/ 67 w 86"/>
                <a:gd name="T15" fmla="*/ 10 h 155"/>
                <a:gd name="T16" fmla="*/ 67 w 86"/>
                <a:gd name="T17" fmla="*/ 31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6" h="155">
                  <a:moveTo>
                    <a:pt x="67" y="31"/>
                  </a:moveTo>
                  <a:lnTo>
                    <a:pt x="86" y="54"/>
                  </a:lnTo>
                  <a:lnTo>
                    <a:pt x="76" y="54"/>
                  </a:lnTo>
                  <a:lnTo>
                    <a:pt x="0" y="155"/>
                  </a:lnTo>
                  <a:lnTo>
                    <a:pt x="4" y="117"/>
                  </a:lnTo>
                  <a:lnTo>
                    <a:pt x="42" y="25"/>
                  </a:lnTo>
                  <a:lnTo>
                    <a:pt x="57" y="0"/>
                  </a:lnTo>
                  <a:lnTo>
                    <a:pt x="67" y="10"/>
                  </a:lnTo>
                  <a:lnTo>
                    <a:pt x="67" y="31"/>
                  </a:lnTo>
                  <a:close/>
                </a:path>
              </a:pathLst>
            </a:custGeom>
            <a:solidFill>
              <a:srgbClr val="94C7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142"/>
            <p:cNvSpPr>
              <a:spLocks/>
            </p:cNvSpPr>
            <p:nvPr/>
          </p:nvSpPr>
          <p:spPr bwMode="auto">
            <a:xfrm>
              <a:off x="3635" y="1407"/>
              <a:ext cx="538" cy="244"/>
            </a:xfrm>
            <a:custGeom>
              <a:avLst/>
              <a:gdLst>
                <a:gd name="T0" fmla="*/ 421 w 538"/>
                <a:gd name="T1" fmla="*/ 23 h 244"/>
                <a:gd name="T2" fmla="*/ 421 w 538"/>
                <a:gd name="T3" fmla="*/ 29 h 244"/>
                <a:gd name="T4" fmla="*/ 434 w 538"/>
                <a:gd name="T5" fmla="*/ 33 h 244"/>
                <a:gd name="T6" fmla="*/ 446 w 538"/>
                <a:gd name="T7" fmla="*/ 44 h 244"/>
                <a:gd name="T8" fmla="*/ 459 w 538"/>
                <a:gd name="T9" fmla="*/ 44 h 244"/>
                <a:gd name="T10" fmla="*/ 484 w 538"/>
                <a:gd name="T11" fmla="*/ 83 h 244"/>
                <a:gd name="T12" fmla="*/ 465 w 538"/>
                <a:gd name="T13" fmla="*/ 92 h 244"/>
                <a:gd name="T14" fmla="*/ 459 w 538"/>
                <a:gd name="T15" fmla="*/ 98 h 244"/>
                <a:gd name="T16" fmla="*/ 518 w 538"/>
                <a:gd name="T17" fmla="*/ 209 h 244"/>
                <a:gd name="T18" fmla="*/ 538 w 538"/>
                <a:gd name="T19" fmla="*/ 234 h 244"/>
                <a:gd name="T20" fmla="*/ 513 w 538"/>
                <a:gd name="T21" fmla="*/ 234 h 244"/>
                <a:gd name="T22" fmla="*/ 503 w 538"/>
                <a:gd name="T23" fmla="*/ 244 h 244"/>
                <a:gd name="T24" fmla="*/ 284 w 538"/>
                <a:gd name="T25" fmla="*/ 244 h 244"/>
                <a:gd name="T26" fmla="*/ 246 w 538"/>
                <a:gd name="T27" fmla="*/ 234 h 244"/>
                <a:gd name="T28" fmla="*/ 186 w 538"/>
                <a:gd name="T29" fmla="*/ 244 h 244"/>
                <a:gd name="T30" fmla="*/ 181 w 538"/>
                <a:gd name="T31" fmla="*/ 238 h 244"/>
                <a:gd name="T32" fmla="*/ 177 w 538"/>
                <a:gd name="T33" fmla="*/ 205 h 244"/>
                <a:gd name="T34" fmla="*/ 138 w 538"/>
                <a:gd name="T35" fmla="*/ 146 h 244"/>
                <a:gd name="T36" fmla="*/ 138 w 538"/>
                <a:gd name="T37" fmla="*/ 131 h 244"/>
                <a:gd name="T38" fmla="*/ 69 w 538"/>
                <a:gd name="T39" fmla="*/ 117 h 244"/>
                <a:gd name="T40" fmla="*/ 60 w 538"/>
                <a:gd name="T41" fmla="*/ 92 h 244"/>
                <a:gd name="T42" fmla="*/ 25 w 538"/>
                <a:gd name="T43" fmla="*/ 73 h 244"/>
                <a:gd name="T44" fmla="*/ 16 w 538"/>
                <a:gd name="T45" fmla="*/ 54 h 244"/>
                <a:gd name="T46" fmla="*/ 0 w 538"/>
                <a:gd name="T47" fmla="*/ 54 h 244"/>
                <a:gd name="T48" fmla="*/ 69 w 538"/>
                <a:gd name="T49" fmla="*/ 23 h 244"/>
                <a:gd name="T50" fmla="*/ 94 w 538"/>
                <a:gd name="T51" fmla="*/ 23 h 244"/>
                <a:gd name="T52" fmla="*/ 211 w 538"/>
                <a:gd name="T53" fmla="*/ 4 h 244"/>
                <a:gd name="T54" fmla="*/ 246 w 538"/>
                <a:gd name="T55" fmla="*/ 0 h 244"/>
                <a:gd name="T56" fmla="*/ 376 w 538"/>
                <a:gd name="T57" fmla="*/ 4 h 244"/>
                <a:gd name="T58" fmla="*/ 421 w 538"/>
                <a:gd name="T59" fmla="*/ 23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538" h="244">
                  <a:moveTo>
                    <a:pt x="421" y="23"/>
                  </a:moveTo>
                  <a:lnTo>
                    <a:pt x="421" y="29"/>
                  </a:lnTo>
                  <a:lnTo>
                    <a:pt x="434" y="33"/>
                  </a:lnTo>
                  <a:lnTo>
                    <a:pt x="446" y="44"/>
                  </a:lnTo>
                  <a:lnTo>
                    <a:pt x="459" y="44"/>
                  </a:lnTo>
                  <a:lnTo>
                    <a:pt x="484" y="83"/>
                  </a:lnTo>
                  <a:lnTo>
                    <a:pt x="465" y="92"/>
                  </a:lnTo>
                  <a:lnTo>
                    <a:pt x="459" y="98"/>
                  </a:lnTo>
                  <a:lnTo>
                    <a:pt x="518" y="209"/>
                  </a:lnTo>
                  <a:lnTo>
                    <a:pt x="538" y="234"/>
                  </a:lnTo>
                  <a:lnTo>
                    <a:pt x="513" y="234"/>
                  </a:lnTo>
                  <a:lnTo>
                    <a:pt x="503" y="244"/>
                  </a:lnTo>
                  <a:lnTo>
                    <a:pt x="284" y="244"/>
                  </a:lnTo>
                  <a:lnTo>
                    <a:pt x="246" y="234"/>
                  </a:lnTo>
                  <a:lnTo>
                    <a:pt x="186" y="244"/>
                  </a:lnTo>
                  <a:lnTo>
                    <a:pt x="181" y="238"/>
                  </a:lnTo>
                  <a:lnTo>
                    <a:pt x="177" y="205"/>
                  </a:lnTo>
                  <a:lnTo>
                    <a:pt x="138" y="146"/>
                  </a:lnTo>
                  <a:lnTo>
                    <a:pt x="138" y="131"/>
                  </a:lnTo>
                  <a:lnTo>
                    <a:pt x="69" y="117"/>
                  </a:lnTo>
                  <a:lnTo>
                    <a:pt x="60" y="92"/>
                  </a:lnTo>
                  <a:lnTo>
                    <a:pt x="25" y="73"/>
                  </a:lnTo>
                  <a:lnTo>
                    <a:pt x="16" y="54"/>
                  </a:lnTo>
                  <a:lnTo>
                    <a:pt x="0" y="54"/>
                  </a:lnTo>
                  <a:lnTo>
                    <a:pt x="69" y="23"/>
                  </a:lnTo>
                  <a:lnTo>
                    <a:pt x="94" y="23"/>
                  </a:lnTo>
                  <a:lnTo>
                    <a:pt x="211" y="4"/>
                  </a:lnTo>
                  <a:lnTo>
                    <a:pt x="246" y="0"/>
                  </a:lnTo>
                  <a:lnTo>
                    <a:pt x="376" y="4"/>
                  </a:lnTo>
                  <a:lnTo>
                    <a:pt x="421" y="23"/>
                  </a:lnTo>
                  <a:close/>
                </a:path>
              </a:pathLst>
            </a:custGeom>
            <a:solidFill>
              <a:srgbClr val="7FC4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" name="Freeform 143"/>
            <p:cNvSpPr>
              <a:spLocks/>
            </p:cNvSpPr>
            <p:nvPr/>
          </p:nvSpPr>
          <p:spPr bwMode="auto">
            <a:xfrm>
              <a:off x="1701" y="1470"/>
              <a:ext cx="418" cy="244"/>
            </a:xfrm>
            <a:custGeom>
              <a:avLst/>
              <a:gdLst>
                <a:gd name="T0" fmla="*/ 408 w 418"/>
                <a:gd name="T1" fmla="*/ 45 h 244"/>
                <a:gd name="T2" fmla="*/ 360 w 418"/>
                <a:gd name="T3" fmla="*/ 108 h 244"/>
                <a:gd name="T4" fmla="*/ 330 w 418"/>
                <a:gd name="T5" fmla="*/ 162 h 244"/>
                <a:gd name="T6" fmla="*/ 282 w 418"/>
                <a:gd name="T7" fmla="*/ 181 h 244"/>
                <a:gd name="T8" fmla="*/ 218 w 418"/>
                <a:gd name="T9" fmla="*/ 219 h 244"/>
                <a:gd name="T10" fmla="*/ 57 w 418"/>
                <a:gd name="T11" fmla="*/ 244 h 244"/>
                <a:gd name="T12" fmla="*/ 44 w 418"/>
                <a:gd name="T13" fmla="*/ 240 h 244"/>
                <a:gd name="T14" fmla="*/ 28 w 418"/>
                <a:gd name="T15" fmla="*/ 240 h 244"/>
                <a:gd name="T16" fmla="*/ 28 w 418"/>
                <a:gd name="T17" fmla="*/ 234 h 244"/>
                <a:gd name="T18" fmla="*/ 9 w 418"/>
                <a:gd name="T19" fmla="*/ 234 h 244"/>
                <a:gd name="T20" fmla="*/ 9 w 418"/>
                <a:gd name="T21" fmla="*/ 200 h 244"/>
                <a:gd name="T22" fmla="*/ 19 w 418"/>
                <a:gd name="T23" fmla="*/ 187 h 244"/>
                <a:gd name="T24" fmla="*/ 19 w 418"/>
                <a:gd name="T25" fmla="*/ 171 h 244"/>
                <a:gd name="T26" fmla="*/ 9 w 418"/>
                <a:gd name="T27" fmla="*/ 165 h 244"/>
                <a:gd name="T28" fmla="*/ 0 w 418"/>
                <a:gd name="T29" fmla="*/ 142 h 244"/>
                <a:gd name="T30" fmla="*/ 23 w 418"/>
                <a:gd name="T31" fmla="*/ 117 h 244"/>
                <a:gd name="T32" fmla="*/ 97 w 418"/>
                <a:gd name="T33" fmla="*/ 89 h 244"/>
                <a:gd name="T34" fmla="*/ 136 w 418"/>
                <a:gd name="T35" fmla="*/ 79 h 244"/>
                <a:gd name="T36" fmla="*/ 159 w 418"/>
                <a:gd name="T37" fmla="*/ 58 h 244"/>
                <a:gd name="T38" fmla="*/ 253 w 418"/>
                <a:gd name="T39" fmla="*/ 35 h 244"/>
                <a:gd name="T40" fmla="*/ 257 w 418"/>
                <a:gd name="T41" fmla="*/ 20 h 244"/>
                <a:gd name="T42" fmla="*/ 320 w 418"/>
                <a:gd name="T43" fmla="*/ 14 h 244"/>
                <a:gd name="T44" fmla="*/ 364 w 418"/>
                <a:gd name="T45" fmla="*/ 0 h 244"/>
                <a:gd name="T46" fmla="*/ 418 w 418"/>
                <a:gd name="T47" fmla="*/ 14 h 244"/>
                <a:gd name="T48" fmla="*/ 408 w 418"/>
                <a:gd name="T49" fmla="*/ 45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18" h="244">
                  <a:moveTo>
                    <a:pt x="408" y="45"/>
                  </a:moveTo>
                  <a:lnTo>
                    <a:pt x="360" y="108"/>
                  </a:lnTo>
                  <a:lnTo>
                    <a:pt x="330" y="162"/>
                  </a:lnTo>
                  <a:lnTo>
                    <a:pt x="282" y="181"/>
                  </a:lnTo>
                  <a:lnTo>
                    <a:pt x="218" y="219"/>
                  </a:lnTo>
                  <a:lnTo>
                    <a:pt x="57" y="244"/>
                  </a:lnTo>
                  <a:lnTo>
                    <a:pt x="44" y="240"/>
                  </a:lnTo>
                  <a:lnTo>
                    <a:pt x="28" y="240"/>
                  </a:lnTo>
                  <a:lnTo>
                    <a:pt x="28" y="234"/>
                  </a:lnTo>
                  <a:lnTo>
                    <a:pt x="9" y="234"/>
                  </a:lnTo>
                  <a:lnTo>
                    <a:pt x="9" y="200"/>
                  </a:lnTo>
                  <a:lnTo>
                    <a:pt x="19" y="187"/>
                  </a:lnTo>
                  <a:lnTo>
                    <a:pt x="19" y="171"/>
                  </a:lnTo>
                  <a:lnTo>
                    <a:pt x="9" y="165"/>
                  </a:lnTo>
                  <a:lnTo>
                    <a:pt x="0" y="142"/>
                  </a:lnTo>
                  <a:lnTo>
                    <a:pt x="23" y="117"/>
                  </a:lnTo>
                  <a:lnTo>
                    <a:pt x="97" y="89"/>
                  </a:lnTo>
                  <a:lnTo>
                    <a:pt x="136" y="79"/>
                  </a:lnTo>
                  <a:lnTo>
                    <a:pt x="159" y="58"/>
                  </a:lnTo>
                  <a:lnTo>
                    <a:pt x="253" y="35"/>
                  </a:lnTo>
                  <a:lnTo>
                    <a:pt x="257" y="20"/>
                  </a:lnTo>
                  <a:lnTo>
                    <a:pt x="320" y="14"/>
                  </a:lnTo>
                  <a:lnTo>
                    <a:pt x="364" y="0"/>
                  </a:lnTo>
                  <a:lnTo>
                    <a:pt x="418" y="14"/>
                  </a:lnTo>
                  <a:lnTo>
                    <a:pt x="408" y="45"/>
                  </a:lnTo>
                  <a:close/>
                </a:path>
              </a:pathLst>
            </a:custGeom>
            <a:solidFill>
              <a:srgbClr val="D4FA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" name="Freeform 144"/>
            <p:cNvSpPr>
              <a:spLocks/>
            </p:cNvSpPr>
            <p:nvPr/>
          </p:nvSpPr>
          <p:spPr bwMode="auto">
            <a:xfrm>
              <a:off x="3075" y="1480"/>
              <a:ext cx="307" cy="512"/>
            </a:xfrm>
            <a:custGeom>
              <a:avLst/>
              <a:gdLst>
                <a:gd name="T0" fmla="*/ 240 w 307"/>
                <a:gd name="T1" fmla="*/ 240 h 512"/>
                <a:gd name="T2" fmla="*/ 196 w 307"/>
                <a:gd name="T3" fmla="*/ 336 h 512"/>
                <a:gd name="T4" fmla="*/ 146 w 307"/>
                <a:gd name="T5" fmla="*/ 506 h 512"/>
                <a:gd name="T6" fmla="*/ 123 w 307"/>
                <a:gd name="T7" fmla="*/ 503 h 512"/>
                <a:gd name="T8" fmla="*/ 113 w 307"/>
                <a:gd name="T9" fmla="*/ 512 h 512"/>
                <a:gd name="T10" fmla="*/ 0 w 307"/>
                <a:gd name="T11" fmla="*/ 434 h 512"/>
                <a:gd name="T12" fmla="*/ 25 w 307"/>
                <a:gd name="T13" fmla="*/ 364 h 512"/>
                <a:gd name="T14" fmla="*/ 165 w 307"/>
                <a:gd name="T15" fmla="*/ 136 h 512"/>
                <a:gd name="T16" fmla="*/ 288 w 307"/>
                <a:gd name="T17" fmla="*/ 0 h 512"/>
                <a:gd name="T18" fmla="*/ 307 w 307"/>
                <a:gd name="T19" fmla="*/ 123 h 512"/>
                <a:gd name="T20" fmla="*/ 240 w 307"/>
                <a:gd name="T21" fmla="*/ 240 h 5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7" h="512">
                  <a:moveTo>
                    <a:pt x="240" y="240"/>
                  </a:moveTo>
                  <a:lnTo>
                    <a:pt x="196" y="336"/>
                  </a:lnTo>
                  <a:lnTo>
                    <a:pt x="146" y="506"/>
                  </a:lnTo>
                  <a:lnTo>
                    <a:pt x="123" y="503"/>
                  </a:lnTo>
                  <a:lnTo>
                    <a:pt x="113" y="512"/>
                  </a:lnTo>
                  <a:lnTo>
                    <a:pt x="0" y="434"/>
                  </a:lnTo>
                  <a:lnTo>
                    <a:pt x="25" y="364"/>
                  </a:lnTo>
                  <a:lnTo>
                    <a:pt x="165" y="136"/>
                  </a:lnTo>
                  <a:lnTo>
                    <a:pt x="288" y="0"/>
                  </a:lnTo>
                  <a:lnTo>
                    <a:pt x="307" y="123"/>
                  </a:lnTo>
                  <a:lnTo>
                    <a:pt x="240" y="240"/>
                  </a:lnTo>
                  <a:close/>
                </a:path>
              </a:pathLst>
            </a:custGeom>
            <a:solidFill>
              <a:srgbClr val="5E99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145"/>
            <p:cNvSpPr>
              <a:spLocks/>
            </p:cNvSpPr>
            <p:nvPr/>
          </p:nvSpPr>
          <p:spPr bwMode="auto">
            <a:xfrm>
              <a:off x="3388" y="1480"/>
              <a:ext cx="418" cy="528"/>
            </a:xfrm>
            <a:custGeom>
              <a:avLst/>
              <a:gdLst>
                <a:gd name="T0" fmla="*/ 78 w 418"/>
                <a:gd name="T1" fmla="*/ 19 h 528"/>
                <a:gd name="T2" fmla="*/ 111 w 418"/>
                <a:gd name="T3" fmla="*/ 38 h 528"/>
                <a:gd name="T4" fmla="*/ 174 w 418"/>
                <a:gd name="T5" fmla="*/ 48 h 528"/>
                <a:gd name="T6" fmla="*/ 209 w 418"/>
                <a:gd name="T7" fmla="*/ 58 h 528"/>
                <a:gd name="T8" fmla="*/ 243 w 418"/>
                <a:gd name="T9" fmla="*/ 58 h 528"/>
                <a:gd name="T10" fmla="*/ 243 w 418"/>
                <a:gd name="T11" fmla="*/ 63 h 528"/>
                <a:gd name="T12" fmla="*/ 311 w 418"/>
                <a:gd name="T13" fmla="*/ 73 h 528"/>
                <a:gd name="T14" fmla="*/ 370 w 418"/>
                <a:gd name="T15" fmla="*/ 88 h 528"/>
                <a:gd name="T16" fmla="*/ 395 w 418"/>
                <a:gd name="T17" fmla="*/ 146 h 528"/>
                <a:gd name="T18" fmla="*/ 399 w 418"/>
                <a:gd name="T19" fmla="*/ 146 h 528"/>
                <a:gd name="T20" fmla="*/ 399 w 418"/>
                <a:gd name="T21" fmla="*/ 161 h 528"/>
                <a:gd name="T22" fmla="*/ 370 w 418"/>
                <a:gd name="T23" fmla="*/ 155 h 528"/>
                <a:gd name="T24" fmla="*/ 307 w 418"/>
                <a:gd name="T25" fmla="*/ 142 h 528"/>
                <a:gd name="T26" fmla="*/ 247 w 418"/>
                <a:gd name="T27" fmla="*/ 132 h 528"/>
                <a:gd name="T28" fmla="*/ 243 w 418"/>
                <a:gd name="T29" fmla="*/ 127 h 528"/>
                <a:gd name="T30" fmla="*/ 234 w 418"/>
                <a:gd name="T31" fmla="*/ 136 h 528"/>
                <a:gd name="T32" fmla="*/ 278 w 418"/>
                <a:gd name="T33" fmla="*/ 155 h 528"/>
                <a:gd name="T34" fmla="*/ 341 w 418"/>
                <a:gd name="T35" fmla="*/ 165 h 528"/>
                <a:gd name="T36" fmla="*/ 360 w 418"/>
                <a:gd name="T37" fmla="*/ 190 h 528"/>
                <a:gd name="T38" fmla="*/ 389 w 418"/>
                <a:gd name="T39" fmla="*/ 263 h 528"/>
                <a:gd name="T40" fmla="*/ 395 w 418"/>
                <a:gd name="T41" fmla="*/ 301 h 528"/>
                <a:gd name="T42" fmla="*/ 418 w 418"/>
                <a:gd name="T43" fmla="*/ 332 h 528"/>
                <a:gd name="T44" fmla="*/ 385 w 418"/>
                <a:gd name="T45" fmla="*/ 341 h 528"/>
                <a:gd name="T46" fmla="*/ 385 w 418"/>
                <a:gd name="T47" fmla="*/ 395 h 528"/>
                <a:gd name="T48" fmla="*/ 405 w 418"/>
                <a:gd name="T49" fmla="*/ 468 h 528"/>
                <a:gd name="T50" fmla="*/ 405 w 418"/>
                <a:gd name="T51" fmla="*/ 487 h 528"/>
                <a:gd name="T52" fmla="*/ 418 w 418"/>
                <a:gd name="T53" fmla="*/ 516 h 528"/>
                <a:gd name="T54" fmla="*/ 418 w 418"/>
                <a:gd name="T55" fmla="*/ 528 h 528"/>
                <a:gd name="T56" fmla="*/ 364 w 418"/>
                <a:gd name="T57" fmla="*/ 506 h 528"/>
                <a:gd name="T58" fmla="*/ 364 w 418"/>
                <a:gd name="T59" fmla="*/ 503 h 528"/>
                <a:gd name="T60" fmla="*/ 336 w 418"/>
                <a:gd name="T61" fmla="*/ 487 h 528"/>
                <a:gd name="T62" fmla="*/ 316 w 418"/>
                <a:gd name="T63" fmla="*/ 468 h 528"/>
                <a:gd name="T64" fmla="*/ 316 w 418"/>
                <a:gd name="T65" fmla="*/ 453 h 528"/>
                <a:gd name="T66" fmla="*/ 184 w 418"/>
                <a:gd name="T67" fmla="*/ 345 h 528"/>
                <a:gd name="T68" fmla="*/ 142 w 418"/>
                <a:gd name="T69" fmla="*/ 301 h 528"/>
                <a:gd name="T70" fmla="*/ 111 w 418"/>
                <a:gd name="T71" fmla="*/ 297 h 528"/>
                <a:gd name="T72" fmla="*/ 101 w 418"/>
                <a:gd name="T73" fmla="*/ 288 h 528"/>
                <a:gd name="T74" fmla="*/ 98 w 418"/>
                <a:gd name="T75" fmla="*/ 292 h 528"/>
                <a:gd name="T76" fmla="*/ 25 w 418"/>
                <a:gd name="T77" fmla="*/ 142 h 528"/>
                <a:gd name="T78" fmla="*/ 38 w 418"/>
                <a:gd name="T79" fmla="*/ 127 h 528"/>
                <a:gd name="T80" fmla="*/ 82 w 418"/>
                <a:gd name="T81" fmla="*/ 127 h 528"/>
                <a:gd name="T82" fmla="*/ 117 w 418"/>
                <a:gd name="T83" fmla="*/ 146 h 528"/>
                <a:gd name="T84" fmla="*/ 170 w 418"/>
                <a:gd name="T85" fmla="*/ 127 h 528"/>
                <a:gd name="T86" fmla="*/ 190 w 418"/>
                <a:gd name="T87" fmla="*/ 142 h 528"/>
                <a:gd name="T88" fmla="*/ 234 w 418"/>
                <a:gd name="T89" fmla="*/ 136 h 528"/>
                <a:gd name="T90" fmla="*/ 238 w 418"/>
                <a:gd name="T91" fmla="*/ 132 h 528"/>
                <a:gd name="T92" fmla="*/ 238 w 418"/>
                <a:gd name="T93" fmla="*/ 127 h 528"/>
                <a:gd name="T94" fmla="*/ 174 w 418"/>
                <a:gd name="T95" fmla="*/ 117 h 528"/>
                <a:gd name="T96" fmla="*/ 146 w 418"/>
                <a:gd name="T97" fmla="*/ 117 h 528"/>
                <a:gd name="T98" fmla="*/ 126 w 418"/>
                <a:gd name="T99" fmla="*/ 127 h 528"/>
                <a:gd name="T100" fmla="*/ 98 w 418"/>
                <a:gd name="T101" fmla="*/ 123 h 528"/>
                <a:gd name="T102" fmla="*/ 98 w 418"/>
                <a:gd name="T103" fmla="*/ 117 h 528"/>
                <a:gd name="T104" fmla="*/ 48 w 418"/>
                <a:gd name="T105" fmla="*/ 102 h 528"/>
                <a:gd name="T106" fmla="*/ 13 w 418"/>
                <a:gd name="T107" fmla="*/ 102 h 528"/>
                <a:gd name="T108" fmla="*/ 0 w 418"/>
                <a:gd name="T109" fmla="*/ 0 h 528"/>
                <a:gd name="T110" fmla="*/ 53 w 418"/>
                <a:gd name="T111" fmla="*/ 19 h 528"/>
                <a:gd name="T112" fmla="*/ 78 w 418"/>
                <a:gd name="T113" fmla="*/ 19 h 5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18" h="528">
                  <a:moveTo>
                    <a:pt x="78" y="19"/>
                  </a:moveTo>
                  <a:lnTo>
                    <a:pt x="111" y="38"/>
                  </a:lnTo>
                  <a:lnTo>
                    <a:pt x="174" y="48"/>
                  </a:lnTo>
                  <a:lnTo>
                    <a:pt x="209" y="58"/>
                  </a:lnTo>
                  <a:lnTo>
                    <a:pt x="243" y="58"/>
                  </a:lnTo>
                  <a:lnTo>
                    <a:pt x="243" y="63"/>
                  </a:lnTo>
                  <a:lnTo>
                    <a:pt x="311" y="73"/>
                  </a:lnTo>
                  <a:lnTo>
                    <a:pt x="370" y="88"/>
                  </a:lnTo>
                  <a:lnTo>
                    <a:pt x="395" y="146"/>
                  </a:lnTo>
                  <a:lnTo>
                    <a:pt x="399" y="146"/>
                  </a:lnTo>
                  <a:lnTo>
                    <a:pt x="399" y="161"/>
                  </a:lnTo>
                  <a:lnTo>
                    <a:pt x="370" y="155"/>
                  </a:lnTo>
                  <a:lnTo>
                    <a:pt x="307" y="142"/>
                  </a:lnTo>
                  <a:lnTo>
                    <a:pt x="247" y="132"/>
                  </a:lnTo>
                  <a:lnTo>
                    <a:pt x="243" y="127"/>
                  </a:lnTo>
                  <a:lnTo>
                    <a:pt x="234" y="136"/>
                  </a:lnTo>
                  <a:lnTo>
                    <a:pt x="278" y="155"/>
                  </a:lnTo>
                  <a:lnTo>
                    <a:pt x="341" y="165"/>
                  </a:lnTo>
                  <a:lnTo>
                    <a:pt x="360" y="190"/>
                  </a:lnTo>
                  <a:lnTo>
                    <a:pt x="389" y="263"/>
                  </a:lnTo>
                  <a:lnTo>
                    <a:pt x="395" y="301"/>
                  </a:lnTo>
                  <a:lnTo>
                    <a:pt x="418" y="332"/>
                  </a:lnTo>
                  <a:lnTo>
                    <a:pt x="385" y="341"/>
                  </a:lnTo>
                  <a:lnTo>
                    <a:pt x="385" y="395"/>
                  </a:lnTo>
                  <a:lnTo>
                    <a:pt x="405" y="468"/>
                  </a:lnTo>
                  <a:lnTo>
                    <a:pt x="405" y="487"/>
                  </a:lnTo>
                  <a:lnTo>
                    <a:pt x="418" y="516"/>
                  </a:lnTo>
                  <a:lnTo>
                    <a:pt x="418" y="528"/>
                  </a:lnTo>
                  <a:lnTo>
                    <a:pt x="364" y="506"/>
                  </a:lnTo>
                  <a:lnTo>
                    <a:pt x="364" y="503"/>
                  </a:lnTo>
                  <a:lnTo>
                    <a:pt x="336" y="487"/>
                  </a:lnTo>
                  <a:lnTo>
                    <a:pt x="316" y="468"/>
                  </a:lnTo>
                  <a:lnTo>
                    <a:pt x="316" y="453"/>
                  </a:lnTo>
                  <a:lnTo>
                    <a:pt x="184" y="345"/>
                  </a:lnTo>
                  <a:lnTo>
                    <a:pt x="142" y="301"/>
                  </a:lnTo>
                  <a:lnTo>
                    <a:pt x="111" y="297"/>
                  </a:lnTo>
                  <a:lnTo>
                    <a:pt x="101" y="288"/>
                  </a:lnTo>
                  <a:lnTo>
                    <a:pt x="98" y="292"/>
                  </a:lnTo>
                  <a:lnTo>
                    <a:pt x="25" y="142"/>
                  </a:lnTo>
                  <a:lnTo>
                    <a:pt x="38" y="127"/>
                  </a:lnTo>
                  <a:lnTo>
                    <a:pt x="82" y="127"/>
                  </a:lnTo>
                  <a:lnTo>
                    <a:pt x="117" y="146"/>
                  </a:lnTo>
                  <a:lnTo>
                    <a:pt x="170" y="127"/>
                  </a:lnTo>
                  <a:lnTo>
                    <a:pt x="190" y="142"/>
                  </a:lnTo>
                  <a:lnTo>
                    <a:pt x="234" y="136"/>
                  </a:lnTo>
                  <a:lnTo>
                    <a:pt x="238" y="132"/>
                  </a:lnTo>
                  <a:lnTo>
                    <a:pt x="238" y="127"/>
                  </a:lnTo>
                  <a:lnTo>
                    <a:pt x="174" y="117"/>
                  </a:lnTo>
                  <a:lnTo>
                    <a:pt x="146" y="117"/>
                  </a:lnTo>
                  <a:lnTo>
                    <a:pt x="126" y="127"/>
                  </a:lnTo>
                  <a:lnTo>
                    <a:pt x="98" y="123"/>
                  </a:lnTo>
                  <a:lnTo>
                    <a:pt x="98" y="117"/>
                  </a:lnTo>
                  <a:lnTo>
                    <a:pt x="48" y="102"/>
                  </a:lnTo>
                  <a:lnTo>
                    <a:pt x="13" y="102"/>
                  </a:lnTo>
                  <a:lnTo>
                    <a:pt x="0" y="0"/>
                  </a:lnTo>
                  <a:lnTo>
                    <a:pt x="53" y="19"/>
                  </a:lnTo>
                  <a:lnTo>
                    <a:pt x="78" y="19"/>
                  </a:lnTo>
                  <a:close/>
                </a:path>
              </a:pathLst>
            </a:custGeom>
            <a:solidFill>
              <a:srgbClr val="BCF2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146"/>
            <p:cNvSpPr>
              <a:spLocks/>
            </p:cNvSpPr>
            <p:nvPr/>
          </p:nvSpPr>
          <p:spPr bwMode="auto">
            <a:xfrm>
              <a:off x="3582" y="1480"/>
              <a:ext cx="97" cy="38"/>
            </a:xfrm>
            <a:custGeom>
              <a:avLst/>
              <a:gdLst>
                <a:gd name="T0" fmla="*/ 97 w 97"/>
                <a:gd name="T1" fmla="*/ 38 h 38"/>
                <a:gd name="T2" fmla="*/ 40 w 97"/>
                <a:gd name="T3" fmla="*/ 35 h 38"/>
                <a:gd name="T4" fmla="*/ 5 w 97"/>
                <a:gd name="T5" fmla="*/ 14 h 38"/>
                <a:gd name="T6" fmla="*/ 0 w 97"/>
                <a:gd name="T7" fmla="*/ 10 h 38"/>
                <a:gd name="T8" fmla="*/ 19 w 97"/>
                <a:gd name="T9" fmla="*/ 0 h 38"/>
                <a:gd name="T10" fmla="*/ 84 w 97"/>
                <a:gd name="T11" fmla="*/ 25 h 38"/>
                <a:gd name="T12" fmla="*/ 97 w 97"/>
                <a:gd name="T13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7" h="38">
                  <a:moveTo>
                    <a:pt x="97" y="38"/>
                  </a:moveTo>
                  <a:lnTo>
                    <a:pt x="40" y="35"/>
                  </a:lnTo>
                  <a:lnTo>
                    <a:pt x="5" y="14"/>
                  </a:lnTo>
                  <a:lnTo>
                    <a:pt x="0" y="10"/>
                  </a:lnTo>
                  <a:lnTo>
                    <a:pt x="19" y="0"/>
                  </a:lnTo>
                  <a:lnTo>
                    <a:pt x="84" y="25"/>
                  </a:lnTo>
                  <a:lnTo>
                    <a:pt x="97" y="38"/>
                  </a:lnTo>
                  <a:close/>
                </a:path>
              </a:pathLst>
            </a:custGeom>
            <a:solidFill>
              <a:srgbClr val="6B946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147"/>
            <p:cNvSpPr>
              <a:spLocks/>
            </p:cNvSpPr>
            <p:nvPr/>
          </p:nvSpPr>
          <p:spPr bwMode="auto">
            <a:xfrm>
              <a:off x="2056" y="1515"/>
              <a:ext cx="297" cy="531"/>
            </a:xfrm>
            <a:custGeom>
              <a:avLst/>
              <a:gdLst>
                <a:gd name="T0" fmla="*/ 132 w 297"/>
                <a:gd name="T1" fmla="*/ 34 h 531"/>
                <a:gd name="T2" fmla="*/ 146 w 297"/>
                <a:gd name="T3" fmla="*/ 34 h 531"/>
                <a:gd name="T4" fmla="*/ 174 w 297"/>
                <a:gd name="T5" fmla="*/ 107 h 531"/>
                <a:gd name="T6" fmla="*/ 209 w 297"/>
                <a:gd name="T7" fmla="*/ 142 h 531"/>
                <a:gd name="T8" fmla="*/ 205 w 297"/>
                <a:gd name="T9" fmla="*/ 145 h 531"/>
                <a:gd name="T10" fmla="*/ 249 w 297"/>
                <a:gd name="T11" fmla="*/ 205 h 531"/>
                <a:gd name="T12" fmla="*/ 224 w 297"/>
                <a:gd name="T13" fmla="*/ 234 h 531"/>
                <a:gd name="T14" fmla="*/ 209 w 297"/>
                <a:gd name="T15" fmla="*/ 266 h 531"/>
                <a:gd name="T16" fmla="*/ 209 w 297"/>
                <a:gd name="T17" fmla="*/ 297 h 531"/>
                <a:gd name="T18" fmla="*/ 205 w 297"/>
                <a:gd name="T19" fmla="*/ 301 h 531"/>
                <a:gd name="T20" fmla="*/ 224 w 297"/>
                <a:gd name="T21" fmla="*/ 329 h 531"/>
                <a:gd name="T22" fmla="*/ 243 w 297"/>
                <a:gd name="T23" fmla="*/ 329 h 531"/>
                <a:gd name="T24" fmla="*/ 249 w 297"/>
                <a:gd name="T25" fmla="*/ 326 h 531"/>
                <a:gd name="T26" fmla="*/ 278 w 297"/>
                <a:gd name="T27" fmla="*/ 310 h 531"/>
                <a:gd name="T28" fmla="*/ 297 w 297"/>
                <a:gd name="T29" fmla="*/ 329 h 531"/>
                <a:gd name="T30" fmla="*/ 259 w 297"/>
                <a:gd name="T31" fmla="*/ 374 h 531"/>
                <a:gd name="T32" fmla="*/ 253 w 297"/>
                <a:gd name="T33" fmla="*/ 379 h 531"/>
                <a:gd name="T34" fmla="*/ 243 w 297"/>
                <a:gd name="T35" fmla="*/ 374 h 531"/>
                <a:gd name="T36" fmla="*/ 199 w 297"/>
                <a:gd name="T37" fmla="*/ 433 h 531"/>
                <a:gd name="T38" fmla="*/ 165 w 297"/>
                <a:gd name="T39" fmla="*/ 439 h 531"/>
                <a:gd name="T40" fmla="*/ 126 w 297"/>
                <a:gd name="T41" fmla="*/ 493 h 531"/>
                <a:gd name="T42" fmla="*/ 73 w 297"/>
                <a:gd name="T43" fmla="*/ 531 h 531"/>
                <a:gd name="T44" fmla="*/ 82 w 297"/>
                <a:gd name="T45" fmla="*/ 496 h 531"/>
                <a:gd name="T46" fmla="*/ 78 w 297"/>
                <a:gd name="T47" fmla="*/ 439 h 531"/>
                <a:gd name="T48" fmla="*/ 69 w 297"/>
                <a:gd name="T49" fmla="*/ 423 h 531"/>
                <a:gd name="T50" fmla="*/ 50 w 297"/>
                <a:gd name="T51" fmla="*/ 389 h 531"/>
                <a:gd name="T52" fmla="*/ 50 w 297"/>
                <a:gd name="T53" fmla="*/ 364 h 531"/>
                <a:gd name="T54" fmla="*/ 28 w 297"/>
                <a:gd name="T55" fmla="*/ 326 h 531"/>
                <a:gd name="T56" fmla="*/ 0 w 297"/>
                <a:gd name="T57" fmla="*/ 130 h 531"/>
                <a:gd name="T58" fmla="*/ 9 w 297"/>
                <a:gd name="T59" fmla="*/ 92 h 531"/>
                <a:gd name="T60" fmla="*/ 73 w 297"/>
                <a:gd name="T61" fmla="*/ 0 h 531"/>
                <a:gd name="T62" fmla="*/ 98 w 297"/>
                <a:gd name="T63" fmla="*/ 3 h 531"/>
                <a:gd name="T64" fmla="*/ 132 w 297"/>
                <a:gd name="T65" fmla="*/ 34 h 5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97" h="531">
                  <a:moveTo>
                    <a:pt x="132" y="34"/>
                  </a:moveTo>
                  <a:lnTo>
                    <a:pt x="146" y="34"/>
                  </a:lnTo>
                  <a:lnTo>
                    <a:pt x="174" y="107"/>
                  </a:lnTo>
                  <a:lnTo>
                    <a:pt x="209" y="142"/>
                  </a:lnTo>
                  <a:lnTo>
                    <a:pt x="205" y="145"/>
                  </a:lnTo>
                  <a:lnTo>
                    <a:pt x="249" y="205"/>
                  </a:lnTo>
                  <a:lnTo>
                    <a:pt x="224" y="234"/>
                  </a:lnTo>
                  <a:lnTo>
                    <a:pt x="209" y="266"/>
                  </a:lnTo>
                  <a:lnTo>
                    <a:pt x="209" y="297"/>
                  </a:lnTo>
                  <a:lnTo>
                    <a:pt x="205" y="301"/>
                  </a:lnTo>
                  <a:lnTo>
                    <a:pt x="224" y="329"/>
                  </a:lnTo>
                  <a:lnTo>
                    <a:pt x="243" y="329"/>
                  </a:lnTo>
                  <a:lnTo>
                    <a:pt x="249" y="326"/>
                  </a:lnTo>
                  <a:lnTo>
                    <a:pt x="278" y="310"/>
                  </a:lnTo>
                  <a:lnTo>
                    <a:pt x="297" y="329"/>
                  </a:lnTo>
                  <a:lnTo>
                    <a:pt x="259" y="374"/>
                  </a:lnTo>
                  <a:lnTo>
                    <a:pt x="253" y="379"/>
                  </a:lnTo>
                  <a:lnTo>
                    <a:pt x="243" y="374"/>
                  </a:lnTo>
                  <a:lnTo>
                    <a:pt x="199" y="433"/>
                  </a:lnTo>
                  <a:lnTo>
                    <a:pt x="165" y="439"/>
                  </a:lnTo>
                  <a:lnTo>
                    <a:pt x="126" y="493"/>
                  </a:lnTo>
                  <a:lnTo>
                    <a:pt x="73" y="531"/>
                  </a:lnTo>
                  <a:lnTo>
                    <a:pt x="82" y="496"/>
                  </a:lnTo>
                  <a:lnTo>
                    <a:pt x="78" y="439"/>
                  </a:lnTo>
                  <a:lnTo>
                    <a:pt x="69" y="423"/>
                  </a:lnTo>
                  <a:lnTo>
                    <a:pt x="50" y="389"/>
                  </a:lnTo>
                  <a:lnTo>
                    <a:pt x="50" y="364"/>
                  </a:lnTo>
                  <a:lnTo>
                    <a:pt x="28" y="326"/>
                  </a:lnTo>
                  <a:lnTo>
                    <a:pt x="0" y="130"/>
                  </a:lnTo>
                  <a:lnTo>
                    <a:pt x="9" y="92"/>
                  </a:lnTo>
                  <a:lnTo>
                    <a:pt x="73" y="0"/>
                  </a:lnTo>
                  <a:lnTo>
                    <a:pt x="98" y="3"/>
                  </a:lnTo>
                  <a:lnTo>
                    <a:pt x="132" y="34"/>
                  </a:lnTo>
                  <a:close/>
                </a:path>
              </a:pathLst>
            </a:custGeom>
            <a:solidFill>
              <a:srgbClr val="94C7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148"/>
            <p:cNvSpPr>
              <a:spLocks/>
            </p:cNvSpPr>
            <p:nvPr/>
          </p:nvSpPr>
          <p:spPr bwMode="auto">
            <a:xfrm>
              <a:off x="2315" y="1553"/>
              <a:ext cx="234" cy="98"/>
            </a:xfrm>
            <a:custGeom>
              <a:avLst/>
              <a:gdLst>
                <a:gd name="T0" fmla="*/ 199 w 234"/>
                <a:gd name="T1" fmla="*/ 69 h 98"/>
                <a:gd name="T2" fmla="*/ 215 w 234"/>
                <a:gd name="T3" fmla="*/ 82 h 98"/>
                <a:gd name="T4" fmla="*/ 228 w 234"/>
                <a:gd name="T5" fmla="*/ 69 h 98"/>
                <a:gd name="T6" fmla="*/ 199 w 234"/>
                <a:gd name="T7" fmla="*/ 15 h 98"/>
                <a:gd name="T8" fmla="*/ 209 w 234"/>
                <a:gd name="T9" fmla="*/ 15 h 98"/>
                <a:gd name="T10" fmla="*/ 234 w 234"/>
                <a:gd name="T11" fmla="*/ 54 h 98"/>
                <a:gd name="T12" fmla="*/ 234 w 234"/>
                <a:gd name="T13" fmla="*/ 88 h 98"/>
                <a:gd name="T14" fmla="*/ 219 w 234"/>
                <a:gd name="T15" fmla="*/ 98 h 98"/>
                <a:gd name="T16" fmla="*/ 171 w 234"/>
                <a:gd name="T17" fmla="*/ 79 h 98"/>
                <a:gd name="T18" fmla="*/ 126 w 234"/>
                <a:gd name="T19" fmla="*/ 79 h 98"/>
                <a:gd name="T20" fmla="*/ 117 w 234"/>
                <a:gd name="T21" fmla="*/ 69 h 98"/>
                <a:gd name="T22" fmla="*/ 77 w 234"/>
                <a:gd name="T23" fmla="*/ 79 h 98"/>
                <a:gd name="T24" fmla="*/ 73 w 234"/>
                <a:gd name="T25" fmla="*/ 82 h 98"/>
                <a:gd name="T26" fmla="*/ 34 w 234"/>
                <a:gd name="T27" fmla="*/ 98 h 98"/>
                <a:gd name="T28" fmla="*/ 4 w 234"/>
                <a:gd name="T29" fmla="*/ 88 h 98"/>
                <a:gd name="T30" fmla="*/ 0 w 234"/>
                <a:gd name="T31" fmla="*/ 88 h 98"/>
                <a:gd name="T32" fmla="*/ 0 w 234"/>
                <a:gd name="T33" fmla="*/ 59 h 98"/>
                <a:gd name="T34" fmla="*/ 57 w 234"/>
                <a:gd name="T35" fmla="*/ 15 h 98"/>
                <a:gd name="T36" fmla="*/ 77 w 234"/>
                <a:gd name="T37" fmla="*/ 15 h 98"/>
                <a:gd name="T38" fmla="*/ 82 w 234"/>
                <a:gd name="T39" fmla="*/ 10 h 98"/>
                <a:gd name="T40" fmla="*/ 82 w 234"/>
                <a:gd name="T41" fmla="*/ 15 h 98"/>
                <a:gd name="T42" fmla="*/ 107 w 234"/>
                <a:gd name="T43" fmla="*/ 10 h 98"/>
                <a:gd name="T44" fmla="*/ 142 w 234"/>
                <a:gd name="T45" fmla="*/ 0 h 98"/>
                <a:gd name="T46" fmla="*/ 199 w 234"/>
                <a:gd name="T47" fmla="*/ 63 h 98"/>
                <a:gd name="T48" fmla="*/ 199 w 234"/>
                <a:gd name="T49" fmla="*/ 69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34" h="98">
                  <a:moveTo>
                    <a:pt x="199" y="69"/>
                  </a:moveTo>
                  <a:lnTo>
                    <a:pt x="215" y="82"/>
                  </a:lnTo>
                  <a:lnTo>
                    <a:pt x="228" y="69"/>
                  </a:lnTo>
                  <a:lnTo>
                    <a:pt x="199" y="15"/>
                  </a:lnTo>
                  <a:lnTo>
                    <a:pt x="209" y="15"/>
                  </a:lnTo>
                  <a:lnTo>
                    <a:pt x="234" y="54"/>
                  </a:lnTo>
                  <a:lnTo>
                    <a:pt x="234" y="88"/>
                  </a:lnTo>
                  <a:lnTo>
                    <a:pt x="219" y="98"/>
                  </a:lnTo>
                  <a:lnTo>
                    <a:pt x="171" y="79"/>
                  </a:lnTo>
                  <a:lnTo>
                    <a:pt x="126" y="79"/>
                  </a:lnTo>
                  <a:lnTo>
                    <a:pt x="117" y="69"/>
                  </a:lnTo>
                  <a:lnTo>
                    <a:pt x="77" y="79"/>
                  </a:lnTo>
                  <a:lnTo>
                    <a:pt x="73" y="82"/>
                  </a:lnTo>
                  <a:lnTo>
                    <a:pt x="34" y="98"/>
                  </a:lnTo>
                  <a:lnTo>
                    <a:pt x="4" y="88"/>
                  </a:lnTo>
                  <a:lnTo>
                    <a:pt x="0" y="88"/>
                  </a:lnTo>
                  <a:lnTo>
                    <a:pt x="0" y="59"/>
                  </a:lnTo>
                  <a:lnTo>
                    <a:pt x="57" y="15"/>
                  </a:lnTo>
                  <a:lnTo>
                    <a:pt x="77" y="15"/>
                  </a:lnTo>
                  <a:lnTo>
                    <a:pt x="82" y="10"/>
                  </a:lnTo>
                  <a:lnTo>
                    <a:pt x="82" y="15"/>
                  </a:lnTo>
                  <a:lnTo>
                    <a:pt x="107" y="10"/>
                  </a:lnTo>
                  <a:lnTo>
                    <a:pt x="142" y="0"/>
                  </a:lnTo>
                  <a:lnTo>
                    <a:pt x="199" y="63"/>
                  </a:lnTo>
                  <a:lnTo>
                    <a:pt x="199" y="69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149"/>
            <p:cNvSpPr>
              <a:spLocks/>
            </p:cNvSpPr>
            <p:nvPr/>
          </p:nvSpPr>
          <p:spPr bwMode="auto">
            <a:xfrm>
              <a:off x="2773" y="1568"/>
              <a:ext cx="93" cy="112"/>
            </a:xfrm>
            <a:custGeom>
              <a:avLst/>
              <a:gdLst>
                <a:gd name="T0" fmla="*/ 77 w 93"/>
                <a:gd name="T1" fmla="*/ 67 h 112"/>
                <a:gd name="T2" fmla="*/ 83 w 93"/>
                <a:gd name="T3" fmla="*/ 89 h 112"/>
                <a:gd name="T4" fmla="*/ 83 w 93"/>
                <a:gd name="T5" fmla="*/ 102 h 112"/>
                <a:gd name="T6" fmla="*/ 73 w 93"/>
                <a:gd name="T7" fmla="*/ 112 h 112"/>
                <a:gd name="T8" fmla="*/ 54 w 93"/>
                <a:gd name="T9" fmla="*/ 112 h 112"/>
                <a:gd name="T10" fmla="*/ 45 w 93"/>
                <a:gd name="T11" fmla="*/ 102 h 112"/>
                <a:gd name="T12" fmla="*/ 0 w 93"/>
                <a:gd name="T13" fmla="*/ 98 h 112"/>
                <a:gd name="T14" fmla="*/ 29 w 93"/>
                <a:gd name="T15" fmla="*/ 64 h 112"/>
                <a:gd name="T16" fmla="*/ 39 w 93"/>
                <a:gd name="T17" fmla="*/ 73 h 112"/>
                <a:gd name="T18" fmla="*/ 58 w 93"/>
                <a:gd name="T19" fmla="*/ 48 h 112"/>
                <a:gd name="T20" fmla="*/ 58 w 93"/>
                <a:gd name="T21" fmla="*/ 23 h 112"/>
                <a:gd name="T22" fmla="*/ 73 w 93"/>
                <a:gd name="T23" fmla="*/ 0 h 112"/>
                <a:gd name="T24" fmla="*/ 93 w 93"/>
                <a:gd name="T25" fmla="*/ 23 h 112"/>
                <a:gd name="T26" fmla="*/ 77 w 93"/>
                <a:gd name="T27" fmla="*/ 67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3" h="112">
                  <a:moveTo>
                    <a:pt x="77" y="67"/>
                  </a:moveTo>
                  <a:lnTo>
                    <a:pt x="83" y="89"/>
                  </a:lnTo>
                  <a:lnTo>
                    <a:pt x="83" y="102"/>
                  </a:lnTo>
                  <a:lnTo>
                    <a:pt x="73" y="112"/>
                  </a:lnTo>
                  <a:lnTo>
                    <a:pt x="54" y="112"/>
                  </a:lnTo>
                  <a:lnTo>
                    <a:pt x="45" y="102"/>
                  </a:lnTo>
                  <a:lnTo>
                    <a:pt x="0" y="98"/>
                  </a:lnTo>
                  <a:lnTo>
                    <a:pt x="29" y="64"/>
                  </a:lnTo>
                  <a:lnTo>
                    <a:pt x="39" y="73"/>
                  </a:lnTo>
                  <a:lnTo>
                    <a:pt x="58" y="48"/>
                  </a:lnTo>
                  <a:lnTo>
                    <a:pt x="58" y="23"/>
                  </a:lnTo>
                  <a:lnTo>
                    <a:pt x="73" y="0"/>
                  </a:lnTo>
                  <a:lnTo>
                    <a:pt x="93" y="23"/>
                  </a:lnTo>
                  <a:lnTo>
                    <a:pt x="77" y="67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150"/>
            <p:cNvSpPr>
              <a:spLocks/>
            </p:cNvSpPr>
            <p:nvPr/>
          </p:nvSpPr>
          <p:spPr bwMode="auto">
            <a:xfrm>
              <a:off x="3236" y="1641"/>
              <a:ext cx="219" cy="560"/>
            </a:xfrm>
            <a:custGeom>
              <a:avLst/>
              <a:gdLst>
                <a:gd name="T0" fmla="*/ 196 w 219"/>
                <a:gd name="T1" fmla="*/ 282 h 560"/>
                <a:gd name="T2" fmla="*/ 196 w 219"/>
                <a:gd name="T3" fmla="*/ 507 h 560"/>
                <a:gd name="T4" fmla="*/ 205 w 219"/>
                <a:gd name="T5" fmla="*/ 526 h 560"/>
                <a:gd name="T6" fmla="*/ 205 w 219"/>
                <a:gd name="T7" fmla="*/ 551 h 560"/>
                <a:gd name="T8" fmla="*/ 200 w 219"/>
                <a:gd name="T9" fmla="*/ 551 h 560"/>
                <a:gd name="T10" fmla="*/ 190 w 219"/>
                <a:gd name="T11" fmla="*/ 560 h 560"/>
                <a:gd name="T12" fmla="*/ 117 w 219"/>
                <a:gd name="T13" fmla="*/ 453 h 560"/>
                <a:gd name="T14" fmla="*/ 92 w 219"/>
                <a:gd name="T15" fmla="*/ 414 h 560"/>
                <a:gd name="T16" fmla="*/ 73 w 219"/>
                <a:gd name="T17" fmla="*/ 395 h 560"/>
                <a:gd name="T18" fmla="*/ 58 w 219"/>
                <a:gd name="T19" fmla="*/ 399 h 560"/>
                <a:gd name="T20" fmla="*/ 48 w 219"/>
                <a:gd name="T21" fmla="*/ 430 h 560"/>
                <a:gd name="T22" fmla="*/ 0 w 219"/>
                <a:gd name="T23" fmla="*/ 370 h 560"/>
                <a:gd name="T24" fmla="*/ 44 w 219"/>
                <a:gd name="T25" fmla="*/ 194 h 560"/>
                <a:gd name="T26" fmla="*/ 121 w 219"/>
                <a:gd name="T27" fmla="*/ 35 h 560"/>
                <a:gd name="T28" fmla="*/ 142 w 219"/>
                <a:gd name="T29" fmla="*/ 10 h 560"/>
                <a:gd name="T30" fmla="*/ 146 w 219"/>
                <a:gd name="T31" fmla="*/ 16 h 560"/>
                <a:gd name="T32" fmla="*/ 155 w 219"/>
                <a:gd name="T33" fmla="*/ 0 h 560"/>
                <a:gd name="T34" fmla="*/ 219 w 219"/>
                <a:gd name="T35" fmla="*/ 131 h 560"/>
                <a:gd name="T36" fmla="*/ 196 w 219"/>
                <a:gd name="T37" fmla="*/ 282 h 5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19" h="560">
                  <a:moveTo>
                    <a:pt x="196" y="282"/>
                  </a:moveTo>
                  <a:lnTo>
                    <a:pt x="196" y="507"/>
                  </a:lnTo>
                  <a:lnTo>
                    <a:pt x="205" y="526"/>
                  </a:lnTo>
                  <a:lnTo>
                    <a:pt x="205" y="551"/>
                  </a:lnTo>
                  <a:lnTo>
                    <a:pt x="200" y="551"/>
                  </a:lnTo>
                  <a:lnTo>
                    <a:pt x="190" y="560"/>
                  </a:lnTo>
                  <a:lnTo>
                    <a:pt x="117" y="453"/>
                  </a:lnTo>
                  <a:lnTo>
                    <a:pt x="92" y="414"/>
                  </a:lnTo>
                  <a:lnTo>
                    <a:pt x="73" y="395"/>
                  </a:lnTo>
                  <a:lnTo>
                    <a:pt x="58" y="399"/>
                  </a:lnTo>
                  <a:lnTo>
                    <a:pt x="48" y="430"/>
                  </a:lnTo>
                  <a:lnTo>
                    <a:pt x="0" y="370"/>
                  </a:lnTo>
                  <a:lnTo>
                    <a:pt x="44" y="194"/>
                  </a:lnTo>
                  <a:lnTo>
                    <a:pt x="121" y="35"/>
                  </a:lnTo>
                  <a:lnTo>
                    <a:pt x="142" y="10"/>
                  </a:lnTo>
                  <a:lnTo>
                    <a:pt x="146" y="16"/>
                  </a:lnTo>
                  <a:lnTo>
                    <a:pt x="155" y="0"/>
                  </a:lnTo>
                  <a:lnTo>
                    <a:pt x="219" y="131"/>
                  </a:lnTo>
                  <a:lnTo>
                    <a:pt x="196" y="282"/>
                  </a:lnTo>
                  <a:close/>
                </a:path>
              </a:pathLst>
            </a:custGeom>
            <a:solidFill>
              <a:srgbClr val="669E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151"/>
            <p:cNvSpPr>
              <a:spLocks/>
            </p:cNvSpPr>
            <p:nvPr/>
          </p:nvSpPr>
          <p:spPr bwMode="auto">
            <a:xfrm>
              <a:off x="2324" y="1645"/>
              <a:ext cx="108" cy="56"/>
            </a:xfrm>
            <a:custGeom>
              <a:avLst/>
              <a:gdLst>
                <a:gd name="T0" fmla="*/ 108 w 108"/>
                <a:gd name="T1" fmla="*/ 12 h 56"/>
                <a:gd name="T2" fmla="*/ 10 w 108"/>
                <a:gd name="T3" fmla="*/ 56 h 56"/>
                <a:gd name="T4" fmla="*/ 0 w 108"/>
                <a:gd name="T5" fmla="*/ 56 h 56"/>
                <a:gd name="T6" fmla="*/ 0 w 108"/>
                <a:gd name="T7" fmla="*/ 44 h 56"/>
                <a:gd name="T8" fmla="*/ 39 w 108"/>
                <a:gd name="T9" fmla="*/ 21 h 56"/>
                <a:gd name="T10" fmla="*/ 54 w 108"/>
                <a:gd name="T11" fmla="*/ 21 h 56"/>
                <a:gd name="T12" fmla="*/ 58 w 108"/>
                <a:gd name="T13" fmla="*/ 15 h 56"/>
                <a:gd name="T14" fmla="*/ 79 w 108"/>
                <a:gd name="T15" fmla="*/ 0 h 56"/>
                <a:gd name="T16" fmla="*/ 108 w 108"/>
                <a:gd name="T17" fmla="*/ 0 h 56"/>
                <a:gd name="T18" fmla="*/ 108 w 108"/>
                <a:gd name="T19" fmla="*/ 12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08" h="56">
                  <a:moveTo>
                    <a:pt x="108" y="12"/>
                  </a:moveTo>
                  <a:lnTo>
                    <a:pt x="10" y="56"/>
                  </a:lnTo>
                  <a:lnTo>
                    <a:pt x="0" y="56"/>
                  </a:lnTo>
                  <a:lnTo>
                    <a:pt x="0" y="44"/>
                  </a:lnTo>
                  <a:lnTo>
                    <a:pt x="39" y="21"/>
                  </a:lnTo>
                  <a:lnTo>
                    <a:pt x="54" y="21"/>
                  </a:lnTo>
                  <a:lnTo>
                    <a:pt x="58" y="15"/>
                  </a:lnTo>
                  <a:lnTo>
                    <a:pt x="79" y="0"/>
                  </a:lnTo>
                  <a:lnTo>
                    <a:pt x="108" y="0"/>
                  </a:lnTo>
                  <a:lnTo>
                    <a:pt x="108" y="12"/>
                  </a:lnTo>
                  <a:close/>
                </a:path>
              </a:pathLst>
            </a:custGeom>
            <a:solidFill>
              <a:srgbClr val="9AAC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Freeform 152"/>
            <p:cNvSpPr>
              <a:spLocks/>
            </p:cNvSpPr>
            <p:nvPr/>
          </p:nvSpPr>
          <p:spPr bwMode="auto">
            <a:xfrm>
              <a:off x="1670" y="1660"/>
              <a:ext cx="338" cy="288"/>
            </a:xfrm>
            <a:custGeom>
              <a:avLst/>
              <a:gdLst>
                <a:gd name="T0" fmla="*/ 288 w 338"/>
                <a:gd name="T1" fmla="*/ 83 h 288"/>
                <a:gd name="T2" fmla="*/ 284 w 338"/>
                <a:gd name="T3" fmla="*/ 83 h 288"/>
                <a:gd name="T4" fmla="*/ 249 w 338"/>
                <a:gd name="T5" fmla="*/ 142 h 288"/>
                <a:gd name="T6" fmla="*/ 221 w 338"/>
                <a:gd name="T7" fmla="*/ 161 h 288"/>
                <a:gd name="T8" fmla="*/ 171 w 338"/>
                <a:gd name="T9" fmla="*/ 200 h 288"/>
                <a:gd name="T10" fmla="*/ 161 w 338"/>
                <a:gd name="T11" fmla="*/ 200 h 288"/>
                <a:gd name="T12" fmla="*/ 152 w 338"/>
                <a:gd name="T13" fmla="*/ 219 h 288"/>
                <a:gd name="T14" fmla="*/ 98 w 338"/>
                <a:gd name="T15" fmla="*/ 250 h 288"/>
                <a:gd name="T16" fmla="*/ 65 w 338"/>
                <a:gd name="T17" fmla="*/ 278 h 288"/>
                <a:gd name="T18" fmla="*/ 31 w 338"/>
                <a:gd name="T19" fmla="*/ 263 h 288"/>
                <a:gd name="T20" fmla="*/ 0 w 338"/>
                <a:gd name="T21" fmla="*/ 288 h 288"/>
                <a:gd name="T22" fmla="*/ 40 w 338"/>
                <a:gd name="T23" fmla="*/ 229 h 288"/>
                <a:gd name="T24" fmla="*/ 40 w 338"/>
                <a:gd name="T25" fmla="*/ 225 h 288"/>
                <a:gd name="T26" fmla="*/ 31 w 338"/>
                <a:gd name="T27" fmla="*/ 215 h 288"/>
                <a:gd name="T28" fmla="*/ 34 w 338"/>
                <a:gd name="T29" fmla="*/ 206 h 288"/>
                <a:gd name="T30" fmla="*/ 34 w 338"/>
                <a:gd name="T31" fmla="*/ 190 h 288"/>
                <a:gd name="T32" fmla="*/ 15 w 338"/>
                <a:gd name="T33" fmla="*/ 171 h 288"/>
                <a:gd name="T34" fmla="*/ 9 w 338"/>
                <a:gd name="T35" fmla="*/ 171 h 288"/>
                <a:gd name="T36" fmla="*/ 9 w 338"/>
                <a:gd name="T37" fmla="*/ 156 h 288"/>
                <a:gd name="T38" fmla="*/ 15 w 338"/>
                <a:gd name="T39" fmla="*/ 156 h 288"/>
                <a:gd name="T40" fmla="*/ 21 w 338"/>
                <a:gd name="T41" fmla="*/ 146 h 288"/>
                <a:gd name="T42" fmla="*/ 21 w 338"/>
                <a:gd name="T43" fmla="*/ 131 h 288"/>
                <a:gd name="T44" fmla="*/ 34 w 338"/>
                <a:gd name="T45" fmla="*/ 112 h 288"/>
                <a:gd name="T46" fmla="*/ 40 w 338"/>
                <a:gd name="T47" fmla="*/ 89 h 288"/>
                <a:gd name="T48" fmla="*/ 50 w 338"/>
                <a:gd name="T49" fmla="*/ 73 h 288"/>
                <a:gd name="T50" fmla="*/ 119 w 338"/>
                <a:gd name="T51" fmla="*/ 69 h 288"/>
                <a:gd name="T52" fmla="*/ 190 w 338"/>
                <a:gd name="T53" fmla="*/ 60 h 288"/>
                <a:gd name="T54" fmla="*/ 288 w 338"/>
                <a:gd name="T55" fmla="*/ 35 h 288"/>
                <a:gd name="T56" fmla="*/ 338 w 338"/>
                <a:gd name="T57" fmla="*/ 0 h 288"/>
                <a:gd name="T58" fmla="*/ 322 w 338"/>
                <a:gd name="T59" fmla="*/ 29 h 288"/>
                <a:gd name="T60" fmla="*/ 288 w 338"/>
                <a:gd name="T61" fmla="*/ 83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38" h="288">
                  <a:moveTo>
                    <a:pt x="288" y="83"/>
                  </a:moveTo>
                  <a:lnTo>
                    <a:pt x="284" y="83"/>
                  </a:lnTo>
                  <a:lnTo>
                    <a:pt x="249" y="142"/>
                  </a:lnTo>
                  <a:lnTo>
                    <a:pt x="221" y="161"/>
                  </a:lnTo>
                  <a:lnTo>
                    <a:pt x="171" y="200"/>
                  </a:lnTo>
                  <a:lnTo>
                    <a:pt x="161" y="200"/>
                  </a:lnTo>
                  <a:lnTo>
                    <a:pt x="152" y="219"/>
                  </a:lnTo>
                  <a:lnTo>
                    <a:pt x="98" y="250"/>
                  </a:lnTo>
                  <a:lnTo>
                    <a:pt x="65" y="278"/>
                  </a:lnTo>
                  <a:lnTo>
                    <a:pt x="31" y="263"/>
                  </a:lnTo>
                  <a:lnTo>
                    <a:pt x="0" y="288"/>
                  </a:lnTo>
                  <a:lnTo>
                    <a:pt x="40" y="229"/>
                  </a:lnTo>
                  <a:lnTo>
                    <a:pt x="40" y="225"/>
                  </a:lnTo>
                  <a:lnTo>
                    <a:pt x="31" y="215"/>
                  </a:lnTo>
                  <a:lnTo>
                    <a:pt x="34" y="206"/>
                  </a:lnTo>
                  <a:lnTo>
                    <a:pt x="34" y="190"/>
                  </a:lnTo>
                  <a:lnTo>
                    <a:pt x="15" y="171"/>
                  </a:lnTo>
                  <a:lnTo>
                    <a:pt x="9" y="171"/>
                  </a:lnTo>
                  <a:lnTo>
                    <a:pt x="9" y="156"/>
                  </a:lnTo>
                  <a:lnTo>
                    <a:pt x="15" y="156"/>
                  </a:lnTo>
                  <a:lnTo>
                    <a:pt x="21" y="146"/>
                  </a:lnTo>
                  <a:lnTo>
                    <a:pt x="21" y="131"/>
                  </a:lnTo>
                  <a:lnTo>
                    <a:pt x="34" y="112"/>
                  </a:lnTo>
                  <a:lnTo>
                    <a:pt x="40" y="89"/>
                  </a:lnTo>
                  <a:lnTo>
                    <a:pt x="50" y="73"/>
                  </a:lnTo>
                  <a:lnTo>
                    <a:pt x="119" y="69"/>
                  </a:lnTo>
                  <a:lnTo>
                    <a:pt x="190" y="60"/>
                  </a:lnTo>
                  <a:lnTo>
                    <a:pt x="288" y="35"/>
                  </a:lnTo>
                  <a:lnTo>
                    <a:pt x="338" y="0"/>
                  </a:lnTo>
                  <a:lnTo>
                    <a:pt x="322" y="29"/>
                  </a:lnTo>
                  <a:lnTo>
                    <a:pt x="288" y="83"/>
                  </a:lnTo>
                  <a:close/>
                </a:path>
              </a:pathLst>
            </a:custGeom>
            <a:solidFill>
              <a:srgbClr val="BFF2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" name="Freeform 153"/>
            <p:cNvSpPr>
              <a:spLocks/>
            </p:cNvSpPr>
            <p:nvPr/>
          </p:nvSpPr>
          <p:spPr bwMode="auto">
            <a:xfrm>
              <a:off x="1900" y="1660"/>
              <a:ext cx="215" cy="503"/>
            </a:xfrm>
            <a:custGeom>
              <a:avLst/>
              <a:gdLst>
                <a:gd name="T0" fmla="*/ 200 w 215"/>
                <a:gd name="T1" fmla="*/ 288 h 503"/>
                <a:gd name="T2" fmla="*/ 206 w 215"/>
                <a:gd name="T3" fmla="*/ 294 h 503"/>
                <a:gd name="T4" fmla="*/ 215 w 215"/>
                <a:gd name="T5" fmla="*/ 326 h 503"/>
                <a:gd name="T6" fmla="*/ 209 w 215"/>
                <a:gd name="T7" fmla="*/ 371 h 503"/>
                <a:gd name="T8" fmla="*/ 127 w 215"/>
                <a:gd name="T9" fmla="*/ 415 h 503"/>
                <a:gd name="T10" fmla="*/ 54 w 215"/>
                <a:gd name="T11" fmla="*/ 497 h 503"/>
                <a:gd name="T12" fmla="*/ 39 w 215"/>
                <a:gd name="T13" fmla="*/ 497 h 503"/>
                <a:gd name="T14" fmla="*/ 39 w 215"/>
                <a:gd name="T15" fmla="*/ 493 h 503"/>
                <a:gd name="T16" fmla="*/ 29 w 215"/>
                <a:gd name="T17" fmla="*/ 484 h 503"/>
                <a:gd name="T18" fmla="*/ 0 w 215"/>
                <a:gd name="T19" fmla="*/ 503 h 503"/>
                <a:gd name="T20" fmla="*/ 19 w 215"/>
                <a:gd name="T21" fmla="*/ 455 h 503"/>
                <a:gd name="T22" fmla="*/ 29 w 215"/>
                <a:gd name="T23" fmla="*/ 342 h 503"/>
                <a:gd name="T24" fmla="*/ 29 w 215"/>
                <a:gd name="T25" fmla="*/ 184 h 503"/>
                <a:gd name="T26" fmla="*/ 48 w 215"/>
                <a:gd name="T27" fmla="*/ 137 h 503"/>
                <a:gd name="T28" fmla="*/ 136 w 215"/>
                <a:gd name="T29" fmla="*/ 0 h 503"/>
                <a:gd name="T30" fmla="*/ 156 w 215"/>
                <a:gd name="T31" fmla="*/ 142 h 503"/>
                <a:gd name="T32" fmla="*/ 200 w 215"/>
                <a:gd name="T33" fmla="*/ 288 h 5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15" h="503">
                  <a:moveTo>
                    <a:pt x="200" y="288"/>
                  </a:moveTo>
                  <a:lnTo>
                    <a:pt x="206" y="294"/>
                  </a:lnTo>
                  <a:lnTo>
                    <a:pt x="215" y="326"/>
                  </a:lnTo>
                  <a:lnTo>
                    <a:pt x="209" y="371"/>
                  </a:lnTo>
                  <a:lnTo>
                    <a:pt x="127" y="415"/>
                  </a:lnTo>
                  <a:lnTo>
                    <a:pt x="54" y="497"/>
                  </a:lnTo>
                  <a:lnTo>
                    <a:pt x="39" y="497"/>
                  </a:lnTo>
                  <a:lnTo>
                    <a:pt x="39" y="493"/>
                  </a:lnTo>
                  <a:lnTo>
                    <a:pt x="29" y="484"/>
                  </a:lnTo>
                  <a:lnTo>
                    <a:pt x="0" y="503"/>
                  </a:lnTo>
                  <a:lnTo>
                    <a:pt x="19" y="455"/>
                  </a:lnTo>
                  <a:lnTo>
                    <a:pt x="29" y="342"/>
                  </a:lnTo>
                  <a:lnTo>
                    <a:pt x="29" y="184"/>
                  </a:lnTo>
                  <a:lnTo>
                    <a:pt x="48" y="137"/>
                  </a:lnTo>
                  <a:lnTo>
                    <a:pt x="136" y="0"/>
                  </a:lnTo>
                  <a:lnTo>
                    <a:pt x="156" y="142"/>
                  </a:lnTo>
                  <a:lnTo>
                    <a:pt x="200" y="288"/>
                  </a:lnTo>
                  <a:close/>
                </a:path>
              </a:pathLst>
            </a:custGeom>
            <a:solidFill>
              <a:srgbClr val="9ECC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" name="Freeform 154"/>
            <p:cNvSpPr>
              <a:spLocks/>
            </p:cNvSpPr>
            <p:nvPr/>
          </p:nvSpPr>
          <p:spPr bwMode="auto">
            <a:xfrm>
              <a:off x="3812" y="1660"/>
              <a:ext cx="414" cy="165"/>
            </a:xfrm>
            <a:custGeom>
              <a:avLst/>
              <a:gdLst>
                <a:gd name="T0" fmla="*/ 326 w 414"/>
                <a:gd name="T1" fmla="*/ 0 h 165"/>
                <a:gd name="T2" fmla="*/ 345 w 414"/>
                <a:gd name="T3" fmla="*/ 25 h 165"/>
                <a:gd name="T4" fmla="*/ 370 w 414"/>
                <a:gd name="T5" fmla="*/ 92 h 165"/>
                <a:gd name="T6" fmla="*/ 414 w 414"/>
                <a:gd name="T7" fmla="*/ 156 h 165"/>
                <a:gd name="T8" fmla="*/ 405 w 414"/>
                <a:gd name="T9" fmla="*/ 165 h 165"/>
                <a:gd name="T10" fmla="*/ 380 w 414"/>
                <a:gd name="T11" fmla="*/ 161 h 165"/>
                <a:gd name="T12" fmla="*/ 376 w 414"/>
                <a:gd name="T13" fmla="*/ 165 h 165"/>
                <a:gd name="T14" fmla="*/ 215 w 414"/>
                <a:gd name="T15" fmla="*/ 152 h 165"/>
                <a:gd name="T16" fmla="*/ 174 w 414"/>
                <a:gd name="T17" fmla="*/ 127 h 165"/>
                <a:gd name="T18" fmla="*/ 130 w 414"/>
                <a:gd name="T19" fmla="*/ 117 h 165"/>
                <a:gd name="T20" fmla="*/ 88 w 414"/>
                <a:gd name="T21" fmla="*/ 112 h 165"/>
                <a:gd name="T22" fmla="*/ 0 w 414"/>
                <a:gd name="T23" fmla="*/ 10 h 165"/>
                <a:gd name="T24" fmla="*/ 48 w 414"/>
                <a:gd name="T25" fmla="*/ 0 h 165"/>
                <a:gd name="T26" fmla="*/ 174 w 414"/>
                <a:gd name="T27" fmla="*/ 10 h 165"/>
                <a:gd name="T28" fmla="*/ 326 w 414"/>
                <a:gd name="T29" fmla="*/ 0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14" h="165">
                  <a:moveTo>
                    <a:pt x="326" y="0"/>
                  </a:moveTo>
                  <a:lnTo>
                    <a:pt x="345" y="25"/>
                  </a:lnTo>
                  <a:lnTo>
                    <a:pt x="370" y="92"/>
                  </a:lnTo>
                  <a:lnTo>
                    <a:pt x="414" y="156"/>
                  </a:lnTo>
                  <a:lnTo>
                    <a:pt x="405" y="165"/>
                  </a:lnTo>
                  <a:lnTo>
                    <a:pt x="380" y="161"/>
                  </a:lnTo>
                  <a:lnTo>
                    <a:pt x="376" y="165"/>
                  </a:lnTo>
                  <a:lnTo>
                    <a:pt x="215" y="152"/>
                  </a:lnTo>
                  <a:lnTo>
                    <a:pt x="174" y="127"/>
                  </a:lnTo>
                  <a:lnTo>
                    <a:pt x="130" y="117"/>
                  </a:lnTo>
                  <a:lnTo>
                    <a:pt x="88" y="112"/>
                  </a:lnTo>
                  <a:lnTo>
                    <a:pt x="0" y="10"/>
                  </a:lnTo>
                  <a:lnTo>
                    <a:pt x="48" y="0"/>
                  </a:lnTo>
                  <a:lnTo>
                    <a:pt x="174" y="10"/>
                  </a:lnTo>
                  <a:lnTo>
                    <a:pt x="326" y="0"/>
                  </a:lnTo>
                  <a:close/>
                </a:path>
              </a:pathLst>
            </a:custGeom>
            <a:solidFill>
              <a:srgbClr val="70B5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" name="Freeform 155"/>
            <p:cNvSpPr>
              <a:spLocks/>
            </p:cNvSpPr>
            <p:nvPr/>
          </p:nvSpPr>
          <p:spPr bwMode="auto">
            <a:xfrm>
              <a:off x="2290" y="1666"/>
              <a:ext cx="196" cy="155"/>
            </a:xfrm>
            <a:custGeom>
              <a:avLst/>
              <a:gdLst>
                <a:gd name="T0" fmla="*/ 196 w 196"/>
                <a:gd name="T1" fmla="*/ 29 h 155"/>
                <a:gd name="T2" fmla="*/ 186 w 196"/>
                <a:gd name="T3" fmla="*/ 83 h 155"/>
                <a:gd name="T4" fmla="*/ 161 w 196"/>
                <a:gd name="T5" fmla="*/ 102 h 155"/>
                <a:gd name="T6" fmla="*/ 102 w 196"/>
                <a:gd name="T7" fmla="*/ 106 h 155"/>
                <a:gd name="T8" fmla="*/ 88 w 196"/>
                <a:gd name="T9" fmla="*/ 115 h 155"/>
                <a:gd name="T10" fmla="*/ 59 w 196"/>
                <a:gd name="T11" fmla="*/ 125 h 155"/>
                <a:gd name="T12" fmla="*/ 9 w 196"/>
                <a:gd name="T13" fmla="*/ 155 h 155"/>
                <a:gd name="T14" fmla="*/ 0 w 196"/>
                <a:gd name="T15" fmla="*/ 146 h 155"/>
                <a:gd name="T16" fmla="*/ 6 w 196"/>
                <a:gd name="T17" fmla="*/ 96 h 155"/>
                <a:gd name="T18" fmla="*/ 34 w 196"/>
                <a:gd name="T19" fmla="*/ 58 h 155"/>
                <a:gd name="T20" fmla="*/ 151 w 196"/>
                <a:gd name="T21" fmla="*/ 10 h 155"/>
                <a:gd name="T22" fmla="*/ 161 w 196"/>
                <a:gd name="T23" fmla="*/ 0 h 155"/>
                <a:gd name="T24" fmla="*/ 186 w 196"/>
                <a:gd name="T25" fmla="*/ 4 h 155"/>
                <a:gd name="T26" fmla="*/ 196 w 196"/>
                <a:gd name="T27" fmla="*/ 29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155">
                  <a:moveTo>
                    <a:pt x="196" y="29"/>
                  </a:moveTo>
                  <a:lnTo>
                    <a:pt x="186" y="83"/>
                  </a:lnTo>
                  <a:lnTo>
                    <a:pt x="161" y="102"/>
                  </a:lnTo>
                  <a:lnTo>
                    <a:pt x="102" y="106"/>
                  </a:lnTo>
                  <a:lnTo>
                    <a:pt x="88" y="115"/>
                  </a:lnTo>
                  <a:lnTo>
                    <a:pt x="59" y="125"/>
                  </a:lnTo>
                  <a:lnTo>
                    <a:pt x="9" y="155"/>
                  </a:lnTo>
                  <a:lnTo>
                    <a:pt x="0" y="146"/>
                  </a:lnTo>
                  <a:lnTo>
                    <a:pt x="6" y="96"/>
                  </a:lnTo>
                  <a:lnTo>
                    <a:pt x="34" y="58"/>
                  </a:lnTo>
                  <a:lnTo>
                    <a:pt x="151" y="10"/>
                  </a:lnTo>
                  <a:lnTo>
                    <a:pt x="161" y="0"/>
                  </a:lnTo>
                  <a:lnTo>
                    <a:pt x="186" y="4"/>
                  </a:lnTo>
                  <a:lnTo>
                    <a:pt x="196" y="29"/>
                  </a:lnTo>
                  <a:close/>
                </a:path>
              </a:pathLst>
            </a:custGeom>
            <a:solidFill>
              <a:srgbClr val="FFFF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" name="Freeform 156"/>
            <p:cNvSpPr>
              <a:spLocks/>
            </p:cNvSpPr>
            <p:nvPr/>
          </p:nvSpPr>
          <p:spPr bwMode="auto">
            <a:xfrm>
              <a:off x="2369" y="1676"/>
              <a:ext cx="209" cy="155"/>
            </a:xfrm>
            <a:custGeom>
              <a:avLst/>
              <a:gdLst>
                <a:gd name="T0" fmla="*/ 193 w 209"/>
                <a:gd name="T1" fmla="*/ 73 h 155"/>
                <a:gd name="T2" fmla="*/ 180 w 209"/>
                <a:gd name="T3" fmla="*/ 92 h 155"/>
                <a:gd name="T4" fmla="*/ 184 w 209"/>
                <a:gd name="T5" fmla="*/ 115 h 155"/>
                <a:gd name="T6" fmla="*/ 142 w 209"/>
                <a:gd name="T7" fmla="*/ 115 h 155"/>
                <a:gd name="T8" fmla="*/ 136 w 209"/>
                <a:gd name="T9" fmla="*/ 111 h 155"/>
                <a:gd name="T10" fmla="*/ 107 w 209"/>
                <a:gd name="T11" fmla="*/ 126 h 155"/>
                <a:gd name="T12" fmla="*/ 88 w 209"/>
                <a:gd name="T13" fmla="*/ 149 h 155"/>
                <a:gd name="T14" fmla="*/ 19 w 209"/>
                <a:gd name="T15" fmla="*/ 145 h 155"/>
                <a:gd name="T16" fmla="*/ 13 w 209"/>
                <a:gd name="T17" fmla="*/ 145 h 155"/>
                <a:gd name="T18" fmla="*/ 3 w 209"/>
                <a:gd name="T19" fmla="*/ 155 h 155"/>
                <a:gd name="T20" fmla="*/ 0 w 209"/>
                <a:gd name="T21" fmla="*/ 149 h 155"/>
                <a:gd name="T22" fmla="*/ 34 w 209"/>
                <a:gd name="T23" fmla="*/ 130 h 155"/>
                <a:gd name="T24" fmla="*/ 34 w 209"/>
                <a:gd name="T25" fmla="*/ 126 h 155"/>
                <a:gd name="T26" fmla="*/ 101 w 209"/>
                <a:gd name="T27" fmla="*/ 105 h 155"/>
                <a:gd name="T28" fmla="*/ 132 w 209"/>
                <a:gd name="T29" fmla="*/ 86 h 155"/>
                <a:gd name="T30" fmla="*/ 136 w 209"/>
                <a:gd name="T31" fmla="*/ 0 h 155"/>
                <a:gd name="T32" fmla="*/ 209 w 209"/>
                <a:gd name="T33" fmla="*/ 73 h 155"/>
                <a:gd name="T34" fmla="*/ 193 w 209"/>
                <a:gd name="T35" fmla="*/ 73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09" h="155">
                  <a:moveTo>
                    <a:pt x="193" y="73"/>
                  </a:moveTo>
                  <a:lnTo>
                    <a:pt x="180" y="92"/>
                  </a:lnTo>
                  <a:lnTo>
                    <a:pt x="184" y="115"/>
                  </a:lnTo>
                  <a:lnTo>
                    <a:pt x="142" y="115"/>
                  </a:lnTo>
                  <a:lnTo>
                    <a:pt x="136" y="111"/>
                  </a:lnTo>
                  <a:lnTo>
                    <a:pt x="107" y="126"/>
                  </a:lnTo>
                  <a:lnTo>
                    <a:pt x="88" y="149"/>
                  </a:lnTo>
                  <a:lnTo>
                    <a:pt x="19" y="145"/>
                  </a:lnTo>
                  <a:lnTo>
                    <a:pt x="13" y="145"/>
                  </a:lnTo>
                  <a:lnTo>
                    <a:pt x="3" y="155"/>
                  </a:lnTo>
                  <a:lnTo>
                    <a:pt x="0" y="149"/>
                  </a:lnTo>
                  <a:lnTo>
                    <a:pt x="34" y="130"/>
                  </a:lnTo>
                  <a:lnTo>
                    <a:pt x="34" y="126"/>
                  </a:lnTo>
                  <a:lnTo>
                    <a:pt x="101" y="105"/>
                  </a:lnTo>
                  <a:lnTo>
                    <a:pt x="132" y="86"/>
                  </a:lnTo>
                  <a:lnTo>
                    <a:pt x="136" y="0"/>
                  </a:lnTo>
                  <a:lnTo>
                    <a:pt x="209" y="73"/>
                  </a:lnTo>
                  <a:lnTo>
                    <a:pt x="193" y="73"/>
                  </a:lnTo>
                  <a:close/>
                </a:path>
              </a:pathLst>
            </a:custGeom>
            <a:solidFill>
              <a:srgbClr val="B3C5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" name="Freeform 157"/>
            <p:cNvSpPr>
              <a:spLocks/>
            </p:cNvSpPr>
            <p:nvPr/>
          </p:nvSpPr>
          <p:spPr bwMode="auto">
            <a:xfrm>
              <a:off x="2879" y="1676"/>
              <a:ext cx="54" cy="53"/>
            </a:xfrm>
            <a:custGeom>
              <a:avLst/>
              <a:gdLst>
                <a:gd name="T0" fmla="*/ 54 w 54"/>
                <a:gd name="T1" fmla="*/ 34 h 53"/>
                <a:gd name="T2" fmla="*/ 54 w 54"/>
                <a:gd name="T3" fmla="*/ 38 h 53"/>
                <a:gd name="T4" fmla="*/ 31 w 54"/>
                <a:gd name="T5" fmla="*/ 48 h 53"/>
                <a:gd name="T6" fmla="*/ 25 w 54"/>
                <a:gd name="T7" fmla="*/ 48 h 53"/>
                <a:gd name="T8" fmla="*/ 21 w 54"/>
                <a:gd name="T9" fmla="*/ 53 h 53"/>
                <a:gd name="T10" fmla="*/ 12 w 54"/>
                <a:gd name="T11" fmla="*/ 44 h 53"/>
                <a:gd name="T12" fmla="*/ 0 w 54"/>
                <a:gd name="T13" fmla="*/ 25 h 53"/>
                <a:gd name="T14" fmla="*/ 6 w 54"/>
                <a:gd name="T15" fmla="*/ 0 h 53"/>
                <a:gd name="T16" fmla="*/ 50 w 54"/>
                <a:gd name="T17" fmla="*/ 28 h 53"/>
                <a:gd name="T18" fmla="*/ 54 w 54"/>
                <a:gd name="T19" fmla="*/ 34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4" h="53">
                  <a:moveTo>
                    <a:pt x="54" y="34"/>
                  </a:moveTo>
                  <a:lnTo>
                    <a:pt x="54" y="38"/>
                  </a:lnTo>
                  <a:lnTo>
                    <a:pt x="31" y="48"/>
                  </a:lnTo>
                  <a:lnTo>
                    <a:pt x="25" y="48"/>
                  </a:lnTo>
                  <a:lnTo>
                    <a:pt x="21" y="53"/>
                  </a:lnTo>
                  <a:lnTo>
                    <a:pt x="12" y="44"/>
                  </a:lnTo>
                  <a:lnTo>
                    <a:pt x="0" y="25"/>
                  </a:lnTo>
                  <a:lnTo>
                    <a:pt x="6" y="0"/>
                  </a:lnTo>
                  <a:lnTo>
                    <a:pt x="50" y="28"/>
                  </a:lnTo>
                  <a:lnTo>
                    <a:pt x="54" y="34"/>
                  </a:lnTo>
                  <a:close/>
                </a:path>
              </a:pathLst>
            </a:custGeom>
            <a:solidFill>
              <a:srgbClr val="B3B9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" name="Freeform 158"/>
            <p:cNvSpPr>
              <a:spLocks/>
            </p:cNvSpPr>
            <p:nvPr/>
          </p:nvSpPr>
          <p:spPr bwMode="auto">
            <a:xfrm>
              <a:off x="3783" y="1676"/>
              <a:ext cx="98" cy="234"/>
            </a:xfrm>
            <a:custGeom>
              <a:avLst/>
              <a:gdLst>
                <a:gd name="T0" fmla="*/ 83 w 98"/>
                <a:gd name="T1" fmla="*/ 92 h 234"/>
                <a:gd name="T2" fmla="*/ 98 w 98"/>
                <a:gd name="T3" fmla="*/ 126 h 234"/>
                <a:gd name="T4" fmla="*/ 33 w 98"/>
                <a:gd name="T5" fmla="*/ 209 h 234"/>
                <a:gd name="T6" fmla="*/ 29 w 98"/>
                <a:gd name="T7" fmla="*/ 234 h 234"/>
                <a:gd name="T8" fmla="*/ 19 w 98"/>
                <a:gd name="T9" fmla="*/ 222 h 234"/>
                <a:gd name="T10" fmla="*/ 19 w 98"/>
                <a:gd name="T11" fmla="*/ 174 h 234"/>
                <a:gd name="T12" fmla="*/ 13 w 98"/>
                <a:gd name="T13" fmla="*/ 168 h 234"/>
                <a:gd name="T14" fmla="*/ 48 w 98"/>
                <a:gd name="T15" fmla="*/ 165 h 234"/>
                <a:gd name="T16" fmla="*/ 54 w 98"/>
                <a:gd name="T17" fmla="*/ 165 h 234"/>
                <a:gd name="T18" fmla="*/ 54 w 98"/>
                <a:gd name="T19" fmla="*/ 140 h 234"/>
                <a:gd name="T20" fmla="*/ 29 w 98"/>
                <a:gd name="T21" fmla="*/ 101 h 234"/>
                <a:gd name="T22" fmla="*/ 29 w 98"/>
                <a:gd name="T23" fmla="*/ 76 h 234"/>
                <a:gd name="T24" fmla="*/ 19 w 98"/>
                <a:gd name="T25" fmla="*/ 67 h 234"/>
                <a:gd name="T26" fmla="*/ 19 w 98"/>
                <a:gd name="T27" fmla="*/ 48 h 234"/>
                <a:gd name="T28" fmla="*/ 0 w 98"/>
                <a:gd name="T29" fmla="*/ 13 h 234"/>
                <a:gd name="T30" fmla="*/ 0 w 98"/>
                <a:gd name="T31" fmla="*/ 0 h 234"/>
                <a:gd name="T32" fmla="*/ 13 w 98"/>
                <a:gd name="T33" fmla="*/ 4 h 234"/>
                <a:gd name="T34" fmla="*/ 83 w 98"/>
                <a:gd name="T35" fmla="*/ 92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8" h="234">
                  <a:moveTo>
                    <a:pt x="83" y="92"/>
                  </a:moveTo>
                  <a:lnTo>
                    <a:pt x="98" y="126"/>
                  </a:lnTo>
                  <a:lnTo>
                    <a:pt x="33" y="209"/>
                  </a:lnTo>
                  <a:lnTo>
                    <a:pt x="29" y="234"/>
                  </a:lnTo>
                  <a:lnTo>
                    <a:pt x="19" y="222"/>
                  </a:lnTo>
                  <a:lnTo>
                    <a:pt x="19" y="174"/>
                  </a:lnTo>
                  <a:lnTo>
                    <a:pt x="13" y="168"/>
                  </a:lnTo>
                  <a:lnTo>
                    <a:pt x="48" y="165"/>
                  </a:lnTo>
                  <a:lnTo>
                    <a:pt x="54" y="165"/>
                  </a:lnTo>
                  <a:lnTo>
                    <a:pt x="54" y="140"/>
                  </a:lnTo>
                  <a:lnTo>
                    <a:pt x="29" y="101"/>
                  </a:lnTo>
                  <a:lnTo>
                    <a:pt x="29" y="76"/>
                  </a:lnTo>
                  <a:lnTo>
                    <a:pt x="19" y="67"/>
                  </a:lnTo>
                  <a:lnTo>
                    <a:pt x="19" y="48"/>
                  </a:lnTo>
                  <a:lnTo>
                    <a:pt x="0" y="13"/>
                  </a:lnTo>
                  <a:lnTo>
                    <a:pt x="0" y="0"/>
                  </a:lnTo>
                  <a:lnTo>
                    <a:pt x="13" y="4"/>
                  </a:lnTo>
                  <a:lnTo>
                    <a:pt x="83" y="92"/>
                  </a:lnTo>
                  <a:close/>
                </a:path>
              </a:pathLst>
            </a:custGeom>
            <a:solidFill>
              <a:srgbClr val="6B946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" name="Freeform 159"/>
            <p:cNvSpPr>
              <a:spLocks/>
            </p:cNvSpPr>
            <p:nvPr/>
          </p:nvSpPr>
          <p:spPr bwMode="auto">
            <a:xfrm>
              <a:off x="2783" y="1695"/>
              <a:ext cx="73" cy="107"/>
            </a:xfrm>
            <a:custGeom>
              <a:avLst/>
              <a:gdLst>
                <a:gd name="T0" fmla="*/ 35 w 73"/>
                <a:gd name="T1" fmla="*/ 82 h 107"/>
                <a:gd name="T2" fmla="*/ 4 w 73"/>
                <a:gd name="T3" fmla="*/ 107 h 107"/>
                <a:gd name="T4" fmla="*/ 0 w 73"/>
                <a:gd name="T5" fmla="*/ 102 h 107"/>
                <a:gd name="T6" fmla="*/ 0 w 73"/>
                <a:gd name="T7" fmla="*/ 86 h 107"/>
                <a:gd name="T8" fmla="*/ 10 w 73"/>
                <a:gd name="T9" fmla="*/ 77 h 107"/>
                <a:gd name="T10" fmla="*/ 0 w 73"/>
                <a:gd name="T11" fmla="*/ 67 h 107"/>
                <a:gd name="T12" fmla="*/ 29 w 73"/>
                <a:gd name="T13" fmla="*/ 34 h 107"/>
                <a:gd name="T14" fmla="*/ 29 w 73"/>
                <a:gd name="T15" fmla="*/ 9 h 107"/>
                <a:gd name="T16" fmla="*/ 58 w 73"/>
                <a:gd name="T17" fmla="*/ 0 h 107"/>
                <a:gd name="T18" fmla="*/ 73 w 73"/>
                <a:gd name="T19" fmla="*/ 29 h 107"/>
                <a:gd name="T20" fmla="*/ 35 w 73"/>
                <a:gd name="T21" fmla="*/ 82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3" h="107">
                  <a:moveTo>
                    <a:pt x="35" y="82"/>
                  </a:moveTo>
                  <a:lnTo>
                    <a:pt x="4" y="107"/>
                  </a:lnTo>
                  <a:lnTo>
                    <a:pt x="0" y="102"/>
                  </a:lnTo>
                  <a:lnTo>
                    <a:pt x="0" y="86"/>
                  </a:lnTo>
                  <a:lnTo>
                    <a:pt x="10" y="77"/>
                  </a:lnTo>
                  <a:lnTo>
                    <a:pt x="0" y="67"/>
                  </a:lnTo>
                  <a:lnTo>
                    <a:pt x="29" y="34"/>
                  </a:lnTo>
                  <a:lnTo>
                    <a:pt x="29" y="9"/>
                  </a:lnTo>
                  <a:lnTo>
                    <a:pt x="58" y="0"/>
                  </a:lnTo>
                  <a:lnTo>
                    <a:pt x="73" y="29"/>
                  </a:lnTo>
                  <a:lnTo>
                    <a:pt x="35" y="82"/>
                  </a:lnTo>
                  <a:close/>
                </a:path>
              </a:pathLst>
            </a:custGeom>
            <a:solidFill>
              <a:srgbClr val="D8D8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" name="Freeform 160"/>
            <p:cNvSpPr>
              <a:spLocks/>
            </p:cNvSpPr>
            <p:nvPr/>
          </p:nvSpPr>
          <p:spPr bwMode="auto">
            <a:xfrm>
              <a:off x="2572" y="1710"/>
              <a:ext cx="129" cy="77"/>
            </a:xfrm>
            <a:custGeom>
              <a:avLst/>
              <a:gdLst>
                <a:gd name="T0" fmla="*/ 98 w 129"/>
                <a:gd name="T1" fmla="*/ 10 h 77"/>
                <a:gd name="T2" fmla="*/ 113 w 129"/>
                <a:gd name="T3" fmla="*/ 4 h 77"/>
                <a:gd name="T4" fmla="*/ 117 w 129"/>
                <a:gd name="T5" fmla="*/ 4 h 77"/>
                <a:gd name="T6" fmla="*/ 129 w 129"/>
                <a:gd name="T7" fmla="*/ 29 h 77"/>
                <a:gd name="T8" fmla="*/ 98 w 129"/>
                <a:gd name="T9" fmla="*/ 48 h 77"/>
                <a:gd name="T10" fmla="*/ 50 w 129"/>
                <a:gd name="T11" fmla="*/ 52 h 77"/>
                <a:gd name="T12" fmla="*/ 0 w 129"/>
                <a:gd name="T13" fmla="*/ 77 h 77"/>
                <a:gd name="T14" fmla="*/ 6 w 129"/>
                <a:gd name="T15" fmla="*/ 58 h 77"/>
                <a:gd name="T16" fmla="*/ 19 w 129"/>
                <a:gd name="T17" fmla="*/ 52 h 77"/>
                <a:gd name="T18" fmla="*/ 25 w 129"/>
                <a:gd name="T19" fmla="*/ 52 h 77"/>
                <a:gd name="T20" fmla="*/ 31 w 129"/>
                <a:gd name="T21" fmla="*/ 48 h 77"/>
                <a:gd name="T22" fmla="*/ 31 w 129"/>
                <a:gd name="T23" fmla="*/ 33 h 77"/>
                <a:gd name="T24" fmla="*/ 19 w 129"/>
                <a:gd name="T25" fmla="*/ 23 h 77"/>
                <a:gd name="T26" fmla="*/ 69 w 129"/>
                <a:gd name="T27" fmla="*/ 10 h 77"/>
                <a:gd name="T28" fmla="*/ 79 w 129"/>
                <a:gd name="T29" fmla="*/ 0 h 77"/>
                <a:gd name="T30" fmla="*/ 94 w 129"/>
                <a:gd name="T31" fmla="*/ 14 h 77"/>
                <a:gd name="T32" fmla="*/ 98 w 129"/>
                <a:gd name="T33" fmla="*/ 1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29" h="77">
                  <a:moveTo>
                    <a:pt x="98" y="10"/>
                  </a:moveTo>
                  <a:lnTo>
                    <a:pt x="113" y="4"/>
                  </a:lnTo>
                  <a:lnTo>
                    <a:pt x="117" y="4"/>
                  </a:lnTo>
                  <a:lnTo>
                    <a:pt x="129" y="29"/>
                  </a:lnTo>
                  <a:lnTo>
                    <a:pt x="98" y="48"/>
                  </a:lnTo>
                  <a:lnTo>
                    <a:pt x="50" y="52"/>
                  </a:lnTo>
                  <a:lnTo>
                    <a:pt x="0" y="77"/>
                  </a:lnTo>
                  <a:lnTo>
                    <a:pt x="6" y="58"/>
                  </a:lnTo>
                  <a:lnTo>
                    <a:pt x="19" y="52"/>
                  </a:lnTo>
                  <a:lnTo>
                    <a:pt x="25" y="52"/>
                  </a:lnTo>
                  <a:lnTo>
                    <a:pt x="31" y="48"/>
                  </a:lnTo>
                  <a:lnTo>
                    <a:pt x="31" y="33"/>
                  </a:lnTo>
                  <a:lnTo>
                    <a:pt x="19" y="23"/>
                  </a:lnTo>
                  <a:lnTo>
                    <a:pt x="69" y="10"/>
                  </a:lnTo>
                  <a:lnTo>
                    <a:pt x="79" y="0"/>
                  </a:lnTo>
                  <a:lnTo>
                    <a:pt x="94" y="14"/>
                  </a:lnTo>
                  <a:lnTo>
                    <a:pt x="98" y="10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" name="Freeform 161"/>
            <p:cNvSpPr>
              <a:spLocks/>
            </p:cNvSpPr>
            <p:nvPr/>
          </p:nvSpPr>
          <p:spPr bwMode="auto">
            <a:xfrm>
              <a:off x="2827" y="1752"/>
              <a:ext cx="115" cy="60"/>
            </a:xfrm>
            <a:custGeom>
              <a:avLst/>
              <a:gdLst>
                <a:gd name="T0" fmla="*/ 77 w 115"/>
                <a:gd name="T1" fmla="*/ 16 h 60"/>
                <a:gd name="T2" fmla="*/ 115 w 115"/>
                <a:gd name="T3" fmla="*/ 35 h 60"/>
                <a:gd name="T4" fmla="*/ 115 w 115"/>
                <a:gd name="T5" fmla="*/ 50 h 60"/>
                <a:gd name="T6" fmla="*/ 102 w 115"/>
                <a:gd name="T7" fmla="*/ 60 h 60"/>
                <a:gd name="T8" fmla="*/ 23 w 115"/>
                <a:gd name="T9" fmla="*/ 60 h 60"/>
                <a:gd name="T10" fmla="*/ 0 w 115"/>
                <a:gd name="T11" fmla="*/ 50 h 60"/>
                <a:gd name="T12" fmla="*/ 39 w 115"/>
                <a:gd name="T13" fmla="*/ 0 h 60"/>
                <a:gd name="T14" fmla="*/ 77 w 115"/>
                <a:gd name="T15" fmla="*/ 10 h 60"/>
                <a:gd name="T16" fmla="*/ 77 w 115"/>
                <a:gd name="T17" fmla="*/ 1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5" h="60">
                  <a:moveTo>
                    <a:pt x="77" y="16"/>
                  </a:moveTo>
                  <a:lnTo>
                    <a:pt x="115" y="35"/>
                  </a:lnTo>
                  <a:lnTo>
                    <a:pt x="115" y="50"/>
                  </a:lnTo>
                  <a:lnTo>
                    <a:pt x="102" y="60"/>
                  </a:lnTo>
                  <a:lnTo>
                    <a:pt x="23" y="60"/>
                  </a:lnTo>
                  <a:lnTo>
                    <a:pt x="0" y="50"/>
                  </a:lnTo>
                  <a:lnTo>
                    <a:pt x="39" y="0"/>
                  </a:lnTo>
                  <a:lnTo>
                    <a:pt x="77" y="10"/>
                  </a:lnTo>
                  <a:lnTo>
                    <a:pt x="77" y="16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" name="Freeform 162"/>
            <p:cNvSpPr>
              <a:spLocks/>
            </p:cNvSpPr>
            <p:nvPr/>
          </p:nvSpPr>
          <p:spPr bwMode="auto">
            <a:xfrm>
              <a:off x="2501" y="1772"/>
              <a:ext cx="184" cy="88"/>
            </a:xfrm>
            <a:custGeom>
              <a:avLst/>
              <a:gdLst>
                <a:gd name="T0" fmla="*/ 184 w 184"/>
                <a:gd name="T1" fmla="*/ 9 h 88"/>
                <a:gd name="T2" fmla="*/ 134 w 184"/>
                <a:gd name="T3" fmla="*/ 15 h 88"/>
                <a:gd name="T4" fmla="*/ 71 w 184"/>
                <a:gd name="T5" fmla="*/ 88 h 88"/>
                <a:gd name="T6" fmla="*/ 13 w 184"/>
                <a:gd name="T7" fmla="*/ 59 h 88"/>
                <a:gd name="T8" fmla="*/ 0 w 184"/>
                <a:gd name="T9" fmla="*/ 40 h 88"/>
                <a:gd name="T10" fmla="*/ 42 w 184"/>
                <a:gd name="T11" fmla="*/ 49 h 88"/>
                <a:gd name="T12" fmla="*/ 71 w 184"/>
                <a:gd name="T13" fmla="*/ 40 h 88"/>
                <a:gd name="T14" fmla="*/ 121 w 184"/>
                <a:gd name="T15" fmla="*/ 9 h 88"/>
                <a:gd name="T16" fmla="*/ 150 w 184"/>
                <a:gd name="T17" fmla="*/ 15 h 88"/>
                <a:gd name="T18" fmla="*/ 178 w 184"/>
                <a:gd name="T19" fmla="*/ 0 h 88"/>
                <a:gd name="T20" fmla="*/ 184 w 184"/>
                <a:gd name="T21" fmla="*/ 0 h 88"/>
                <a:gd name="T22" fmla="*/ 184 w 184"/>
                <a:gd name="T23" fmla="*/ 9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84" h="88">
                  <a:moveTo>
                    <a:pt x="184" y="9"/>
                  </a:moveTo>
                  <a:lnTo>
                    <a:pt x="134" y="15"/>
                  </a:lnTo>
                  <a:lnTo>
                    <a:pt x="71" y="88"/>
                  </a:lnTo>
                  <a:lnTo>
                    <a:pt x="13" y="59"/>
                  </a:lnTo>
                  <a:lnTo>
                    <a:pt x="0" y="40"/>
                  </a:lnTo>
                  <a:lnTo>
                    <a:pt x="42" y="49"/>
                  </a:lnTo>
                  <a:lnTo>
                    <a:pt x="71" y="40"/>
                  </a:lnTo>
                  <a:lnTo>
                    <a:pt x="121" y="9"/>
                  </a:lnTo>
                  <a:lnTo>
                    <a:pt x="150" y="15"/>
                  </a:lnTo>
                  <a:lnTo>
                    <a:pt x="178" y="0"/>
                  </a:lnTo>
                  <a:lnTo>
                    <a:pt x="184" y="0"/>
                  </a:lnTo>
                  <a:lnTo>
                    <a:pt x="184" y="9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" name="Freeform 163"/>
            <p:cNvSpPr>
              <a:spLocks/>
            </p:cNvSpPr>
            <p:nvPr/>
          </p:nvSpPr>
          <p:spPr bwMode="auto">
            <a:xfrm>
              <a:off x="2591" y="1781"/>
              <a:ext cx="186" cy="133"/>
            </a:xfrm>
            <a:custGeom>
              <a:avLst/>
              <a:gdLst>
                <a:gd name="T0" fmla="*/ 173 w 186"/>
                <a:gd name="T1" fmla="*/ 63 h 133"/>
                <a:gd name="T2" fmla="*/ 186 w 186"/>
                <a:gd name="T3" fmla="*/ 75 h 133"/>
                <a:gd name="T4" fmla="*/ 173 w 186"/>
                <a:gd name="T5" fmla="*/ 129 h 133"/>
                <a:gd name="T6" fmla="*/ 138 w 186"/>
                <a:gd name="T7" fmla="*/ 98 h 133"/>
                <a:gd name="T8" fmla="*/ 75 w 186"/>
                <a:gd name="T9" fmla="*/ 113 h 133"/>
                <a:gd name="T10" fmla="*/ 44 w 186"/>
                <a:gd name="T11" fmla="*/ 129 h 133"/>
                <a:gd name="T12" fmla="*/ 0 w 186"/>
                <a:gd name="T13" fmla="*/ 133 h 133"/>
                <a:gd name="T14" fmla="*/ 0 w 186"/>
                <a:gd name="T15" fmla="*/ 85 h 133"/>
                <a:gd name="T16" fmla="*/ 54 w 186"/>
                <a:gd name="T17" fmla="*/ 35 h 133"/>
                <a:gd name="T18" fmla="*/ 50 w 186"/>
                <a:gd name="T19" fmla="*/ 31 h 133"/>
                <a:gd name="T20" fmla="*/ 88 w 186"/>
                <a:gd name="T21" fmla="*/ 25 h 133"/>
                <a:gd name="T22" fmla="*/ 104 w 186"/>
                <a:gd name="T23" fmla="*/ 25 h 133"/>
                <a:gd name="T24" fmla="*/ 129 w 186"/>
                <a:gd name="T25" fmla="*/ 0 h 133"/>
                <a:gd name="T26" fmla="*/ 167 w 186"/>
                <a:gd name="T27" fmla="*/ 16 h 133"/>
                <a:gd name="T28" fmla="*/ 173 w 186"/>
                <a:gd name="T29" fmla="*/ 63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86" h="133">
                  <a:moveTo>
                    <a:pt x="173" y="63"/>
                  </a:moveTo>
                  <a:lnTo>
                    <a:pt x="186" y="75"/>
                  </a:lnTo>
                  <a:lnTo>
                    <a:pt x="173" y="129"/>
                  </a:lnTo>
                  <a:lnTo>
                    <a:pt x="138" y="98"/>
                  </a:lnTo>
                  <a:lnTo>
                    <a:pt x="75" y="113"/>
                  </a:lnTo>
                  <a:lnTo>
                    <a:pt x="44" y="129"/>
                  </a:lnTo>
                  <a:lnTo>
                    <a:pt x="0" y="133"/>
                  </a:lnTo>
                  <a:lnTo>
                    <a:pt x="0" y="85"/>
                  </a:lnTo>
                  <a:lnTo>
                    <a:pt x="54" y="35"/>
                  </a:lnTo>
                  <a:lnTo>
                    <a:pt x="50" y="31"/>
                  </a:lnTo>
                  <a:lnTo>
                    <a:pt x="88" y="25"/>
                  </a:lnTo>
                  <a:lnTo>
                    <a:pt x="104" y="25"/>
                  </a:lnTo>
                  <a:lnTo>
                    <a:pt x="129" y="0"/>
                  </a:lnTo>
                  <a:lnTo>
                    <a:pt x="167" y="16"/>
                  </a:lnTo>
                  <a:lnTo>
                    <a:pt x="173" y="63"/>
                  </a:lnTo>
                  <a:close/>
                </a:path>
              </a:pathLst>
            </a:custGeom>
            <a:solidFill>
              <a:srgbClr val="B3B3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" name="Freeform 164"/>
            <p:cNvSpPr>
              <a:spLocks/>
            </p:cNvSpPr>
            <p:nvPr/>
          </p:nvSpPr>
          <p:spPr bwMode="auto">
            <a:xfrm>
              <a:off x="3910" y="1787"/>
              <a:ext cx="412" cy="215"/>
            </a:xfrm>
            <a:custGeom>
              <a:avLst/>
              <a:gdLst>
                <a:gd name="T0" fmla="*/ 101 w 412"/>
                <a:gd name="T1" fmla="*/ 29 h 215"/>
                <a:gd name="T2" fmla="*/ 126 w 412"/>
                <a:gd name="T3" fmla="*/ 44 h 215"/>
                <a:gd name="T4" fmla="*/ 257 w 412"/>
                <a:gd name="T5" fmla="*/ 54 h 215"/>
                <a:gd name="T6" fmla="*/ 291 w 412"/>
                <a:gd name="T7" fmla="*/ 57 h 215"/>
                <a:gd name="T8" fmla="*/ 380 w 412"/>
                <a:gd name="T9" fmla="*/ 167 h 215"/>
                <a:gd name="T10" fmla="*/ 412 w 412"/>
                <a:gd name="T11" fmla="*/ 196 h 215"/>
                <a:gd name="T12" fmla="*/ 384 w 412"/>
                <a:gd name="T13" fmla="*/ 215 h 215"/>
                <a:gd name="T14" fmla="*/ 272 w 412"/>
                <a:gd name="T15" fmla="*/ 180 h 215"/>
                <a:gd name="T16" fmla="*/ 194 w 412"/>
                <a:gd name="T17" fmla="*/ 167 h 215"/>
                <a:gd name="T18" fmla="*/ 146 w 412"/>
                <a:gd name="T19" fmla="*/ 167 h 215"/>
                <a:gd name="T20" fmla="*/ 23 w 412"/>
                <a:gd name="T21" fmla="*/ 54 h 215"/>
                <a:gd name="T22" fmla="*/ 0 w 412"/>
                <a:gd name="T23" fmla="*/ 0 h 215"/>
                <a:gd name="T24" fmla="*/ 57 w 412"/>
                <a:gd name="T25" fmla="*/ 10 h 215"/>
                <a:gd name="T26" fmla="*/ 101 w 412"/>
                <a:gd name="T27" fmla="*/ 29 h 2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12" h="215">
                  <a:moveTo>
                    <a:pt x="101" y="29"/>
                  </a:moveTo>
                  <a:lnTo>
                    <a:pt x="126" y="44"/>
                  </a:lnTo>
                  <a:lnTo>
                    <a:pt x="257" y="54"/>
                  </a:lnTo>
                  <a:lnTo>
                    <a:pt x="291" y="57"/>
                  </a:lnTo>
                  <a:lnTo>
                    <a:pt x="380" y="167"/>
                  </a:lnTo>
                  <a:lnTo>
                    <a:pt x="412" y="196"/>
                  </a:lnTo>
                  <a:lnTo>
                    <a:pt x="384" y="215"/>
                  </a:lnTo>
                  <a:lnTo>
                    <a:pt x="272" y="180"/>
                  </a:lnTo>
                  <a:lnTo>
                    <a:pt x="194" y="167"/>
                  </a:lnTo>
                  <a:lnTo>
                    <a:pt x="146" y="167"/>
                  </a:lnTo>
                  <a:lnTo>
                    <a:pt x="23" y="54"/>
                  </a:lnTo>
                  <a:lnTo>
                    <a:pt x="0" y="0"/>
                  </a:lnTo>
                  <a:lnTo>
                    <a:pt x="57" y="10"/>
                  </a:lnTo>
                  <a:lnTo>
                    <a:pt x="101" y="29"/>
                  </a:lnTo>
                  <a:close/>
                </a:path>
              </a:pathLst>
            </a:custGeom>
            <a:solidFill>
              <a:srgbClr val="5F9C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" name="Freeform 165"/>
            <p:cNvSpPr>
              <a:spLocks/>
            </p:cNvSpPr>
            <p:nvPr/>
          </p:nvSpPr>
          <p:spPr bwMode="auto">
            <a:xfrm>
              <a:off x="3489" y="1791"/>
              <a:ext cx="298" cy="439"/>
            </a:xfrm>
            <a:custGeom>
              <a:avLst/>
              <a:gdLst>
                <a:gd name="T0" fmla="*/ 210 w 298"/>
                <a:gd name="T1" fmla="*/ 167 h 439"/>
                <a:gd name="T2" fmla="*/ 240 w 298"/>
                <a:gd name="T3" fmla="*/ 217 h 439"/>
                <a:gd name="T4" fmla="*/ 273 w 298"/>
                <a:gd name="T5" fmla="*/ 226 h 439"/>
                <a:gd name="T6" fmla="*/ 273 w 298"/>
                <a:gd name="T7" fmla="*/ 289 h 439"/>
                <a:gd name="T8" fmla="*/ 298 w 298"/>
                <a:gd name="T9" fmla="*/ 410 h 439"/>
                <a:gd name="T10" fmla="*/ 294 w 298"/>
                <a:gd name="T11" fmla="*/ 439 h 439"/>
                <a:gd name="T12" fmla="*/ 200 w 298"/>
                <a:gd name="T13" fmla="*/ 347 h 439"/>
                <a:gd name="T14" fmla="*/ 146 w 298"/>
                <a:gd name="T15" fmla="*/ 312 h 439"/>
                <a:gd name="T16" fmla="*/ 127 w 298"/>
                <a:gd name="T17" fmla="*/ 289 h 439"/>
                <a:gd name="T18" fmla="*/ 127 w 298"/>
                <a:gd name="T19" fmla="*/ 270 h 439"/>
                <a:gd name="T20" fmla="*/ 121 w 298"/>
                <a:gd name="T21" fmla="*/ 264 h 439"/>
                <a:gd name="T22" fmla="*/ 60 w 298"/>
                <a:gd name="T23" fmla="*/ 128 h 439"/>
                <a:gd name="T24" fmla="*/ 10 w 298"/>
                <a:gd name="T25" fmla="*/ 50 h 439"/>
                <a:gd name="T26" fmla="*/ 0 w 298"/>
                <a:gd name="T27" fmla="*/ 0 h 439"/>
                <a:gd name="T28" fmla="*/ 41 w 298"/>
                <a:gd name="T29" fmla="*/ 15 h 439"/>
                <a:gd name="T30" fmla="*/ 210 w 298"/>
                <a:gd name="T31" fmla="*/ 167 h 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98" h="439">
                  <a:moveTo>
                    <a:pt x="210" y="167"/>
                  </a:moveTo>
                  <a:lnTo>
                    <a:pt x="240" y="217"/>
                  </a:lnTo>
                  <a:lnTo>
                    <a:pt x="273" y="226"/>
                  </a:lnTo>
                  <a:lnTo>
                    <a:pt x="273" y="289"/>
                  </a:lnTo>
                  <a:lnTo>
                    <a:pt x="298" y="410"/>
                  </a:lnTo>
                  <a:lnTo>
                    <a:pt x="294" y="439"/>
                  </a:lnTo>
                  <a:lnTo>
                    <a:pt x="200" y="347"/>
                  </a:lnTo>
                  <a:lnTo>
                    <a:pt x="146" y="312"/>
                  </a:lnTo>
                  <a:lnTo>
                    <a:pt x="127" y="289"/>
                  </a:lnTo>
                  <a:lnTo>
                    <a:pt x="127" y="270"/>
                  </a:lnTo>
                  <a:lnTo>
                    <a:pt x="121" y="264"/>
                  </a:lnTo>
                  <a:lnTo>
                    <a:pt x="60" y="128"/>
                  </a:lnTo>
                  <a:lnTo>
                    <a:pt x="10" y="50"/>
                  </a:lnTo>
                  <a:lnTo>
                    <a:pt x="0" y="0"/>
                  </a:lnTo>
                  <a:lnTo>
                    <a:pt x="41" y="15"/>
                  </a:lnTo>
                  <a:lnTo>
                    <a:pt x="210" y="167"/>
                  </a:lnTo>
                  <a:close/>
                </a:path>
              </a:pathLst>
            </a:custGeom>
            <a:solidFill>
              <a:srgbClr val="ABEB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7" name="Freeform 166"/>
            <p:cNvSpPr>
              <a:spLocks/>
            </p:cNvSpPr>
            <p:nvPr/>
          </p:nvSpPr>
          <p:spPr bwMode="auto">
            <a:xfrm>
              <a:off x="2783" y="1797"/>
              <a:ext cx="209" cy="101"/>
            </a:xfrm>
            <a:custGeom>
              <a:avLst/>
              <a:gdLst>
                <a:gd name="T0" fmla="*/ 150 w 209"/>
                <a:gd name="T1" fmla="*/ 92 h 101"/>
                <a:gd name="T2" fmla="*/ 150 w 209"/>
                <a:gd name="T3" fmla="*/ 101 h 101"/>
                <a:gd name="T4" fmla="*/ 96 w 209"/>
                <a:gd name="T5" fmla="*/ 92 h 101"/>
                <a:gd name="T6" fmla="*/ 86 w 209"/>
                <a:gd name="T7" fmla="*/ 78 h 101"/>
                <a:gd name="T8" fmla="*/ 83 w 209"/>
                <a:gd name="T9" fmla="*/ 72 h 101"/>
                <a:gd name="T10" fmla="*/ 19 w 209"/>
                <a:gd name="T11" fmla="*/ 97 h 101"/>
                <a:gd name="T12" fmla="*/ 14 w 209"/>
                <a:gd name="T13" fmla="*/ 101 h 101"/>
                <a:gd name="T14" fmla="*/ 14 w 209"/>
                <a:gd name="T15" fmla="*/ 78 h 101"/>
                <a:gd name="T16" fmla="*/ 19 w 209"/>
                <a:gd name="T17" fmla="*/ 63 h 101"/>
                <a:gd name="T18" fmla="*/ 19 w 209"/>
                <a:gd name="T19" fmla="*/ 47 h 101"/>
                <a:gd name="T20" fmla="*/ 4 w 209"/>
                <a:gd name="T21" fmla="*/ 38 h 101"/>
                <a:gd name="T22" fmla="*/ 0 w 209"/>
                <a:gd name="T23" fmla="*/ 34 h 101"/>
                <a:gd name="T24" fmla="*/ 4 w 209"/>
                <a:gd name="T25" fmla="*/ 34 h 101"/>
                <a:gd name="T26" fmla="*/ 14 w 209"/>
                <a:gd name="T27" fmla="*/ 24 h 101"/>
                <a:gd name="T28" fmla="*/ 14 w 209"/>
                <a:gd name="T29" fmla="*/ 34 h 101"/>
                <a:gd name="T30" fmla="*/ 73 w 209"/>
                <a:gd name="T31" fmla="*/ 59 h 101"/>
                <a:gd name="T32" fmla="*/ 92 w 209"/>
                <a:gd name="T33" fmla="*/ 59 h 101"/>
                <a:gd name="T34" fmla="*/ 96 w 209"/>
                <a:gd name="T35" fmla="*/ 53 h 101"/>
                <a:gd name="T36" fmla="*/ 127 w 209"/>
                <a:gd name="T37" fmla="*/ 38 h 101"/>
                <a:gd name="T38" fmla="*/ 150 w 209"/>
                <a:gd name="T39" fmla="*/ 38 h 101"/>
                <a:gd name="T40" fmla="*/ 180 w 209"/>
                <a:gd name="T41" fmla="*/ 0 h 101"/>
                <a:gd name="T42" fmla="*/ 209 w 209"/>
                <a:gd name="T43" fmla="*/ 24 h 101"/>
                <a:gd name="T44" fmla="*/ 150 w 209"/>
                <a:gd name="T45" fmla="*/ 92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09" h="101">
                  <a:moveTo>
                    <a:pt x="150" y="92"/>
                  </a:moveTo>
                  <a:lnTo>
                    <a:pt x="150" y="101"/>
                  </a:lnTo>
                  <a:lnTo>
                    <a:pt x="96" y="92"/>
                  </a:lnTo>
                  <a:lnTo>
                    <a:pt x="86" y="78"/>
                  </a:lnTo>
                  <a:lnTo>
                    <a:pt x="83" y="72"/>
                  </a:lnTo>
                  <a:lnTo>
                    <a:pt x="19" y="97"/>
                  </a:lnTo>
                  <a:lnTo>
                    <a:pt x="14" y="101"/>
                  </a:lnTo>
                  <a:lnTo>
                    <a:pt x="14" y="78"/>
                  </a:lnTo>
                  <a:lnTo>
                    <a:pt x="19" y="63"/>
                  </a:lnTo>
                  <a:lnTo>
                    <a:pt x="19" y="47"/>
                  </a:lnTo>
                  <a:lnTo>
                    <a:pt x="4" y="38"/>
                  </a:lnTo>
                  <a:lnTo>
                    <a:pt x="0" y="34"/>
                  </a:lnTo>
                  <a:lnTo>
                    <a:pt x="4" y="34"/>
                  </a:lnTo>
                  <a:lnTo>
                    <a:pt x="14" y="24"/>
                  </a:lnTo>
                  <a:lnTo>
                    <a:pt x="14" y="34"/>
                  </a:lnTo>
                  <a:lnTo>
                    <a:pt x="73" y="59"/>
                  </a:lnTo>
                  <a:lnTo>
                    <a:pt x="92" y="59"/>
                  </a:lnTo>
                  <a:lnTo>
                    <a:pt x="96" y="53"/>
                  </a:lnTo>
                  <a:lnTo>
                    <a:pt x="127" y="38"/>
                  </a:lnTo>
                  <a:lnTo>
                    <a:pt x="150" y="38"/>
                  </a:lnTo>
                  <a:lnTo>
                    <a:pt x="180" y="0"/>
                  </a:lnTo>
                  <a:lnTo>
                    <a:pt x="209" y="24"/>
                  </a:lnTo>
                  <a:lnTo>
                    <a:pt x="150" y="92"/>
                  </a:lnTo>
                  <a:close/>
                </a:path>
              </a:pathLst>
            </a:custGeom>
            <a:solidFill>
              <a:srgbClr val="99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" name="Freeform 167"/>
            <p:cNvSpPr>
              <a:spLocks/>
            </p:cNvSpPr>
            <p:nvPr/>
          </p:nvSpPr>
          <p:spPr bwMode="auto">
            <a:xfrm>
              <a:off x="3445" y="1797"/>
              <a:ext cx="161" cy="512"/>
            </a:xfrm>
            <a:custGeom>
              <a:avLst/>
              <a:gdLst>
                <a:gd name="T0" fmla="*/ 75 w 161"/>
                <a:gd name="T1" fmla="*/ 117 h 512"/>
                <a:gd name="T2" fmla="*/ 133 w 161"/>
                <a:gd name="T3" fmla="*/ 243 h 512"/>
                <a:gd name="T4" fmla="*/ 146 w 161"/>
                <a:gd name="T5" fmla="*/ 297 h 512"/>
                <a:gd name="T6" fmla="*/ 146 w 161"/>
                <a:gd name="T7" fmla="*/ 389 h 512"/>
                <a:gd name="T8" fmla="*/ 161 w 161"/>
                <a:gd name="T9" fmla="*/ 477 h 512"/>
                <a:gd name="T10" fmla="*/ 152 w 161"/>
                <a:gd name="T11" fmla="*/ 473 h 512"/>
                <a:gd name="T12" fmla="*/ 137 w 161"/>
                <a:gd name="T13" fmla="*/ 473 h 512"/>
                <a:gd name="T14" fmla="*/ 133 w 161"/>
                <a:gd name="T15" fmla="*/ 492 h 512"/>
                <a:gd name="T16" fmla="*/ 133 w 161"/>
                <a:gd name="T17" fmla="*/ 512 h 512"/>
                <a:gd name="T18" fmla="*/ 85 w 161"/>
                <a:gd name="T19" fmla="*/ 452 h 512"/>
                <a:gd name="T20" fmla="*/ 21 w 161"/>
                <a:gd name="T21" fmla="*/ 404 h 512"/>
                <a:gd name="T22" fmla="*/ 0 w 161"/>
                <a:gd name="T23" fmla="*/ 303 h 512"/>
                <a:gd name="T24" fmla="*/ 6 w 161"/>
                <a:gd name="T25" fmla="*/ 82 h 512"/>
                <a:gd name="T26" fmla="*/ 21 w 161"/>
                <a:gd name="T27" fmla="*/ 0 h 512"/>
                <a:gd name="T28" fmla="*/ 44 w 161"/>
                <a:gd name="T29" fmla="*/ 82 h 512"/>
                <a:gd name="T30" fmla="*/ 75 w 161"/>
                <a:gd name="T31" fmla="*/ 117 h 5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61" h="512">
                  <a:moveTo>
                    <a:pt x="75" y="117"/>
                  </a:moveTo>
                  <a:lnTo>
                    <a:pt x="133" y="243"/>
                  </a:lnTo>
                  <a:lnTo>
                    <a:pt x="146" y="297"/>
                  </a:lnTo>
                  <a:lnTo>
                    <a:pt x="146" y="389"/>
                  </a:lnTo>
                  <a:lnTo>
                    <a:pt x="161" y="477"/>
                  </a:lnTo>
                  <a:lnTo>
                    <a:pt x="152" y="473"/>
                  </a:lnTo>
                  <a:lnTo>
                    <a:pt x="137" y="473"/>
                  </a:lnTo>
                  <a:lnTo>
                    <a:pt x="133" y="492"/>
                  </a:lnTo>
                  <a:lnTo>
                    <a:pt x="133" y="512"/>
                  </a:lnTo>
                  <a:lnTo>
                    <a:pt x="85" y="452"/>
                  </a:lnTo>
                  <a:lnTo>
                    <a:pt x="21" y="404"/>
                  </a:lnTo>
                  <a:lnTo>
                    <a:pt x="0" y="303"/>
                  </a:lnTo>
                  <a:lnTo>
                    <a:pt x="6" y="82"/>
                  </a:lnTo>
                  <a:lnTo>
                    <a:pt x="21" y="0"/>
                  </a:lnTo>
                  <a:lnTo>
                    <a:pt x="44" y="82"/>
                  </a:lnTo>
                  <a:lnTo>
                    <a:pt x="75" y="117"/>
                  </a:lnTo>
                  <a:close/>
                </a:path>
              </a:pathLst>
            </a:custGeom>
            <a:solidFill>
              <a:srgbClr val="78B07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" name="Freeform 168"/>
            <p:cNvSpPr>
              <a:spLocks/>
            </p:cNvSpPr>
            <p:nvPr/>
          </p:nvSpPr>
          <p:spPr bwMode="auto">
            <a:xfrm>
              <a:off x="3793" y="1816"/>
              <a:ext cx="238" cy="379"/>
            </a:xfrm>
            <a:custGeom>
              <a:avLst/>
              <a:gdLst>
                <a:gd name="T0" fmla="*/ 130 w 238"/>
                <a:gd name="T1" fmla="*/ 44 h 379"/>
                <a:gd name="T2" fmla="*/ 193 w 238"/>
                <a:gd name="T3" fmla="*/ 98 h 379"/>
                <a:gd name="T4" fmla="*/ 238 w 238"/>
                <a:gd name="T5" fmla="*/ 147 h 379"/>
                <a:gd name="T6" fmla="*/ 209 w 238"/>
                <a:gd name="T7" fmla="*/ 278 h 379"/>
                <a:gd name="T8" fmla="*/ 213 w 238"/>
                <a:gd name="T9" fmla="*/ 341 h 379"/>
                <a:gd name="T10" fmla="*/ 222 w 238"/>
                <a:gd name="T11" fmla="*/ 351 h 379"/>
                <a:gd name="T12" fmla="*/ 203 w 238"/>
                <a:gd name="T13" fmla="*/ 347 h 379"/>
                <a:gd name="T14" fmla="*/ 180 w 238"/>
                <a:gd name="T15" fmla="*/ 379 h 379"/>
                <a:gd name="T16" fmla="*/ 78 w 238"/>
                <a:gd name="T17" fmla="*/ 312 h 379"/>
                <a:gd name="T18" fmla="*/ 67 w 238"/>
                <a:gd name="T19" fmla="*/ 322 h 379"/>
                <a:gd name="T20" fmla="*/ 34 w 238"/>
                <a:gd name="T21" fmla="*/ 322 h 379"/>
                <a:gd name="T22" fmla="*/ 0 w 238"/>
                <a:gd name="T23" fmla="*/ 284 h 379"/>
                <a:gd name="T24" fmla="*/ 0 w 238"/>
                <a:gd name="T25" fmla="*/ 234 h 379"/>
                <a:gd name="T26" fmla="*/ 3 w 238"/>
                <a:gd name="T27" fmla="*/ 234 h 379"/>
                <a:gd name="T28" fmla="*/ 9 w 238"/>
                <a:gd name="T29" fmla="*/ 230 h 379"/>
                <a:gd name="T30" fmla="*/ 3 w 238"/>
                <a:gd name="T31" fmla="*/ 230 h 379"/>
                <a:gd name="T32" fmla="*/ 3 w 238"/>
                <a:gd name="T33" fmla="*/ 215 h 379"/>
                <a:gd name="T34" fmla="*/ 9 w 238"/>
                <a:gd name="T35" fmla="*/ 215 h 379"/>
                <a:gd name="T36" fmla="*/ 9 w 238"/>
                <a:gd name="T37" fmla="*/ 220 h 379"/>
                <a:gd name="T38" fmla="*/ 13 w 238"/>
                <a:gd name="T39" fmla="*/ 224 h 379"/>
                <a:gd name="T40" fmla="*/ 23 w 238"/>
                <a:gd name="T41" fmla="*/ 224 h 379"/>
                <a:gd name="T42" fmla="*/ 38 w 238"/>
                <a:gd name="T43" fmla="*/ 201 h 379"/>
                <a:gd name="T44" fmla="*/ 28 w 238"/>
                <a:gd name="T45" fmla="*/ 147 h 379"/>
                <a:gd name="T46" fmla="*/ 28 w 238"/>
                <a:gd name="T47" fmla="*/ 126 h 379"/>
                <a:gd name="T48" fmla="*/ 38 w 238"/>
                <a:gd name="T49" fmla="*/ 117 h 379"/>
                <a:gd name="T50" fmla="*/ 38 w 238"/>
                <a:gd name="T51" fmla="*/ 88 h 379"/>
                <a:gd name="T52" fmla="*/ 73 w 238"/>
                <a:gd name="T53" fmla="*/ 28 h 379"/>
                <a:gd name="T54" fmla="*/ 98 w 238"/>
                <a:gd name="T55" fmla="*/ 0 h 379"/>
                <a:gd name="T56" fmla="*/ 107 w 238"/>
                <a:gd name="T57" fmla="*/ 0 h 379"/>
                <a:gd name="T58" fmla="*/ 130 w 238"/>
                <a:gd name="T59" fmla="*/ 44 h 3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38" h="379">
                  <a:moveTo>
                    <a:pt x="130" y="44"/>
                  </a:moveTo>
                  <a:lnTo>
                    <a:pt x="193" y="98"/>
                  </a:lnTo>
                  <a:lnTo>
                    <a:pt x="238" y="147"/>
                  </a:lnTo>
                  <a:lnTo>
                    <a:pt x="209" y="278"/>
                  </a:lnTo>
                  <a:lnTo>
                    <a:pt x="213" y="341"/>
                  </a:lnTo>
                  <a:lnTo>
                    <a:pt x="222" y="351"/>
                  </a:lnTo>
                  <a:lnTo>
                    <a:pt x="203" y="347"/>
                  </a:lnTo>
                  <a:lnTo>
                    <a:pt x="180" y="379"/>
                  </a:lnTo>
                  <a:lnTo>
                    <a:pt x="78" y="312"/>
                  </a:lnTo>
                  <a:lnTo>
                    <a:pt x="67" y="322"/>
                  </a:lnTo>
                  <a:lnTo>
                    <a:pt x="34" y="322"/>
                  </a:lnTo>
                  <a:lnTo>
                    <a:pt x="0" y="284"/>
                  </a:lnTo>
                  <a:lnTo>
                    <a:pt x="0" y="234"/>
                  </a:lnTo>
                  <a:lnTo>
                    <a:pt x="3" y="234"/>
                  </a:lnTo>
                  <a:lnTo>
                    <a:pt x="9" y="230"/>
                  </a:lnTo>
                  <a:lnTo>
                    <a:pt x="3" y="230"/>
                  </a:lnTo>
                  <a:lnTo>
                    <a:pt x="3" y="215"/>
                  </a:lnTo>
                  <a:lnTo>
                    <a:pt x="9" y="215"/>
                  </a:lnTo>
                  <a:lnTo>
                    <a:pt x="9" y="220"/>
                  </a:lnTo>
                  <a:lnTo>
                    <a:pt x="13" y="224"/>
                  </a:lnTo>
                  <a:lnTo>
                    <a:pt x="23" y="224"/>
                  </a:lnTo>
                  <a:lnTo>
                    <a:pt x="38" y="201"/>
                  </a:lnTo>
                  <a:lnTo>
                    <a:pt x="28" y="147"/>
                  </a:lnTo>
                  <a:lnTo>
                    <a:pt x="28" y="126"/>
                  </a:lnTo>
                  <a:lnTo>
                    <a:pt x="38" y="117"/>
                  </a:lnTo>
                  <a:lnTo>
                    <a:pt x="38" y="88"/>
                  </a:lnTo>
                  <a:lnTo>
                    <a:pt x="73" y="28"/>
                  </a:lnTo>
                  <a:lnTo>
                    <a:pt x="98" y="0"/>
                  </a:lnTo>
                  <a:lnTo>
                    <a:pt x="107" y="0"/>
                  </a:lnTo>
                  <a:lnTo>
                    <a:pt x="130" y="44"/>
                  </a:lnTo>
                  <a:close/>
                </a:path>
              </a:pathLst>
            </a:custGeom>
            <a:solidFill>
              <a:srgbClr val="527D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" name="Freeform 169"/>
            <p:cNvSpPr>
              <a:spLocks/>
            </p:cNvSpPr>
            <p:nvPr/>
          </p:nvSpPr>
          <p:spPr bwMode="auto">
            <a:xfrm>
              <a:off x="2319" y="1841"/>
              <a:ext cx="142" cy="107"/>
            </a:xfrm>
            <a:custGeom>
              <a:avLst/>
              <a:gdLst>
                <a:gd name="T0" fmla="*/ 142 w 142"/>
                <a:gd name="T1" fmla="*/ 44 h 107"/>
                <a:gd name="T2" fmla="*/ 142 w 142"/>
                <a:gd name="T3" fmla="*/ 69 h 107"/>
                <a:gd name="T4" fmla="*/ 128 w 142"/>
                <a:gd name="T5" fmla="*/ 73 h 107"/>
                <a:gd name="T6" fmla="*/ 122 w 142"/>
                <a:gd name="T7" fmla="*/ 78 h 107"/>
                <a:gd name="T8" fmla="*/ 113 w 142"/>
                <a:gd name="T9" fmla="*/ 69 h 107"/>
                <a:gd name="T10" fmla="*/ 78 w 142"/>
                <a:gd name="T11" fmla="*/ 73 h 107"/>
                <a:gd name="T12" fmla="*/ 40 w 142"/>
                <a:gd name="T13" fmla="*/ 92 h 107"/>
                <a:gd name="T14" fmla="*/ 34 w 142"/>
                <a:gd name="T15" fmla="*/ 107 h 107"/>
                <a:gd name="T16" fmla="*/ 15 w 142"/>
                <a:gd name="T17" fmla="*/ 101 h 107"/>
                <a:gd name="T18" fmla="*/ 0 w 142"/>
                <a:gd name="T19" fmla="*/ 73 h 107"/>
                <a:gd name="T20" fmla="*/ 59 w 142"/>
                <a:gd name="T21" fmla="*/ 15 h 107"/>
                <a:gd name="T22" fmla="*/ 73 w 142"/>
                <a:gd name="T23" fmla="*/ 15 h 107"/>
                <a:gd name="T24" fmla="*/ 88 w 142"/>
                <a:gd name="T25" fmla="*/ 0 h 107"/>
                <a:gd name="T26" fmla="*/ 122 w 142"/>
                <a:gd name="T27" fmla="*/ 3 h 107"/>
                <a:gd name="T28" fmla="*/ 142 w 142"/>
                <a:gd name="T29" fmla="*/ 44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2" h="107">
                  <a:moveTo>
                    <a:pt x="142" y="44"/>
                  </a:moveTo>
                  <a:lnTo>
                    <a:pt x="142" y="69"/>
                  </a:lnTo>
                  <a:lnTo>
                    <a:pt x="128" y="73"/>
                  </a:lnTo>
                  <a:lnTo>
                    <a:pt x="122" y="78"/>
                  </a:lnTo>
                  <a:lnTo>
                    <a:pt x="113" y="69"/>
                  </a:lnTo>
                  <a:lnTo>
                    <a:pt x="78" y="73"/>
                  </a:lnTo>
                  <a:lnTo>
                    <a:pt x="40" y="92"/>
                  </a:lnTo>
                  <a:lnTo>
                    <a:pt x="34" y="107"/>
                  </a:lnTo>
                  <a:lnTo>
                    <a:pt x="15" y="101"/>
                  </a:lnTo>
                  <a:lnTo>
                    <a:pt x="0" y="73"/>
                  </a:lnTo>
                  <a:lnTo>
                    <a:pt x="59" y="15"/>
                  </a:lnTo>
                  <a:lnTo>
                    <a:pt x="73" y="15"/>
                  </a:lnTo>
                  <a:lnTo>
                    <a:pt x="88" y="0"/>
                  </a:lnTo>
                  <a:lnTo>
                    <a:pt x="122" y="3"/>
                  </a:lnTo>
                  <a:lnTo>
                    <a:pt x="142" y="44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" name="Freeform 170"/>
            <p:cNvSpPr>
              <a:spLocks/>
            </p:cNvSpPr>
            <p:nvPr/>
          </p:nvSpPr>
          <p:spPr bwMode="auto">
            <a:xfrm>
              <a:off x="1584" y="1844"/>
              <a:ext cx="310" cy="470"/>
            </a:xfrm>
            <a:custGeom>
              <a:avLst/>
              <a:gdLst>
                <a:gd name="T0" fmla="*/ 92 w 310"/>
                <a:gd name="T1" fmla="*/ 373 h 470"/>
                <a:gd name="T2" fmla="*/ 3 w 310"/>
                <a:gd name="T3" fmla="*/ 470 h 470"/>
                <a:gd name="T4" fmla="*/ 0 w 310"/>
                <a:gd name="T5" fmla="*/ 470 h 470"/>
                <a:gd name="T6" fmla="*/ 57 w 310"/>
                <a:gd name="T7" fmla="*/ 386 h 470"/>
                <a:gd name="T8" fmla="*/ 86 w 310"/>
                <a:gd name="T9" fmla="*/ 304 h 470"/>
                <a:gd name="T10" fmla="*/ 95 w 310"/>
                <a:gd name="T11" fmla="*/ 294 h 470"/>
                <a:gd name="T12" fmla="*/ 95 w 310"/>
                <a:gd name="T13" fmla="*/ 284 h 470"/>
                <a:gd name="T14" fmla="*/ 67 w 310"/>
                <a:gd name="T15" fmla="*/ 284 h 470"/>
                <a:gd name="T16" fmla="*/ 117 w 310"/>
                <a:gd name="T17" fmla="*/ 158 h 470"/>
                <a:gd name="T18" fmla="*/ 120 w 310"/>
                <a:gd name="T19" fmla="*/ 133 h 470"/>
                <a:gd name="T20" fmla="*/ 126 w 310"/>
                <a:gd name="T21" fmla="*/ 139 h 470"/>
                <a:gd name="T22" fmla="*/ 130 w 310"/>
                <a:gd name="T23" fmla="*/ 119 h 470"/>
                <a:gd name="T24" fmla="*/ 174 w 310"/>
                <a:gd name="T25" fmla="*/ 98 h 470"/>
                <a:gd name="T26" fmla="*/ 209 w 310"/>
                <a:gd name="T27" fmla="*/ 70 h 470"/>
                <a:gd name="T28" fmla="*/ 310 w 310"/>
                <a:gd name="T29" fmla="*/ 0 h 470"/>
                <a:gd name="T30" fmla="*/ 140 w 310"/>
                <a:gd name="T31" fmla="*/ 294 h 470"/>
                <a:gd name="T32" fmla="*/ 92 w 310"/>
                <a:gd name="T33" fmla="*/ 373 h 4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10" h="470">
                  <a:moveTo>
                    <a:pt x="92" y="373"/>
                  </a:moveTo>
                  <a:lnTo>
                    <a:pt x="3" y="470"/>
                  </a:lnTo>
                  <a:lnTo>
                    <a:pt x="0" y="470"/>
                  </a:lnTo>
                  <a:lnTo>
                    <a:pt x="57" y="386"/>
                  </a:lnTo>
                  <a:lnTo>
                    <a:pt x="86" y="304"/>
                  </a:lnTo>
                  <a:lnTo>
                    <a:pt x="95" y="294"/>
                  </a:lnTo>
                  <a:lnTo>
                    <a:pt x="95" y="284"/>
                  </a:lnTo>
                  <a:lnTo>
                    <a:pt x="67" y="284"/>
                  </a:lnTo>
                  <a:lnTo>
                    <a:pt x="117" y="158"/>
                  </a:lnTo>
                  <a:lnTo>
                    <a:pt x="120" y="133"/>
                  </a:lnTo>
                  <a:lnTo>
                    <a:pt x="126" y="139"/>
                  </a:lnTo>
                  <a:lnTo>
                    <a:pt x="130" y="119"/>
                  </a:lnTo>
                  <a:lnTo>
                    <a:pt x="174" y="98"/>
                  </a:lnTo>
                  <a:lnTo>
                    <a:pt x="209" y="70"/>
                  </a:lnTo>
                  <a:lnTo>
                    <a:pt x="310" y="0"/>
                  </a:lnTo>
                  <a:lnTo>
                    <a:pt x="140" y="294"/>
                  </a:lnTo>
                  <a:lnTo>
                    <a:pt x="92" y="373"/>
                  </a:lnTo>
                  <a:close/>
                </a:path>
              </a:pathLst>
            </a:custGeom>
            <a:solidFill>
              <a:srgbClr val="A3E0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" name="Freeform 171"/>
            <p:cNvSpPr>
              <a:spLocks/>
            </p:cNvSpPr>
            <p:nvPr/>
          </p:nvSpPr>
          <p:spPr bwMode="auto">
            <a:xfrm>
              <a:off x="2476" y="1844"/>
              <a:ext cx="92" cy="75"/>
            </a:xfrm>
            <a:custGeom>
              <a:avLst/>
              <a:gdLst>
                <a:gd name="T0" fmla="*/ 92 w 92"/>
                <a:gd name="T1" fmla="*/ 35 h 75"/>
                <a:gd name="T2" fmla="*/ 92 w 92"/>
                <a:gd name="T3" fmla="*/ 60 h 75"/>
                <a:gd name="T4" fmla="*/ 63 w 92"/>
                <a:gd name="T5" fmla="*/ 54 h 75"/>
                <a:gd name="T6" fmla="*/ 44 w 92"/>
                <a:gd name="T7" fmla="*/ 75 h 75"/>
                <a:gd name="T8" fmla="*/ 10 w 92"/>
                <a:gd name="T9" fmla="*/ 54 h 75"/>
                <a:gd name="T10" fmla="*/ 10 w 92"/>
                <a:gd name="T11" fmla="*/ 25 h 75"/>
                <a:gd name="T12" fmla="*/ 0 w 92"/>
                <a:gd name="T13" fmla="*/ 16 h 75"/>
                <a:gd name="T14" fmla="*/ 10 w 92"/>
                <a:gd name="T15" fmla="*/ 0 h 75"/>
                <a:gd name="T16" fmla="*/ 63 w 92"/>
                <a:gd name="T17" fmla="*/ 31 h 75"/>
                <a:gd name="T18" fmla="*/ 92 w 92"/>
                <a:gd name="T19" fmla="*/ 35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2" h="75">
                  <a:moveTo>
                    <a:pt x="92" y="35"/>
                  </a:moveTo>
                  <a:lnTo>
                    <a:pt x="92" y="60"/>
                  </a:lnTo>
                  <a:lnTo>
                    <a:pt x="63" y="54"/>
                  </a:lnTo>
                  <a:lnTo>
                    <a:pt x="44" y="75"/>
                  </a:lnTo>
                  <a:lnTo>
                    <a:pt x="10" y="54"/>
                  </a:lnTo>
                  <a:lnTo>
                    <a:pt x="10" y="25"/>
                  </a:lnTo>
                  <a:lnTo>
                    <a:pt x="0" y="16"/>
                  </a:lnTo>
                  <a:lnTo>
                    <a:pt x="10" y="0"/>
                  </a:lnTo>
                  <a:lnTo>
                    <a:pt x="63" y="31"/>
                  </a:lnTo>
                  <a:lnTo>
                    <a:pt x="92" y="35"/>
                  </a:lnTo>
                  <a:close/>
                </a:path>
              </a:pathLst>
            </a:custGeom>
            <a:solidFill>
              <a:srgbClr val="D8D8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" name="Freeform 172"/>
            <p:cNvSpPr>
              <a:spLocks/>
            </p:cNvSpPr>
            <p:nvPr/>
          </p:nvSpPr>
          <p:spPr bwMode="auto">
            <a:xfrm>
              <a:off x="1670" y="1856"/>
              <a:ext cx="244" cy="418"/>
            </a:xfrm>
            <a:custGeom>
              <a:avLst/>
              <a:gdLst>
                <a:gd name="T0" fmla="*/ 230 w 244"/>
                <a:gd name="T1" fmla="*/ 234 h 418"/>
                <a:gd name="T2" fmla="*/ 215 w 244"/>
                <a:gd name="T3" fmla="*/ 263 h 418"/>
                <a:gd name="T4" fmla="*/ 215 w 244"/>
                <a:gd name="T5" fmla="*/ 292 h 418"/>
                <a:gd name="T6" fmla="*/ 171 w 244"/>
                <a:gd name="T7" fmla="*/ 339 h 418"/>
                <a:gd name="T8" fmla="*/ 123 w 244"/>
                <a:gd name="T9" fmla="*/ 380 h 418"/>
                <a:gd name="T10" fmla="*/ 113 w 244"/>
                <a:gd name="T11" fmla="*/ 361 h 418"/>
                <a:gd name="T12" fmla="*/ 0 w 244"/>
                <a:gd name="T13" fmla="*/ 418 h 418"/>
                <a:gd name="T14" fmla="*/ 6 w 244"/>
                <a:gd name="T15" fmla="*/ 399 h 418"/>
                <a:gd name="T16" fmla="*/ 9 w 244"/>
                <a:gd name="T17" fmla="*/ 380 h 418"/>
                <a:gd name="T18" fmla="*/ 84 w 244"/>
                <a:gd name="T19" fmla="*/ 278 h 418"/>
                <a:gd name="T20" fmla="*/ 128 w 244"/>
                <a:gd name="T21" fmla="*/ 199 h 418"/>
                <a:gd name="T22" fmla="*/ 244 w 244"/>
                <a:gd name="T23" fmla="*/ 0 h 418"/>
                <a:gd name="T24" fmla="*/ 234 w 244"/>
                <a:gd name="T25" fmla="*/ 111 h 418"/>
                <a:gd name="T26" fmla="*/ 230 w 244"/>
                <a:gd name="T27" fmla="*/ 234 h 4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418">
                  <a:moveTo>
                    <a:pt x="230" y="234"/>
                  </a:moveTo>
                  <a:lnTo>
                    <a:pt x="215" y="263"/>
                  </a:lnTo>
                  <a:lnTo>
                    <a:pt x="215" y="292"/>
                  </a:lnTo>
                  <a:lnTo>
                    <a:pt x="171" y="339"/>
                  </a:lnTo>
                  <a:lnTo>
                    <a:pt x="123" y="380"/>
                  </a:lnTo>
                  <a:lnTo>
                    <a:pt x="113" y="361"/>
                  </a:lnTo>
                  <a:lnTo>
                    <a:pt x="0" y="418"/>
                  </a:lnTo>
                  <a:lnTo>
                    <a:pt x="6" y="399"/>
                  </a:lnTo>
                  <a:lnTo>
                    <a:pt x="9" y="380"/>
                  </a:lnTo>
                  <a:lnTo>
                    <a:pt x="84" y="278"/>
                  </a:lnTo>
                  <a:lnTo>
                    <a:pt x="128" y="199"/>
                  </a:lnTo>
                  <a:lnTo>
                    <a:pt x="244" y="0"/>
                  </a:lnTo>
                  <a:lnTo>
                    <a:pt x="234" y="111"/>
                  </a:lnTo>
                  <a:lnTo>
                    <a:pt x="230" y="234"/>
                  </a:lnTo>
                  <a:close/>
                </a:path>
              </a:pathLst>
            </a:custGeom>
            <a:solidFill>
              <a:srgbClr val="AED9A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" name="Freeform 173"/>
            <p:cNvSpPr>
              <a:spLocks/>
            </p:cNvSpPr>
            <p:nvPr/>
          </p:nvSpPr>
          <p:spPr bwMode="auto">
            <a:xfrm>
              <a:off x="2783" y="1898"/>
              <a:ext cx="175" cy="110"/>
            </a:xfrm>
            <a:custGeom>
              <a:avLst/>
              <a:gdLst>
                <a:gd name="T0" fmla="*/ 96 w 175"/>
                <a:gd name="T1" fmla="*/ 6 h 110"/>
                <a:gd name="T2" fmla="*/ 127 w 175"/>
                <a:gd name="T3" fmla="*/ 25 h 110"/>
                <a:gd name="T4" fmla="*/ 171 w 175"/>
                <a:gd name="T5" fmla="*/ 25 h 110"/>
                <a:gd name="T6" fmla="*/ 175 w 175"/>
                <a:gd name="T7" fmla="*/ 31 h 110"/>
                <a:gd name="T8" fmla="*/ 140 w 175"/>
                <a:gd name="T9" fmla="*/ 69 h 110"/>
                <a:gd name="T10" fmla="*/ 67 w 175"/>
                <a:gd name="T11" fmla="*/ 75 h 110"/>
                <a:gd name="T12" fmla="*/ 54 w 175"/>
                <a:gd name="T13" fmla="*/ 85 h 110"/>
                <a:gd name="T14" fmla="*/ 48 w 175"/>
                <a:gd name="T15" fmla="*/ 79 h 110"/>
                <a:gd name="T16" fmla="*/ 44 w 175"/>
                <a:gd name="T17" fmla="*/ 79 h 110"/>
                <a:gd name="T18" fmla="*/ 29 w 175"/>
                <a:gd name="T19" fmla="*/ 110 h 110"/>
                <a:gd name="T20" fmla="*/ 0 w 175"/>
                <a:gd name="T21" fmla="*/ 60 h 110"/>
                <a:gd name="T22" fmla="*/ 10 w 175"/>
                <a:gd name="T23" fmla="*/ 25 h 110"/>
                <a:gd name="T24" fmla="*/ 25 w 175"/>
                <a:gd name="T25" fmla="*/ 25 h 110"/>
                <a:gd name="T26" fmla="*/ 58 w 175"/>
                <a:gd name="T27" fmla="*/ 0 h 110"/>
                <a:gd name="T28" fmla="*/ 83 w 175"/>
                <a:gd name="T29" fmla="*/ 21 h 110"/>
                <a:gd name="T30" fmla="*/ 96 w 175"/>
                <a:gd name="T31" fmla="*/ 6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75" h="110">
                  <a:moveTo>
                    <a:pt x="96" y="6"/>
                  </a:moveTo>
                  <a:lnTo>
                    <a:pt x="127" y="25"/>
                  </a:lnTo>
                  <a:lnTo>
                    <a:pt x="171" y="25"/>
                  </a:lnTo>
                  <a:lnTo>
                    <a:pt x="175" y="31"/>
                  </a:lnTo>
                  <a:lnTo>
                    <a:pt x="140" y="69"/>
                  </a:lnTo>
                  <a:lnTo>
                    <a:pt x="67" y="75"/>
                  </a:lnTo>
                  <a:lnTo>
                    <a:pt x="54" y="85"/>
                  </a:lnTo>
                  <a:lnTo>
                    <a:pt x="48" y="79"/>
                  </a:lnTo>
                  <a:lnTo>
                    <a:pt x="44" y="79"/>
                  </a:lnTo>
                  <a:lnTo>
                    <a:pt x="29" y="110"/>
                  </a:lnTo>
                  <a:lnTo>
                    <a:pt x="0" y="60"/>
                  </a:lnTo>
                  <a:lnTo>
                    <a:pt x="10" y="25"/>
                  </a:lnTo>
                  <a:lnTo>
                    <a:pt x="25" y="25"/>
                  </a:lnTo>
                  <a:lnTo>
                    <a:pt x="58" y="0"/>
                  </a:lnTo>
                  <a:lnTo>
                    <a:pt x="83" y="21"/>
                  </a:lnTo>
                  <a:lnTo>
                    <a:pt x="96" y="6"/>
                  </a:lnTo>
                  <a:close/>
                </a:path>
              </a:pathLst>
            </a:custGeom>
            <a:solidFill>
              <a:srgbClr val="E5E5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" name="Freeform 174"/>
            <p:cNvSpPr>
              <a:spLocks/>
            </p:cNvSpPr>
            <p:nvPr/>
          </p:nvSpPr>
          <p:spPr bwMode="auto">
            <a:xfrm>
              <a:off x="2524" y="1914"/>
              <a:ext cx="205" cy="94"/>
            </a:xfrm>
            <a:custGeom>
              <a:avLst/>
              <a:gdLst>
                <a:gd name="T0" fmla="*/ 180 w 205"/>
                <a:gd name="T1" fmla="*/ 34 h 94"/>
                <a:gd name="T2" fmla="*/ 132 w 205"/>
                <a:gd name="T3" fmla="*/ 63 h 94"/>
                <a:gd name="T4" fmla="*/ 67 w 205"/>
                <a:gd name="T5" fmla="*/ 94 h 94"/>
                <a:gd name="T6" fmla="*/ 63 w 205"/>
                <a:gd name="T7" fmla="*/ 78 h 94"/>
                <a:gd name="T8" fmla="*/ 19 w 205"/>
                <a:gd name="T9" fmla="*/ 44 h 94"/>
                <a:gd name="T10" fmla="*/ 0 w 205"/>
                <a:gd name="T11" fmla="*/ 44 h 94"/>
                <a:gd name="T12" fmla="*/ 25 w 205"/>
                <a:gd name="T13" fmla="*/ 28 h 94"/>
                <a:gd name="T14" fmla="*/ 35 w 205"/>
                <a:gd name="T15" fmla="*/ 34 h 94"/>
                <a:gd name="T16" fmla="*/ 35 w 205"/>
                <a:gd name="T17" fmla="*/ 40 h 94"/>
                <a:gd name="T18" fmla="*/ 83 w 205"/>
                <a:gd name="T19" fmla="*/ 34 h 94"/>
                <a:gd name="T20" fmla="*/ 142 w 205"/>
                <a:gd name="T21" fmla="*/ 15 h 94"/>
                <a:gd name="T22" fmla="*/ 146 w 205"/>
                <a:gd name="T23" fmla="*/ 9 h 94"/>
                <a:gd name="T24" fmla="*/ 155 w 205"/>
                <a:gd name="T25" fmla="*/ 19 h 94"/>
                <a:gd name="T26" fmla="*/ 177 w 205"/>
                <a:gd name="T27" fmla="*/ 0 h 94"/>
                <a:gd name="T28" fmla="*/ 205 w 205"/>
                <a:gd name="T29" fmla="*/ 0 h 94"/>
                <a:gd name="T30" fmla="*/ 180 w 205"/>
                <a:gd name="T31" fmla="*/ 34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05" h="94">
                  <a:moveTo>
                    <a:pt x="180" y="34"/>
                  </a:moveTo>
                  <a:lnTo>
                    <a:pt x="132" y="63"/>
                  </a:lnTo>
                  <a:lnTo>
                    <a:pt x="67" y="94"/>
                  </a:lnTo>
                  <a:lnTo>
                    <a:pt x="63" y="78"/>
                  </a:lnTo>
                  <a:lnTo>
                    <a:pt x="19" y="44"/>
                  </a:lnTo>
                  <a:lnTo>
                    <a:pt x="0" y="44"/>
                  </a:lnTo>
                  <a:lnTo>
                    <a:pt x="25" y="28"/>
                  </a:lnTo>
                  <a:lnTo>
                    <a:pt x="35" y="34"/>
                  </a:lnTo>
                  <a:lnTo>
                    <a:pt x="35" y="40"/>
                  </a:lnTo>
                  <a:lnTo>
                    <a:pt x="83" y="34"/>
                  </a:lnTo>
                  <a:lnTo>
                    <a:pt x="142" y="15"/>
                  </a:lnTo>
                  <a:lnTo>
                    <a:pt x="146" y="9"/>
                  </a:lnTo>
                  <a:lnTo>
                    <a:pt x="155" y="19"/>
                  </a:lnTo>
                  <a:lnTo>
                    <a:pt x="177" y="0"/>
                  </a:lnTo>
                  <a:lnTo>
                    <a:pt x="205" y="0"/>
                  </a:lnTo>
                  <a:lnTo>
                    <a:pt x="180" y="34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" name="Freeform 175"/>
            <p:cNvSpPr>
              <a:spLocks/>
            </p:cNvSpPr>
            <p:nvPr/>
          </p:nvSpPr>
          <p:spPr bwMode="auto">
            <a:xfrm>
              <a:off x="2841" y="1929"/>
              <a:ext cx="215" cy="136"/>
            </a:xfrm>
            <a:custGeom>
              <a:avLst/>
              <a:gdLst>
                <a:gd name="T0" fmla="*/ 215 w 215"/>
                <a:gd name="T1" fmla="*/ 48 h 136"/>
                <a:gd name="T2" fmla="*/ 199 w 215"/>
                <a:gd name="T3" fmla="*/ 88 h 136"/>
                <a:gd name="T4" fmla="*/ 176 w 215"/>
                <a:gd name="T5" fmla="*/ 82 h 136"/>
                <a:gd name="T6" fmla="*/ 170 w 215"/>
                <a:gd name="T7" fmla="*/ 111 h 136"/>
                <a:gd name="T8" fmla="*/ 136 w 215"/>
                <a:gd name="T9" fmla="*/ 111 h 136"/>
                <a:gd name="T10" fmla="*/ 53 w 215"/>
                <a:gd name="T11" fmla="*/ 107 h 136"/>
                <a:gd name="T12" fmla="*/ 25 w 215"/>
                <a:gd name="T13" fmla="*/ 136 h 136"/>
                <a:gd name="T14" fmla="*/ 0 w 215"/>
                <a:gd name="T15" fmla="*/ 88 h 136"/>
                <a:gd name="T16" fmla="*/ 19 w 215"/>
                <a:gd name="T17" fmla="*/ 67 h 136"/>
                <a:gd name="T18" fmla="*/ 25 w 215"/>
                <a:gd name="T19" fmla="*/ 73 h 136"/>
                <a:gd name="T20" fmla="*/ 59 w 215"/>
                <a:gd name="T21" fmla="*/ 57 h 136"/>
                <a:gd name="T22" fmla="*/ 92 w 215"/>
                <a:gd name="T23" fmla="*/ 63 h 136"/>
                <a:gd name="T24" fmla="*/ 117 w 215"/>
                <a:gd name="T25" fmla="*/ 25 h 136"/>
                <a:gd name="T26" fmla="*/ 132 w 215"/>
                <a:gd name="T27" fmla="*/ 19 h 136"/>
                <a:gd name="T28" fmla="*/ 142 w 215"/>
                <a:gd name="T29" fmla="*/ 9 h 136"/>
                <a:gd name="T30" fmla="*/ 136 w 215"/>
                <a:gd name="T31" fmla="*/ 0 h 136"/>
                <a:gd name="T32" fmla="*/ 176 w 215"/>
                <a:gd name="T33" fmla="*/ 44 h 136"/>
                <a:gd name="T34" fmla="*/ 215 w 215"/>
                <a:gd name="T35" fmla="*/ 48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15" h="136">
                  <a:moveTo>
                    <a:pt x="215" y="48"/>
                  </a:moveTo>
                  <a:lnTo>
                    <a:pt x="199" y="88"/>
                  </a:lnTo>
                  <a:lnTo>
                    <a:pt x="176" y="82"/>
                  </a:lnTo>
                  <a:lnTo>
                    <a:pt x="170" y="111"/>
                  </a:lnTo>
                  <a:lnTo>
                    <a:pt x="136" y="111"/>
                  </a:lnTo>
                  <a:lnTo>
                    <a:pt x="53" y="107"/>
                  </a:lnTo>
                  <a:lnTo>
                    <a:pt x="25" y="136"/>
                  </a:lnTo>
                  <a:lnTo>
                    <a:pt x="0" y="88"/>
                  </a:lnTo>
                  <a:lnTo>
                    <a:pt x="19" y="67"/>
                  </a:lnTo>
                  <a:lnTo>
                    <a:pt x="25" y="73"/>
                  </a:lnTo>
                  <a:lnTo>
                    <a:pt x="59" y="57"/>
                  </a:lnTo>
                  <a:lnTo>
                    <a:pt x="92" y="63"/>
                  </a:lnTo>
                  <a:lnTo>
                    <a:pt x="117" y="25"/>
                  </a:lnTo>
                  <a:lnTo>
                    <a:pt x="132" y="19"/>
                  </a:lnTo>
                  <a:lnTo>
                    <a:pt x="142" y="9"/>
                  </a:lnTo>
                  <a:lnTo>
                    <a:pt x="136" y="0"/>
                  </a:lnTo>
                  <a:lnTo>
                    <a:pt x="176" y="44"/>
                  </a:lnTo>
                  <a:lnTo>
                    <a:pt x="215" y="48"/>
                  </a:lnTo>
                  <a:close/>
                </a:path>
              </a:pathLst>
            </a:custGeom>
            <a:solidFill>
              <a:srgbClr val="A0A9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" name="Freeform 176"/>
            <p:cNvSpPr>
              <a:spLocks/>
            </p:cNvSpPr>
            <p:nvPr/>
          </p:nvSpPr>
          <p:spPr bwMode="auto">
            <a:xfrm>
              <a:off x="2353" y="1933"/>
              <a:ext cx="152" cy="132"/>
            </a:xfrm>
            <a:custGeom>
              <a:avLst/>
              <a:gdLst>
                <a:gd name="T0" fmla="*/ 79 w 152"/>
                <a:gd name="T1" fmla="*/ 5 h 132"/>
                <a:gd name="T2" fmla="*/ 104 w 152"/>
                <a:gd name="T3" fmla="*/ 9 h 132"/>
                <a:gd name="T4" fmla="*/ 117 w 152"/>
                <a:gd name="T5" fmla="*/ 9 h 132"/>
                <a:gd name="T6" fmla="*/ 136 w 152"/>
                <a:gd name="T7" fmla="*/ 30 h 132"/>
                <a:gd name="T8" fmla="*/ 136 w 152"/>
                <a:gd name="T9" fmla="*/ 34 h 132"/>
                <a:gd name="T10" fmla="*/ 133 w 152"/>
                <a:gd name="T11" fmla="*/ 40 h 132"/>
                <a:gd name="T12" fmla="*/ 136 w 152"/>
                <a:gd name="T13" fmla="*/ 44 h 132"/>
                <a:gd name="T14" fmla="*/ 152 w 152"/>
                <a:gd name="T15" fmla="*/ 75 h 132"/>
                <a:gd name="T16" fmla="*/ 142 w 152"/>
                <a:gd name="T17" fmla="*/ 88 h 132"/>
                <a:gd name="T18" fmla="*/ 113 w 152"/>
                <a:gd name="T19" fmla="*/ 88 h 132"/>
                <a:gd name="T20" fmla="*/ 108 w 152"/>
                <a:gd name="T21" fmla="*/ 84 h 132"/>
                <a:gd name="T22" fmla="*/ 73 w 152"/>
                <a:gd name="T23" fmla="*/ 122 h 132"/>
                <a:gd name="T24" fmla="*/ 50 w 152"/>
                <a:gd name="T25" fmla="*/ 128 h 132"/>
                <a:gd name="T26" fmla="*/ 44 w 152"/>
                <a:gd name="T27" fmla="*/ 132 h 132"/>
                <a:gd name="T28" fmla="*/ 29 w 152"/>
                <a:gd name="T29" fmla="*/ 132 h 132"/>
                <a:gd name="T30" fmla="*/ 29 w 152"/>
                <a:gd name="T31" fmla="*/ 128 h 132"/>
                <a:gd name="T32" fmla="*/ 19 w 152"/>
                <a:gd name="T33" fmla="*/ 117 h 132"/>
                <a:gd name="T34" fmla="*/ 16 w 152"/>
                <a:gd name="T35" fmla="*/ 122 h 132"/>
                <a:gd name="T36" fmla="*/ 0 w 152"/>
                <a:gd name="T37" fmla="*/ 103 h 132"/>
                <a:gd name="T38" fmla="*/ 16 w 152"/>
                <a:gd name="T39" fmla="*/ 75 h 132"/>
                <a:gd name="T40" fmla="*/ 10 w 152"/>
                <a:gd name="T41" fmla="*/ 34 h 132"/>
                <a:gd name="T42" fmla="*/ 54 w 152"/>
                <a:gd name="T43" fmla="*/ 0 h 132"/>
                <a:gd name="T44" fmla="*/ 79 w 152"/>
                <a:gd name="T45" fmla="*/ 0 h 132"/>
                <a:gd name="T46" fmla="*/ 79 w 152"/>
                <a:gd name="T47" fmla="*/ 5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52" h="132">
                  <a:moveTo>
                    <a:pt x="79" y="5"/>
                  </a:moveTo>
                  <a:lnTo>
                    <a:pt x="104" y="9"/>
                  </a:lnTo>
                  <a:lnTo>
                    <a:pt x="117" y="9"/>
                  </a:lnTo>
                  <a:lnTo>
                    <a:pt x="136" y="30"/>
                  </a:lnTo>
                  <a:lnTo>
                    <a:pt x="136" y="34"/>
                  </a:lnTo>
                  <a:lnTo>
                    <a:pt x="133" y="40"/>
                  </a:lnTo>
                  <a:lnTo>
                    <a:pt x="136" y="44"/>
                  </a:lnTo>
                  <a:lnTo>
                    <a:pt x="152" y="75"/>
                  </a:lnTo>
                  <a:lnTo>
                    <a:pt x="142" y="88"/>
                  </a:lnTo>
                  <a:lnTo>
                    <a:pt x="113" y="88"/>
                  </a:lnTo>
                  <a:lnTo>
                    <a:pt x="108" y="84"/>
                  </a:lnTo>
                  <a:lnTo>
                    <a:pt x="73" y="122"/>
                  </a:lnTo>
                  <a:lnTo>
                    <a:pt x="50" y="128"/>
                  </a:lnTo>
                  <a:lnTo>
                    <a:pt x="44" y="132"/>
                  </a:lnTo>
                  <a:lnTo>
                    <a:pt x="29" y="132"/>
                  </a:lnTo>
                  <a:lnTo>
                    <a:pt x="29" y="128"/>
                  </a:lnTo>
                  <a:lnTo>
                    <a:pt x="19" y="117"/>
                  </a:lnTo>
                  <a:lnTo>
                    <a:pt x="16" y="122"/>
                  </a:lnTo>
                  <a:lnTo>
                    <a:pt x="0" y="103"/>
                  </a:lnTo>
                  <a:lnTo>
                    <a:pt x="16" y="75"/>
                  </a:lnTo>
                  <a:lnTo>
                    <a:pt x="10" y="34"/>
                  </a:lnTo>
                  <a:lnTo>
                    <a:pt x="54" y="0"/>
                  </a:lnTo>
                  <a:lnTo>
                    <a:pt x="79" y="0"/>
                  </a:lnTo>
                  <a:lnTo>
                    <a:pt x="79" y="5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" name="Freeform 177"/>
            <p:cNvSpPr>
              <a:spLocks/>
            </p:cNvSpPr>
            <p:nvPr/>
          </p:nvSpPr>
          <p:spPr bwMode="auto">
            <a:xfrm>
              <a:off x="2572" y="1933"/>
              <a:ext cx="288" cy="303"/>
            </a:xfrm>
            <a:custGeom>
              <a:avLst/>
              <a:gdLst>
                <a:gd name="T0" fmla="*/ 196 w 288"/>
                <a:gd name="T1" fmla="*/ 44 h 303"/>
                <a:gd name="T2" fmla="*/ 215 w 288"/>
                <a:gd name="T3" fmla="*/ 84 h 303"/>
                <a:gd name="T4" fmla="*/ 230 w 288"/>
                <a:gd name="T5" fmla="*/ 98 h 303"/>
                <a:gd name="T6" fmla="*/ 255 w 288"/>
                <a:gd name="T7" fmla="*/ 98 h 303"/>
                <a:gd name="T8" fmla="*/ 265 w 288"/>
                <a:gd name="T9" fmla="*/ 117 h 303"/>
                <a:gd name="T10" fmla="*/ 265 w 288"/>
                <a:gd name="T11" fmla="*/ 142 h 303"/>
                <a:gd name="T12" fmla="*/ 284 w 288"/>
                <a:gd name="T13" fmla="*/ 167 h 303"/>
                <a:gd name="T14" fmla="*/ 288 w 288"/>
                <a:gd name="T15" fmla="*/ 211 h 303"/>
                <a:gd name="T16" fmla="*/ 249 w 288"/>
                <a:gd name="T17" fmla="*/ 211 h 303"/>
                <a:gd name="T18" fmla="*/ 221 w 288"/>
                <a:gd name="T19" fmla="*/ 205 h 303"/>
                <a:gd name="T20" fmla="*/ 205 w 288"/>
                <a:gd name="T21" fmla="*/ 205 h 303"/>
                <a:gd name="T22" fmla="*/ 201 w 288"/>
                <a:gd name="T23" fmla="*/ 211 h 303"/>
                <a:gd name="T24" fmla="*/ 171 w 288"/>
                <a:gd name="T25" fmla="*/ 220 h 303"/>
                <a:gd name="T26" fmla="*/ 167 w 288"/>
                <a:gd name="T27" fmla="*/ 215 h 303"/>
                <a:gd name="T28" fmla="*/ 107 w 288"/>
                <a:gd name="T29" fmla="*/ 243 h 303"/>
                <a:gd name="T30" fmla="*/ 79 w 288"/>
                <a:gd name="T31" fmla="*/ 262 h 303"/>
                <a:gd name="T32" fmla="*/ 73 w 288"/>
                <a:gd name="T33" fmla="*/ 268 h 303"/>
                <a:gd name="T34" fmla="*/ 73 w 288"/>
                <a:gd name="T35" fmla="*/ 284 h 303"/>
                <a:gd name="T36" fmla="*/ 35 w 288"/>
                <a:gd name="T37" fmla="*/ 303 h 303"/>
                <a:gd name="T38" fmla="*/ 25 w 288"/>
                <a:gd name="T39" fmla="*/ 268 h 303"/>
                <a:gd name="T40" fmla="*/ 88 w 288"/>
                <a:gd name="T41" fmla="*/ 220 h 303"/>
                <a:gd name="T42" fmla="*/ 117 w 288"/>
                <a:gd name="T43" fmla="*/ 201 h 303"/>
                <a:gd name="T44" fmla="*/ 117 w 288"/>
                <a:gd name="T45" fmla="*/ 192 h 303"/>
                <a:gd name="T46" fmla="*/ 123 w 288"/>
                <a:gd name="T47" fmla="*/ 186 h 303"/>
                <a:gd name="T48" fmla="*/ 142 w 288"/>
                <a:gd name="T49" fmla="*/ 205 h 303"/>
                <a:gd name="T50" fmla="*/ 192 w 288"/>
                <a:gd name="T51" fmla="*/ 205 h 303"/>
                <a:gd name="T52" fmla="*/ 205 w 288"/>
                <a:gd name="T53" fmla="*/ 195 h 303"/>
                <a:gd name="T54" fmla="*/ 236 w 288"/>
                <a:gd name="T55" fmla="*/ 186 h 303"/>
                <a:gd name="T56" fmla="*/ 259 w 288"/>
                <a:gd name="T57" fmla="*/ 161 h 303"/>
                <a:gd name="T58" fmla="*/ 221 w 288"/>
                <a:gd name="T59" fmla="*/ 122 h 303"/>
                <a:gd name="T60" fmla="*/ 211 w 288"/>
                <a:gd name="T61" fmla="*/ 122 h 303"/>
                <a:gd name="T62" fmla="*/ 201 w 288"/>
                <a:gd name="T63" fmla="*/ 113 h 303"/>
                <a:gd name="T64" fmla="*/ 196 w 288"/>
                <a:gd name="T65" fmla="*/ 117 h 303"/>
                <a:gd name="T66" fmla="*/ 182 w 288"/>
                <a:gd name="T67" fmla="*/ 117 h 303"/>
                <a:gd name="T68" fmla="*/ 171 w 288"/>
                <a:gd name="T69" fmla="*/ 84 h 303"/>
                <a:gd name="T70" fmla="*/ 152 w 288"/>
                <a:gd name="T71" fmla="*/ 84 h 303"/>
                <a:gd name="T72" fmla="*/ 54 w 288"/>
                <a:gd name="T73" fmla="*/ 128 h 303"/>
                <a:gd name="T74" fmla="*/ 25 w 288"/>
                <a:gd name="T75" fmla="*/ 157 h 303"/>
                <a:gd name="T76" fmla="*/ 0 w 288"/>
                <a:gd name="T77" fmla="*/ 122 h 303"/>
                <a:gd name="T78" fmla="*/ 15 w 288"/>
                <a:gd name="T79" fmla="*/ 103 h 303"/>
                <a:gd name="T80" fmla="*/ 25 w 288"/>
                <a:gd name="T81" fmla="*/ 94 h 303"/>
                <a:gd name="T82" fmla="*/ 31 w 288"/>
                <a:gd name="T83" fmla="*/ 98 h 303"/>
                <a:gd name="T84" fmla="*/ 84 w 288"/>
                <a:gd name="T85" fmla="*/ 59 h 303"/>
                <a:gd name="T86" fmla="*/ 138 w 288"/>
                <a:gd name="T87" fmla="*/ 40 h 303"/>
                <a:gd name="T88" fmla="*/ 171 w 288"/>
                <a:gd name="T89" fmla="*/ 0 h 303"/>
                <a:gd name="T90" fmla="*/ 186 w 288"/>
                <a:gd name="T91" fmla="*/ 0 h 303"/>
                <a:gd name="T92" fmla="*/ 196 w 288"/>
                <a:gd name="T93" fmla="*/ 44 h 3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88" h="303">
                  <a:moveTo>
                    <a:pt x="196" y="44"/>
                  </a:moveTo>
                  <a:lnTo>
                    <a:pt x="215" y="84"/>
                  </a:lnTo>
                  <a:lnTo>
                    <a:pt x="230" y="98"/>
                  </a:lnTo>
                  <a:lnTo>
                    <a:pt x="255" y="98"/>
                  </a:lnTo>
                  <a:lnTo>
                    <a:pt x="265" y="117"/>
                  </a:lnTo>
                  <a:lnTo>
                    <a:pt x="265" y="142"/>
                  </a:lnTo>
                  <a:lnTo>
                    <a:pt x="284" y="167"/>
                  </a:lnTo>
                  <a:lnTo>
                    <a:pt x="288" y="211"/>
                  </a:lnTo>
                  <a:lnTo>
                    <a:pt x="249" y="211"/>
                  </a:lnTo>
                  <a:lnTo>
                    <a:pt x="221" y="205"/>
                  </a:lnTo>
                  <a:lnTo>
                    <a:pt x="205" y="205"/>
                  </a:lnTo>
                  <a:lnTo>
                    <a:pt x="201" y="211"/>
                  </a:lnTo>
                  <a:lnTo>
                    <a:pt x="171" y="220"/>
                  </a:lnTo>
                  <a:lnTo>
                    <a:pt x="167" y="215"/>
                  </a:lnTo>
                  <a:lnTo>
                    <a:pt x="107" y="243"/>
                  </a:lnTo>
                  <a:lnTo>
                    <a:pt x="79" y="262"/>
                  </a:lnTo>
                  <a:lnTo>
                    <a:pt x="73" y="268"/>
                  </a:lnTo>
                  <a:lnTo>
                    <a:pt x="73" y="284"/>
                  </a:lnTo>
                  <a:lnTo>
                    <a:pt x="35" y="303"/>
                  </a:lnTo>
                  <a:lnTo>
                    <a:pt x="25" y="268"/>
                  </a:lnTo>
                  <a:lnTo>
                    <a:pt x="88" y="220"/>
                  </a:lnTo>
                  <a:lnTo>
                    <a:pt x="117" y="201"/>
                  </a:lnTo>
                  <a:lnTo>
                    <a:pt x="117" y="192"/>
                  </a:lnTo>
                  <a:lnTo>
                    <a:pt x="123" y="186"/>
                  </a:lnTo>
                  <a:lnTo>
                    <a:pt x="142" y="205"/>
                  </a:lnTo>
                  <a:lnTo>
                    <a:pt x="192" y="205"/>
                  </a:lnTo>
                  <a:lnTo>
                    <a:pt x="205" y="195"/>
                  </a:lnTo>
                  <a:lnTo>
                    <a:pt x="236" y="186"/>
                  </a:lnTo>
                  <a:lnTo>
                    <a:pt x="259" y="161"/>
                  </a:lnTo>
                  <a:lnTo>
                    <a:pt x="221" y="122"/>
                  </a:lnTo>
                  <a:lnTo>
                    <a:pt x="211" y="122"/>
                  </a:lnTo>
                  <a:lnTo>
                    <a:pt x="201" y="113"/>
                  </a:lnTo>
                  <a:lnTo>
                    <a:pt x="196" y="117"/>
                  </a:lnTo>
                  <a:lnTo>
                    <a:pt x="182" y="117"/>
                  </a:lnTo>
                  <a:lnTo>
                    <a:pt x="171" y="84"/>
                  </a:lnTo>
                  <a:lnTo>
                    <a:pt x="152" y="84"/>
                  </a:lnTo>
                  <a:lnTo>
                    <a:pt x="54" y="128"/>
                  </a:lnTo>
                  <a:lnTo>
                    <a:pt x="25" y="157"/>
                  </a:lnTo>
                  <a:lnTo>
                    <a:pt x="0" y="122"/>
                  </a:lnTo>
                  <a:lnTo>
                    <a:pt x="15" y="103"/>
                  </a:lnTo>
                  <a:lnTo>
                    <a:pt x="25" y="94"/>
                  </a:lnTo>
                  <a:lnTo>
                    <a:pt x="31" y="98"/>
                  </a:lnTo>
                  <a:lnTo>
                    <a:pt x="84" y="59"/>
                  </a:lnTo>
                  <a:lnTo>
                    <a:pt x="138" y="40"/>
                  </a:lnTo>
                  <a:lnTo>
                    <a:pt x="171" y="0"/>
                  </a:lnTo>
                  <a:lnTo>
                    <a:pt x="186" y="0"/>
                  </a:lnTo>
                  <a:lnTo>
                    <a:pt x="196" y="44"/>
                  </a:lnTo>
                  <a:close/>
                </a:path>
              </a:pathLst>
            </a:custGeom>
            <a:solidFill>
              <a:srgbClr val="99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" name="Freeform 178"/>
            <p:cNvSpPr>
              <a:spLocks/>
            </p:cNvSpPr>
            <p:nvPr/>
          </p:nvSpPr>
          <p:spPr bwMode="auto">
            <a:xfrm>
              <a:off x="4090" y="1973"/>
              <a:ext cx="449" cy="345"/>
            </a:xfrm>
            <a:custGeom>
              <a:avLst/>
              <a:gdLst>
                <a:gd name="T0" fmla="*/ 156 w 449"/>
                <a:gd name="T1" fmla="*/ 35 h 345"/>
                <a:gd name="T2" fmla="*/ 213 w 449"/>
                <a:gd name="T3" fmla="*/ 54 h 345"/>
                <a:gd name="T4" fmla="*/ 336 w 449"/>
                <a:gd name="T5" fmla="*/ 171 h 345"/>
                <a:gd name="T6" fmla="*/ 415 w 449"/>
                <a:gd name="T7" fmla="*/ 228 h 345"/>
                <a:gd name="T8" fmla="*/ 361 w 449"/>
                <a:gd name="T9" fmla="*/ 244 h 345"/>
                <a:gd name="T10" fmla="*/ 371 w 449"/>
                <a:gd name="T11" fmla="*/ 272 h 345"/>
                <a:gd name="T12" fmla="*/ 449 w 449"/>
                <a:gd name="T13" fmla="*/ 345 h 345"/>
                <a:gd name="T14" fmla="*/ 384 w 449"/>
                <a:gd name="T15" fmla="*/ 311 h 345"/>
                <a:gd name="T16" fmla="*/ 336 w 449"/>
                <a:gd name="T17" fmla="*/ 288 h 345"/>
                <a:gd name="T18" fmla="*/ 181 w 449"/>
                <a:gd name="T19" fmla="*/ 161 h 345"/>
                <a:gd name="T20" fmla="*/ 63 w 449"/>
                <a:gd name="T21" fmla="*/ 73 h 345"/>
                <a:gd name="T22" fmla="*/ 10 w 449"/>
                <a:gd name="T23" fmla="*/ 10 h 345"/>
                <a:gd name="T24" fmla="*/ 0 w 449"/>
                <a:gd name="T25" fmla="*/ 0 h 345"/>
                <a:gd name="T26" fmla="*/ 44 w 449"/>
                <a:gd name="T27" fmla="*/ 4 h 345"/>
                <a:gd name="T28" fmla="*/ 156 w 449"/>
                <a:gd name="T29" fmla="*/ 35 h 3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49" h="345">
                  <a:moveTo>
                    <a:pt x="156" y="35"/>
                  </a:moveTo>
                  <a:lnTo>
                    <a:pt x="213" y="54"/>
                  </a:lnTo>
                  <a:lnTo>
                    <a:pt x="336" y="171"/>
                  </a:lnTo>
                  <a:lnTo>
                    <a:pt x="415" y="228"/>
                  </a:lnTo>
                  <a:lnTo>
                    <a:pt x="361" y="244"/>
                  </a:lnTo>
                  <a:lnTo>
                    <a:pt x="371" y="272"/>
                  </a:lnTo>
                  <a:lnTo>
                    <a:pt x="449" y="345"/>
                  </a:lnTo>
                  <a:lnTo>
                    <a:pt x="384" y="311"/>
                  </a:lnTo>
                  <a:lnTo>
                    <a:pt x="336" y="288"/>
                  </a:lnTo>
                  <a:lnTo>
                    <a:pt x="181" y="161"/>
                  </a:lnTo>
                  <a:lnTo>
                    <a:pt x="63" y="73"/>
                  </a:lnTo>
                  <a:lnTo>
                    <a:pt x="10" y="10"/>
                  </a:lnTo>
                  <a:lnTo>
                    <a:pt x="0" y="0"/>
                  </a:lnTo>
                  <a:lnTo>
                    <a:pt x="44" y="4"/>
                  </a:lnTo>
                  <a:lnTo>
                    <a:pt x="156" y="35"/>
                  </a:lnTo>
                  <a:close/>
                </a:path>
              </a:pathLst>
            </a:custGeom>
            <a:solidFill>
              <a:srgbClr val="4782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" name="Freeform 179"/>
            <p:cNvSpPr>
              <a:spLocks/>
            </p:cNvSpPr>
            <p:nvPr/>
          </p:nvSpPr>
          <p:spPr bwMode="auto">
            <a:xfrm>
              <a:off x="2457" y="1977"/>
              <a:ext cx="111" cy="88"/>
            </a:xfrm>
            <a:custGeom>
              <a:avLst/>
              <a:gdLst>
                <a:gd name="T0" fmla="*/ 102 w 111"/>
                <a:gd name="T1" fmla="*/ 15 h 88"/>
                <a:gd name="T2" fmla="*/ 111 w 111"/>
                <a:gd name="T3" fmla="*/ 31 h 88"/>
                <a:gd name="T4" fmla="*/ 111 w 111"/>
                <a:gd name="T5" fmla="*/ 50 h 88"/>
                <a:gd name="T6" fmla="*/ 82 w 111"/>
                <a:gd name="T7" fmla="*/ 88 h 88"/>
                <a:gd name="T8" fmla="*/ 48 w 111"/>
                <a:gd name="T9" fmla="*/ 78 h 88"/>
                <a:gd name="T10" fmla="*/ 4 w 111"/>
                <a:gd name="T11" fmla="*/ 73 h 88"/>
                <a:gd name="T12" fmla="*/ 0 w 111"/>
                <a:gd name="T13" fmla="*/ 69 h 88"/>
                <a:gd name="T14" fmla="*/ 44 w 111"/>
                <a:gd name="T15" fmla="*/ 63 h 88"/>
                <a:gd name="T16" fmla="*/ 67 w 111"/>
                <a:gd name="T17" fmla="*/ 34 h 88"/>
                <a:gd name="T18" fmla="*/ 54 w 111"/>
                <a:gd name="T19" fmla="*/ 0 h 88"/>
                <a:gd name="T20" fmla="*/ 73 w 111"/>
                <a:gd name="T21" fmla="*/ 15 h 88"/>
                <a:gd name="T22" fmla="*/ 102 w 111"/>
                <a:gd name="T23" fmla="*/ 15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11" h="88">
                  <a:moveTo>
                    <a:pt x="102" y="15"/>
                  </a:moveTo>
                  <a:lnTo>
                    <a:pt x="111" y="31"/>
                  </a:lnTo>
                  <a:lnTo>
                    <a:pt x="111" y="50"/>
                  </a:lnTo>
                  <a:lnTo>
                    <a:pt x="82" y="88"/>
                  </a:lnTo>
                  <a:lnTo>
                    <a:pt x="48" y="78"/>
                  </a:lnTo>
                  <a:lnTo>
                    <a:pt x="4" y="73"/>
                  </a:lnTo>
                  <a:lnTo>
                    <a:pt x="0" y="69"/>
                  </a:lnTo>
                  <a:lnTo>
                    <a:pt x="44" y="63"/>
                  </a:lnTo>
                  <a:lnTo>
                    <a:pt x="67" y="34"/>
                  </a:lnTo>
                  <a:lnTo>
                    <a:pt x="54" y="0"/>
                  </a:lnTo>
                  <a:lnTo>
                    <a:pt x="73" y="15"/>
                  </a:lnTo>
                  <a:lnTo>
                    <a:pt x="102" y="15"/>
                  </a:lnTo>
                  <a:close/>
                </a:path>
              </a:pathLst>
            </a:custGeom>
            <a:solidFill>
              <a:srgbClr val="CCD3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" name="Freeform 180"/>
            <p:cNvSpPr>
              <a:spLocks/>
            </p:cNvSpPr>
            <p:nvPr/>
          </p:nvSpPr>
          <p:spPr bwMode="auto">
            <a:xfrm>
              <a:off x="4027" y="1977"/>
              <a:ext cx="503" cy="360"/>
            </a:xfrm>
            <a:custGeom>
              <a:avLst/>
              <a:gdLst>
                <a:gd name="T0" fmla="*/ 107 w 503"/>
                <a:gd name="T1" fmla="*/ 78 h 360"/>
                <a:gd name="T2" fmla="*/ 190 w 503"/>
                <a:gd name="T3" fmla="*/ 132 h 360"/>
                <a:gd name="T4" fmla="*/ 361 w 503"/>
                <a:gd name="T5" fmla="*/ 278 h 360"/>
                <a:gd name="T6" fmla="*/ 409 w 503"/>
                <a:gd name="T7" fmla="*/ 312 h 360"/>
                <a:gd name="T8" fmla="*/ 437 w 503"/>
                <a:gd name="T9" fmla="*/ 326 h 360"/>
                <a:gd name="T10" fmla="*/ 478 w 503"/>
                <a:gd name="T11" fmla="*/ 341 h 360"/>
                <a:gd name="T12" fmla="*/ 503 w 503"/>
                <a:gd name="T13" fmla="*/ 360 h 360"/>
                <a:gd name="T14" fmla="*/ 447 w 503"/>
                <a:gd name="T15" fmla="*/ 357 h 360"/>
                <a:gd name="T16" fmla="*/ 434 w 503"/>
                <a:gd name="T17" fmla="*/ 347 h 360"/>
                <a:gd name="T18" fmla="*/ 424 w 503"/>
                <a:gd name="T19" fmla="*/ 337 h 360"/>
                <a:gd name="T20" fmla="*/ 370 w 503"/>
                <a:gd name="T21" fmla="*/ 326 h 360"/>
                <a:gd name="T22" fmla="*/ 364 w 503"/>
                <a:gd name="T23" fmla="*/ 322 h 360"/>
                <a:gd name="T24" fmla="*/ 355 w 503"/>
                <a:gd name="T25" fmla="*/ 332 h 360"/>
                <a:gd name="T26" fmla="*/ 311 w 503"/>
                <a:gd name="T27" fmla="*/ 316 h 360"/>
                <a:gd name="T28" fmla="*/ 276 w 503"/>
                <a:gd name="T29" fmla="*/ 297 h 360"/>
                <a:gd name="T30" fmla="*/ 190 w 503"/>
                <a:gd name="T31" fmla="*/ 259 h 360"/>
                <a:gd name="T32" fmla="*/ 174 w 503"/>
                <a:gd name="T33" fmla="*/ 259 h 360"/>
                <a:gd name="T34" fmla="*/ 174 w 503"/>
                <a:gd name="T35" fmla="*/ 288 h 360"/>
                <a:gd name="T36" fmla="*/ 54 w 503"/>
                <a:gd name="T37" fmla="*/ 209 h 360"/>
                <a:gd name="T38" fmla="*/ 32 w 503"/>
                <a:gd name="T39" fmla="*/ 230 h 360"/>
                <a:gd name="T40" fmla="*/ 0 w 503"/>
                <a:gd name="T41" fmla="*/ 171 h 360"/>
                <a:gd name="T42" fmla="*/ 0 w 503"/>
                <a:gd name="T43" fmla="*/ 73 h 360"/>
                <a:gd name="T44" fmla="*/ 23 w 503"/>
                <a:gd name="T45" fmla="*/ 0 h 360"/>
                <a:gd name="T46" fmla="*/ 67 w 503"/>
                <a:gd name="T47" fmla="*/ 31 h 360"/>
                <a:gd name="T48" fmla="*/ 107 w 503"/>
                <a:gd name="T49" fmla="*/ 78 h 3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03" h="360">
                  <a:moveTo>
                    <a:pt x="107" y="78"/>
                  </a:moveTo>
                  <a:lnTo>
                    <a:pt x="190" y="132"/>
                  </a:lnTo>
                  <a:lnTo>
                    <a:pt x="361" y="278"/>
                  </a:lnTo>
                  <a:lnTo>
                    <a:pt x="409" y="312"/>
                  </a:lnTo>
                  <a:lnTo>
                    <a:pt x="437" y="326"/>
                  </a:lnTo>
                  <a:lnTo>
                    <a:pt x="478" y="341"/>
                  </a:lnTo>
                  <a:lnTo>
                    <a:pt x="503" y="360"/>
                  </a:lnTo>
                  <a:lnTo>
                    <a:pt x="447" y="357"/>
                  </a:lnTo>
                  <a:lnTo>
                    <a:pt x="434" y="347"/>
                  </a:lnTo>
                  <a:lnTo>
                    <a:pt x="424" y="337"/>
                  </a:lnTo>
                  <a:lnTo>
                    <a:pt x="370" y="326"/>
                  </a:lnTo>
                  <a:lnTo>
                    <a:pt x="364" y="322"/>
                  </a:lnTo>
                  <a:lnTo>
                    <a:pt x="355" y="332"/>
                  </a:lnTo>
                  <a:lnTo>
                    <a:pt x="311" y="316"/>
                  </a:lnTo>
                  <a:lnTo>
                    <a:pt x="276" y="297"/>
                  </a:lnTo>
                  <a:lnTo>
                    <a:pt x="190" y="259"/>
                  </a:lnTo>
                  <a:lnTo>
                    <a:pt x="174" y="259"/>
                  </a:lnTo>
                  <a:lnTo>
                    <a:pt x="174" y="288"/>
                  </a:lnTo>
                  <a:lnTo>
                    <a:pt x="54" y="209"/>
                  </a:lnTo>
                  <a:lnTo>
                    <a:pt x="32" y="230"/>
                  </a:lnTo>
                  <a:lnTo>
                    <a:pt x="0" y="171"/>
                  </a:lnTo>
                  <a:lnTo>
                    <a:pt x="0" y="73"/>
                  </a:lnTo>
                  <a:lnTo>
                    <a:pt x="23" y="0"/>
                  </a:lnTo>
                  <a:lnTo>
                    <a:pt x="67" y="31"/>
                  </a:lnTo>
                  <a:lnTo>
                    <a:pt x="107" y="78"/>
                  </a:lnTo>
                  <a:close/>
                </a:path>
              </a:pathLst>
            </a:custGeom>
            <a:solidFill>
              <a:srgbClr val="3E69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" name="Freeform 181"/>
            <p:cNvSpPr>
              <a:spLocks/>
            </p:cNvSpPr>
            <p:nvPr/>
          </p:nvSpPr>
          <p:spPr bwMode="auto">
            <a:xfrm>
              <a:off x="2591" y="2040"/>
              <a:ext cx="138" cy="136"/>
            </a:xfrm>
            <a:custGeom>
              <a:avLst/>
              <a:gdLst>
                <a:gd name="T0" fmla="*/ 129 w 138"/>
                <a:gd name="T1" fmla="*/ 35 h 136"/>
                <a:gd name="T2" fmla="*/ 104 w 138"/>
                <a:gd name="T3" fmla="*/ 60 h 136"/>
                <a:gd name="T4" fmla="*/ 88 w 138"/>
                <a:gd name="T5" fmla="*/ 60 h 136"/>
                <a:gd name="T6" fmla="*/ 65 w 138"/>
                <a:gd name="T7" fmla="*/ 94 h 136"/>
                <a:gd name="T8" fmla="*/ 0 w 138"/>
                <a:gd name="T9" fmla="*/ 136 h 136"/>
                <a:gd name="T10" fmla="*/ 0 w 138"/>
                <a:gd name="T11" fmla="*/ 123 h 136"/>
                <a:gd name="T12" fmla="*/ 6 w 138"/>
                <a:gd name="T13" fmla="*/ 123 h 136"/>
                <a:gd name="T14" fmla="*/ 21 w 138"/>
                <a:gd name="T15" fmla="*/ 75 h 136"/>
                <a:gd name="T16" fmla="*/ 40 w 138"/>
                <a:gd name="T17" fmla="*/ 40 h 136"/>
                <a:gd name="T18" fmla="*/ 133 w 138"/>
                <a:gd name="T19" fmla="*/ 0 h 136"/>
                <a:gd name="T20" fmla="*/ 138 w 138"/>
                <a:gd name="T21" fmla="*/ 6 h 136"/>
                <a:gd name="T22" fmla="*/ 129 w 138"/>
                <a:gd name="T23" fmla="*/ 35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8" h="136">
                  <a:moveTo>
                    <a:pt x="129" y="35"/>
                  </a:moveTo>
                  <a:lnTo>
                    <a:pt x="104" y="60"/>
                  </a:lnTo>
                  <a:lnTo>
                    <a:pt x="88" y="60"/>
                  </a:lnTo>
                  <a:lnTo>
                    <a:pt x="65" y="94"/>
                  </a:lnTo>
                  <a:lnTo>
                    <a:pt x="0" y="136"/>
                  </a:lnTo>
                  <a:lnTo>
                    <a:pt x="0" y="123"/>
                  </a:lnTo>
                  <a:lnTo>
                    <a:pt x="6" y="123"/>
                  </a:lnTo>
                  <a:lnTo>
                    <a:pt x="21" y="75"/>
                  </a:lnTo>
                  <a:lnTo>
                    <a:pt x="40" y="40"/>
                  </a:lnTo>
                  <a:lnTo>
                    <a:pt x="133" y="0"/>
                  </a:lnTo>
                  <a:lnTo>
                    <a:pt x="138" y="6"/>
                  </a:lnTo>
                  <a:lnTo>
                    <a:pt x="129" y="35"/>
                  </a:lnTo>
                  <a:close/>
                </a:path>
              </a:pathLst>
            </a:custGeom>
            <a:solidFill>
              <a:srgbClr val="E5E5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" name="Freeform 182"/>
            <p:cNvSpPr>
              <a:spLocks/>
            </p:cNvSpPr>
            <p:nvPr/>
          </p:nvSpPr>
          <p:spPr bwMode="auto">
            <a:xfrm>
              <a:off x="2879" y="2050"/>
              <a:ext cx="148" cy="75"/>
            </a:xfrm>
            <a:custGeom>
              <a:avLst/>
              <a:gdLst>
                <a:gd name="T0" fmla="*/ 132 w 148"/>
                <a:gd name="T1" fmla="*/ 15 h 75"/>
                <a:gd name="T2" fmla="*/ 148 w 148"/>
                <a:gd name="T3" fmla="*/ 25 h 75"/>
                <a:gd name="T4" fmla="*/ 148 w 148"/>
                <a:gd name="T5" fmla="*/ 50 h 75"/>
                <a:gd name="T6" fmla="*/ 138 w 148"/>
                <a:gd name="T7" fmla="*/ 59 h 75"/>
                <a:gd name="T8" fmla="*/ 75 w 148"/>
                <a:gd name="T9" fmla="*/ 75 h 75"/>
                <a:gd name="T10" fmla="*/ 31 w 148"/>
                <a:gd name="T11" fmla="*/ 69 h 75"/>
                <a:gd name="T12" fmla="*/ 0 w 148"/>
                <a:gd name="T13" fmla="*/ 53 h 75"/>
                <a:gd name="T14" fmla="*/ 6 w 148"/>
                <a:gd name="T15" fmla="*/ 25 h 75"/>
                <a:gd name="T16" fmla="*/ 25 w 148"/>
                <a:gd name="T17" fmla="*/ 0 h 75"/>
                <a:gd name="T18" fmla="*/ 50 w 148"/>
                <a:gd name="T19" fmla="*/ 5 h 75"/>
                <a:gd name="T20" fmla="*/ 132 w 148"/>
                <a:gd name="T21" fmla="*/ 15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8" h="75">
                  <a:moveTo>
                    <a:pt x="132" y="15"/>
                  </a:moveTo>
                  <a:lnTo>
                    <a:pt x="148" y="25"/>
                  </a:lnTo>
                  <a:lnTo>
                    <a:pt x="148" y="50"/>
                  </a:lnTo>
                  <a:lnTo>
                    <a:pt x="138" y="59"/>
                  </a:lnTo>
                  <a:lnTo>
                    <a:pt x="75" y="75"/>
                  </a:lnTo>
                  <a:lnTo>
                    <a:pt x="31" y="69"/>
                  </a:lnTo>
                  <a:lnTo>
                    <a:pt x="0" y="53"/>
                  </a:lnTo>
                  <a:lnTo>
                    <a:pt x="6" y="25"/>
                  </a:lnTo>
                  <a:lnTo>
                    <a:pt x="25" y="0"/>
                  </a:lnTo>
                  <a:lnTo>
                    <a:pt x="50" y="5"/>
                  </a:lnTo>
                  <a:lnTo>
                    <a:pt x="132" y="15"/>
                  </a:lnTo>
                  <a:close/>
                </a:path>
              </a:pathLst>
            </a:custGeom>
            <a:solidFill>
              <a:srgbClr val="E5E5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" name="Freeform 183"/>
            <p:cNvSpPr>
              <a:spLocks/>
            </p:cNvSpPr>
            <p:nvPr/>
          </p:nvSpPr>
          <p:spPr bwMode="auto">
            <a:xfrm>
              <a:off x="2720" y="2080"/>
              <a:ext cx="63" cy="35"/>
            </a:xfrm>
            <a:custGeom>
              <a:avLst/>
              <a:gdLst>
                <a:gd name="T0" fmla="*/ 57 w 63"/>
                <a:gd name="T1" fmla="*/ 10 h 35"/>
                <a:gd name="T2" fmla="*/ 63 w 63"/>
                <a:gd name="T3" fmla="*/ 14 h 35"/>
                <a:gd name="T4" fmla="*/ 44 w 63"/>
                <a:gd name="T5" fmla="*/ 35 h 35"/>
                <a:gd name="T6" fmla="*/ 0 w 63"/>
                <a:gd name="T7" fmla="*/ 29 h 35"/>
                <a:gd name="T8" fmla="*/ 23 w 63"/>
                <a:gd name="T9" fmla="*/ 0 h 35"/>
                <a:gd name="T10" fmla="*/ 34 w 63"/>
                <a:gd name="T11" fmla="*/ 10 h 35"/>
                <a:gd name="T12" fmla="*/ 57 w 63"/>
                <a:gd name="T13" fmla="*/ 1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3" h="35">
                  <a:moveTo>
                    <a:pt x="57" y="10"/>
                  </a:moveTo>
                  <a:lnTo>
                    <a:pt x="63" y="14"/>
                  </a:lnTo>
                  <a:lnTo>
                    <a:pt x="44" y="35"/>
                  </a:lnTo>
                  <a:lnTo>
                    <a:pt x="0" y="29"/>
                  </a:lnTo>
                  <a:lnTo>
                    <a:pt x="23" y="0"/>
                  </a:lnTo>
                  <a:lnTo>
                    <a:pt x="34" y="10"/>
                  </a:lnTo>
                  <a:lnTo>
                    <a:pt x="57" y="10"/>
                  </a:lnTo>
                  <a:close/>
                </a:path>
              </a:pathLst>
            </a:custGeom>
            <a:solidFill>
              <a:srgbClr val="B3BF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" name="Freeform 184"/>
            <p:cNvSpPr>
              <a:spLocks/>
            </p:cNvSpPr>
            <p:nvPr/>
          </p:nvSpPr>
          <p:spPr bwMode="auto">
            <a:xfrm>
              <a:off x="2891" y="2080"/>
              <a:ext cx="243" cy="127"/>
            </a:xfrm>
            <a:custGeom>
              <a:avLst/>
              <a:gdLst>
                <a:gd name="T0" fmla="*/ 238 w 243"/>
                <a:gd name="T1" fmla="*/ 39 h 127"/>
                <a:gd name="T2" fmla="*/ 243 w 243"/>
                <a:gd name="T3" fmla="*/ 39 h 127"/>
                <a:gd name="T4" fmla="*/ 243 w 243"/>
                <a:gd name="T5" fmla="*/ 68 h 127"/>
                <a:gd name="T6" fmla="*/ 199 w 243"/>
                <a:gd name="T7" fmla="*/ 115 h 127"/>
                <a:gd name="T8" fmla="*/ 92 w 243"/>
                <a:gd name="T9" fmla="*/ 96 h 127"/>
                <a:gd name="T10" fmla="*/ 28 w 243"/>
                <a:gd name="T11" fmla="*/ 102 h 127"/>
                <a:gd name="T12" fmla="*/ 0 w 243"/>
                <a:gd name="T13" fmla="*/ 127 h 127"/>
                <a:gd name="T14" fmla="*/ 3 w 243"/>
                <a:gd name="T15" fmla="*/ 64 h 127"/>
                <a:gd name="T16" fmla="*/ 92 w 243"/>
                <a:gd name="T17" fmla="*/ 58 h 127"/>
                <a:gd name="T18" fmla="*/ 136 w 243"/>
                <a:gd name="T19" fmla="*/ 48 h 127"/>
                <a:gd name="T20" fmla="*/ 174 w 243"/>
                <a:gd name="T21" fmla="*/ 0 h 127"/>
                <a:gd name="T22" fmla="*/ 209 w 243"/>
                <a:gd name="T23" fmla="*/ 14 h 127"/>
                <a:gd name="T24" fmla="*/ 238 w 243"/>
                <a:gd name="T25" fmla="*/ 39 h 1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3" h="127">
                  <a:moveTo>
                    <a:pt x="238" y="39"/>
                  </a:moveTo>
                  <a:lnTo>
                    <a:pt x="243" y="39"/>
                  </a:lnTo>
                  <a:lnTo>
                    <a:pt x="243" y="68"/>
                  </a:lnTo>
                  <a:lnTo>
                    <a:pt x="199" y="115"/>
                  </a:lnTo>
                  <a:lnTo>
                    <a:pt x="92" y="96"/>
                  </a:lnTo>
                  <a:lnTo>
                    <a:pt x="28" y="102"/>
                  </a:lnTo>
                  <a:lnTo>
                    <a:pt x="0" y="127"/>
                  </a:lnTo>
                  <a:lnTo>
                    <a:pt x="3" y="64"/>
                  </a:lnTo>
                  <a:lnTo>
                    <a:pt x="92" y="58"/>
                  </a:lnTo>
                  <a:lnTo>
                    <a:pt x="136" y="48"/>
                  </a:lnTo>
                  <a:lnTo>
                    <a:pt x="174" y="0"/>
                  </a:lnTo>
                  <a:lnTo>
                    <a:pt x="209" y="14"/>
                  </a:lnTo>
                  <a:lnTo>
                    <a:pt x="238" y="39"/>
                  </a:lnTo>
                  <a:close/>
                </a:path>
              </a:pathLst>
            </a:custGeom>
            <a:solidFill>
              <a:srgbClr val="A0A9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" name="Freeform 185"/>
            <p:cNvSpPr>
              <a:spLocks/>
            </p:cNvSpPr>
            <p:nvPr/>
          </p:nvSpPr>
          <p:spPr bwMode="auto">
            <a:xfrm>
              <a:off x="2334" y="2100"/>
              <a:ext cx="196" cy="155"/>
            </a:xfrm>
            <a:custGeom>
              <a:avLst/>
              <a:gdLst>
                <a:gd name="T0" fmla="*/ 127 w 196"/>
                <a:gd name="T1" fmla="*/ 25 h 155"/>
                <a:gd name="T2" fmla="*/ 155 w 196"/>
                <a:gd name="T3" fmla="*/ 15 h 155"/>
                <a:gd name="T4" fmla="*/ 161 w 196"/>
                <a:gd name="T5" fmla="*/ 19 h 155"/>
                <a:gd name="T6" fmla="*/ 186 w 196"/>
                <a:gd name="T7" fmla="*/ 9 h 155"/>
                <a:gd name="T8" fmla="*/ 196 w 196"/>
                <a:gd name="T9" fmla="*/ 9 h 155"/>
                <a:gd name="T10" fmla="*/ 190 w 196"/>
                <a:gd name="T11" fmla="*/ 25 h 155"/>
                <a:gd name="T12" fmla="*/ 186 w 196"/>
                <a:gd name="T13" fmla="*/ 53 h 155"/>
                <a:gd name="T14" fmla="*/ 186 w 196"/>
                <a:gd name="T15" fmla="*/ 63 h 155"/>
                <a:gd name="T16" fmla="*/ 177 w 196"/>
                <a:gd name="T17" fmla="*/ 72 h 155"/>
                <a:gd name="T18" fmla="*/ 142 w 196"/>
                <a:gd name="T19" fmla="*/ 63 h 155"/>
                <a:gd name="T20" fmla="*/ 82 w 196"/>
                <a:gd name="T21" fmla="*/ 92 h 155"/>
                <a:gd name="T22" fmla="*/ 79 w 196"/>
                <a:gd name="T23" fmla="*/ 86 h 155"/>
                <a:gd name="T24" fmla="*/ 69 w 196"/>
                <a:gd name="T25" fmla="*/ 86 h 155"/>
                <a:gd name="T26" fmla="*/ 54 w 196"/>
                <a:gd name="T27" fmla="*/ 107 h 155"/>
                <a:gd name="T28" fmla="*/ 44 w 196"/>
                <a:gd name="T29" fmla="*/ 117 h 155"/>
                <a:gd name="T30" fmla="*/ 44 w 196"/>
                <a:gd name="T31" fmla="*/ 136 h 155"/>
                <a:gd name="T32" fmla="*/ 29 w 196"/>
                <a:gd name="T33" fmla="*/ 155 h 155"/>
                <a:gd name="T34" fmla="*/ 19 w 196"/>
                <a:gd name="T35" fmla="*/ 145 h 155"/>
                <a:gd name="T36" fmla="*/ 0 w 196"/>
                <a:gd name="T37" fmla="*/ 145 h 155"/>
                <a:gd name="T38" fmla="*/ 19 w 196"/>
                <a:gd name="T39" fmla="*/ 107 h 155"/>
                <a:gd name="T40" fmla="*/ 15 w 196"/>
                <a:gd name="T41" fmla="*/ 76 h 155"/>
                <a:gd name="T42" fmla="*/ 4 w 196"/>
                <a:gd name="T43" fmla="*/ 63 h 155"/>
                <a:gd name="T44" fmla="*/ 10 w 196"/>
                <a:gd name="T45" fmla="*/ 48 h 155"/>
                <a:gd name="T46" fmla="*/ 38 w 196"/>
                <a:gd name="T47" fmla="*/ 34 h 155"/>
                <a:gd name="T48" fmla="*/ 48 w 196"/>
                <a:gd name="T49" fmla="*/ 15 h 155"/>
                <a:gd name="T50" fmla="*/ 98 w 196"/>
                <a:gd name="T51" fmla="*/ 3 h 155"/>
                <a:gd name="T52" fmla="*/ 102 w 196"/>
                <a:gd name="T53" fmla="*/ 0 h 155"/>
                <a:gd name="T54" fmla="*/ 113 w 196"/>
                <a:gd name="T55" fmla="*/ 0 h 155"/>
                <a:gd name="T56" fmla="*/ 127 w 196"/>
                <a:gd name="T57" fmla="*/ 25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96" h="155">
                  <a:moveTo>
                    <a:pt x="127" y="25"/>
                  </a:moveTo>
                  <a:lnTo>
                    <a:pt x="155" y="15"/>
                  </a:lnTo>
                  <a:lnTo>
                    <a:pt x="161" y="19"/>
                  </a:lnTo>
                  <a:lnTo>
                    <a:pt x="186" y="9"/>
                  </a:lnTo>
                  <a:lnTo>
                    <a:pt x="196" y="9"/>
                  </a:lnTo>
                  <a:lnTo>
                    <a:pt x="190" y="25"/>
                  </a:lnTo>
                  <a:lnTo>
                    <a:pt x="186" y="53"/>
                  </a:lnTo>
                  <a:lnTo>
                    <a:pt x="186" y="63"/>
                  </a:lnTo>
                  <a:lnTo>
                    <a:pt x="177" y="72"/>
                  </a:lnTo>
                  <a:lnTo>
                    <a:pt x="142" y="63"/>
                  </a:lnTo>
                  <a:lnTo>
                    <a:pt x="82" y="92"/>
                  </a:lnTo>
                  <a:lnTo>
                    <a:pt x="79" y="86"/>
                  </a:lnTo>
                  <a:lnTo>
                    <a:pt x="69" y="86"/>
                  </a:lnTo>
                  <a:lnTo>
                    <a:pt x="54" y="107"/>
                  </a:lnTo>
                  <a:lnTo>
                    <a:pt x="44" y="117"/>
                  </a:lnTo>
                  <a:lnTo>
                    <a:pt x="44" y="136"/>
                  </a:lnTo>
                  <a:lnTo>
                    <a:pt x="29" y="155"/>
                  </a:lnTo>
                  <a:lnTo>
                    <a:pt x="19" y="145"/>
                  </a:lnTo>
                  <a:lnTo>
                    <a:pt x="0" y="145"/>
                  </a:lnTo>
                  <a:lnTo>
                    <a:pt x="19" y="107"/>
                  </a:lnTo>
                  <a:lnTo>
                    <a:pt x="15" y="76"/>
                  </a:lnTo>
                  <a:lnTo>
                    <a:pt x="4" y="63"/>
                  </a:lnTo>
                  <a:lnTo>
                    <a:pt x="10" y="48"/>
                  </a:lnTo>
                  <a:lnTo>
                    <a:pt x="38" y="34"/>
                  </a:lnTo>
                  <a:lnTo>
                    <a:pt x="48" y="15"/>
                  </a:lnTo>
                  <a:lnTo>
                    <a:pt x="98" y="3"/>
                  </a:lnTo>
                  <a:lnTo>
                    <a:pt x="102" y="0"/>
                  </a:lnTo>
                  <a:lnTo>
                    <a:pt x="113" y="0"/>
                  </a:lnTo>
                  <a:lnTo>
                    <a:pt x="127" y="25"/>
                  </a:lnTo>
                  <a:close/>
                </a:path>
              </a:pathLst>
            </a:custGeom>
            <a:solidFill>
              <a:srgbClr val="E5E5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" name="Freeform 186"/>
            <p:cNvSpPr>
              <a:spLocks/>
            </p:cNvSpPr>
            <p:nvPr/>
          </p:nvSpPr>
          <p:spPr bwMode="auto">
            <a:xfrm>
              <a:off x="2543" y="2100"/>
              <a:ext cx="39" cy="34"/>
            </a:xfrm>
            <a:custGeom>
              <a:avLst/>
              <a:gdLst>
                <a:gd name="T0" fmla="*/ 39 w 39"/>
                <a:gd name="T1" fmla="*/ 19 h 34"/>
                <a:gd name="T2" fmla="*/ 35 w 39"/>
                <a:gd name="T3" fmla="*/ 25 h 34"/>
                <a:gd name="T4" fmla="*/ 35 w 39"/>
                <a:gd name="T5" fmla="*/ 34 h 34"/>
                <a:gd name="T6" fmla="*/ 10 w 39"/>
                <a:gd name="T7" fmla="*/ 19 h 34"/>
                <a:gd name="T8" fmla="*/ 0 w 39"/>
                <a:gd name="T9" fmla="*/ 0 h 34"/>
                <a:gd name="T10" fmla="*/ 29 w 39"/>
                <a:gd name="T11" fmla="*/ 15 h 34"/>
                <a:gd name="T12" fmla="*/ 39 w 39"/>
                <a:gd name="T13" fmla="*/ 19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9" h="34">
                  <a:moveTo>
                    <a:pt x="39" y="19"/>
                  </a:moveTo>
                  <a:lnTo>
                    <a:pt x="35" y="25"/>
                  </a:lnTo>
                  <a:lnTo>
                    <a:pt x="35" y="34"/>
                  </a:lnTo>
                  <a:lnTo>
                    <a:pt x="10" y="19"/>
                  </a:lnTo>
                  <a:lnTo>
                    <a:pt x="0" y="0"/>
                  </a:lnTo>
                  <a:lnTo>
                    <a:pt x="29" y="15"/>
                  </a:lnTo>
                  <a:lnTo>
                    <a:pt x="39" y="19"/>
                  </a:lnTo>
                  <a:close/>
                </a:path>
              </a:pathLst>
            </a:custGeom>
            <a:solidFill>
              <a:srgbClr val="A0A9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" name="Freeform 187"/>
            <p:cNvSpPr>
              <a:spLocks/>
            </p:cNvSpPr>
            <p:nvPr/>
          </p:nvSpPr>
          <p:spPr bwMode="auto">
            <a:xfrm>
              <a:off x="3610" y="2119"/>
              <a:ext cx="148" cy="316"/>
            </a:xfrm>
            <a:custGeom>
              <a:avLst/>
              <a:gdLst>
                <a:gd name="T0" fmla="*/ 85 w 148"/>
                <a:gd name="T1" fmla="*/ 161 h 316"/>
                <a:gd name="T2" fmla="*/ 138 w 148"/>
                <a:gd name="T3" fmla="*/ 278 h 316"/>
                <a:gd name="T4" fmla="*/ 138 w 148"/>
                <a:gd name="T5" fmla="*/ 293 h 316"/>
                <a:gd name="T6" fmla="*/ 142 w 148"/>
                <a:gd name="T7" fmla="*/ 297 h 316"/>
                <a:gd name="T8" fmla="*/ 148 w 148"/>
                <a:gd name="T9" fmla="*/ 297 h 316"/>
                <a:gd name="T10" fmla="*/ 148 w 148"/>
                <a:gd name="T11" fmla="*/ 316 h 316"/>
                <a:gd name="T12" fmla="*/ 142 w 148"/>
                <a:gd name="T13" fmla="*/ 312 h 316"/>
                <a:gd name="T14" fmla="*/ 133 w 148"/>
                <a:gd name="T15" fmla="*/ 312 h 316"/>
                <a:gd name="T16" fmla="*/ 98 w 148"/>
                <a:gd name="T17" fmla="*/ 259 h 316"/>
                <a:gd name="T18" fmla="*/ 66 w 148"/>
                <a:gd name="T19" fmla="*/ 234 h 316"/>
                <a:gd name="T20" fmla="*/ 50 w 148"/>
                <a:gd name="T21" fmla="*/ 205 h 316"/>
                <a:gd name="T22" fmla="*/ 16 w 148"/>
                <a:gd name="T23" fmla="*/ 170 h 316"/>
                <a:gd name="T24" fmla="*/ 0 w 148"/>
                <a:gd name="T25" fmla="*/ 0 h 316"/>
                <a:gd name="T26" fmla="*/ 50 w 148"/>
                <a:gd name="T27" fmla="*/ 88 h 316"/>
                <a:gd name="T28" fmla="*/ 85 w 148"/>
                <a:gd name="T29" fmla="*/ 161 h 3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8" h="316">
                  <a:moveTo>
                    <a:pt x="85" y="161"/>
                  </a:moveTo>
                  <a:lnTo>
                    <a:pt x="138" y="278"/>
                  </a:lnTo>
                  <a:lnTo>
                    <a:pt x="138" y="293"/>
                  </a:lnTo>
                  <a:lnTo>
                    <a:pt x="142" y="297"/>
                  </a:lnTo>
                  <a:lnTo>
                    <a:pt x="148" y="297"/>
                  </a:lnTo>
                  <a:lnTo>
                    <a:pt x="148" y="316"/>
                  </a:lnTo>
                  <a:lnTo>
                    <a:pt x="142" y="312"/>
                  </a:lnTo>
                  <a:lnTo>
                    <a:pt x="133" y="312"/>
                  </a:lnTo>
                  <a:lnTo>
                    <a:pt x="98" y="259"/>
                  </a:lnTo>
                  <a:lnTo>
                    <a:pt x="66" y="234"/>
                  </a:lnTo>
                  <a:lnTo>
                    <a:pt x="50" y="205"/>
                  </a:lnTo>
                  <a:lnTo>
                    <a:pt x="16" y="170"/>
                  </a:lnTo>
                  <a:lnTo>
                    <a:pt x="0" y="0"/>
                  </a:lnTo>
                  <a:lnTo>
                    <a:pt x="50" y="88"/>
                  </a:lnTo>
                  <a:lnTo>
                    <a:pt x="85" y="161"/>
                  </a:lnTo>
                  <a:close/>
                </a:path>
              </a:pathLst>
            </a:custGeom>
            <a:solidFill>
              <a:srgbClr val="87C4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" name="Freeform 188"/>
            <p:cNvSpPr>
              <a:spLocks/>
            </p:cNvSpPr>
            <p:nvPr/>
          </p:nvSpPr>
          <p:spPr bwMode="auto">
            <a:xfrm>
              <a:off x="3654" y="2138"/>
              <a:ext cx="108" cy="205"/>
            </a:xfrm>
            <a:custGeom>
              <a:avLst/>
              <a:gdLst>
                <a:gd name="T0" fmla="*/ 94 w 108"/>
                <a:gd name="T1" fmla="*/ 88 h 205"/>
                <a:gd name="T2" fmla="*/ 98 w 108"/>
                <a:gd name="T3" fmla="*/ 92 h 205"/>
                <a:gd name="T4" fmla="*/ 104 w 108"/>
                <a:gd name="T5" fmla="*/ 92 h 205"/>
                <a:gd name="T6" fmla="*/ 89 w 108"/>
                <a:gd name="T7" fmla="*/ 117 h 205"/>
                <a:gd name="T8" fmla="*/ 104 w 108"/>
                <a:gd name="T9" fmla="*/ 146 h 205"/>
                <a:gd name="T10" fmla="*/ 108 w 108"/>
                <a:gd name="T11" fmla="*/ 205 h 205"/>
                <a:gd name="T12" fmla="*/ 60 w 108"/>
                <a:gd name="T13" fmla="*/ 127 h 205"/>
                <a:gd name="T14" fmla="*/ 45 w 108"/>
                <a:gd name="T15" fmla="*/ 88 h 205"/>
                <a:gd name="T16" fmla="*/ 22 w 108"/>
                <a:gd name="T17" fmla="*/ 48 h 205"/>
                <a:gd name="T18" fmla="*/ 0 w 108"/>
                <a:gd name="T19" fmla="*/ 0 h 205"/>
                <a:gd name="T20" fmla="*/ 60 w 108"/>
                <a:gd name="T21" fmla="*/ 44 h 205"/>
                <a:gd name="T22" fmla="*/ 94 w 108"/>
                <a:gd name="T23" fmla="*/ 88 h 2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8" h="205">
                  <a:moveTo>
                    <a:pt x="94" y="88"/>
                  </a:moveTo>
                  <a:lnTo>
                    <a:pt x="98" y="92"/>
                  </a:lnTo>
                  <a:lnTo>
                    <a:pt x="104" y="92"/>
                  </a:lnTo>
                  <a:lnTo>
                    <a:pt x="89" y="117"/>
                  </a:lnTo>
                  <a:lnTo>
                    <a:pt x="104" y="146"/>
                  </a:lnTo>
                  <a:lnTo>
                    <a:pt x="108" y="205"/>
                  </a:lnTo>
                  <a:lnTo>
                    <a:pt x="60" y="127"/>
                  </a:lnTo>
                  <a:lnTo>
                    <a:pt x="45" y="88"/>
                  </a:lnTo>
                  <a:lnTo>
                    <a:pt x="22" y="48"/>
                  </a:lnTo>
                  <a:lnTo>
                    <a:pt x="0" y="0"/>
                  </a:lnTo>
                  <a:lnTo>
                    <a:pt x="60" y="44"/>
                  </a:lnTo>
                  <a:lnTo>
                    <a:pt x="94" y="88"/>
                  </a:lnTo>
                  <a:close/>
                </a:path>
              </a:pathLst>
            </a:custGeom>
            <a:solidFill>
              <a:srgbClr val="94D9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" name="Freeform 189"/>
            <p:cNvSpPr>
              <a:spLocks/>
            </p:cNvSpPr>
            <p:nvPr/>
          </p:nvSpPr>
          <p:spPr bwMode="auto">
            <a:xfrm>
              <a:off x="2470" y="2144"/>
              <a:ext cx="112" cy="96"/>
            </a:xfrm>
            <a:custGeom>
              <a:avLst/>
              <a:gdLst>
                <a:gd name="T0" fmla="*/ 98 w 112"/>
                <a:gd name="T1" fmla="*/ 19 h 96"/>
                <a:gd name="T2" fmla="*/ 98 w 112"/>
                <a:gd name="T3" fmla="*/ 38 h 96"/>
                <a:gd name="T4" fmla="*/ 108 w 112"/>
                <a:gd name="T5" fmla="*/ 48 h 96"/>
                <a:gd name="T6" fmla="*/ 108 w 112"/>
                <a:gd name="T7" fmla="*/ 73 h 96"/>
                <a:gd name="T8" fmla="*/ 112 w 112"/>
                <a:gd name="T9" fmla="*/ 76 h 96"/>
                <a:gd name="T10" fmla="*/ 69 w 112"/>
                <a:gd name="T11" fmla="*/ 96 h 96"/>
                <a:gd name="T12" fmla="*/ 16 w 112"/>
                <a:gd name="T13" fmla="*/ 73 h 96"/>
                <a:gd name="T14" fmla="*/ 6 w 112"/>
                <a:gd name="T15" fmla="*/ 57 h 96"/>
                <a:gd name="T16" fmla="*/ 0 w 112"/>
                <a:gd name="T17" fmla="*/ 51 h 96"/>
                <a:gd name="T18" fmla="*/ 19 w 112"/>
                <a:gd name="T19" fmla="*/ 42 h 96"/>
                <a:gd name="T20" fmla="*/ 35 w 112"/>
                <a:gd name="T21" fmla="*/ 48 h 96"/>
                <a:gd name="T22" fmla="*/ 50 w 112"/>
                <a:gd name="T23" fmla="*/ 48 h 96"/>
                <a:gd name="T24" fmla="*/ 73 w 112"/>
                <a:gd name="T25" fmla="*/ 9 h 96"/>
                <a:gd name="T26" fmla="*/ 73 w 112"/>
                <a:gd name="T27" fmla="*/ 0 h 96"/>
                <a:gd name="T28" fmla="*/ 89 w 112"/>
                <a:gd name="T29" fmla="*/ 9 h 96"/>
                <a:gd name="T30" fmla="*/ 98 w 112"/>
                <a:gd name="T31" fmla="*/ 19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2" h="96">
                  <a:moveTo>
                    <a:pt x="98" y="19"/>
                  </a:moveTo>
                  <a:lnTo>
                    <a:pt x="98" y="38"/>
                  </a:lnTo>
                  <a:lnTo>
                    <a:pt x="108" y="48"/>
                  </a:lnTo>
                  <a:lnTo>
                    <a:pt x="108" y="73"/>
                  </a:lnTo>
                  <a:lnTo>
                    <a:pt x="112" y="76"/>
                  </a:lnTo>
                  <a:lnTo>
                    <a:pt x="69" y="96"/>
                  </a:lnTo>
                  <a:lnTo>
                    <a:pt x="16" y="73"/>
                  </a:lnTo>
                  <a:lnTo>
                    <a:pt x="6" y="57"/>
                  </a:lnTo>
                  <a:lnTo>
                    <a:pt x="0" y="51"/>
                  </a:lnTo>
                  <a:lnTo>
                    <a:pt x="19" y="42"/>
                  </a:lnTo>
                  <a:lnTo>
                    <a:pt x="35" y="48"/>
                  </a:lnTo>
                  <a:lnTo>
                    <a:pt x="50" y="48"/>
                  </a:lnTo>
                  <a:lnTo>
                    <a:pt x="73" y="9"/>
                  </a:lnTo>
                  <a:lnTo>
                    <a:pt x="73" y="0"/>
                  </a:lnTo>
                  <a:lnTo>
                    <a:pt x="89" y="9"/>
                  </a:lnTo>
                  <a:lnTo>
                    <a:pt x="98" y="19"/>
                  </a:lnTo>
                  <a:close/>
                </a:path>
              </a:pathLst>
            </a:custGeom>
            <a:solidFill>
              <a:srgbClr val="8099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" name="Freeform 190"/>
            <p:cNvSpPr>
              <a:spLocks/>
            </p:cNvSpPr>
            <p:nvPr/>
          </p:nvSpPr>
          <p:spPr bwMode="auto">
            <a:xfrm>
              <a:off x="2802" y="2167"/>
              <a:ext cx="64" cy="50"/>
            </a:xfrm>
            <a:custGeom>
              <a:avLst/>
              <a:gdLst>
                <a:gd name="T0" fmla="*/ 25 w 64"/>
                <a:gd name="T1" fmla="*/ 5 h 50"/>
                <a:gd name="T2" fmla="*/ 29 w 64"/>
                <a:gd name="T3" fmla="*/ 0 h 50"/>
                <a:gd name="T4" fmla="*/ 25 w 64"/>
                <a:gd name="T5" fmla="*/ 5 h 50"/>
                <a:gd name="T6" fmla="*/ 64 w 64"/>
                <a:gd name="T7" fmla="*/ 34 h 50"/>
                <a:gd name="T8" fmla="*/ 64 w 64"/>
                <a:gd name="T9" fmla="*/ 44 h 50"/>
                <a:gd name="T10" fmla="*/ 54 w 64"/>
                <a:gd name="T11" fmla="*/ 44 h 50"/>
                <a:gd name="T12" fmla="*/ 48 w 64"/>
                <a:gd name="T13" fmla="*/ 50 h 50"/>
                <a:gd name="T14" fmla="*/ 44 w 64"/>
                <a:gd name="T15" fmla="*/ 40 h 50"/>
                <a:gd name="T16" fmla="*/ 35 w 64"/>
                <a:gd name="T17" fmla="*/ 28 h 50"/>
                <a:gd name="T18" fmla="*/ 16 w 64"/>
                <a:gd name="T19" fmla="*/ 28 h 50"/>
                <a:gd name="T20" fmla="*/ 0 w 64"/>
                <a:gd name="T21" fmla="*/ 0 h 50"/>
                <a:gd name="T22" fmla="*/ 10 w 64"/>
                <a:gd name="T23" fmla="*/ 5 h 50"/>
                <a:gd name="T24" fmla="*/ 25 w 64"/>
                <a:gd name="T25" fmla="*/ 5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4" h="50">
                  <a:moveTo>
                    <a:pt x="25" y="5"/>
                  </a:moveTo>
                  <a:lnTo>
                    <a:pt x="29" y="0"/>
                  </a:lnTo>
                  <a:lnTo>
                    <a:pt x="25" y="5"/>
                  </a:lnTo>
                  <a:lnTo>
                    <a:pt x="64" y="34"/>
                  </a:lnTo>
                  <a:lnTo>
                    <a:pt x="64" y="44"/>
                  </a:lnTo>
                  <a:lnTo>
                    <a:pt x="54" y="44"/>
                  </a:lnTo>
                  <a:lnTo>
                    <a:pt x="48" y="50"/>
                  </a:lnTo>
                  <a:lnTo>
                    <a:pt x="44" y="40"/>
                  </a:lnTo>
                  <a:lnTo>
                    <a:pt x="35" y="28"/>
                  </a:lnTo>
                  <a:lnTo>
                    <a:pt x="16" y="28"/>
                  </a:lnTo>
                  <a:lnTo>
                    <a:pt x="0" y="0"/>
                  </a:lnTo>
                  <a:lnTo>
                    <a:pt x="10" y="5"/>
                  </a:lnTo>
                  <a:lnTo>
                    <a:pt x="25" y="5"/>
                  </a:lnTo>
                  <a:close/>
                </a:path>
              </a:pathLst>
            </a:custGeom>
            <a:solidFill>
              <a:srgbClr val="B3BF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" name="Freeform 191"/>
            <p:cNvSpPr>
              <a:spLocks/>
            </p:cNvSpPr>
            <p:nvPr/>
          </p:nvSpPr>
          <p:spPr bwMode="auto">
            <a:xfrm>
              <a:off x="2660" y="2172"/>
              <a:ext cx="117" cy="93"/>
            </a:xfrm>
            <a:custGeom>
              <a:avLst/>
              <a:gdLst>
                <a:gd name="T0" fmla="*/ 117 w 117"/>
                <a:gd name="T1" fmla="*/ 14 h 93"/>
                <a:gd name="T2" fmla="*/ 64 w 117"/>
                <a:gd name="T3" fmla="*/ 54 h 93"/>
                <a:gd name="T4" fmla="*/ 25 w 117"/>
                <a:gd name="T5" fmla="*/ 93 h 93"/>
                <a:gd name="T6" fmla="*/ 0 w 117"/>
                <a:gd name="T7" fmla="*/ 89 h 93"/>
                <a:gd name="T8" fmla="*/ 6 w 117"/>
                <a:gd name="T9" fmla="*/ 68 h 93"/>
                <a:gd name="T10" fmla="*/ 16 w 117"/>
                <a:gd name="T11" fmla="*/ 45 h 93"/>
                <a:gd name="T12" fmla="*/ 54 w 117"/>
                <a:gd name="T13" fmla="*/ 20 h 93"/>
                <a:gd name="T14" fmla="*/ 69 w 117"/>
                <a:gd name="T15" fmla="*/ 4 h 93"/>
                <a:gd name="T16" fmla="*/ 89 w 117"/>
                <a:gd name="T17" fmla="*/ 0 h 93"/>
                <a:gd name="T18" fmla="*/ 117 w 117"/>
                <a:gd name="T19" fmla="*/ 0 h 93"/>
                <a:gd name="T20" fmla="*/ 117 w 117"/>
                <a:gd name="T21" fmla="*/ 14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7" h="93">
                  <a:moveTo>
                    <a:pt x="117" y="14"/>
                  </a:moveTo>
                  <a:lnTo>
                    <a:pt x="64" y="54"/>
                  </a:lnTo>
                  <a:lnTo>
                    <a:pt x="25" y="93"/>
                  </a:lnTo>
                  <a:lnTo>
                    <a:pt x="0" y="89"/>
                  </a:lnTo>
                  <a:lnTo>
                    <a:pt x="6" y="68"/>
                  </a:lnTo>
                  <a:lnTo>
                    <a:pt x="16" y="45"/>
                  </a:lnTo>
                  <a:lnTo>
                    <a:pt x="54" y="20"/>
                  </a:lnTo>
                  <a:lnTo>
                    <a:pt x="69" y="4"/>
                  </a:lnTo>
                  <a:lnTo>
                    <a:pt x="89" y="0"/>
                  </a:lnTo>
                  <a:lnTo>
                    <a:pt x="117" y="0"/>
                  </a:lnTo>
                  <a:lnTo>
                    <a:pt x="117" y="14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" name="Freeform 192"/>
            <p:cNvSpPr>
              <a:spLocks/>
            </p:cNvSpPr>
            <p:nvPr/>
          </p:nvSpPr>
          <p:spPr bwMode="auto">
            <a:xfrm>
              <a:off x="2910" y="2195"/>
              <a:ext cx="101" cy="54"/>
            </a:xfrm>
            <a:custGeom>
              <a:avLst/>
              <a:gdLst>
                <a:gd name="T0" fmla="*/ 86 w 101"/>
                <a:gd name="T1" fmla="*/ 12 h 54"/>
                <a:gd name="T2" fmla="*/ 101 w 101"/>
                <a:gd name="T3" fmla="*/ 12 h 54"/>
                <a:gd name="T4" fmla="*/ 73 w 101"/>
                <a:gd name="T5" fmla="*/ 25 h 54"/>
                <a:gd name="T6" fmla="*/ 48 w 101"/>
                <a:gd name="T7" fmla="*/ 31 h 54"/>
                <a:gd name="T8" fmla="*/ 19 w 101"/>
                <a:gd name="T9" fmla="*/ 54 h 54"/>
                <a:gd name="T10" fmla="*/ 4 w 101"/>
                <a:gd name="T11" fmla="*/ 54 h 54"/>
                <a:gd name="T12" fmla="*/ 0 w 101"/>
                <a:gd name="T13" fmla="*/ 41 h 54"/>
                <a:gd name="T14" fmla="*/ 0 w 101"/>
                <a:gd name="T15" fmla="*/ 25 h 54"/>
                <a:gd name="T16" fmla="*/ 29 w 101"/>
                <a:gd name="T17" fmla="*/ 6 h 54"/>
                <a:gd name="T18" fmla="*/ 57 w 101"/>
                <a:gd name="T19" fmla="*/ 0 h 54"/>
                <a:gd name="T20" fmla="*/ 77 w 101"/>
                <a:gd name="T21" fmla="*/ 0 h 54"/>
                <a:gd name="T22" fmla="*/ 86 w 101"/>
                <a:gd name="T23" fmla="*/ 12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1" h="54">
                  <a:moveTo>
                    <a:pt x="86" y="12"/>
                  </a:moveTo>
                  <a:lnTo>
                    <a:pt x="101" y="12"/>
                  </a:lnTo>
                  <a:lnTo>
                    <a:pt x="73" y="25"/>
                  </a:lnTo>
                  <a:lnTo>
                    <a:pt x="48" y="31"/>
                  </a:lnTo>
                  <a:lnTo>
                    <a:pt x="19" y="54"/>
                  </a:lnTo>
                  <a:lnTo>
                    <a:pt x="4" y="54"/>
                  </a:lnTo>
                  <a:lnTo>
                    <a:pt x="0" y="41"/>
                  </a:lnTo>
                  <a:lnTo>
                    <a:pt x="0" y="25"/>
                  </a:lnTo>
                  <a:lnTo>
                    <a:pt x="29" y="6"/>
                  </a:lnTo>
                  <a:lnTo>
                    <a:pt x="57" y="0"/>
                  </a:lnTo>
                  <a:lnTo>
                    <a:pt x="77" y="0"/>
                  </a:lnTo>
                  <a:lnTo>
                    <a:pt x="86" y="12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" name="Freeform 193"/>
            <p:cNvSpPr>
              <a:spLocks/>
            </p:cNvSpPr>
            <p:nvPr/>
          </p:nvSpPr>
          <p:spPr bwMode="auto">
            <a:xfrm>
              <a:off x="2651" y="2211"/>
              <a:ext cx="234" cy="123"/>
            </a:xfrm>
            <a:custGeom>
              <a:avLst/>
              <a:gdLst>
                <a:gd name="T0" fmla="*/ 157 w 234"/>
                <a:gd name="T1" fmla="*/ 15 h 123"/>
                <a:gd name="T2" fmla="*/ 195 w 234"/>
                <a:gd name="T3" fmla="*/ 25 h 123"/>
                <a:gd name="T4" fmla="*/ 205 w 234"/>
                <a:gd name="T5" fmla="*/ 29 h 123"/>
                <a:gd name="T6" fmla="*/ 215 w 234"/>
                <a:gd name="T7" fmla="*/ 29 h 123"/>
                <a:gd name="T8" fmla="*/ 234 w 234"/>
                <a:gd name="T9" fmla="*/ 73 h 123"/>
                <a:gd name="T10" fmla="*/ 170 w 234"/>
                <a:gd name="T11" fmla="*/ 63 h 123"/>
                <a:gd name="T12" fmla="*/ 167 w 234"/>
                <a:gd name="T13" fmla="*/ 69 h 123"/>
                <a:gd name="T14" fmla="*/ 126 w 234"/>
                <a:gd name="T15" fmla="*/ 88 h 123"/>
                <a:gd name="T16" fmla="*/ 122 w 234"/>
                <a:gd name="T17" fmla="*/ 88 h 123"/>
                <a:gd name="T18" fmla="*/ 117 w 234"/>
                <a:gd name="T19" fmla="*/ 82 h 123"/>
                <a:gd name="T20" fmla="*/ 107 w 234"/>
                <a:gd name="T21" fmla="*/ 92 h 123"/>
                <a:gd name="T22" fmla="*/ 88 w 234"/>
                <a:gd name="T23" fmla="*/ 82 h 123"/>
                <a:gd name="T24" fmla="*/ 15 w 234"/>
                <a:gd name="T25" fmla="*/ 117 h 123"/>
                <a:gd name="T26" fmla="*/ 9 w 234"/>
                <a:gd name="T27" fmla="*/ 123 h 123"/>
                <a:gd name="T28" fmla="*/ 0 w 234"/>
                <a:gd name="T29" fmla="*/ 113 h 123"/>
                <a:gd name="T30" fmla="*/ 59 w 234"/>
                <a:gd name="T31" fmla="*/ 63 h 123"/>
                <a:gd name="T32" fmla="*/ 69 w 234"/>
                <a:gd name="T33" fmla="*/ 63 h 123"/>
                <a:gd name="T34" fmla="*/ 73 w 234"/>
                <a:gd name="T35" fmla="*/ 50 h 123"/>
                <a:gd name="T36" fmla="*/ 126 w 234"/>
                <a:gd name="T37" fmla="*/ 0 h 123"/>
                <a:gd name="T38" fmla="*/ 157 w 234"/>
                <a:gd name="T39" fmla="*/ 9 h 123"/>
                <a:gd name="T40" fmla="*/ 157 w 234"/>
                <a:gd name="T41" fmla="*/ 15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34" h="123">
                  <a:moveTo>
                    <a:pt x="157" y="15"/>
                  </a:moveTo>
                  <a:lnTo>
                    <a:pt x="195" y="25"/>
                  </a:lnTo>
                  <a:lnTo>
                    <a:pt x="205" y="29"/>
                  </a:lnTo>
                  <a:lnTo>
                    <a:pt x="215" y="29"/>
                  </a:lnTo>
                  <a:lnTo>
                    <a:pt x="234" y="73"/>
                  </a:lnTo>
                  <a:lnTo>
                    <a:pt x="170" y="63"/>
                  </a:lnTo>
                  <a:lnTo>
                    <a:pt x="167" y="69"/>
                  </a:lnTo>
                  <a:lnTo>
                    <a:pt x="126" y="88"/>
                  </a:lnTo>
                  <a:lnTo>
                    <a:pt x="122" y="88"/>
                  </a:lnTo>
                  <a:lnTo>
                    <a:pt x="117" y="82"/>
                  </a:lnTo>
                  <a:lnTo>
                    <a:pt x="107" y="92"/>
                  </a:lnTo>
                  <a:lnTo>
                    <a:pt x="88" y="82"/>
                  </a:lnTo>
                  <a:lnTo>
                    <a:pt x="15" y="117"/>
                  </a:lnTo>
                  <a:lnTo>
                    <a:pt x="9" y="123"/>
                  </a:lnTo>
                  <a:lnTo>
                    <a:pt x="0" y="113"/>
                  </a:lnTo>
                  <a:lnTo>
                    <a:pt x="59" y="63"/>
                  </a:lnTo>
                  <a:lnTo>
                    <a:pt x="69" y="63"/>
                  </a:lnTo>
                  <a:lnTo>
                    <a:pt x="73" y="50"/>
                  </a:lnTo>
                  <a:lnTo>
                    <a:pt x="126" y="0"/>
                  </a:lnTo>
                  <a:lnTo>
                    <a:pt x="157" y="9"/>
                  </a:lnTo>
                  <a:lnTo>
                    <a:pt x="157" y="15"/>
                  </a:lnTo>
                  <a:close/>
                </a:path>
              </a:pathLst>
            </a:custGeom>
            <a:solidFill>
              <a:srgbClr val="CFCF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" name="Freeform 194"/>
            <p:cNvSpPr>
              <a:spLocks/>
            </p:cNvSpPr>
            <p:nvPr/>
          </p:nvSpPr>
          <p:spPr bwMode="auto">
            <a:xfrm>
              <a:off x="2904" y="2217"/>
              <a:ext cx="240" cy="253"/>
            </a:xfrm>
            <a:custGeom>
              <a:avLst/>
              <a:gdLst>
                <a:gd name="T0" fmla="*/ 180 w 240"/>
                <a:gd name="T1" fmla="*/ 3 h 253"/>
                <a:gd name="T2" fmla="*/ 190 w 240"/>
                <a:gd name="T3" fmla="*/ 19 h 253"/>
                <a:gd name="T4" fmla="*/ 177 w 240"/>
                <a:gd name="T5" fmla="*/ 48 h 253"/>
                <a:gd name="T6" fmla="*/ 180 w 240"/>
                <a:gd name="T7" fmla="*/ 53 h 253"/>
                <a:gd name="T8" fmla="*/ 171 w 240"/>
                <a:gd name="T9" fmla="*/ 72 h 253"/>
                <a:gd name="T10" fmla="*/ 171 w 240"/>
                <a:gd name="T11" fmla="*/ 86 h 253"/>
                <a:gd name="T12" fmla="*/ 200 w 240"/>
                <a:gd name="T13" fmla="*/ 111 h 253"/>
                <a:gd name="T14" fmla="*/ 211 w 240"/>
                <a:gd name="T15" fmla="*/ 145 h 253"/>
                <a:gd name="T16" fmla="*/ 240 w 240"/>
                <a:gd name="T17" fmla="*/ 174 h 253"/>
                <a:gd name="T18" fmla="*/ 234 w 240"/>
                <a:gd name="T19" fmla="*/ 195 h 253"/>
                <a:gd name="T20" fmla="*/ 221 w 240"/>
                <a:gd name="T21" fmla="*/ 199 h 253"/>
                <a:gd name="T22" fmla="*/ 200 w 240"/>
                <a:gd name="T23" fmla="*/ 218 h 253"/>
                <a:gd name="T24" fmla="*/ 136 w 240"/>
                <a:gd name="T25" fmla="*/ 253 h 253"/>
                <a:gd name="T26" fmla="*/ 117 w 240"/>
                <a:gd name="T27" fmla="*/ 209 h 253"/>
                <a:gd name="T28" fmla="*/ 123 w 240"/>
                <a:gd name="T29" fmla="*/ 214 h 253"/>
                <a:gd name="T30" fmla="*/ 161 w 240"/>
                <a:gd name="T31" fmla="*/ 174 h 253"/>
                <a:gd name="T32" fmla="*/ 161 w 240"/>
                <a:gd name="T33" fmla="*/ 151 h 253"/>
                <a:gd name="T34" fmla="*/ 190 w 240"/>
                <a:gd name="T35" fmla="*/ 151 h 253"/>
                <a:gd name="T36" fmla="*/ 205 w 240"/>
                <a:gd name="T37" fmla="*/ 140 h 253"/>
                <a:gd name="T38" fmla="*/ 180 w 240"/>
                <a:gd name="T39" fmla="*/ 120 h 253"/>
                <a:gd name="T40" fmla="*/ 177 w 240"/>
                <a:gd name="T41" fmla="*/ 126 h 253"/>
                <a:gd name="T42" fmla="*/ 167 w 240"/>
                <a:gd name="T43" fmla="*/ 126 h 253"/>
                <a:gd name="T44" fmla="*/ 142 w 240"/>
                <a:gd name="T45" fmla="*/ 76 h 253"/>
                <a:gd name="T46" fmla="*/ 83 w 240"/>
                <a:gd name="T47" fmla="*/ 82 h 253"/>
                <a:gd name="T48" fmla="*/ 73 w 240"/>
                <a:gd name="T49" fmla="*/ 92 h 253"/>
                <a:gd name="T50" fmla="*/ 50 w 240"/>
                <a:gd name="T51" fmla="*/ 76 h 253"/>
                <a:gd name="T52" fmla="*/ 10 w 240"/>
                <a:gd name="T53" fmla="*/ 76 h 253"/>
                <a:gd name="T54" fmla="*/ 0 w 240"/>
                <a:gd name="T55" fmla="*/ 57 h 253"/>
                <a:gd name="T56" fmla="*/ 35 w 240"/>
                <a:gd name="T57" fmla="*/ 63 h 253"/>
                <a:gd name="T58" fmla="*/ 73 w 240"/>
                <a:gd name="T59" fmla="*/ 28 h 253"/>
                <a:gd name="T60" fmla="*/ 113 w 240"/>
                <a:gd name="T61" fmla="*/ 13 h 253"/>
                <a:gd name="T62" fmla="*/ 117 w 240"/>
                <a:gd name="T63" fmla="*/ 9 h 253"/>
                <a:gd name="T64" fmla="*/ 136 w 240"/>
                <a:gd name="T65" fmla="*/ 0 h 253"/>
                <a:gd name="T66" fmla="*/ 167 w 240"/>
                <a:gd name="T67" fmla="*/ 3 h 253"/>
                <a:gd name="T68" fmla="*/ 180 w 240"/>
                <a:gd name="T69" fmla="*/ 3 h 2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40" h="253">
                  <a:moveTo>
                    <a:pt x="180" y="3"/>
                  </a:moveTo>
                  <a:lnTo>
                    <a:pt x="190" y="19"/>
                  </a:lnTo>
                  <a:lnTo>
                    <a:pt x="177" y="48"/>
                  </a:lnTo>
                  <a:lnTo>
                    <a:pt x="180" y="53"/>
                  </a:lnTo>
                  <a:lnTo>
                    <a:pt x="171" y="72"/>
                  </a:lnTo>
                  <a:lnTo>
                    <a:pt x="171" y="86"/>
                  </a:lnTo>
                  <a:lnTo>
                    <a:pt x="200" y="111"/>
                  </a:lnTo>
                  <a:lnTo>
                    <a:pt x="211" y="145"/>
                  </a:lnTo>
                  <a:lnTo>
                    <a:pt x="240" y="174"/>
                  </a:lnTo>
                  <a:lnTo>
                    <a:pt x="234" y="195"/>
                  </a:lnTo>
                  <a:lnTo>
                    <a:pt x="221" y="199"/>
                  </a:lnTo>
                  <a:lnTo>
                    <a:pt x="200" y="218"/>
                  </a:lnTo>
                  <a:lnTo>
                    <a:pt x="136" y="253"/>
                  </a:lnTo>
                  <a:lnTo>
                    <a:pt x="117" y="209"/>
                  </a:lnTo>
                  <a:lnTo>
                    <a:pt x="123" y="214"/>
                  </a:lnTo>
                  <a:lnTo>
                    <a:pt x="161" y="174"/>
                  </a:lnTo>
                  <a:lnTo>
                    <a:pt x="161" y="151"/>
                  </a:lnTo>
                  <a:lnTo>
                    <a:pt x="190" y="151"/>
                  </a:lnTo>
                  <a:lnTo>
                    <a:pt x="205" y="140"/>
                  </a:lnTo>
                  <a:lnTo>
                    <a:pt x="180" y="120"/>
                  </a:lnTo>
                  <a:lnTo>
                    <a:pt x="177" y="126"/>
                  </a:lnTo>
                  <a:lnTo>
                    <a:pt x="167" y="126"/>
                  </a:lnTo>
                  <a:lnTo>
                    <a:pt x="142" y="76"/>
                  </a:lnTo>
                  <a:lnTo>
                    <a:pt x="83" y="82"/>
                  </a:lnTo>
                  <a:lnTo>
                    <a:pt x="73" y="92"/>
                  </a:lnTo>
                  <a:lnTo>
                    <a:pt x="50" y="76"/>
                  </a:lnTo>
                  <a:lnTo>
                    <a:pt x="10" y="76"/>
                  </a:lnTo>
                  <a:lnTo>
                    <a:pt x="0" y="57"/>
                  </a:lnTo>
                  <a:lnTo>
                    <a:pt x="35" y="63"/>
                  </a:lnTo>
                  <a:lnTo>
                    <a:pt x="73" y="28"/>
                  </a:lnTo>
                  <a:lnTo>
                    <a:pt x="113" y="13"/>
                  </a:lnTo>
                  <a:lnTo>
                    <a:pt x="117" y="9"/>
                  </a:lnTo>
                  <a:lnTo>
                    <a:pt x="136" y="0"/>
                  </a:lnTo>
                  <a:lnTo>
                    <a:pt x="167" y="3"/>
                  </a:lnTo>
                  <a:lnTo>
                    <a:pt x="180" y="3"/>
                  </a:lnTo>
                  <a:close/>
                </a:path>
              </a:pathLst>
            </a:custGeom>
            <a:solidFill>
              <a:srgbClr val="CFCF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" name="Freeform 195"/>
            <p:cNvSpPr>
              <a:spLocks/>
            </p:cNvSpPr>
            <p:nvPr/>
          </p:nvSpPr>
          <p:spPr bwMode="auto">
            <a:xfrm>
              <a:off x="2447" y="2230"/>
              <a:ext cx="73" cy="44"/>
            </a:xfrm>
            <a:custGeom>
              <a:avLst/>
              <a:gdLst>
                <a:gd name="T0" fmla="*/ 73 w 73"/>
                <a:gd name="T1" fmla="*/ 44 h 44"/>
                <a:gd name="T2" fmla="*/ 14 w 73"/>
                <a:gd name="T3" fmla="*/ 31 h 44"/>
                <a:gd name="T4" fmla="*/ 0 w 73"/>
                <a:gd name="T5" fmla="*/ 15 h 44"/>
                <a:gd name="T6" fmla="*/ 14 w 73"/>
                <a:gd name="T7" fmla="*/ 0 h 44"/>
                <a:gd name="T8" fmla="*/ 58 w 73"/>
                <a:gd name="T9" fmla="*/ 19 h 44"/>
                <a:gd name="T10" fmla="*/ 73 w 73"/>
                <a:gd name="T11" fmla="*/ 44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3" h="44">
                  <a:moveTo>
                    <a:pt x="73" y="44"/>
                  </a:moveTo>
                  <a:lnTo>
                    <a:pt x="14" y="31"/>
                  </a:lnTo>
                  <a:lnTo>
                    <a:pt x="0" y="15"/>
                  </a:lnTo>
                  <a:lnTo>
                    <a:pt x="14" y="0"/>
                  </a:lnTo>
                  <a:lnTo>
                    <a:pt x="58" y="19"/>
                  </a:lnTo>
                  <a:lnTo>
                    <a:pt x="73" y="44"/>
                  </a:lnTo>
                  <a:close/>
                </a:path>
              </a:pathLst>
            </a:custGeom>
            <a:solidFill>
              <a:srgbClr val="7399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" name="Freeform 196"/>
            <p:cNvSpPr>
              <a:spLocks/>
            </p:cNvSpPr>
            <p:nvPr/>
          </p:nvSpPr>
          <p:spPr bwMode="auto">
            <a:xfrm>
              <a:off x="2372" y="2284"/>
              <a:ext cx="148" cy="117"/>
            </a:xfrm>
            <a:custGeom>
              <a:avLst/>
              <a:gdLst>
                <a:gd name="T0" fmla="*/ 148 w 148"/>
                <a:gd name="T1" fmla="*/ 25 h 117"/>
                <a:gd name="T2" fmla="*/ 129 w 148"/>
                <a:gd name="T3" fmla="*/ 44 h 117"/>
                <a:gd name="T4" fmla="*/ 94 w 148"/>
                <a:gd name="T5" fmla="*/ 50 h 117"/>
                <a:gd name="T6" fmla="*/ 85 w 148"/>
                <a:gd name="T7" fmla="*/ 50 h 117"/>
                <a:gd name="T8" fmla="*/ 69 w 148"/>
                <a:gd name="T9" fmla="*/ 84 h 117"/>
                <a:gd name="T10" fmla="*/ 60 w 148"/>
                <a:gd name="T11" fmla="*/ 98 h 117"/>
                <a:gd name="T12" fmla="*/ 25 w 148"/>
                <a:gd name="T13" fmla="*/ 103 h 117"/>
                <a:gd name="T14" fmla="*/ 0 w 148"/>
                <a:gd name="T15" fmla="*/ 117 h 117"/>
                <a:gd name="T16" fmla="*/ 10 w 148"/>
                <a:gd name="T17" fmla="*/ 103 h 117"/>
                <a:gd name="T18" fmla="*/ 0 w 148"/>
                <a:gd name="T19" fmla="*/ 94 h 117"/>
                <a:gd name="T20" fmla="*/ 6 w 148"/>
                <a:gd name="T21" fmla="*/ 44 h 117"/>
                <a:gd name="T22" fmla="*/ 31 w 148"/>
                <a:gd name="T23" fmla="*/ 25 h 117"/>
                <a:gd name="T24" fmla="*/ 104 w 148"/>
                <a:gd name="T25" fmla="*/ 0 h 117"/>
                <a:gd name="T26" fmla="*/ 133 w 148"/>
                <a:gd name="T27" fmla="*/ 9 h 117"/>
                <a:gd name="T28" fmla="*/ 148 w 148"/>
                <a:gd name="T29" fmla="*/ 25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8" h="117">
                  <a:moveTo>
                    <a:pt x="148" y="25"/>
                  </a:moveTo>
                  <a:lnTo>
                    <a:pt x="129" y="44"/>
                  </a:lnTo>
                  <a:lnTo>
                    <a:pt x="94" y="50"/>
                  </a:lnTo>
                  <a:lnTo>
                    <a:pt x="85" y="50"/>
                  </a:lnTo>
                  <a:lnTo>
                    <a:pt x="69" y="84"/>
                  </a:lnTo>
                  <a:lnTo>
                    <a:pt x="60" y="98"/>
                  </a:lnTo>
                  <a:lnTo>
                    <a:pt x="25" y="103"/>
                  </a:lnTo>
                  <a:lnTo>
                    <a:pt x="0" y="117"/>
                  </a:lnTo>
                  <a:lnTo>
                    <a:pt x="10" y="103"/>
                  </a:lnTo>
                  <a:lnTo>
                    <a:pt x="0" y="94"/>
                  </a:lnTo>
                  <a:lnTo>
                    <a:pt x="6" y="44"/>
                  </a:lnTo>
                  <a:lnTo>
                    <a:pt x="31" y="25"/>
                  </a:lnTo>
                  <a:lnTo>
                    <a:pt x="104" y="0"/>
                  </a:lnTo>
                  <a:lnTo>
                    <a:pt x="133" y="9"/>
                  </a:lnTo>
                  <a:lnTo>
                    <a:pt x="148" y="25"/>
                  </a:lnTo>
                  <a:close/>
                </a:path>
              </a:pathLst>
            </a:custGeom>
            <a:solidFill>
              <a:srgbClr val="CFCF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" name="Freeform 197"/>
            <p:cNvSpPr>
              <a:spLocks/>
            </p:cNvSpPr>
            <p:nvPr/>
          </p:nvSpPr>
          <p:spPr bwMode="auto">
            <a:xfrm>
              <a:off x="2679" y="2293"/>
              <a:ext cx="177" cy="108"/>
            </a:xfrm>
            <a:custGeom>
              <a:avLst/>
              <a:gdLst>
                <a:gd name="T0" fmla="*/ 177 w 177"/>
                <a:gd name="T1" fmla="*/ 25 h 108"/>
                <a:gd name="T2" fmla="*/ 148 w 177"/>
                <a:gd name="T3" fmla="*/ 50 h 108"/>
                <a:gd name="T4" fmla="*/ 75 w 177"/>
                <a:gd name="T5" fmla="*/ 79 h 108"/>
                <a:gd name="T6" fmla="*/ 31 w 177"/>
                <a:gd name="T7" fmla="*/ 108 h 108"/>
                <a:gd name="T8" fmla="*/ 0 w 177"/>
                <a:gd name="T9" fmla="*/ 104 h 108"/>
                <a:gd name="T10" fmla="*/ 6 w 177"/>
                <a:gd name="T11" fmla="*/ 85 h 108"/>
                <a:gd name="T12" fmla="*/ 0 w 177"/>
                <a:gd name="T13" fmla="*/ 79 h 108"/>
                <a:gd name="T14" fmla="*/ 6 w 177"/>
                <a:gd name="T15" fmla="*/ 85 h 108"/>
                <a:gd name="T16" fmla="*/ 10 w 177"/>
                <a:gd name="T17" fmla="*/ 79 h 108"/>
                <a:gd name="T18" fmla="*/ 10 w 177"/>
                <a:gd name="T19" fmla="*/ 69 h 108"/>
                <a:gd name="T20" fmla="*/ 16 w 177"/>
                <a:gd name="T21" fmla="*/ 75 h 108"/>
                <a:gd name="T22" fmla="*/ 45 w 177"/>
                <a:gd name="T23" fmla="*/ 44 h 108"/>
                <a:gd name="T24" fmla="*/ 45 w 177"/>
                <a:gd name="T25" fmla="*/ 41 h 108"/>
                <a:gd name="T26" fmla="*/ 54 w 177"/>
                <a:gd name="T27" fmla="*/ 31 h 108"/>
                <a:gd name="T28" fmla="*/ 79 w 177"/>
                <a:gd name="T29" fmla="*/ 41 h 108"/>
                <a:gd name="T30" fmla="*/ 114 w 177"/>
                <a:gd name="T31" fmla="*/ 25 h 108"/>
                <a:gd name="T32" fmla="*/ 133 w 177"/>
                <a:gd name="T33" fmla="*/ 6 h 108"/>
                <a:gd name="T34" fmla="*/ 133 w 177"/>
                <a:gd name="T35" fmla="*/ 10 h 108"/>
                <a:gd name="T36" fmla="*/ 139 w 177"/>
                <a:gd name="T37" fmla="*/ 16 h 108"/>
                <a:gd name="T38" fmla="*/ 152 w 177"/>
                <a:gd name="T39" fmla="*/ 0 h 108"/>
                <a:gd name="T40" fmla="*/ 177 w 177"/>
                <a:gd name="T41" fmla="*/ 10 h 108"/>
                <a:gd name="T42" fmla="*/ 177 w 177"/>
                <a:gd name="T43" fmla="*/ 25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77" h="108">
                  <a:moveTo>
                    <a:pt x="177" y="25"/>
                  </a:moveTo>
                  <a:lnTo>
                    <a:pt x="148" y="50"/>
                  </a:lnTo>
                  <a:lnTo>
                    <a:pt x="75" y="79"/>
                  </a:lnTo>
                  <a:lnTo>
                    <a:pt x="31" y="108"/>
                  </a:lnTo>
                  <a:lnTo>
                    <a:pt x="0" y="104"/>
                  </a:lnTo>
                  <a:lnTo>
                    <a:pt x="6" y="85"/>
                  </a:lnTo>
                  <a:lnTo>
                    <a:pt x="0" y="79"/>
                  </a:lnTo>
                  <a:lnTo>
                    <a:pt x="6" y="85"/>
                  </a:lnTo>
                  <a:lnTo>
                    <a:pt x="10" y="79"/>
                  </a:lnTo>
                  <a:lnTo>
                    <a:pt x="10" y="69"/>
                  </a:lnTo>
                  <a:lnTo>
                    <a:pt x="16" y="75"/>
                  </a:lnTo>
                  <a:lnTo>
                    <a:pt x="45" y="44"/>
                  </a:lnTo>
                  <a:lnTo>
                    <a:pt x="45" y="41"/>
                  </a:lnTo>
                  <a:lnTo>
                    <a:pt x="54" y="31"/>
                  </a:lnTo>
                  <a:lnTo>
                    <a:pt x="79" y="41"/>
                  </a:lnTo>
                  <a:lnTo>
                    <a:pt x="114" y="25"/>
                  </a:lnTo>
                  <a:lnTo>
                    <a:pt x="133" y="6"/>
                  </a:lnTo>
                  <a:lnTo>
                    <a:pt x="133" y="10"/>
                  </a:lnTo>
                  <a:lnTo>
                    <a:pt x="139" y="16"/>
                  </a:lnTo>
                  <a:lnTo>
                    <a:pt x="152" y="0"/>
                  </a:lnTo>
                  <a:lnTo>
                    <a:pt x="177" y="10"/>
                  </a:lnTo>
                  <a:lnTo>
                    <a:pt x="177" y="25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" name="Freeform 198"/>
            <p:cNvSpPr>
              <a:spLocks/>
            </p:cNvSpPr>
            <p:nvPr/>
          </p:nvSpPr>
          <p:spPr bwMode="auto">
            <a:xfrm>
              <a:off x="2480" y="2299"/>
              <a:ext cx="127" cy="63"/>
            </a:xfrm>
            <a:custGeom>
              <a:avLst/>
              <a:gdLst>
                <a:gd name="T0" fmla="*/ 127 w 127"/>
                <a:gd name="T1" fmla="*/ 38 h 63"/>
                <a:gd name="T2" fmla="*/ 127 w 127"/>
                <a:gd name="T3" fmla="*/ 48 h 63"/>
                <a:gd name="T4" fmla="*/ 63 w 127"/>
                <a:gd name="T5" fmla="*/ 58 h 63"/>
                <a:gd name="T6" fmla="*/ 31 w 127"/>
                <a:gd name="T7" fmla="*/ 63 h 63"/>
                <a:gd name="T8" fmla="*/ 0 w 127"/>
                <a:gd name="T9" fmla="*/ 54 h 63"/>
                <a:gd name="T10" fmla="*/ 50 w 127"/>
                <a:gd name="T11" fmla="*/ 38 h 63"/>
                <a:gd name="T12" fmla="*/ 59 w 127"/>
                <a:gd name="T13" fmla="*/ 25 h 63"/>
                <a:gd name="T14" fmla="*/ 54 w 127"/>
                <a:gd name="T15" fmla="*/ 0 h 63"/>
                <a:gd name="T16" fmla="*/ 117 w 127"/>
                <a:gd name="T17" fmla="*/ 29 h 63"/>
                <a:gd name="T18" fmla="*/ 127 w 127"/>
                <a:gd name="T19" fmla="*/ 38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7" h="63">
                  <a:moveTo>
                    <a:pt x="127" y="38"/>
                  </a:moveTo>
                  <a:lnTo>
                    <a:pt x="127" y="48"/>
                  </a:lnTo>
                  <a:lnTo>
                    <a:pt x="63" y="58"/>
                  </a:lnTo>
                  <a:lnTo>
                    <a:pt x="31" y="63"/>
                  </a:lnTo>
                  <a:lnTo>
                    <a:pt x="0" y="54"/>
                  </a:lnTo>
                  <a:lnTo>
                    <a:pt x="50" y="38"/>
                  </a:lnTo>
                  <a:lnTo>
                    <a:pt x="59" y="25"/>
                  </a:lnTo>
                  <a:lnTo>
                    <a:pt x="54" y="0"/>
                  </a:lnTo>
                  <a:lnTo>
                    <a:pt x="117" y="29"/>
                  </a:lnTo>
                  <a:lnTo>
                    <a:pt x="127" y="38"/>
                  </a:lnTo>
                  <a:close/>
                </a:path>
              </a:pathLst>
            </a:custGeom>
            <a:solidFill>
              <a:srgbClr val="8D99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" name="Freeform 199"/>
            <p:cNvSpPr>
              <a:spLocks/>
            </p:cNvSpPr>
            <p:nvPr/>
          </p:nvSpPr>
          <p:spPr bwMode="auto">
            <a:xfrm>
              <a:off x="2704" y="2318"/>
              <a:ext cx="259" cy="171"/>
            </a:xfrm>
            <a:custGeom>
              <a:avLst/>
              <a:gdLst>
                <a:gd name="T0" fmla="*/ 259 w 259"/>
                <a:gd name="T1" fmla="*/ 29 h 171"/>
                <a:gd name="T2" fmla="*/ 229 w 259"/>
                <a:gd name="T3" fmla="*/ 64 h 171"/>
                <a:gd name="T4" fmla="*/ 229 w 259"/>
                <a:gd name="T5" fmla="*/ 94 h 171"/>
                <a:gd name="T6" fmla="*/ 235 w 259"/>
                <a:gd name="T7" fmla="*/ 98 h 171"/>
                <a:gd name="T8" fmla="*/ 225 w 259"/>
                <a:gd name="T9" fmla="*/ 108 h 171"/>
                <a:gd name="T10" fmla="*/ 196 w 259"/>
                <a:gd name="T11" fmla="*/ 83 h 171"/>
                <a:gd name="T12" fmla="*/ 171 w 259"/>
                <a:gd name="T13" fmla="*/ 83 h 171"/>
                <a:gd name="T14" fmla="*/ 127 w 259"/>
                <a:gd name="T15" fmla="*/ 123 h 171"/>
                <a:gd name="T16" fmla="*/ 60 w 259"/>
                <a:gd name="T17" fmla="*/ 123 h 171"/>
                <a:gd name="T18" fmla="*/ 20 w 259"/>
                <a:gd name="T19" fmla="*/ 171 h 171"/>
                <a:gd name="T20" fmla="*/ 6 w 259"/>
                <a:gd name="T21" fmla="*/ 152 h 171"/>
                <a:gd name="T22" fmla="*/ 0 w 259"/>
                <a:gd name="T23" fmla="*/ 158 h 171"/>
                <a:gd name="T24" fmla="*/ 0 w 259"/>
                <a:gd name="T25" fmla="*/ 142 h 171"/>
                <a:gd name="T26" fmla="*/ 16 w 259"/>
                <a:gd name="T27" fmla="*/ 127 h 171"/>
                <a:gd name="T28" fmla="*/ 25 w 259"/>
                <a:gd name="T29" fmla="*/ 127 h 171"/>
                <a:gd name="T30" fmla="*/ 35 w 259"/>
                <a:gd name="T31" fmla="*/ 113 h 171"/>
                <a:gd name="T32" fmla="*/ 50 w 259"/>
                <a:gd name="T33" fmla="*/ 98 h 171"/>
                <a:gd name="T34" fmla="*/ 45 w 259"/>
                <a:gd name="T35" fmla="*/ 94 h 171"/>
                <a:gd name="T36" fmla="*/ 60 w 259"/>
                <a:gd name="T37" fmla="*/ 69 h 171"/>
                <a:gd name="T38" fmla="*/ 152 w 259"/>
                <a:gd name="T39" fmla="*/ 29 h 171"/>
                <a:gd name="T40" fmla="*/ 162 w 259"/>
                <a:gd name="T41" fmla="*/ 16 h 171"/>
                <a:gd name="T42" fmla="*/ 190 w 259"/>
                <a:gd name="T43" fmla="*/ 0 h 171"/>
                <a:gd name="T44" fmla="*/ 219 w 259"/>
                <a:gd name="T45" fmla="*/ 6 h 171"/>
                <a:gd name="T46" fmla="*/ 259 w 259"/>
                <a:gd name="T47" fmla="*/ 29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59" h="171">
                  <a:moveTo>
                    <a:pt x="259" y="29"/>
                  </a:moveTo>
                  <a:lnTo>
                    <a:pt x="229" y="64"/>
                  </a:lnTo>
                  <a:lnTo>
                    <a:pt x="229" y="94"/>
                  </a:lnTo>
                  <a:lnTo>
                    <a:pt x="235" y="98"/>
                  </a:lnTo>
                  <a:lnTo>
                    <a:pt x="225" y="108"/>
                  </a:lnTo>
                  <a:lnTo>
                    <a:pt x="196" y="83"/>
                  </a:lnTo>
                  <a:lnTo>
                    <a:pt x="171" y="83"/>
                  </a:lnTo>
                  <a:lnTo>
                    <a:pt x="127" y="123"/>
                  </a:lnTo>
                  <a:lnTo>
                    <a:pt x="60" y="123"/>
                  </a:lnTo>
                  <a:lnTo>
                    <a:pt x="20" y="171"/>
                  </a:lnTo>
                  <a:lnTo>
                    <a:pt x="6" y="152"/>
                  </a:lnTo>
                  <a:lnTo>
                    <a:pt x="0" y="158"/>
                  </a:lnTo>
                  <a:lnTo>
                    <a:pt x="0" y="142"/>
                  </a:lnTo>
                  <a:lnTo>
                    <a:pt x="16" y="127"/>
                  </a:lnTo>
                  <a:lnTo>
                    <a:pt x="25" y="127"/>
                  </a:lnTo>
                  <a:lnTo>
                    <a:pt x="35" y="113"/>
                  </a:lnTo>
                  <a:lnTo>
                    <a:pt x="50" y="98"/>
                  </a:lnTo>
                  <a:lnTo>
                    <a:pt x="45" y="94"/>
                  </a:lnTo>
                  <a:lnTo>
                    <a:pt x="60" y="69"/>
                  </a:lnTo>
                  <a:lnTo>
                    <a:pt x="152" y="29"/>
                  </a:lnTo>
                  <a:lnTo>
                    <a:pt x="162" y="16"/>
                  </a:lnTo>
                  <a:lnTo>
                    <a:pt x="190" y="0"/>
                  </a:lnTo>
                  <a:lnTo>
                    <a:pt x="219" y="6"/>
                  </a:lnTo>
                  <a:lnTo>
                    <a:pt x="259" y="29"/>
                  </a:lnTo>
                  <a:close/>
                </a:path>
              </a:pathLst>
            </a:custGeom>
            <a:solidFill>
              <a:srgbClr val="B3C5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" name="Freeform 200"/>
            <p:cNvSpPr>
              <a:spLocks/>
            </p:cNvSpPr>
            <p:nvPr/>
          </p:nvSpPr>
          <p:spPr bwMode="auto">
            <a:xfrm>
              <a:off x="2958" y="2318"/>
              <a:ext cx="92" cy="104"/>
            </a:xfrm>
            <a:custGeom>
              <a:avLst/>
              <a:gdLst>
                <a:gd name="T0" fmla="*/ 92 w 92"/>
                <a:gd name="T1" fmla="*/ 39 h 104"/>
                <a:gd name="T2" fmla="*/ 82 w 92"/>
                <a:gd name="T3" fmla="*/ 79 h 104"/>
                <a:gd name="T4" fmla="*/ 34 w 92"/>
                <a:gd name="T5" fmla="*/ 104 h 104"/>
                <a:gd name="T6" fmla="*/ 25 w 92"/>
                <a:gd name="T7" fmla="*/ 94 h 104"/>
                <a:gd name="T8" fmla="*/ 0 w 92"/>
                <a:gd name="T9" fmla="*/ 94 h 104"/>
                <a:gd name="T10" fmla="*/ 5 w 92"/>
                <a:gd name="T11" fmla="*/ 60 h 104"/>
                <a:gd name="T12" fmla="*/ 9 w 92"/>
                <a:gd name="T13" fmla="*/ 64 h 104"/>
                <a:gd name="T14" fmla="*/ 29 w 92"/>
                <a:gd name="T15" fmla="*/ 44 h 104"/>
                <a:gd name="T16" fmla="*/ 29 w 92"/>
                <a:gd name="T17" fmla="*/ 29 h 104"/>
                <a:gd name="T18" fmla="*/ 9 w 92"/>
                <a:gd name="T19" fmla="*/ 10 h 104"/>
                <a:gd name="T20" fmla="*/ 38 w 92"/>
                <a:gd name="T21" fmla="*/ 10 h 104"/>
                <a:gd name="T22" fmla="*/ 59 w 92"/>
                <a:gd name="T23" fmla="*/ 6 h 104"/>
                <a:gd name="T24" fmla="*/ 59 w 92"/>
                <a:gd name="T25" fmla="*/ 0 h 104"/>
                <a:gd name="T26" fmla="*/ 78 w 92"/>
                <a:gd name="T27" fmla="*/ 0 h 104"/>
                <a:gd name="T28" fmla="*/ 92 w 92"/>
                <a:gd name="T29" fmla="*/ 39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2" h="104">
                  <a:moveTo>
                    <a:pt x="92" y="39"/>
                  </a:moveTo>
                  <a:lnTo>
                    <a:pt x="82" y="79"/>
                  </a:lnTo>
                  <a:lnTo>
                    <a:pt x="34" y="104"/>
                  </a:lnTo>
                  <a:lnTo>
                    <a:pt x="25" y="94"/>
                  </a:lnTo>
                  <a:lnTo>
                    <a:pt x="0" y="94"/>
                  </a:lnTo>
                  <a:lnTo>
                    <a:pt x="5" y="60"/>
                  </a:lnTo>
                  <a:lnTo>
                    <a:pt x="9" y="64"/>
                  </a:lnTo>
                  <a:lnTo>
                    <a:pt x="29" y="44"/>
                  </a:lnTo>
                  <a:lnTo>
                    <a:pt x="29" y="29"/>
                  </a:lnTo>
                  <a:lnTo>
                    <a:pt x="9" y="10"/>
                  </a:lnTo>
                  <a:lnTo>
                    <a:pt x="38" y="10"/>
                  </a:lnTo>
                  <a:lnTo>
                    <a:pt x="59" y="6"/>
                  </a:lnTo>
                  <a:lnTo>
                    <a:pt x="59" y="0"/>
                  </a:lnTo>
                  <a:lnTo>
                    <a:pt x="78" y="0"/>
                  </a:lnTo>
                  <a:lnTo>
                    <a:pt x="92" y="39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" name="Freeform 201"/>
            <p:cNvSpPr>
              <a:spLocks/>
            </p:cNvSpPr>
            <p:nvPr/>
          </p:nvSpPr>
          <p:spPr bwMode="auto">
            <a:xfrm>
              <a:off x="2480" y="2387"/>
              <a:ext cx="107" cy="89"/>
            </a:xfrm>
            <a:custGeom>
              <a:avLst/>
              <a:gdLst>
                <a:gd name="T0" fmla="*/ 82 w 107"/>
                <a:gd name="T1" fmla="*/ 39 h 89"/>
                <a:gd name="T2" fmla="*/ 92 w 107"/>
                <a:gd name="T3" fmla="*/ 39 h 89"/>
                <a:gd name="T4" fmla="*/ 107 w 107"/>
                <a:gd name="T5" fmla="*/ 64 h 89"/>
                <a:gd name="T6" fmla="*/ 73 w 107"/>
                <a:gd name="T7" fmla="*/ 89 h 89"/>
                <a:gd name="T8" fmla="*/ 34 w 107"/>
                <a:gd name="T9" fmla="*/ 73 h 89"/>
                <a:gd name="T10" fmla="*/ 50 w 107"/>
                <a:gd name="T11" fmla="*/ 39 h 89"/>
                <a:gd name="T12" fmla="*/ 15 w 107"/>
                <a:gd name="T13" fmla="*/ 10 h 89"/>
                <a:gd name="T14" fmla="*/ 9 w 107"/>
                <a:gd name="T15" fmla="*/ 4 h 89"/>
                <a:gd name="T16" fmla="*/ 0 w 107"/>
                <a:gd name="T17" fmla="*/ 4 h 89"/>
                <a:gd name="T18" fmla="*/ 6 w 107"/>
                <a:gd name="T19" fmla="*/ 0 h 89"/>
                <a:gd name="T20" fmla="*/ 54 w 107"/>
                <a:gd name="T21" fmla="*/ 4 h 89"/>
                <a:gd name="T22" fmla="*/ 82 w 107"/>
                <a:gd name="T23" fmla="*/ 39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89">
                  <a:moveTo>
                    <a:pt x="82" y="39"/>
                  </a:moveTo>
                  <a:lnTo>
                    <a:pt x="92" y="39"/>
                  </a:lnTo>
                  <a:lnTo>
                    <a:pt x="107" y="64"/>
                  </a:lnTo>
                  <a:lnTo>
                    <a:pt x="73" y="89"/>
                  </a:lnTo>
                  <a:lnTo>
                    <a:pt x="34" y="73"/>
                  </a:lnTo>
                  <a:lnTo>
                    <a:pt x="50" y="39"/>
                  </a:lnTo>
                  <a:lnTo>
                    <a:pt x="15" y="10"/>
                  </a:lnTo>
                  <a:lnTo>
                    <a:pt x="9" y="4"/>
                  </a:lnTo>
                  <a:lnTo>
                    <a:pt x="0" y="4"/>
                  </a:lnTo>
                  <a:lnTo>
                    <a:pt x="6" y="0"/>
                  </a:lnTo>
                  <a:lnTo>
                    <a:pt x="54" y="4"/>
                  </a:lnTo>
                  <a:lnTo>
                    <a:pt x="82" y="39"/>
                  </a:lnTo>
                  <a:close/>
                </a:path>
              </a:pathLst>
            </a:custGeom>
            <a:solidFill>
              <a:srgbClr val="B3C5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6" name="Freeform 202"/>
            <p:cNvSpPr>
              <a:spLocks/>
            </p:cNvSpPr>
            <p:nvPr/>
          </p:nvSpPr>
          <p:spPr bwMode="auto">
            <a:xfrm>
              <a:off x="2388" y="2416"/>
              <a:ext cx="113" cy="88"/>
            </a:xfrm>
            <a:custGeom>
              <a:avLst/>
              <a:gdLst>
                <a:gd name="T0" fmla="*/ 107 w 113"/>
                <a:gd name="T1" fmla="*/ 10 h 88"/>
                <a:gd name="T2" fmla="*/ 113 w 113"/>
                <a:gd name="T3" fmla="*/ 10 h 88"/>
                <a:gd name="T4" fmla="*/ 113 w 113"/>
                <a:gd name="T5" fmla="*/ 25 h 88"/>
                <a:gd name="T6" fmla="*/ 82 w 113"/>
                <a:gd name="T7" fmla="*/ 38 h 88"/>
                <a:gd name="T8" fmla="*/ 53 w 113"/>
                <a:gd name="T9" fmla="*/ 83 h 88"/>
                <a:gd name="T10" fmla="*/ 28 w 113"/>
                <a:gd name="T11" fmla="*/ 83 h 88"/>
                <a:gd name="T12" fmla="*/ 25 w 113"/>
                <a:gd name="T13" fmla="*/ 88 h 88"/>
                <a:gd name="T14" fmla="*/ 25 w 113"/>
                <a:gd name="T15" fmla="*/ 83 h 88"/>
                <a:gd name="T16" fmla="*/ 15 w 113"/>
                <a:gd name="T17" fmla="*/ 79 h 88"/>
                <a:gd name="T18" fmla="*/ 0 w 113"/>
                <a:gd name="T19" fmla="*/ 79 h 88"/>
                <a:gd name="T20" fmla="*/ 4 w 113"/>
                <a:gd name="T21" fmla="*/ 50 h 88"/>
                <a:gd name="T22" fmla="*/ 48 w 113"/>
                <a:gd name="T23" fmla="*/ 0 h 88"/>
                <a:gd name="T24" fmla="*/ 101 w 113"/>
                <a:gd name="T25" fmla="*/ 6 h 88"/>
                <a:gd name="T26" fmla="*/ 107 w 113"/>
                <a:gd name="T27" fmla="*/ 1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13" h="88">
                  <a:moveTo>
                    <a:pt x="107" y="10"/>
                  </a:moveTo>
                  <a:lnTo>
                    <a:pt x="113" y="10"/>
                  </a:lnTo>
                  <a:lnTo>
                    <a:pt x="113" y="25"/>
                  </a:lnTo>
                  <a:lnTo>
                    <a:pt x="82" y="38"/>
                  </a:lnTo>
                  <a:lnTo>
                    <a:pt x="53" y="83"/>
                  </a:lnTo>
                  <a:lnTo>
                    <a:pt x="28" y="83"/>
                  </a:lnTo>
                  <a:lnTo>
                    <a:pt x="25" y="88"/>
                  </a:lnTo>
                  <a:lnTo>
                    <a:pt x="25" y="83"/>
                  </a:lnTo>
                  <a:lnTo>
                    <a:pt x="15" y="79"/>
                  </a:lnTo>
                  <a:lnTo>
                    <a:pt x="0" y="79"/>
                  </a:lnTo>
                  <a:lnTo>
                    <a:pt x="4" y="50"/>
                  </a:lnTo>
                  <a:lnTo>
                    <a:pt x="48" y="0"/>
                  </a:lnTo>
                  <a:lnTo>
                    <a:pt x="101" y="6"/>
                  </a:lnTo>
                  <a:lnTo>
                    <a:pt x="107" y="10"/>
                  </a:lnTo>
                  <a:close/>
                </a:path>
              </a:pathLst>
            </a:custGeom>
            <a:solidFill>
              <a:srgbClr val="CFCF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7" name="Freeform 203"/>
            <p:cNvSpPr>
              <a:spLocks/>
            </p:cNvSpPr>
            <p:nvPr/>
          </p:nvSpPr>
          <p:spPr bwMode="auto">
            <a:xfrm>
              <a:off x="2739" y="2422"/>
              <a:ext cx="165" cy="155"/>
            </a:xfrm>
            <a:custGeom>
              <a:avLst/>
              <a:gdLst>
                <a:gd name="T0" fmla="*/ 161 w 165"/>
                <a:gd name="T1" fmla="*/ 4 h 155"/>
                <a:gd name="T2" fmla="*/ 165 w 165"/>
                <a:gd name="T3" fmla="*/ 13 h 155"/>
                <a:gd name="T4" fmla="*/ 155 w 165"/>
                <a:gd name="T5" fmla="*/ 44 h 155"/>
                <a:gd name="T6" fmla="*/ 127 w 165"/>
                <a:gd name="T7" fmla="*/ 67 h 155"/>
                <a:gd name="T8" fmla="*/ 82 w 165"/>
                <a:gd name="T9" fmla="*/ 82 h 155"/>
                <a:gd name="T10" fmla="*/ 79 w 165"/>
                <a:gd name="T11" fmla="*/ 86 h 155"/>
                <a:gd name="T12" fmla="*/ 79 w 165"/>
                <a:gd name="T13" fmla="*/ 92 h 155"/>
                <a:gd name="T14" fmla="*/ 107 w 165"/>
                <a:gd name="T15" fmla="*/ 92 h 155"/>
                <a:gd name="T16" fmla="*/ 130 w 165"/>
                <a:gd name="T17" fmla="*/ 86 h 155"/>
                <a:gd name="T18" fmla="*/ 146 w 165"/>
                <a:gd name="T19" fmla="*/ 86 h 155"/>
                <a:gd name="T20" fmla="*/ 165 w 165"/>
                <a:gd name="T21" fmla="*/ 111 h 155"/>
                <a:gd name="T22" fmla="*/ 140 w 165"/>
                <a:gd name="T23" fmla="*/ 111 h 155"/>
                <a:gd name="T24" fmla="*/ 69 w 165"/>
                <a:gd name="T25" fmla="*/ 155 h 155"/>
                <a:gd name="T26" fmla="*/ 54 w 165"/>
                <a:gd name="T27" fmla="*/ 126 h 155"/>
                <a:gd name="T28" fmla="*/ 69 w 165"/>
                <a:gd name="T29" fmla="*/ 117 h 155"/>
                <a:gd name="T30" fmla="*/ 82 w 165"/>
                <a:gd name="T31" fmla="*/ 101 h 155"/>
                <a:gd name="T32" fmla="*/ 82 w 165"/>
                <a:gd name="T33" fmla="*/ 98 h 155"/>
                <a:gd name="T34" fmla="*/ 79 w 165"/>
                <a:gd name="T35" fmla="*/ 92 h 155"/>
                <a:gd name="T36" fmla="*/ 44 w 165"/>
                <a:gd name="T37" fmla="*/ 111 h 155"/>
                <a:gd name="T38" fmla="*/ 25 w 165"/>
                <a:gd name="T39" fmla="*/ 146 h 155"/>
                <a:gd name="T40" fmla="*/ 10 w 165"/>
                <a:gd name="T41" fmla="*/ 155 h 155"/>
                <a:gd name="T42" fmla="*/ 0 w 165"/>
                <a:gd name="T43" fmla="*/ 130 h 155"/>
                <a:gd name="T44" fmla="*/ 34 w 165"/>
                <a:gd name="T45" fmla="*/ 44 h 155"/>
                <a:gd name="T46" fmla="*/ 88 w 165"/>
                <a:gd name="T47" fmla="*/ 44 h 155"/>
                <a:gd name="T48" fmla="*/ 92 w 165"/>
                <a:gd name="T49" fmla="*/ 48 h 155"/>
                <a:gd name="T50" fmla="*/ 130 w 165"/>
                <a:gd name="T51" fmla="*/ 13 h 155"/>
                <a:gd name="T52" fmla="*/ 140 w 165"/>
                <a:gd name="T53" fmla="*/ 0 h 155"/>
                <a:gd name="T54" fmla="*/ 155 w 165"/>
                <a:gd name="T55" fmla="*/ 4 h 155"/>
                <a:gd name="T56" fmla="*/ 161 w 165"/>
                <a:gd name="T57" fmla="*/ 4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65" h="155">
                  <a:moveTo>
                    <a:pt x="161" y="4"/>
                  </a:moveTo>
                  <a:lnTo>
                    <a:pt x="165" y="13"/>
                  </a:lnTo>
                  <a:lnTo>
                    <a:pt x="155" y="44"/>
                  </a:lnTo>
                  <a:lnTo>
                    <a:pt x="127" y="67"/>
                  </a:lnTo>
                  <a:lnTo>
                    <a:pt x="82" y="82"/>
                  </a:lnTo>
                  <a:lnTo>
                    <a:pt x="79" y="86"/>
                  </a:lnTo>
                  <a:lnTo>
                    <a:pt x="79" y="92"/>
                  </a:lnTo>
                  <a:lnTo>
                    <a:pt x="107" y="92"/>
                  </a:lnTo>
                  <a:lnTo>
                    <a:pt x="130" y="86"/>
                  </a:lnTo>
                  <a:lnTo>
                    <a:pt x="146" y="86"/>
                  </a:lnTo>
                  <a:lnTo>
                    <a:pt x="165" y="111"/>
                  </a:lnTo>
                  <a:lnTo>
                    <a:pt x="140" y="111"/>
                  </a:lnTo>
                  <a:lnTo>
                    <a:pt x="69" y="155"/>
                  </a:lnTo>
                  <a:lnTo>
                    <a:pt x="54" y="126"/>
                  </a:lnTo>
                  <a:lnTo>
                    <a:pt x="69" y="117"/>
                  </a:lnTo>
                  <a:lnTo>
                    <a:pt x="82" y="101"/>
                  </a:lnTo>
                  <a:lnTo>
                    <a:pt x="82" y="98"/>
                  </a:lnTo>
                  <a:lnTo>
                    <a:pt x="79" y="92"/>
                  </a:lnTo>
                  <a:lnTo>
                    <a:pt x="44" y="111"/>
                  </a:lnTo>
                  <a:lnTo>
                    <a:pt x="25" y="146"/>
                  </a:lnTo>
                  <a:lnTo>
                    <a:pt x="10" y="155"/>
                  </a:lnTo>
                  <a:lnTo>
                    <a:pt x="0" y="130"/>
                  </a:lnTo>
                  <a:lnTo>
                    <a:pt x="34" y="44"/>
                  </a:lnTo>
                  <a:lnTo>
                    <a:pt x="88" y="44"/>
                  </a:lnTo>
                  <a:lnTo>
                    <a:pt x="92" y="48"/>
                  </a:lnTo>
                  <a:lnTo>
                    <a:pt x="130" y="13"/>
                  </a:lnTo>
                  <a:lnTo>
                    <a:pt x="140" y="0"/>
                  </a:lnTo>
                  <a:lnTo>
                    <a:pt x="155" y="4"/>
                  </a:lnTo>
                  <a:lnTo>
                    <a:pt x="161" y="4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8" name="Freeform 204"/>
            <p:cNvSpPr>
              <a:spLocks/>
            </p:cNvSpPr>
            <p:nvPr/>
          </p:nvSpPr>
          <p:spPr bwMode="auto">
            <a:xfrm>
              <a:off x="2910" y="2435"/>
              <a:ext cx="107" cy="98"/>
            </a:xfrm>
            <a:custGeom>
              <a:avLst/>
              <a:gdLst>
                <a:gd name="T0" fmla="*/ 86 w 107"/>
                <a:gd name="T1" fmla="*/ 10 h 98"/>
                <a:gd name="T2" fmla="*/ 107 w 107"/>
                <a:gd name="T3" fmla="*/ 35 h 98"/>
                <a:gd name="T4" fmla="*/ 107 w 107"/>
                <a:gd name="T5" fmla="*/ 69 h 98"/>
                <a:gd name="T6" fmla="*/ 77 w 107"/>
                <a:gd name="T7" fmla="*/ 98 h 98"/>
                <a:gd name="T8" fmla="*/ 19 w 107"/>
                <a:gd name="T9" fmla="*/ 85 h 98"/>
                <a:gd name="T10" fmla="*/ 4 w 107"/>
                <a:gd name="T11" fmla="*/ 73 h 98"/>
                <a:gd name="T12" fmla="*/ 0 w 107"/>
                <a:gd name="T13" fmla="*/ 69 h 98"/>
                <a:gd name="T14" fmla="*/ 13 w 107"/>
                <a:gd name="T15" fmla="*/ 31 h 98"/>
                <a:gd name="T16" fmla="*/ 32 w 107"/>
                <a:gd name="T17" fmla="*/ 0 h 98"/>
                <a:gd name="T18" fmla="*/ 73 w 107"/>
                <a:gd name="T19" fmla="*/ 6 h 98"/>
                <a:gd name="T20" fmla="*/ 86 w 107"/>
                <a:gd name="T21" fmla="*/ 1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7" h="98">
                  <a:moveTo>
                    <a:pt x="86" y="10"/>
                  </a:moveTo>
                  <a:lnTo>
                    <a:pt x="107" y="35"/>
                  </a:lnTo>
                  <a:lnTo>
                    <a:pt x="107" y="69"/>
                  </a:lnTo>
                  <a:lnTo>
                    <a:pt x="77" y="98"/>
                  </a:lnTo>
                  <a:lnTo>
                    <a:pt x="19" y="85"/>
                  </a:lnTo>
                  <a:lnTo>
                    <a:pt x="4" y="73"/>
                  </a:lnTo>
                  <a:lnTo>
                    <a:pt x="0" y="69"/>
                  </a:lnTo>
                  <a:lnTo>
                    <a:pt x="13" y="31"/>
                  </a:lnTo>
                  <a:lnTo>
                    <a:pt x="32" y="0"/>
                  </a:lnTo>
                  <a:lnTo>
                    <a:pt x="73" y="6"/>
                  </a:lnTo>
                  <a:lnTo>
                    <a:pt x="86" y="10"/>
                  </a:lnTo>
                  <a:close/>
                </a:path>
              </a:pathLst>
            </a:custGeom>
            <a:solidFill>
              <a:srgbClr val="8DB3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9" name="Freeform 205"/>
            <p:cNvSpPr>
              <a:spLocks/>
            </p:cNvSpPr>
            <p:nvPr/>
          </p:nvSpPr>
          <p:spPr bwMode="auto">
            <a:xfrm>
              <a:off x="3027" y="2435"/>
              <a:ext cx="111" cy="117"/>
            </a:xfrm>
            <a:custGeom>
              <a:avLst/>
              <a:gdLst>
                <a:gd name="T0" fmla="*/ 77 w 111"/>
                <a:gd name="T1" fmla="*/ 54 h 117"/>
                <a:gd name="T2" fmla="*/ 29 w 111"/>
                <a:gd name="T3" fmla="*/ 117 h 117"/>
                <a:gd name="T4" fmla="*/ 9 w 111"/>
                <a:gd name="T5" fmla="*/ 117 h 117"/>
                <a:gd name="T6" fmla="*/ 0 w 111"/>
                <a:gd name="T7" fmla="*/ 108 h 117"/>
                <a:gd name="T8" fmla="*/ 4 w 111"/>
                <a:gd name="T9" fmla="*/ 79 h 117"/>
                <a:gd name="T10" fmla="*/ 19 w 111"/>
                <a:gd name="T11" fmla="*/ 73 h 117"/>
                <a:gd name="T12" fmla="*/ 23 w 111"/>
                <a:gd name="T13" fmla="*/ 73 h 117"/>
                <a:gd name="T14" fmla="*/ 44 w 111"/>
                <a:gd name="T15" fmla="*/ 41 h 117"/>
                <a:gd name="T16" fmla="*/ 92 w 111"/>
                <a:gd name="T17" fmla="*/ 19 h 117"/>
                <a:gd name="T18" fmla="*/ 102 w 111"/>
                <a:gd name="T19" fmla="*/ 0 h 117"/>
                <a:gd name="T20" fmla="*/ 111 w 111"/>
                <a:gd name="T21" fmla="*/ 0 h 117"/>
                <a:gd name="T22" fmla="*/ 77 w 111"/>
                <a:gd name="T23" fmla="*/ 54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11" h="117">
                  <a:moveTo>
                    <a:pt x="77" y="54"/>
                  </a:moveTo>
                  <a:lnTo>
                    <a:pt x="29" y="117"/>
                  </a:lnTo>
                  <a:lnTo>
                    <a:pt x="9" y="117"/>
                  </a:lnTo>
                  <a:lnTo>
                    <a:pt x="0" y="108"/>
                  </a:lnTo>
                  <a:lnTo>
                    <a:pt x="4" y="79"/>
                  </a:lnTo>
                  <a:lnTo>
                    <a:pt x="19" y="73"/>
                  </a:lnTo>
                  <a:lnTo>
                    <a:pt x="23" y="73"/>
                  </a:lnTo>
                  <a:lnTo>
                    <a:pt x="44" y="41"/>
                  </a:lnTo>
                  <a:lnTo>
                    <a:pt x="92" y="19"/>
                  </a:lnTo>
                  <a:lnTo>
                    <a:pt x="102" y="0"/>
                  </a:lnTo>
                  <a:lnTo>
                    <a:pt x="111" y="0"/>
                  </a:lnTo>
                  <a:lnTo>
                    <a:pt x="77" y="54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0" name="Freeform 206"/>
            <p:cNvSpPr>
              <a:spLocks/>
            </p:cNvSpPr>
            <p:nvPr/>
          </p:nvSpPr>
          <p:spPr bwMode="auto">
            <a:xfrm>
              <a:off x="3144" y="2445"/>
              <a:ext cx="57" cy="50"/>
            </a:xfrm>
            <a:custGeom>
              <a:avLst/>
              <a:gdLst>
                <a:gd name="T0" fmla="*/ 57 w 57"/>
                <a:gd name="T1" fmla="*/ 34 h 50"/>
                <a:gd name="T2" fmla="*/ 57 w 57"/>
                <a:gd name="T3" fmla="*/ 50 h 50"/>
                <a:gd name="T4" fmla="*/ 0 w 57"/>
                <a:gd name="T5" fmla="*/ 25 h 50"/>
                <a:gd name="T6" fmla="*/ 15 w 57"/>
                <a:gd name="T7" fmla="*/ 0 h 50"/>
                <a:gd name="T8" fmla="*/ 44 w 57"/>
                <a:gd name="T9" fmla="*/ 9 h 50"/>
                <a:gd name="T10" fmla="*/ 57 w 57"/>
                <a:gd name="T11" fmla="*/ 34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" h="50">
                  <a:moveTo>
                    <a:pt x="57" y="34"/>
                  </a:moveTo>
                  <a:lnTo>
                    <a:pt x="57" y="50"/>
                  </a:lnTo>
                  <a:lnTo>
                    <a:pt x="0" y="25"/>
                  </a:lnTo>
                  <a:lnTo>
                    <a:pt x="15" y="0"/>
                  </a:lnTo>
                  <a:lnTo>
                    <a:pt x="44" y="9"/>
                  </a:lnTo>
                  <a:lnTo>
                    <a:pt x="57" y="34"/>
                  </a:lnTo>
                  <a:close/>
                </a:path>
              </a:pathLst>
            </a:custGeom>
            <a:solidFill>
              <a:srgbClr val="B3BF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1" name="Freeform 207"/>
            <p:cNvSpPr>
              <a:spLocks/>
            </p:cNvSpPr>
            <p:nvPr/>
          </p:nvSpPr>
          <p:spPr bwMode="auto">
            <a:xfrm>
              <a:off x="1188" y="2460"/>
              <a:ext cx="121" cy="92"/>
            </a:xfrm>
            <a:custGeom>
              <a:avLst/>
              <a:gdLst>
                <a:gd name="T0" fmla="*/ 111 w 121"/>
                <a:gd name="T1" fmla="*/ 19 h 92"/>
                <a:gd name="T2" fmla="*/ 117 w 121"/>
                <a:gd name="T3" fmla="*/ 16 h 92"/>
                <a:gd name="T4" fmla="*/ 121 w 121"/>
                <a:gd name="T5" fmla="*/ 29 h 92"/>
                <a:gd name="T6" fmla="*/ 98 w 121"/>
                <a:gd name="T7" fmla="*/ 73 h 92"/>
                <a:gd name="T8" fmla="*/ 87 w 121"/>
                <a:gd name="T9" fmla="*/ 83 h 92"/>
                <a:gd name="T10" fmla="*/ 54 w 121"/>
                <a:gd name="T11" fmla="*/ 79 h 92"/>
                <a:gd name="T12" fmla="*/ 39 w 121"/>
                <a:gd name="T13" fmla="*/ 92 h 92"/>
                <a:gd name="T14" fmla="*/ 23 w 121"/>
                <a:gd name="T15" fmla="*/ 92 h 92"/>
                <a:gd name="T16" fmla="*/ 14 w 121"/>
                <a:gd name="T17" fmla="*/ 79 h 92"/>
                <a:gd name="T18" fmla="*/ 0 w 121"/>
                <a:gd name="T19" fmla="*/ 79 h 92"/>
                <a:gd name="T20" fmla="*/ 14 w 121"/>
                <a:gd name="T21" fmla="*/ 48 h 92"/>
                <a:gd name="T22" fmla="*/ 44 w 121"/>
                <a:gd name="T23" fmla="*/ 29 h 92"/>
                <a:gd name="T24" fmla="*/ 54 w 121"/>
                <a:gd name="T25" fmla="*/ 16 h 92"/>
                <a:gd name="T26" fmla="*/ 58 w 121"/>
                <a:gd name="T27" fmla="*/ 19 h 92"/>
                <a:gd name="T28" fmla="*/ 73 w 121"/>
                <a:gd name="T29" fmla="*/ 0 h 92"/>
                <a:gd name="T30" fmla="*/ 102 w 121"/>
                <a:gd name="T31" fmla="*/ 19 h 92"/>
                <a:gd name="T32" fmla="*/ 111 w 121"/>
                <a:gd name="T33" fmla="*/ 19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21" h="92">
                  <a:moveTo>
                    <a:pt x="111" y="19"/>
                  </a:moveTo>
                  <a:lnTo>
                    <a:pt x="117" y="16"/>
                  </a:lnTo>
                  <a:lnTo>
                    <a:pt x="121" y="29"/>
                  </a:lnTo>
                  <a:lnTo>
                    <a:pt x="98" y="73"/>
                  </a:lnTo>
                  <a:lnTo>
                    <a:pt x="87" y="83"/>
                  </a:lnTo>
                  <a:lnTo>
                    <a:pt x="54" y="79"/>
                  </a:lnTo>
                  <a:lnTo>
                    <a:pt x="39" y="92"/>
                  </a:lnTo>
                  <a:lnTo>
                    <a:pt x="23" y="92"/>
                  </a:lnTo>
                  <a:lnTo>
                    <a:pt x="14" y="79"/>
                  </a:lnTo>
                  <a:lnTo>
                    <a:pt x="0" y="79"/>
                  </a:lnTo>
                  <a:lnTo>
                    <a:pt x="14" y="48"/>
                  </a:lnTo>
                  <a:lnTo>
                    <a:pt x="44" y="29"/>
                  </a:lnTo>
                  <a:lnTo>
                    <a:pt x="54" y="16"/>
                  </a:lnTo>
                  <a:lnTo>
                    <a:pt x="58" y="19"/>
                  </a:lnTo>
                  <a:lnTo>
                    <a:pt x="73" y="0"/>
                  </a:lnTo>
                  <a:lnTo>
                    <a:pt x="102" y="19"/>
                  </a:lnTo>
                  <a:lnTo>
                    <a:pt x="111" y="19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2" name="Freeform 208"/>
            <p:cNvSpPr>
              <a:spLocks/>
            </p:cNvSpPr>
            <p:nvPr/>
          </p:nvSpPr>
          <p:spPr bwMode="auto">
            <a:xfrm>
              <a:off x="1372" y="2485"/>
              <a:ext cx="114" cy="92"/>
            </a:xfrm>
            <a:custGeom>
              <a:avLst/>
              <a:gdLst>
                <a:gd name="T0" fmla="*/ 114 w 114"/>
                <a:gd name="T1" fmla="*/ 58 h 92"/>
                <a:gd name="T2" fmla="*/ 104 w 114"/>
                <a:gd name="T3" fmla="*/ 67 h 92"/>
                <a:gd name="T4" fmla="*/ 50 w 114"/>
                <a:gd name="T5" fmla="*/ 73 h 92"/>
                <a:gd name="T6" fmla="*/ 16 w 114"/>
                <a:gd name="T7" fmla="*/ 92 h 92"/>
                <a:gd name="T8" fmla="*/ 0 w 114"/>
                <a:gd name="T9" fmla="*/ 86 h 92"/>
                <a:gd name="T10" fmla="*/ 0 w 114"/>
                <a:gd name="T11" fmla="*/ 73 h 92"/>
                <a:gd name="T12" fmla="*/ 6 w 114"/>
                <a:gd name="T13" fmla="*/ 73 h 92"/>
                <a:gd name="T14" fmla="*/ 12 w 114"/>
                <a:gd name="T15" fmla="*/ 67 h 92"/>
                <a:gd name="T16" fmla="*/ 12 w 114"/>
                <a:gd name="T17" fmla="*/ 54 h 92"/>
                <a:gd name="T18" fmla="*/ 22 w 114"/>
                <a:gd name="T19" fmla="*/ 54 h 92"/>
                <a:gd name="T20" fmla="*/ 35 w 114"/>
                <a:gd name="T21" fmla="*/ 19 h 92"/>
                <a:gd name="T22" fmla="*/ 60 w 114"/>
                <a:gd name="T23" fmla="*/ 0 h 92"/>
                <a:gd name="T24" fmla="*/ 114 w 114"/>
                <a:gd name="T25" fmla="*/ 4 h 92"/>
                <a:gd name="T26" fmla="*/ 114 w 114"/>
                <a:gd name="T27" fmla="*/ 58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14" h="92">
                  <a:moveTo>
                    <a:pt x="114" y="58"/>
                  </a:moveTo>
                  <a:lnTo>
                    <a:pt x="104" y="67"/>
                  </a:lnTo>
                  <a:lnTo>
                    <a:pt x="50" y="73"/>
                  </a:lnTo>
                  <a:lnTo>
                    <a:pt x="16" y="92"/>
                  </a:lnTo>
                  <a:lnTo>
                    <a:pt x="0" y="86"/>
                  </a:lnTo>
                  <a:lnTo>
                    <a:pt x="0" y="73"/>
                  </a:lnTo>
                  <a:lnTo>
                    <a:pt x="6" y="73"/>
                  </a:lnTo>
                  <a:lnTo>
                    <a:pt x="12" y="67"/>
                  </a:lnTo>
                  <a:lnTo>
                    <a:pt x="12" y="54"/>
                  </a:lnTo>
                  <a:lnTo>
                    <a:pt x="22" y="54"/>
                  </a:lnTo>
                  <a:lnTo>
                    <a:pt x="35" y="19"/>
                  </a:lnTo>
                  <a:lnTo>
                    <a:pt x="60" y="0"/>
                  </a:lnTo>
                  <a:lnTo>
                    <a:pt x="114" y="4"/>
                  </a:lnTo>
                  <a:lnTo>
                    <a:pt x="114" y="58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3" name="Freeform 209"/>
            <p:cNvSpPr>
              <a:spLocks/>
            </p:cNvSpPr>
            <p:nvPr/>
          </p:nvSpPr>
          <p:spPr bwMode="auto">
            <a:xfrm>
              <a:off x="2486" y="2489"/>
              <a:ext cx="121" cy="111"/>
            </a:xfrm>
            <a:custGeom>
              <a:avLst/>
              <a:gdLst>
                <a:gd name="T0" fmla="*/ 63 w 121"/>
                <a:gd name="T1" fmla="*/ 19 h 111"/>
                <a:gd name="T2" fmla="*/ 76 w 121"/>
                <a:gd name="T3" fmla="*/ 19 h 111"/>
                <a:gd name="T4" fmla="*/ 121 w 121"/>
                <a:gd name="T5" fmla="*/ 69 h 111"/>
                <a:gd name="T6" fmla="*/ 121 w 121"/>
                <a:gd name="T7" fmla="*/ 111 h 111"/>
                <a:gd name="T8" fmla="*/ 96 w 121"/>
                <a:gd name="T9" fmla="*/ 111 h 111"/>
                <a:gd name="T10" fmla="*/ 67 w 121"/>
                <a:gd name="T11" fmla="*/ 98 h 111"/>
                <a:gd name="T12" fmla="*/ 48 w 121"/>
                <a:gd name="T13" fmla="*/ 98 h 111"/>
                <a:gd name="T14" fmla="*/ 48 w 121"/>
                <a:gd name="T15" fmla="*/ 79 h 111"/>
                <a:gd name="T16" fmla="*/ 44 w 121"/>
                <a:gd name="T17" fmla="*/ 73 h 111"/>
                <a:gd name="T18" fmla="*/ 28 w 121"/>
                <a:gd name="T19" fmla="*/ 73 h 111"/>
                <a:gd name="T20" fmla="*/ 48 w 121"/>
                <a:gd name="T21" fmla="*/ 44 h 111"/>
                <a:gd name="T22" fmla="*/ 44 w 121"/>
                <a:gd name="T23" fmla="*/ 19 h 111"/>
                <a:gd name="T24" fmla="*/ 28 w 121"/>
                <a:gd name="T25" fmla="*/ 10 h 111"/>
                <a:gd name="T26" fmla="*/ 0 w 121"/>
                <a:gd name="T27" fmla="*/ 15 h 111"/>
                <a:gd name="T28" fmla="*/ 19 w 121"/>
                <a:gd name="T29" fmla="*/ 0 h 111"/>
                <a:gd name="T30" fmla="*/ 44 w 121"/>
                <a:gd name="T31" fmla="*/ 0 h 111"/>
                <a:gd name="T32" fmla="*/ 63 w 121"/>
                <a:gd name="T33" fmla="*/ 19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21" h="111">
                  <a:moveTo>
                    <a:pt x="63" y="19"/>
                  </a:moveTo>
                  <a:lnTo>
                    <a:pt x="76" y="19"/>
                  </a:lnTo>
                  <a:lnTo>
                    <a:pt x="121" y="69"/>
                  </a:lnTo>
                  <a:lnTo>
                    <a:pt x="121" y="111"/>
                  </a:lnTo>
                  <a:lnTo>
                    <a:pt x="96" y="111"/>
                  </a:lnTo>
                  <a:lnTo>
                    <a:pt x="67" y="98"/>
                  </a:lnTo>
                  <a:lnTo>
                    <a:pt x="48" y="98"/>
                  </a:lnTo>
                  <a:lnTo>
                    <a:pt x="48" y="79"/>
                  </a:lnTo>
                  <a:lnTo>
                    <a:pt x="44" y="73"/>
                  </a:lnTo>
                  <a:lnTo>
                    <a:pt x="28" y="73"/>
                  </a:lnTo>
                  <a:lnTo>
                    <a:pt x="48" y="44"/>
                  </a:lnTo>
                  <a:lnTo>
                    <a:pt x="44" y="19"/>
                  </a:lnTo>
                  <a:lnTo>
                    <a:pt x="28" y="10"/>
                  </a:lnTo>
                  <a:lnTo>
                    <a:pt x="0" y="15"/>
                  </a:lnTo>
                  <a:lnTo>
                    <a:pt x="19" y="0"/>
                  </a:lnTo>
                  <a:lnTo>
                    <a:pt x="44" y="0"/>
                  </a:lnTo>
                  <a:lnTo>
                    <a:pt x="63" y="19"/>
                  </a:lnTo>
                  <a:close/>
                </a:path>
              </a:pathLst>
            </a:custGeom>
            <a:solidFill>
              <a:srgbClr val="8D99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4" name="Freeform 210"/>
            <p:cNvSpPr>
              <a:spLocks/>
            </p:cNvSpPr>
            <p:nvPr/>
          </p:nvSpPr>
          <p:spPr bwMode="auto">
            <a:xfrm>
              <a:off x="3061" y="2495"/>
              <a:ext cx="169" cy="92"/>
            </a:xfrm>
            <a:custGeom>
              <a:avLst/>
              <a:gdLst>
                <a:gd name="T0" fmla="*/ 92 w 169"/>
                <a:gd name="T1" fmla="*/ 9 h 92"/>
                <a:gd name="T2" fmla="*/ 131 w 169"/>
                <a:gd name="T3" fmla="*/ 25 h 92"/>
                <a:gd name="T4" fmla="*/ 146 w 169"/>
                <a:gd name="T5" fmla="*/ 25 h 92"/>
                <a:gd name="T6" fmla="*/ 156 w 169"/>
                <a:gd name="T7" fmla="*/ 13 h 92"/>
                <a:gd name="T8" fmla="*/ 169 w 169"/>
                <a:gd name="T9" fmla="*/ 28 h 92"/>
                <a:gd name="T10" fmla="*/ 156 w 169"/>
                <a:gd name="T11" fmla="*/ 67 h 92"/>
                <a:gd name="T12" fmla="*/ 150 w 169"/>
                <a:gd name="T13" fmla="*/ 73 h 92"/>
                <a:gd name="T14" fmla="*/ 137 w 169"/>
                <a:gd name="T15" fmla="*/ 73 h 92"/>
                <a:gd name="T16" fmla="*/ 121 w 169"/>
                <a:gd name="T17" fmla="*/ 57 h 92"/>
                <a:gd name="T18" fmla="*/ 77 w 169"/>
                <a:gd name="T19" fmla="*/ 63 h 92"/>
                <a:gd name="T20" fmla="*/ 43 w 169"/>
                <a:gd name="T21" fmla="*/ 76 h 92"/>
                <a:gd name="T22" fmla="*/ 0 w 169"/>
                <a:gd name="T23" fmla="*/ 92 h 92"/>
                <a:gd name="T24" fmla="*/ 48 w 169"/>
                <a:gd name="T25" fmla="*/ 13 h 92"/>
                <a:gd name="T26" fmla="*/ 64 w 169"/>
                <a:gd name="T27" fmla="*/ 0 h 92"/>
                <a:gd name="T28" fmla="*/ 92 w 169"/>
                <a:gd name="T29" fmla="*/ 4 h 92"/>
                <a:gd name="T30" fmla="*/ 92 w 169"/>
                <a:gd name="T31" fmla="*/ 9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69" h="92">
                  <a:moveTo>
                    <a:pt x="92" y="9"/>
                  </a:moveTo>
                  <a:lnTo>
                    <a:pt x="131" y="25"/>
                  </a:lnTo>
                  <a:lnTo>
                    <a:pt x="146" y="25"/>
                  </a:lnTo>
                  <a:lnTo>
                    <a:pt x="156" y="13"/>
                  </a:lnTo>
                  <a:lnTo>
                    <a:pt x="169" y="28"/>
                  </a:lnTo>
                  <a:lnTo>
                    <a:pt x="156" y="67"/>
                  </a:lnTo>
                  <a:lnTo>
                    <a:pt x="150" y="73"/>
                  </a:lnTo>
                  <a:lnTo>
                    <a:pt x="137" y="73"/>
                  </a:lnTo>
                  <a:lnTo>
                    <a:pt x="121" y="57"/>
                  </a:lnTo>
                  <a:lnTo>
                    <a:pt x="77" y="63"/>
                  </a:lnTo>
                  <a:lnTo>
                    <a:pt x="43" y="76"/>
                  </a:lnTo>
                  <a:lnTo>
                    <a:pt x="0" y="92"/>
                  </a:lnTo>
                  <a:lnTo>
                    <a:pt x="48" y="13"/>
                  </a:lnTo>
                  <a:lnTo>
                    <a:pt x="64" y="0"/>
                  </a:lnTo>
                  <a:lnTo>
                    <a:pt x="92" y="4"/>
                  </a:lnTo>
                  <a:lnTo>
                    <a:pt x="92" y="9"/>
                  </a:lnTo>
                  <a:close/>
                </a:path>
              </a:pathLst>
            </a:custGeom>
            <a:solidFill>
              <a:srgbClr val="8DB3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5" name="Freeform 211"/>
            <p:cNvSpPr>
              <a:spLocks/>
            </p:cNvSpPr>
            <p:nvPr/>
          </p:nvSpPr>
          <p:spPr bwMode="auto">
            <a:xfrm>
              <a:off x="1275" y="2504"/>
              <a:ext cx="74" cy="117"/>
            </a:xfrm>
            <a:custGeom>
              <a:avLst/>
              <a:gdLst>
                <a:gd name="T0" fmla="*/ 65 w 74"/>
                <a:gd name="T1" fmla="*/ 54 h 117"/>
                <a:gd name="T2" fmla="*/ 74 w 74"/>
                <a:gd name="T3" fmla="*/ 77 h 117"/>
                <a:gd name="T4" fmla="*/ 59 w 74"/>
                <a:gd name="T5" fmla="*/ 117 h 117"/>
                <a:gd name="T6" fmla="*/ 21 w 74"/>
                <a:gd name="T7" fmla="*/ 77 h 117"/>
                <a:gd name="T8" fmla="*/ 0 w 74"/>
                <a:gd name="T9" fmla="*/ 77 h 117"/>
                <a:gd name="T10" fmla="*/ 49 w 74"/>
                <a:gd name="T11" fmla="*/ 10 h 117"/>
                <a:gd name="T12" fmla="*/ 49 w 74"/>
                <a:gd name="T13" fmla="*/ 0 h 117"/>
                <a:gd name="T14" fmla="*/ 74 w 74"/>
                <a:gd name="T15" fmla="*/ 25 h 117"/>
                <a:gd name="T16" fmla="*/ 65 w 74"/>
                <a:gd name="T17" fmla="*/ 54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4" h="117">
                  <a:moveTo>
                    <a:pt x="65" y="54"/>
                  </a:moveTo>
                  <a:lnTo>
                    <a:pt x="74" y="77"/>
                  </a:lnTo>
                  <a:lnTo>
                    <a:pt x="59" y="117"/>
                  </a:lnTo>
                  <a:lnTo>
                    <a:pt x="21" y="77"/>
                  </a:lnTo>
                  <a:lnTo>
                    <a:pt x="0" y="77"/>
                  </a:lnTo>
                  <a:lnTo>
                    <a:pt x="49" y="10"/>
                  </a:lnTo>
                  <a:lnTo>
                    <a:pt x="49" y="0"/>
                  </a:lnTo>
                  <a:lnTo>
                    <a:pt x="74" y="25"/>
                  </a:lnTo>
                  <a:lnTo>
                    <a:pt x="65" y="54"/>
                  </a:lnTo>
                  <a:close/>
                </a:path>
              </a:pathLst>
            </a:custGeom>
            <a:solidFill>
              <a:srgbClr val="B3B3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6" name="Freeform 212"/>
            <p:cNvSpPr>
              <a:spLocks/>
            </p:cNvSpPr>
            <p:nvPr/>
          </p:nvSpPr>
          <p:spPr bwMode="auto">
            <a:xfrm>
              <a:off x="2413" y="2520"/>
              <a:ext cx="92" cy="80"/>
            </a:xfrm>
            <a:custGeom>
              <a:avLst/>
              <a:gdLst>
                <a:gd name="T0" fmla="*/ 76 w 92"/>
                <a:gd name="T1" fmla="*/ 38 h 80"/>
                <a:gd name="T2" fmla="*/ 48 w 92"/>
                <a:gd name="T3" fmla="*/ 57 h 80"/>
                <a:gd name="T4" fmla="*/ 44 w 92"/>
                <a:gd name="T5" fmla="*/ 67 h 80"/>
                <a:gd name="T6" fmla="*/ 28 w 92"/>
                <a:gd name="T7" fmla="*/ 80 h 80"/>
                <a:gd name="T8" fmla="*/ 0 w 92"/>
                <a:gd name="T9" fmla="*/ 80 h 80"/>
                <a:gd name="T10" fmla="*/ 34 w 92"/>
                <a:gd name="T11" fmla="*/ 19 h 80"/>
                <a:gd name="T12" fmla="*/ 92 w 92"/>
                <a:gd name="T13" fmla="*/ 0 h 80"/>
                <a:gd name="T14" fmla="*/ 92 w 92"/>
                <a:gd name="T15" fmla="*/ 23 h 80"/>
                <a:gd name="T16" fmla="*/ 76 w 92"/>
                <a:gd name="T17" fmla="*/ 38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92" h="80">
                  <a:moveTo>
                    <a:pt x="76" y="38"/>
                  </a:moveTo>
                  <a:lnTo>
                    <a:pt x="48" y="57"/>
                  </a:lnTo>
                  <a:lnTo>
                    <a:pt x="44" y="67"/>
                  </a:lnTo>
                  <a:lnTo>
                    <a:pt x="28" y="80"/>
                  </a:lnTo>
                  <a:lnTo>
                    <a:pt x="0" y="80"/>
                  </a:lnTo>
                  <a:lnTo>
                    <a:pt x="34" y="19"/>
                  </a:lnTo>
                  <a:lnTo>
                    <a:pt x="92" y="0"/>
                  </a:lnTo>
                  <a:lnTo>
                    <a:pt x="92" y="23"/>
                  </a:lnTo>
                  <a:lnTo>
                    <a:pt x="76" y="38"/>
                  </a:lnTo>
                  <a:close/>
                </a:path>
              </a:pathLst>
            </a:custGeom>
            <a:solidFill>
              <a:srgbClr val="CCD3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7" name="Freeform 213"/>
            <p:cNvSpPr>
              <a:spLocks/>
            </p:cNvSpPr>
            <p:nvPr/>
          </p:nvSpPr>
          <p:spPr bwMode="auto">
            <a:xfrm>
              <a:off x="2856" y="2529"/>
              <a:ext cx="136" cy="131"/>
            </a:xfrm>
            <a:custGeom>
              <a:avLst/>
              <a:gdLst>
                <a:gd name="T0" fmla="*/ 92 w 136"/>
                <a:gd name="T1" fmla="*/ 19 h 131"/>
                <a:gd name="T2" fmla="*/ 136 w 136"/>
                <a:gd name="T3" fmla="*/ 23 h 131"/>
                <a:gd name="T4" fmla="*/ 127 w 136"/>
                <a:gd name="T5" fmla="*/ 52 h 131"/>
                <a:gd name="T6" fmla="*/ 98 w 136"/>
                <a:gd name="T7" fmla="*/ 87 h 131"/>
                <a:gd name="T8" fmla="*/ 77 w 136"/>
                <a:gd name="T9" fmla="*/ 102 h 131"/>
                <a:gd name="T10" fmla="*/ 63 w 136"/>
                <a:gd name="T11" fmla="*/ 96 h 131"/>
                <a:gd name="T12" fmla="*/ 54 w 136"/>
                <a:gd name="T13" fmla="*/ 87 h 131"/>
                <a:gd name="T14" fmla="*/ 0 w 136"/>
                <a:gd name="T15" fmla="*/ 131 h 131"/>
                <a:gd name="T16" fmla="*/ 10 w 136"/>
                <a:gd name="T17" fmla="*/ 106 h 131"/>
                <a:gd name="T18" fmla="*/ 63 w 136"/>
                <a:gd name="T19" fmla="*/ 52 h 131"/>
                <a:gd name="T20" fmla="*/ 67 w 136"/>
                <a:gd name="T21" fmla="*/ 29 h 131"/>
                <a:gd name="T22" fmla="*/ 67 w 136"/>
                <a:gd name="T23" fmla="*/ 23 h 131"/>
                <a:gd name="T24" fmla="*/ 73 w 136"/>
                <a:gd name="T25" fmla="*/ 19 h 131"/>
                <a:gd name="T26" fmla="*/ 58 w 136"/>
                <a:gd name="T27" fmla="*/ 0 h 131"/>
                <a:gd name="T28" fmla="*/ 58 w 136"/>
                <a:gd name="T29" fmla="*/ 4 h 131"/>
                <a:gd name="T30" fmla="*/ 92 w 136"/>
                <a:gd name="T31" fmla="*/ 19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36" h="131">
                  <a:moveTo>
                    <a:pt x="92" y="19"/>
                  </a:moveTo>
                  <a:lnTo>
                    <a:pt x="136" y="23"/>
                  </a:lnTo>
                  <a:lnTo>
                    <a:pt x="127" y="52"/>
                  </a:lnTo>
                  <a:lnTo>
                    <a:pt x="98" y="87"/>
                  </a:lnTo>
                  <a:lnTo>
                    <a:pt x="77" y="102"/>
                  </a:lnTo>
                  <a:lnTo>
                    <a:pt x="63" y="96"/>
                  </a:lnTo>
                  <a:lnTo>
                    <a:pt x="54" y="87"/>
                  </a:lnTo>
                  <a:lnTo>
                    <a:pt x="0" y="131"/>
                  </a:lnTo>
                  <a:lnTo>
                    <a:pt x="10" y="106"/>
                  </a:lnTo>
                  <a:lnTo>
                    <a:pt x="63" y="52"/>
                  </a:lnTo>
                  <a:lnTo>
                    <a:pt x="67" y="29"/>
                  </a:lnTo>
                  <a:lnTo>
                    <a:pt x="67" y="23"/>
                  </a:lnTo>
                  <a:lnTo>
                    <a:pt x="73" y="19"/>
                  </a:lnTo>
                  <a:lnTo>
                    <a:pt x="58" y="0"/>
                  </a:lnTo>
                  <a:lnTo>
                    <a:pt x="58" y="4"/>
                  </a:lnTo>
                  <a:lnTo>
                    <a:pt x="92" y="19"/>
                  </a:lnTo>
                  <a:close/>
                </a:path>
              </a:pathLst>
            </a:custGeom>
            <a:solidFill>
              <a:srgbClr val="8D99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8" name="Freeform 214"/>
            <p:cNvSpPr>
              <a:spLocks/>
            </p:cNvSpPr>
            <p:nvPr/>
          </p:nvSpPr>
          <p:spPr bwMode="auto">
            <a:xfrm>
              <a:off x="1363" y="2558"/>
              <a:ext cx="186" cy="92"/>
            </a:xfrm>
            <a:custGeom>
              <a:avLst/>
              <a:gdLst>
                <a:gd name="T0" fmla="*/ 186 w 186"/>
                <a:gd name="T1" fmla="*/ 23 h 92"/>
                <a:gd name="T2" fmla="*/ 165 w 186"/>
                <a:gd name="T3" fmla="*/ 52 h 92"/>
                <a:gd name="T4" fmla="*/ 161 w 186"/>
                <a:gd name="T5" fmla="*/ 58 h 92"/>
                <a:gd name="T6" fmla="*/ 136 w 186"/>
                <a:gd name="T7" fmla="*/ 58 h 92"/>
                <a:gd name="T8" fmla="*/ 132 w 186"/>
                <a:gd name="T9" fmla="*/ 52 h 92"/>
                <a:gd name="T10" fmla="*/ 107 w 186"/>
                <a:gd name="T11" fmla="*/ 82 h 92"/>
                <a:gd name="T12" fmla="*/ 107 w 186"/>
                <a:gd name="T13" fmla="*/ 92 h 92"/>
                <a:gd name="T14" fmla="*/ 9 w 186"/>
                <a:gd name="T15" fmla="*/ 92 h 92"/>
                <a:gd name="T16" fmla="*/ 0 w 186"/>
                <a:gd name="T17" fmla="*/ 82 h 92"/>
                <a:gd name="T18" fmla="*/ 6 w 186"/>
                <a:gd name="T19" fmla="*/ 48 h 92"/>
                <a:gd name="T20" fmla="*/ 69 w 186"/>
                <a:gd name="T21" fmla="*/ 19 h 92"/>
                <a:gd name="T22" fmla="*/ 117 w 186"/>
                <a:gd name="T23" fmla="*/ 13 h 92"/>
                <a:gd name="T24" fmla="*/ 146 w 186"/>
                <a:gd name="T25" fmla="*/ 0 h 92"/>
                <a:gd name="T26" fmla="*/ 180 w 186"/>
                <a:gd name="T27" fmla="*/ 19 h 92"/>
                <a:gd name="T28" fmla="*/ 186 w 186"/>
                <a:gd name="T29" fmla="*/ 23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86" h="92">
                  <a:moveTo>
                    <a:pt x="186" y="23"/>
                  </a:moveTo>
                  <a:lnTo>
                    <a:pt x="165" y="52"/>
                  </a:lnTo>
                  <a:lnTo>
                    <a:pt x="161" y="58"/>
                  </a:lnTo>
                  <a:lnTo>
                    <a:pt x="136" y="58"/>
                  </a:lnTo>
                  <a:lnTo>
                    <a:pt x="132" y="52"/>
                  </a:lnTo>
                  <a:lnTo>
                    <a:pt x="107" y="82"/>
                  </a:lnTo>
                  <a:lnTo>
                    <a:pt x="107" y="92"/>
                  </a:lnTo>
                  <a:lnTo>
                    <a:pt x="9" y="92"/>
                  </a:lnTo>
                  <a:lnTo>
                    <a:pt x="0" y="82"/>
                  </a:lnTo>
                  <a:lnTo>
                    <a:pt x="6" y="48"/>
                  </a:lnTo>
                  <a:lnTo>
                    <a:pt x="69" y="19"/>
                  </a:lnTo>
                  <a:lnTo>
                    <a:pt x="117" y="13"/>
                  </a:lnTo>
                  <a:lnTo>
                    <a:pt x="146" y="0"/>
                  </a:lnTo>
                  <a:lnTo>
                    <a:pt x="180" y="19"/>
                  </a:lnTo>
                  <a:lnTo>
                    <a:pt x="186" y="23"/>
                  </a:lnTo>
                  <a:close/>
                </a:path>
              </a:pathLst>
            </a:custGeom>
            <a:solidFill>
              <a:srgbClr val="C0C0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9" name="Freeform 215"/>
            <p:cNvSpPr>
              <a:spLocks/>
            </p:cNvSpPr>
            <p:nvPr/>
          </p:nvSpPr>
          <p:spPr bwMode="auto">
            <a:xfrm>
              <a:off x="2787" y="2558"/>
              <a:ext cx="117" cy="150"/>
            </a:xfrm>
            <a:custGeom>
              <a:avLst/>
              <a:gdLst>
                <a:gd name="T0" fmla="*/ 107 w 117"/>
                <a:gd name="T1" fmla="*/ 19 h 150"/>
                <a:gd name="T2" fmla="*/ 82 w 117"/>
                <a:gd name="T3" fmla="*/ 42 h 150"/>
                <a:gd name="T4" fmla="*/ 69 w 117"/>
                <a:gd name="T5" fmla="*/ 42 h 150"/>
                <a:gd name="T6" fmla="*/ 31 w 117"/>
                <a:gd name="T7" fmla="*/ 127 h 150"/>
                <a:gd name="T8" fmla="*/ 0 w 117"/>
                <a:gd name="T9" fmla="*/ 150 h 150"/>
                <a:gd name="T10" fmla="*/ 10 w 117"/>
                <a:gd name="T11" fmla="*/ 136 h 150"/>
                <a:gd name="T12" fmla="*/ 6 w 117"/>
                <a:gd name="T13" fmla="*/ 107 h 150"/>
                <a:gd name="T14" fmla="*/ 0 w 117"/>
                <a:gd name="T15" fmla="*/ 102 h 150"/>
                <a:gd name="T16" fmla="*/ 0 w 117"/>
                <a:gd name="T17" fmla="*/ 77 h 150"/>
                <a:gd name="T18" fmla="*/ 40 w 117"/>
                <a:gd name="T19" fmla="*/ 29 h 150"/>
                <a:gd name="T20" fmla="*/ 59 w 117"/>
                <a:gd name="T21" fmla="*/ 23 h 150"/>
                <a:gd name="T22" fmla="*/ 82 w 117"/>
                <a:gd name="T23" fmla="*/ 0 h 150"/>
                <a:gd name="T24" fmla="*/ 117 w 117"/>
                <a:gd name="T25" fmla="*/ 4 h 150"/>
                <a:gd name="T26" fmla="*/ 107 w 117"/>
                <a:gd name="T27" fmla="*/ 19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17" h="150">
                  <a:moveTo>
                    <a:pt x="107" y="19"/>
                  </a:moveTo>
                  <a:lnTo>
                    <a:pt x="82" y="42"/>
                  </a:lnTo>
                  <a:lnTo>
                    <a:pt x="69" y="42"/>
                  </a:lnTo>
                  <a:lnTo>
                    <a:pt x="31" y="127"/>
                  </a:lnTo>
                  <a:lnTo>
                    <a:pt x="0" y="150"/>
                  </a:lnTo>
                  <a:lnTo>
                    <a:pt x="10" y="136"/>
                  </a:lnTo>
                  <a:lnTo>
                    <a:pt x="6" y="107"/>
                  </a:lnTo>
                  <a:lnTo>
                    <a:pt x="0" y="102"/>
                  </a:lnTo>
                  <a:lnTo>
                    <a:pt x="0" y="77"/>
                  </a:lnTo>
                  <a:lnTo>
                    <a:pt x="40" y="29"/>
                  </a:lnTo>
                  <a:lnTo>
                    <a:pt x="59" y="23"/>
                  </a:lnTo>
                  <a:lnTo>
                    <a:pt x="82" y="0"/>
                  </a:lnTo>
                  <a:lnTo>
                    <a:pt x="117" y="4"/>
                  </a:lnTo>
                  <a:lnTo>
                    <a:pt x="107" y="19"/>
                  </a:lnTo>
                  <a:close/>
                </a:path>
              </a:pathLst>
            </a:custGeom>
            <a:solidFill>
              <a:srgbClr val="CC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0" name="Freeform 216"/>
            <p:cNvSpPr>
              <a:spLocks/>
            </p:cNvSpPr>
            <p:nvPr/>
          </p:nvSpPr>
          <p:spPr bwMode="auto">
            <a:xfrm>
              <a:off x="3046" y="2571"/>
              <a:ext cx="146" cy="73"/>
            </a:xfrm>
            <a:custGeom>
              <a:avLst/>
              <a:gdLst>
                <a:gd name="T0" fmla="*/ 146 w 146"/>
                <a:gd name="T1" fmla="*/ 25 h 73"/>
                <a:gd name="T2" fmla="*/ 142 w 146"/>
                <a:gd name="T3" fmla="*/ 39 h 73"/>
                <a:gd name="T4" fmla="*/ 117 w 146"/>
                <a:gd name="T5" fmla="*/ 54 h 73"/>
                <a:gd name="T6" fmla="*/ 123 w 146"/>
                <a:gd name="T7" fmla="*/ 60 h 73"/>
                <a:gd name="T8" fmla="*/ 63 w 146"/>
                <a:gd name="T9" fmla="*/ 73 h 73"/>
                <a:gd name="T10" fmla="*/ 15 w 146"/>
                <a:gd name="T11" fmla="*/ 69 h 73"/>
                <a:gd name="T12" fmla="*/ 0 w 146"/>
                <a:gd name="T13" fmla="*/ 60 h 73"/>
                <a:gd name="T14" fmla="*/ 38 w 146"/>
                <a:gd name="T15" fmla="*/ 25 h 73"/>
                <a:gd name="T16" fmla="*/ 83 w 146"/>
                <a:gd name="T17" fmla="*/ 16 h 73"/>
                <a:gd name="T18" fmla="*/ 113 w 146"/>
                <a:gd name="T19" fmla="*/ 0 h 73"/>
                <a:gd name="T20" fmla="*/ 127 w 146"/>
                <a:gd name="T21" fmla="*/ 6 h 73"/>
                <a:gd name="T22" fmla="*/ 146 w 146"/>
                <a:gd name="T23" fmla="*/ 25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6" h="73">
                  <a:moveTo>
                    <a:pt x="146" y="25"/>
                  </a:moveTo>
                  <a:lnTo>
                    <a:pt x="142" y="39"/>
                  </a:lnTo>
                  <a:lnTo>
                    <a:pt x="117" y="54"/>
                  </a:lnTo>
                  <a:lnTo>
                    <a:pt x="123" y="60"/>
                  </a:lnTo>
                  <a:lnTo>
                    <a:pt x="63" y="73"/>
                  </a:lnTo>
                  <a:lnTo>
                    <a:pt x="15" y="69"/>
                  </a:lnTo>
                  <a:lnTo>
                    <a:pt x="0" y="60"/>
                  </a:lnTo>
                  <a:lnTo>
                    <a:pt x="38" y="25"/>
                  </a:lnTo>
                  <a:lnTo>
                    <a:pt x="83" y="16"/>
                  </a:lnTo>
                  <a:lnTo>
                    <a:pt x="113" y="0"/>
                  </a:lnTo>
                  <a:lnTo>
                    <a:pt x="127" y="6"/>
                  </a:lnTo>
                  <a:lnTo>
                    <a:pt x="146" y="25"/>
                  </a:lnTo>
                  <a:close/>
                </a:path>
              </a:pathLst>
            </a:custGeom>
            <a:solidFill>
              <a:srgbClr val="CC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1" name="Freeform 217"/>
            <p:cNvSpPr>
              <a:spLocks/>
            </p:cNvSpPr>
            <p:nvPr/>
          </p:nvSpPr>
          <p:spPr bwMode="auto">
            <a:xfrm>
              <a:off x="2987" y="2577"/>
              <a:ext cx="53" cy="48"/>
            </a:xfrm>
            <a:custGeom>
              <a:avLst/>
              <a:gdLst>
                <a:gd name="T0" fmla="*/ 40 w 53"/>
                <a:gd name="T1" fmla="*/ 33 h 48"/>
                <a:gd name="T2" fmla="*/ 40 w 53"/>
                <a:gd name="T3" fmla="*/ 48 h 48"/>
                <a:gd name="T4" fmla="*/ 15 w 53"/>
                <a:gd name="T5" fmla="*/ 33 h 48"/>
                <a:gd name="T6" fmla="*/ 0 w 53"/>
                <a:gd name="T7" fmla="*/ 39 h 48"/>
                <a:gd name="T8" fmla="*/ 0 w 53"/>
                <a:gd name="T9" fmla="*/ 23 h 48"/>
                <a:gd name="T10" fmla="*/ 24 w 53"/>
                <a:gd name="T11" fmla="*/ 0 h 48"/>
                <a:gd name="T12" fmla="*/ 53 w 53"/>
                <a:gd name="T13" fmla="*/ 14 h 48"/>
                <a:gd name="T14" fmla="*/ 40 w 53"/>
                <a:gd name="T15" fmla="*/ 33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3" h="48">
                  <a:moveTo>
                    <a:pt x="40" y="33"/>
                  </a:moveTo>
                  <a:lnTo>
                    <a:pt x="40" y="48"/>
                  </a:lnTo>
                  <a:lnTo>
                    <a:pt x="15" y="33"/>
                  </a:lnTo>
                  <a:lnTo>
                    <a:pt x="0" y="39"/>
                  </a:lnTo>
                  <a:lnTo>
                    <a:pt x="0" y="23"/>
                  </a:lnTo>
                  <a:lnTo>
                    <a:pt x="24" y="0"/>
                  </a:lnTo>
                  <a:lnTo>
                    <a:pt x="53" y="14"/>
                  </a:lnTo>
                  <a:lnTo>
                    <a:pt x="40" y="33"/>
                  </a:lnTo>
                  <a:close/>
                </a:path>
              </a:pathLst>
            </a:custGeom>
            <a:solidFill>
              <a:srgbClr val="7399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2" name="Freeform 218"/>
            <p:cNvSpPr>
              <a:spLocks/>
            </p:cNvSpPr>
            <p:nvPr/>
          </p:nvSpPr>
          <p:spPr bwMode="auto">
            <a:xfrm>
              <a:off x="2447" y="2581"/>
              <a:ext cx="160" cy="117"/>
            </a:xfrm>
            <a:custGeom>
              <a:avLst/>
              <a:gdLst>
                <a:gd name="T0" fmla="*/ 64 w 160"/>
                <a:gd name="T1" fmla="*/ 6 h 117"/>
                <a:gd name="T2" fmla="*/ 58 w 160"/>
                <a:gd name="T3" fmla="*/ 19 h 117"/>
                <a:gd name="T4" fmla="*/ 73 w 160"/>
                <a:gd name="T5" fmla="*/ 35 h 117"/>
                <a:gd name="T6" fmla="*/ 96 w 160"/>
                <a:gd name="T7" fmla="*/ 29 h 117"/>
                <a:gd name="T8" fmla="*/ 121 w 160"/>
                <a:gd name="T9" fmla="*/ 29 h 117"/>
                <a:gd name="T10" fmla="*/ 135 w 160"/>
                <a:gd name="T11" fmla="*/ 44 h 117"/>
                <a:gd name="T12" fmla="*/ 160 w 160"/>
                <a:gd name="T13" fmla="*/ 79 h 117"/>
                <a:gd name="T14" fmla="*/ 160 w 160"/>
                <a:gd name="T15" fmla="*/ 94 h 117"/>
                <a:gd name="T16" fmla="*/ 67 w 160"/>
                <a:gd name="T17" fmla="*/ 79 h 117"/>
                <a:gd name="T18" fmla="*/ 39 w 160"/>
                <a:gd name="T19" fmla="*/ 117 h 117"/>
                <a:gd name="T20" fmla="*/ 19 w 160"/>
                <a:gd name="T21" fmla="*/ 117 h 117"/>
                <a:gd name="T22" fmla="*/ 0 w 160"/>
                <a:gd name="T23" fmla="*/ 88 h 117"/>
                <a:gd name="T24" fmla="*/ 0 w 160"/>
                <a:gd name="T25" fmla="*/ 54 h 117"/>
                <a:gd name="T26" fmla="*/ 29 w 160"/>
                <a:gd name="T27" fmla="*/ 19 h 117"/>
                <a:gd name="T28" fmla="*/ 48 w 160"/>
                <a:gd name="T29" fmla="*/ 0 h 117"/>
                <a:gd name="T30" fmla="*/ 54 w 160"/>
                <a:gd name="T31" fmla="*/ 6 h 117"/>
                <a:gd name="T32" fmla="*/ 64 w 160"/>
                <a:gd name="T33" fmla="*/ 6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60" h="117">
                  <a:moveTo>
                    <a:pt x="64" y="6"/>
                  </a:moveTo>
                  <a:lnTo>
                    <a:pt x="58" y="19"/>
                  </a:lnTo>
                  <a:lnTo>
                    <a:pt x="73" y="35"/>
                  </a:lnTo>
                  <a:lnTo>
                    <a:pt x="96" y="29"/>
                  </a:lnTo>
                  <a:lnTo>
                    <a:pt x="121" y="29"/>
                  </a:lnTo>
                  <a:lnTo>
                    <a:pt x="135" y="44"/>
                  </a:lnTo>
                  <a:lnTo>
                    <a:pt x="160" y="79"/>
                  </a:lnTo>
                  <a:lnTo>
                    <a:pt x="160" y="94"/>
                  </a:lnTo>
                  <a:lnTo>
                    <a:pt x="67" y="79"/>
                  </a:lnTo>
                  <a:lnTo>
                    <a:pt x="39" y="117"/>
                  </a:lnTo>
                  <a:lnTo>
                    <a:pt x="19" y="117"/>
                  </a:lnTo>
                  <a:lnTo>
                    <a:pt x="0" y="88"/>
                  </a:lnTo>
                  <a:lnTo>
                    <a:pt x="0" y="54"/>
                  </a:lnTo>
                  <a:lnTo>
                    <a:pt x="29" y="19"/>
                  </a:lnTo>
                  <a:lnTo>
                    <a:pt x="48" y="0"/>
                  </a:lnTo>
                  <a:lnTo>
                    <a:pt x="54" y="6"/>
                  </a:lnTo>
                  <a:lnTo>
                    <a:pt x="64" y="6"/>
                  </a:lnTo>
                  <a:close/>
                </a:path>
              </a:pathLst>
            </a:custGeom>
            <a:solidFill>
              <a:srgbClr val="B3C5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3" name="Freeform 219"/>
            <p:cNvSpPr>
              <a:spLocks/>
            </p:cNvSpPr>
            <p:nvPr/>
          </p:nvSpPr>
          <p:spPr bwMode="auto">
            <a:xfrm>
              <a:off x="1182" y="2587"/>
              <a:ext cx="142" cy="82"/>
            </a:xfrm>
            <a:custGeom>
              <a:avLst/>
              <a:gdLst>
                <a:gd name="T0" fmla="*/ 73 w 142"/>
                <a:gd name="T1" fmla="*/ 13 h 82"/>
                <a:gd name="T2" fmla="*/ 104 w 142"/>
                <a:gd name="T3" fmla="*/ 9 h 82"/>
                <a:gd name="T4" fmla="*/ 133 w 142"/>
                <a:gd name="T5" fmla="*/ 48 h 82"/>
                <a:gd name="T6" fmla="*/ 142 w 142"/>
                <a:gd name="T7" fmla="*/ 48 h 82"/>
                <a:gd name="T8" fmla="*/ 127 w 142"/>
                <a:gd name="T9" fmla="*/ 63 h 82"/>
                <a:gd name="T10" fmla="*/ 93 w 142"/>
                <a:gd name="T11" fmla="*/ 67 h 82"/>
                <a:gd name="T12" fmla="*/ 83 w 142"/>
                <a:gd name="T13" fmla="*/ 78 h 82"/>
                <a:gd name="T14" fmla="*/ 79 w 142"/>
                <a:gd name="T15" fmla="*/ 73 h 82"/>
                <a:gd name="T16" fmla="*/ 69 w 142"/>
                <a:gd name="T17" fmla="*/ 82 h 82"/>
                <a:gd name="T18" fmla="*/ 25 w 142"/>
                <a:gd name="T19" fmla="*/ 78 h 82"/>
                <a:gd name="T20" fmla="*/ 6 w 142"/>
                <a:gd name="T21" fmla="*/ 78 h 82"/>
                <a:gd name="T22" fmla="*/ 16 w 142"/>
                <a:gd name="T23" fmla="*/ 73 h 82"/>
                <a:gd name="T24" fmla="*/ 20 w 142"/>
                <a:gd name="T25" fmla="*/ 53 h 82"/>
                <a:gd name="T26" fmla="*/ 0 w 142"/>
                <a:gd name="T27" fmla="*/ 29 h 82"/>
                <a:gd name="T28" fmla="*/ 20 w 142"/>
                <a:gd name="T29" fmla="*/ 0 h 82"/>
                <a:gd name="T30" fmla="*/ 60 w 142"/>
                <a:gd name="T31" fmla="*/ 4 h 82"/>
                <a:gd name="T32" fmla="*/ 73 w 142"/>
                <a:gd name="T33" fmla="*/ 13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42" h="82">
                  <a:moveTo>
                    <a:pt x="73" y="13"/>
                  </a:moveTo>
                  <a:lnTo>
                    <a:pt x="104" y="9"/>
                  </a:lnTo>
                  <a:lnTo>
                    <a:pt x="133" y="48"/>
                  </a:lnTo>
                  <a:lnTo>
                    <a:pt x="142" y="48"/>
                  </a:lnTo>
                  <a:lnTo>
                    <a:pt x="127" y="63"/>
                  </a:lnTo>
                  <a:lnTo>
                    <a:pt x="93" y="67"/>
                  </a:lnTo>
                  <a:lnTo>
                    <a:pt x="83" y="78"/>
                  </a:lnTo>
                  <a:lnTo>
                    <a:pt x="79" y="73"/>
                  </a:lnTo>
                  <a:lnTo>
                    <a:pt x="69" y="82"/>
                  </a:lnTo>
                  <a:lnTo>
                    <a:pt x="25" y="78"/>
                  </a:lnTo>
                  <a:lnTo>
                    <a:pt x="6" y="78"/>
                  </a:lnTo>
                  <a:lnTo>
                    <a:pt x="16" y="73"/>
                  </a:lnTo>
                  <a:lnTo>
                    <a:pt x="20" y="53"/>
                  </a:lnTo>
                  <a:lnTo>
                    <a:pt x="0" y="29"/>
                  </a:lnTo>
                  <a:lnTo>
                    <a:pt x="20" y="0"/>
                  </a:lnTo>
                  <a:lnTo>
                    <a:pt x="60" y="4"/>
                  </a:lnTo>
                  <a:lnTo>
                    <a:pt x="73" y="13"/>
                  </a:lnTo>
                  <a:close/>
                </a:path>
              </a:pathLst>
            </a:custGeom>
            <a:solidFill>
              <a:srgbClr val="F2F2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4" name="Freeform 220"/>
            <p:cNvSpPr>
              <a:spLocks/>
            </p:cNvSpPr>
            <p:nvPr/>
          </p:nvSpPr>
          <p:spPr bwMode="auto">
            <a:xfrm>
              <a:off x="2894" y="2625"/>
              <a:ext cx="162" cy="132"/>
            </a:xfrm>
            <a:custGeom>
              <a:avLst/>
              <a:gdLst>
                <a:gd name="T0" fmla="*/ 102 w 162"/>
                <a:gd name="T1" fmla="*/ 15 h 132"/>
                <a:gd name="T2" fmla="*/ 146 w 162"/>
                <a:gd name="T3" fmla="*/ 29 h 132"/>
                <a:gd name="T4" fmla="*/ 162 w 162"/>
                <a:gd name="T5" fmla="*/ 50 h 132"/>
                <a:gd name="T6" fmla="*/ 162 w 162"/>
                <a:gd name="T7" fmla="*/ 63 h 132"/>
                <a:gd name="T8" fmla="*/ 117 w 162"/>
                <a:gd name="T9" fmla="*/ 69 h 132"/>
                <a:gd name="T10" fmla="*/ 102 w 162"/>
                <a:gd name="T11" fmla="*/ 79 h 132"/>
                <a:gd name="T12" fmla="*/ 93 w 162"/>
                <a:gd name="T13" fmla="*/ 88 h 132"/>
                <a:gd name="T14" fmla="*/ 93 w 162"/>
                <a:gd name="T15" fmla="*/ 98 h 132"/>
                <a:gd name="T16" fmla="*/ 98 w 162"/>
                <a:gd name="T17" fmla="*/ 104 h 132"/>
                <a:gd name="T18" fmla="*/ 73 w 162"/>
                <a:gd name="T19" fmla="*/ 98 h 132"/>
                <a:gd name="T20" fmla="*/ 69 w 162"/>
                <a:gd name="T21" fmla="*/ 98 h 132"/>
                <a:gd name="T22" fmla="*/ 60 w 162"/>
                <a:gd name="T23" fmla="*/ 108 h 132"/>
                <a:gd name="T24" fmla="*/ 54 w 162"/>
                <a:gd name="T25" fmla="*/ 104 h 132"/>
                <a:gd name="T26" fmla="*/ 45 w 162"/>
                <a:gd name="T27" fmla="*/ 104 h 132"/>
                <a:gd name="T28" fmla="*/ 16 w 162"/>
                <a:gd name="T29" fmla="*/ 132 h 132"/>
                <a:gd name="T30" fmla="*/ 0 w 162"/>
                <a:gd name="T31" fmla="*/ 132 h 132"/>
                <a:gd name="T32" fmla="*/ 54 w 162"/>
                <a:gd name="T33" fmla="*/ 63 h 132"/>
                <a:gd name="T34" fmla="*/ 69 w 162"/>
                <a:gd name="T35" fmla="*/ 10 h 132"/>
                <a:gd name="T36" fmla="*/ 73 w 162"/>
                <a:gd name="T37" fmla="*/ 0 h 132"/>
                <a:gd name="T38" fmla="*/ 98 w 162"/>
                <a:gd name="T39" fmla="*/ 19 h 132"/>
                <a:gd name="T40" fmla="*/ 102 w 162"/>
                <a:gd name="T41" fmla="*/ 15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62" h="132">
                  <a:moveTo>
                    <a:pt x="102" y="15"/>
                  </a:moveTo>
                  <a:lnTo>
                    <a:pt x="146" y="29"/>
                  </a:lnTo>
                  <a:lnTo>
                    <a:pt x="162" y="50"/>
                  </a:lnTo>
                  <a:lnTo>
                    <a:pt x="162" y="63"/>
                  </a:lnTo>
                  <a:lnTo>
                    <a:pt x="117" y="69"/>
                  </a:lnTo>
                  <a:lnTo>
                    <a:pt x="102" y="79"/>
                  </a:lnTo>
                  <a:lnTo>
                    <a:pt x="93" y="88"/>
                  </a:lnTo>
                  <a:lnTo>
                    <a:pt x="93" y="98"/>
                  </a:lnTo>
                  <a:lnTo>
                    <a:pt x="98" y="104"/>
                  </a:lnTo>
                  <a:lnTo>
                    <a:pt x="73" y="98"/>
                  </a:lnTo>
                  <a:lnTo>
                    <a:pt x="69" y="98"/>
                  </a:lnTo>
                  <a:lnTo>
                    <a:pt x="60" y="108"/>
                  </a:lnTo>
                  <a:lnTo>
                    <a:pt x="54" y="104"/>
                  </a:lnTo>
                  <a:lnTo>
                    <a:pt x="45" y="104"/>
                  </a:lnTo>
                  <a:lnTo>
                    <a:pt x="16" y="132"/>
                  </a:lnTo>
                  <a:lnTo>
                    <a:pt x="0" y="132"/>
                  </a:lnTo>
                  <a:lnTo>
                    <a:pt x="54" y="63"/>
                  </a:lnTo>
                  <a:lnTo>
                    <a:pt x="69" y="10"/>
                  </a:lnTo>
                  <a:lnTo>
                    <a:pt x="73" y="0"/>
                  </a:lnTo>
                  <a:lnTo>
                    <a:pt x="98" y="19"/>
                  </a:lnTo>
                  <a:lnTo>
                    <a:pt x="102" y="15"/>
                  </a:lnTo>
                  <a:close/>
                </a:path>
              </a:pathLst>
            </a:custGeom>
            <a:solidFill>
              <a:srgbClr val="B3CC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5" name="Freeform 221"/>
            <p:cNvSpPr>
              <a:spLocks/>
            </p:cNvSpPr>
            <p:nvPr/>
          </p:nvSpPr>
          <p:spPr bwMode="auto">
            <a:xfrm>
              <a:off x="3081" y="2631"/>
              <a:ext cx="213" cy="98"/>
            </a:xfrm>
            <a:custGeom>
              <a:avLst/>
              <a:gdLst>
                <a:gd name="T0" fmla="*/ 159 w 213"/>
                <a:gd name="T1" fmla="*/ 48 h 98"/>
                <a:gd name="T2" fmla="*/ 174 w 213"/>
                <a:gd name="T3" fmla="*/ 57 h 98"/>
                <a:gd name="T4" fmla="*/ 199 w 213"/>
                <a:gd name="T5" fmla="*/ 63 h 98"/>
                <a:gd name="T6" fmla="*/ 213 w 213"/>
                <a:gd name="T7" fmla="*/ 63 h 98"/>
                <a:gd name="T8" fmla="*/ 174 w 213"/>
                <a:gd name="T9" fmla="*/ 98 h 98"/>
                <a:gd name="T10" fmla="*/ 111 w 213"/>
                <a:gd name="T11" fmla="*/ 67 h 98"/>
                <a:gd name="T12" fmla="*/ 101 w 213"/>
                <a:gd name="T13" fmla="*/ 57 h 98"/>
                <a:gd name="T14" fmla="*/ 78 w 213"/>
                <a:gd name="T15" fmla="*/ 88 h 98"/>
                <a:gd name="T16" fmla="*/ 28 w 213"/>
                <a:gd name="T17" fmla="*/ 98 h 98"/>
                <a:gd name="T18" fmla="*/ 9 w 213"/>
                <a:gd name="T19" fmla="*/ 88 h 98"/>
                <a:gd name="T20" fmla="*/ 0 w 213"/>
                <a:gd name="T21" fmla="*/ 88 h 98"/>
                <a:gd name="T22" fmla="*/ 3 w 213"/>
                <a:gd name="T23" fmla="*/ 67 h 98"/>
                <a:gd name="T24" fmla="*/ 9 w 213"/>
                <a:gd name="T25" fmla="*/ 63 h 98"/>
                <a:gd name="T26" fmla="*/ 0 w 213"/>
                <a:gd name="T27" fmla="*/ 34 h 98"/>
                <a:gd name="T28" fmla="*/ 63 w 213"/>
                <a:gd name="T29" fmla="*/ 29 h 98"/>
                <a:gd name="T30" fmla="*/ 97 w 213"/>
                <a:gd name="T31" fmla="*/ 19 h 98"/>
                <a:gd name="T32" fmla="*/ 126 w 213"/>
                <a:gd name="T33" fmla="*/ 0 h 98"/>
                <a:gd name="T34" fmla="*/ 149 w 213"/>
                <a:gd name="T35" fmla="*/ 29 h 98"/>
                <a:gd name="T36" fmla="*/ 159 w 213"/>
                <a:gd name="T37" fmla="*/ 48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13" h="98">
                  <a:moveTo>
                    <a:pt x="159" y="48"/>
                  </a:moveTo>
                  <a:lnTo>
                    <a:pt x="174" y="57"/>
                  </a:lnTo>
                  <a:lnTo>
                    <a:pt x="199" y="63"/>
                  </a:lnTo>
                  <a:lnTo>
                    <a:pt x="213" y="63"/>
                  </a:lnTo>
                  <a:lnTo>
                    <a:pt x="174" y="98"/>
                  </a:lnTo>
                  <a:lnTo>
                    <a:pt x="111" y="67"/>
                  </a:lnTo>
                  <a:lnTo>
                    <a:pt x="101" y="57"/>
                  </a:lnTo>
                  <a:lnTo>
                    <a:pt x="78" y="88"/>
                  </a:lnTo>
                  <a:lnTo>
                    <a:pt x="28" y="98"/>
                  </a:lnTo>
                  <a:lnTo>
                    <a:pt x="9" y="88"/>
                  </a:lnTo>
                  <a:lnTo>
                    <a:pt x="0" y="88"/>
                  </a:lnTo>
                  <a:lnTo>
                    <a:pt x="3" y="67"/>
                  </a:lnTo>
                  <a:lnTo>
                    <a:pt x="9" y="63"/>
                  </a:lnTo>
                  <a:lnTo>
                    <a:pt x="0" y="34"/>
                  </a:lnTo>
                  <a:lnTo>
                    <a:pt x="63" y="29"/>
                  </a:lnTo>
                  <a:lnTo>
                    <a:pt x="97" y="19"/>
                  </a:lnTo>
                  <a:lnTo>
                    <a:pt x="126" y="0"/>
                  </a:lnTo>
                  <a:lnTo>
                    <a:pt x="149" y="29"/>
                  </a:lnTo>
                  <a:lnTo>
                    <a:pt x="159" y="48"/>
                  </a:lnTo>
                  <a:close/>
                </a:path>
              </a:pathLst>
            </a:custGeom>
            <a:solidFill>
              <a:srgbClr val="8D99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6" name="Freeform 222"/>
            <p:cNvSpPr>
              <a:spLocks/>
            </p:cNvSpPr>
            <p:nvPr/>
          </p:nvSpPr>
          <p:spPr bwMode="auto">
            <a:xfrm>
              <a:off x="1384" y="2635"/>
              <a:ext cx="159" cy="73"/>
            </a:xfrm>
            <a:custGeom>
              <a:avLst/>
              <a:gdLst>
                <a:gd name="T0" fmla="*/ 159 w 159"/>
                <a:gd name="T1" fmla="*/ 50 h 73"/>
                <a:gd name="T2" fmla="*/ 86 w 159"/>
                <a:gd name="T3" fmla="*/ 73 h 73"/>
                <a:gd name="T4" fmla="*/ 19 w 159"/>
                <a:gd name="T5" fmla="*/ 69 h 73"/>
                <a:gd name="T6" fmla="*/ 0 w 159"/>
                <a:gd name="T7" fmla="*/ 44 h 73"/>
                <a:gd name="T8" fmla="*/ 10 w 159"/>
                <a:gd name="T9" fmla="*/ 34 h 73"/>
                <a:gd name="T10" fmla="*/ 73 w 159"/>
                <a:gd name="T11" fmla="*/ 40 h 73"/>
                <a:gd name="T12" fmla="*/ 102 w 159"/>
                <a:gd name="T13" fmla="*/ 30 h 73"/>
                <a:gd name="T14" fmla="*/ 105 w 159"/>
                <a:gd name="T15" fmla="*/ 0 h 73"/>
                <a:gd name="T16" fmla="*/ 130 w 159"/>
                <a:gd name="T17" fmla="*/ 5 h 73"/>
                <a:gd name="T18" fmla="*/ 159 w 159"/>
                <a:gd name="T19" fmla="*/ 5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9" h="73">
                  <a:moveTo>
                    <a:pt x="159" y="50"/>
                  </a:moveTo>
                  <a:lnTo>
                    <a:pt x="86" y="73"/>
                  </a:lnTo>
                  <a:lnTo>
                    <a:pt x="19" y="69"/>
                  </a:lnTo>
                  <a:lnTo>
                    <a:pt x="0" y="44"/>
                  </a:lnTo>
                  <a:lnTo>
                    <a:pt x="10" y="34"/>
                  </a:lnTo>
                  <a:lnTo>
                    <a:pt x="73" y="40"/>
                  </a:lnTo>
                  <a:lnTo>
                    <a:pt x="102" y="30"/>
                  </a:lnTo>
                  <a:lnTo>
                    <a:pt x="105" y="0"/>
                  </a:lnTo>
                  <a:lnTo>
                    <a:pt x="130" y="5"/>
                  </a:lnTo>
                  <a:lnTo>
                    <a:pt x="159" y="50"/>
                  </a:lnTo>
                  <a:close/>
                </a:path>
              </a:pathLst>
            </a:custGeom>
            <a:solidFill>
              <a:srgbClr val="99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7" name="Freeform 223"/>
            <p:cNvSpPr>
              <a:spLocks/>
            </p:cNvSpPr>
            <p:nvPr/>
          </p:nvSpPr>
          <p:spPr bwMode="auto">
            <a:xfrm>
              <a:off x="2841" y="2644"/>
              <a:ext cx="92" cy="123"/>
            </a:xfrm>
            <a:custGeom>
              <a:avLst/>
              <a:gdLst>
                <a:gd name="T0" fmla="*/ 73 w 92"/>
                <a:gd name="T1" fmla="*/ 6 h 123"/>
                <a:gd name="T2" fmla="*/ 78 w 92"/>
                <a:gd name="T3" fmla="*/ 10 h 123"/>
                <a:gd name="T4" fmla="*/ 92 w 92"/>
                <a:gd name="T5" fmla="*/ 10 h 123"/>
                <a:gd name="T6" fmla="*/ 78 w 92"/>
                <a:gd name="T7" fmla="*/ 54 h 123"/>
                <a:gd name="T8" fmla="*/ 15 w 92"/>
                <a:gd name="T9" fmla="*/ 123 h 123"/>
                <a:gd name="T10" fmla="*/ 0 w 92"/>
                <a:gd name="T11" fmla="*/ 104 h 123"/>
                <a:gd name="T12" fmla="*/ 25 w 92"/>
                <a:gd name="T13" fmla="*/ 41 h 123"/>
                <a:gd name="T14" fmla="*/ 59 w 92"/>
                <a:gd name="T15" fmla="*/ 0 h 123"/>
                <a:gd name="T16" fmla="*/ 73 w 92"/>
                <a:gd name="T17" fmla="*/ 0 h 123"/>
                <a:gd name="T18" fmla="*/ 73 w 92"/>
                <a:gd name="T19" fmla="*/ 6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2" h="123">
                  <a:moveTo>
                    <a:pt x="73" y="6"/>
                  </a:moveTo>
                  <a:lnTo>
                    <a:pt x="78" y="10"/>
                  </a:lnTo>
                  <a:lnTo>
                    <a:pt x="92" y="10"/>
                  </a:lnTo>
                  <a:lnTo>
                    <a:pt x="78" y="54"/>
                  </a:lnTo>
                  <a:lnTo>
                    <a:pt x="15" y="123"/>
                  </a:lnTo>
                  <a:lnTo>
                    <a:pt x="0" y="104"/>
                  </a:lnTo>
                  <a:lnTo>
                    <a:pt x="25" y="41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"/>
                  </a:lnTo>
                  <a:close/>
                </a:path>
              </a:pathLst>
            </a:custGeom>
            <a:solidFill>
              <a:srgbClr val="D2DC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8" name="Freeform 224"/>
            <p:cNvSpPr>
              <a:spLocks/>
            </p:cNvSpPr>
            <p:nvPr/>
          </p:nvSpPr>
          <p:spPr bwMode="auto">
            <a:xfrm>
              <a:off x="1163" y="2665"/>
              <a:ext cx="186" cy="146"/>
            </a:xfrm>
            <a:custGeom>
              <a:avLst/>
              <a:gdLst>
                <a:gd name="T0" fmla="*/ 161 w 186"/>
                <a:gd name="T1" fmla="*/ 10 h 146"/>
                <a:gd name="T2" fmla="*/ 177 w 186"/>
                <a:gd name="T3" fmla="*/ 0 h 146"/>
                <a:gd name="T4" fmla="*/ 177 w 186"/>
                <a:gd name="T5" fmla="*/ 20 h 146"/>
                <a:gd name="T6" fmla="*/ 146 w 186"/>
                <a:gd name="T7" fmla="*/ 54 h 146"/>
                <a:gd name="T8" fmla="*/ 152 w 186"/>
                <a:gd name="T9" fmla="*/ 68 h 146"/>
                <a:gd name="T10" fmla="*/ 186 w 186"/>
                <a:gd name="T11" fmla="*/ 102 h 146"/>
                <a:gd name="T12" fmla="*/ 181 w 186"/>
                <a:gd name="T13" fmla="*/ 127 h 146"/>
                <a:gd name="T14" fmla="*/ 171 w 186"/>
                <a:gd name="T15" fmla="*/ 146 h 146"/>
                <a:gd name="T16" fmla="*/ 127 w 186"/>
                <a:gd name="T17" fmla="*/ 127 h 146"/>
                <a:gd name="T18" fmla="*/ 98 w 186"/>
                <a:gd name="T19" fmla="*/ 121 h 146"/>
                <a:gd name="T20" fmla="*/ 98 w 186"/>
                <a:gd name="T21" fmla="*/ 102 h 146"/>
                <a:gd name="T22" fmla="*/ 79 w 186"/>
                <a:gd name="T23" fmla="*/ 87 h 146"/>
                <a:gd name="T24" fmla="*/ 25 w 186"/>
                <a:gd name="T25" fmla="*/ 96 h 146"/>
                <a:gd name="T26" fmla="*/ 19 w 186"/>
                <a:gd name="T27" fmla="*/ 96 h 146"/>
                <a:gd name="T28" fmla="*/ 16 w 186"/>
                <a:gd name="T29" fmla="*/ 102 h 146"/>
                <a:gd name="T30" fmla="*/ 6 w 186"/>
                <a:gd name="T31" fmla="*/ 87 h 146"/>
                <a:gd name="T32" fmla="*/ 0 w 186"/>
                <a:gd name="T33" fmla="*/ 83 h 146"/>
                <a:gd name="T34" fmla="*/ 29 w 186"/>
                <a:gd name="T35" fmla="*/ 54 h 146"/>
                <a:gd name="T36" fmla="*/ 19 w 186"/>
                <a:gd name="T37" fmla="*/ 33 h 146"/>
                <a:gd name="T38" fmla="*/ 35 w 186"/>
                <a:gd name="T39" fmla="*/ 20 h 146"/>
                <a:gd name="T40" fmla="*/ 88 w 186"/>
                <a:gd name="T41" fmla="*/ 29 h 146"/>
                <a:gd name="T42" fmla="*/ 156 w 186"/>
                <a:gd name="T43" fmla="*/ 0 h 146"/>
                <a:gd name="T44" fmla="*/ 156 w 186"/>
                <a:gd name="T45" fmla="*/ 4 h 146"/>
                <a:gd name="T46" fmla="*/ 161 w 186"/>
                <a:gd name="T47" fmla="*/ 10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86" h="146">
                  <a:moveTo>
                    <a:pt x="161" y="10"/>
                  </a:moveTo>
                  <a:lnTo>
                    <a:pt x="177" y="0"/>
                  </a:lnTo>
                  <a:lnTo>
                    <a:pt x="177" y="20"/>
                  </a:lnTo>
                  <a:lnTo>
                    <a:pt x="146" y="54"/>
                  </a:lnTo>
                  <a:lnTo>
                    <a:pt x="152" y="68"/>
                  </a:lnTo>
                  <a:lnTo>
                    <a:pt x="186" y="102"/>
                  </a:lnTo>
                  <a:lnTo>
                    <a:pt x="181" y="127"/>
                  </a:lnTo>
                  <a:lnTo>
                    <a:pt x="171" y="146"/>
                  </a:lnTo>
                  <a:lnTo>
                    <a:pt x="127" y="127"/>
                  </a:lnTo>
                  <a:lnTo>
                    <a:pt x="98" y="121"/>
                  </a:lnTo>
                  <a:lnTo>
                    <a:pt x="98" y="102"/>
                  </a:lnTo>
                  <a:lnTo>
                    <a:pt x="79" y="87"/>
                  </a:lnTo>
                  <a:lnTo>
                    <a:pt x="25" y="96"/>
                  </a:lnTo>
                  <a:lnTo>
                    <a:pt x="19" y="96"/>
                  </a:lnTo>
                  <a:lnTo>
                    <a:pt x="16" y="102"/>
                  </a:lnTo>
                  <a:lnTo>
                    <a:pt x="6" y="87"/>
                  </a:lnTo>
                  <a:lnTo>
                    <a:pt x="0" y="83"/>
                  </a:lnTo>
                  <a:lnTo>
                    <a:pt x="29" y="54"/>
                  </a:lnTo>
                  <a:lnTo>
                    <a:pt x="19" y="33"/>
                  </a:lnTo>
                  <a:lnTo>
                    <a:pt x="35" y="20"/>
                  </a:lnTo>
                  <a:lnTo>
                    <a:pt x="88" y="29"/>
                  </a:lnTo>
                  <a:lnTo>
                    <a:pt x="156" y="0"/>
                  </a:lnTo>
                  <a:lnTo>
                    <a:pt x="156" y="4"/>
                  </a:lnTo>
                  <a:lnTo>
                    <a:pt x="161" y="10"/>
                  </a:lnTo>
                  <a:close/>
                </a:path>
              </a:pathLst>
            </a:custGeom>
            <a:solidFill>
              <a:srgbClr val="E5E5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9" name="Freeform 225"/>
            <p:cNvSpPr>
              <a:spLocks/>
            </p:cNvSpPr>
            <p:nvPr/>
          </p:nvSpPr>
          <p:spPr bwMode="auto">
            <a:xfrm>
              <a:off x="1349" y="2688"/>
              <a:ext cx="194" cy="89"/>
            </a:xfrm>
            <a:custGeom>
              <a:avLst/>
              <a:gdLst>
                <a:gd name="T0" fmla="*/ 54 w 194"/>
                <a:gd name="T1" fmla="*/ 35 h 89"/>
                <a:gd name="T2" fmla="*/ 92 w 194"/>
                <a:gd name="T3" fmla="*/ 41 h 89"/>
                <a:gd name="T4" fmla="*/ 121 w 194"/>
                <a:gd name="T5" fmla="*/ 41 h 89"/>
                <a:gd name="T6" fmla="*/ 194 w 194"/>
                <a:gd name="T7" fmla="*/ 16 h 89"/>
                <a:gd name="T8" fmla="*/ 190 w 194"/>
                <a:gd name="T9" fmla="*/ 35 h 89"/>
                <a:gd name="T10" fmla="*/ 190 w 194"/>
                <a:gd name="T11" fmla="*/ 50 h 89"/>
                <a:gd name="T12" fmla="*/ 140 w 194"/>
                <a:gd name="T13" fmla="*/ 89 h 89"/>
                <a:gd name="T14" fmla="*/ 112 w 194"/>
                <a:gd name="T15" fmla="*/ 79 h 89"/>
                <a:gd name="T16" fmla="*/ 108 w 194"/>
                <a:gd name="T17" fmla="*/ 64 h 89"/>
                <a:gd name="T18" fmla="*/ 89 w 194"/>
                <a:gd name="T19" fmla="*/ 54 h 89"/>
                <a:gd name="T20" fmla="*/ 29 w 194"/>
                <a:gd name="T21" fmla="*/ 89 h 89"/>
                <a:gd name="T22" fmla="*/ 0 w 194"/>
                <a:gd name="T23" fmla="*/ 50 h 89"/>
                <a:gd name="T24" fmla="*/ 14 w 194"/>
                <a:gd name="T25" fmla="*/ 0 h 89"/>
                <a:gd name="T26" fmla="*/ 35 w 194"/>
                <a:gd name="T27" fmla="*/ 31 h 89"/>
                <a:gd name="T28" fmla="*/ 54 w 194"/>
                <a:gd name="T29" fmla="*/ 35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94" h="89">
                  <a:moveTo>
                    <a:pt x="54" y="35"/>
                  </a:moveTo>
                  <a:lnTo>
                    <a:pt x="92" y="41"/>
                  </a:lnTo>
                  <a:lnTo>
                    <a:pt x="121" y="41"/>
                  </a:lnTo>
                  <a:lnTo>
                    <a:pt x="194" y="16"/>
                  </a:lnTo>
                  <a:lnTo>
                    <a:pt x="190" y="35"/>
                  </a:lnTo>
                  <a:lnTo>
                    <a:pt x="190" y="50"/>
                  </a:lnTo>
                  <a:lnTo>
                    <a:pt x="140" y="89"/>
                  </a:lnTo>
                  <a:lnTo>
                    <a:pt x="112" y="79"/>
                  </a:lnTo>
                  <a:lnTo>
                    <a:pt x="108" y="64"/>
                  </a:lnTo>
                  <a:lnTo>
                    <a:pt x="89" y="54"/>
                  </a:lnTo>
                  <a:lnTo>
                    <a:pt x="29" y="89"/>
                  </a:lnTo>
                  <a:lnTo>
                    <a:pt x="0" y="50"/>
                  </a:lnTo>
                  <a:lnTo>
                    <a:pt x="14" y="0"/>
                  </a:lnTo>
                  <a:lnTo>
                    <a:pt x="35" y="31"/>
                  </a:lnTo>
                  <a:lnTo>
                    <a:pt x="54" y="35"/>
                  </a:lnTo>
                  <a:close/>
                </a:path>
              </a:pathLst>
            </a:custGeom>
            <a:solidFill>
              <a:srgbClr val="E5E5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0" name="Freeform 226"/>
            <p:cNvSpPr>
              <a:spLocks/>
            </p:cNvSpPr>
            <p:nvPr/>
          </p:nvSpPr>
          <p:spPr bwMode="auto">
            <a:xfrm>
              <a:off x="2495" y="2713"/>
              <a:ext cx="102" cy="108"/>
            </a:xfrm>
            <a:custGeom>
              <a:avLst/>
              <a:gdLst>
                <a:gd name="T0" fmla="*/ 102 w 102"/>
                <a:gd name="T1" fmla="*/ 79 h 108"/>
                <a:gd name="T2" fmla="*/ 102 w 102"/>
                <a:gd name="T3" fmla="*/ 89 h 108"/>
                <a:gd name="T4" fmla="*/ 67 w 102"/>
                <a:gd name="T5" fmla="*/ 98 h 108"/>
                <a:gd name="T6" fmla="*/ 67 w 102"/>
                <a:gd name="T7" fmla="*/ 79 h 108"/>
                <a:gd name="T8" fmla="*/ 54 w 102"/>
                <a:gd name="T9" fmla="*/ 64 h 108"/>
                <a:gd name="T10" fmla="*/ 39 w 102"/>
                <a:gd name="T11" fmla="*/ 64 h 108"/>
                <a:gd name="T12" fmla="*/ 29 w 102"/>
                <a:gd name="T13" fmla="*/ 79 h 108"/>
                <a:gd name="T14" fmla="*/ 25 w 102"/>
                <a:gd name="T15" fmla="*/ 83 h 108"/>
                <a:gd name="T16" fmla="*/ 6 w 102"/>
                <a:gd name="T17" fmla="*/ 92 h 108"/>
                <a:gd name="T18" fmla="*/ 6 w 102"/>
                <a:gd name="T19" fmla="*/ 104 h 108"/>
                <a:gd name="T20" fmla="*/ 0 w 102"/>
                <a:gd name="T21" fmla="*/ 108 h 108"/>
                <a:gd name="T22" fmla="*/ 0 w 102"/>
                <a:gd name="T23" fmla="*/ 89 h 108"/>
                <a:gd name="T24" fmla="*/ 44 w 102"/>
                <a:gd name="T25" fmla="*/ 0 h 108"/>
                <a:gd name="T26" fmla="*/ 83 w 102"/>
                <a:gd name="T27" fmla="*/ 29 h 108"/>
                <a:gd name="T28" fmla="*/ 102 w 102"/>
                <a:gd name="T29" fmla="*/ 79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2" h="108">
                  <a:moveTo>
                    <a:pt x="102" y="79"/>
                  </a:moveTo>
                  <a:lnTo>
                    <a:pt x="102" y="89"/>
                  </a:lnTo>
                  <a:lnTo>
                    <a:pt x="67" y="98"/>
                  </a:lnTo>
                  <a:lnTo>
                    <a:pt x="67" y="79"/>
                  </a:lnTo>
                  <a:lnTo>
                    <a:pt x="54" y="64"/>
                  </a:lnTo>
                  <a:lnTo>
                    <a:pt x="39" y="64"/>
                  </a:lnTo>
                  <a:lnTo>
                    <a:pt x="29" y="79"/>
                  </a:lnTo>
                  <a:lnTo>
                    <a:pt x="25" y="83"/>
                  </a:lnTo>
                  <a:lnTo>
                    <a:pt x="6" y="92"/>
                  </a:lnTo>
                  <a:lnTo>
                    <a:pt x="6" y="104"/>
                  </a:lnTo>
                  <a:lnTo>
                    <a:pt x="0" y="108"/>
                  </a:lnTo>
                  <a:lnTo>
                    <a:pt x="0" y="89"/>
                  </a:lnTo>
                  <a:lnTo>
                    <a:pt x="44" y="0"/>
                  </a:lnTo>
                  <a:lnTo>
                    <a:pt x="83" y="29"/>
                  </a:lnTo>
                  <a:lnTo>
                    <a:pt x="102" y="79"/>
                  </a:lnTo>
                  <a:close/>
                </a:path>
              </a:pathLst>
            </a:custGeom>
            <a:solidFill>
              <a:srgbClr val="B3CC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1" name="Freeform 227"/>
            <p:cNvSpPr>
              <a:spLocks/>
            </p:cNvSpPr>
            <p:nvPr/>
          </p:nvSpPr>
          <p:spPr bwMode="auto">
            <a:xfrm>
              <a:off x="3017" y="2713"/>
              <a:ext cx="87" cy="44"/>
            </a:xfrm>
            <a:custGeom>
              <a:avLst/>
              <a:gdLst>
                <a:gd name="T0" fmla="*/ 44 w 87"/>
                <a:gd name="T1" fmla="*/ 16 h 44"/>
                <a:gd name="T2" fmla="*/ 64 w 87"/>
                <a:gd name="T3" fmla="*/ 29 h 44"/>
                <a:gd name="T4" fmla="*/ 87 w 87"/>
                <a:gd name="T5" fmla="*/ 29 h 44"/>
                <a:gd name="T6" fmla="*/ 83 w 87"/>
                <a:gd name="T7" fmla="*/ 44 h 44"/>
                <a:gd name="T8" fmla="*/ 39 w 87"/>
                <a:gd name="T9" fmla="*/ 29 h 44"/>
                <a:gd name="T10" fmla="*/ 23 w 87"/>
                <a:gd name="T11" fmla="*/ 35 h 44"/>
                <a:gd name="T12" fmla="*/ 14 w 87"/>
                <a:gd name="T13" fmla="*/ 35 h 44"/>
                <a:gd name="T14" fmla="*/ 0 w 87"/>
                <a:gd name="T15" fmla="*/ 16 h 44"/>
                <a:gd name="T16" fmla="*/ 4 w 87"/>
                <a:gd name="T17" fmla="*/ 0 h 44"/>
                <a:gd name="T18" fmla="*/ 39 w 87"/>
                <a:gd name="T19" fmla="*/ 0 h 44"/>
                <a:gd name="T20" fmla="*/ 44 w 87"/>
                <a:gd name="T21" fmla="*/ 16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7" h="44">
                  <a:moveTo>
                    <a:pt x="44" y="16"/>
                  </a:moveTo>
                  <a:lnTo>
                    <a:pt x="64" y="29"/>
                  </a:lnTo>
                  <a:lnTo>
                    <a:pt x="87" y="29"/>
                  </a:lnTo>
                  <a:lnTo>
                    <a:pt x="83" y="44"/>
                  </a:lnTo>
                  <a:lnTo>
                    <a:pt x="39" y="29"/>
                  </a:lnTo>
                  <a:lnTo>
                    <a:pt x="23" y="35"/>
                  </a:lnTo>
                  <a:lnTo>
                    <a:pt x="14" y="35"/>
                  </a:lnTo>
                  <a:lnTo>
                    <a:pt x="0" y="16"/>
                  </a:lnTo>
                  <a:lnTo>
                    <a:pt x="4" y="0"/>
                  </a:lnTo>
                  <a:lnTo>
                    <a:pt x="39" y="0"/>
                  </a:lnTo>
                  <a:lnTo>
                    <a:pt x="44" y="16"/>
                  </a:lnTo>
                  <a:close/>
                </a:path>
              </a:pathLst>
            </a:custGeom>
            <a:solidFill>
              <a:srgbClr val="7399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2" name="Freeform 228"/>
            <p:cNvSpPr>
              <a:spLocks/>
            </p:cNvSpPr>
            <p:nvPr/>
          </p:nvSpPr>
          <p:spPr bwMode="auto">
            <a:xfrm>
              <a:off x="3119" y="2719"/>
              <a:ext cx="152" cy="140"/>
            </a:xfrm>
            <a:custGeom>
              <a:avLst/>
              <a:gdLst>
                <a:gd name="T0" fmla="*/ 107 w 152"/>
                <a:gd name="T1" fmla="*/ 33 h 140"/>
                <a:gd name="T2" fmla="*/ 127 w 152"/>
                <a:gd name="T3" fmla="*/ 33 h 140"/>
                <a:gd name="T4" fmla="*/ 130 w 152"/>
                <a:gd name="T5" fmla="*/ 38 h 140"/>
                <a:gd name="T6" fmla="*/ 142 w 152"/>
                <a:gd name="T7" fmla="*/ 29 h 140"/>
                <a:gd name="T8" fmla="*/ 152 w 152"/>
                <a:gd name="T9" fmla="*/ 29 h 140"/>
                <a:gd name="T10" fmla="*/ 142 w 152"/>
                <a:gd name="T11" fmla="*/ 58 h 140"/>
                <a:gd name="T12" fmla="*/ 107 w 152"/>
                <a:gd name="T13" fmla="*/ 83 h 140"/>
                <a:gd name="T14" fmla="*/ 88 w 152"/>
                <a:gd name="T15" fmla="*/ 121 h 140"/>
                <a:gd name="T16" fmla="*/ 69 w 152"/>
                <a:gd name="T17" fmla="*/ 111 h 140"/>
                <a:gd name="T18" fmla="*/ 44 w 152"/>
                <a:gd name="T19" fmla="*/ 111 h 140"/>
                <a:gd name="T20" fmla="*/ 19 w 152"/>
                <a:gd name="T21" fmla="*/ 140 h 140"/>
                <a:gd name="T22" fmla="*/ 10 w 152"/>
                <a:gd name="T23" fmla="*/ 131 h 140"/>
                <a:gd name="T24" fmla="*/ 0 w 152"/>
                <a:gd name="T25" fmla="*/ 92 h 140"/>
                <a:gd name="T26" fmla="*/ 6 w 152"/>
                <a:gd name="T27" fmla="*/ 38 h 140"/>
                <a:gd name="T28" fmla="*/ 19 w 152"/>
                <a:gd name="T29" fmla="*/ 29 h 140"/>
                <a:gd name="T30" fmla="*/ 29 w 152"/>
                <a:gd name="T31" fmla="*/ 19 h 140"/>
                <a:gd name="T32" fmla="*/ 54 w 152"/>
                <a:gd name="T33" fmla="*/ 19 h 140"/>
                <a:gd name="T34" fmla="*/ 73 w 152"/>
                <a:gd name="T35" fmla="*/ 0 h 140"/>
                <a:gd name="T36" fmla="*/ 98 w 152"/>
                <a:gd name="T37" fmla="*/ 19 h 140"/>
                <a:gd name="T38" fmla="*/ 107 w 152"/>
                <a:gd name="T39" fmla="*/ 33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52" h="140">
                  <a:moveTo>
                    <a:pt x="107" y="33"/>
                  </a:moveTo>
                  <a:lnTo>
                    <a:pt x="127" y="33"/>
                  </a:lnTo>
                  <a:lnTo>
                    <a:pt x="130" y="38"/>
                  </a:lnTo>
                  <a:lnTo>
                    <a:pt x="142" y="29"/>
                  </a:lnTo>
                  <a:lnTo>
                    <a:pt x="152" y="29"/>
                  </a:lnTo>
                  <a:lnTo>
                    <a:pt x="142" y="58"/>
                  </a:lnTo>
                  <a:lnTo>
                    <a:pt x="107" y="83"/>
                  </a:lnTo>
                  <a:lnTo>
                    <a:pt x="88" y="121"/>
                  </a:lnTo>
                  <a:lnTo>
                    <a:pt x="69" y="111"/>
                  </a:lnTo>
                  <a:lnTo>
                    <a:pt x="44" y="111"/>
                  </a:lnTo>
                  <a:lnTo>
                    <a:pt x="19" y="140"/>
                  </a:lnTo>
                  <a:lnTo>
                    <a:pt x="10" y="131"/>
                  </a:lnTo>
                  <a:lnTo>
                    <a:pt x="0" y="92"/>
                  </a:lnTo>
                  <a:lnTo>
                    <a:pt x="6" y="38"/>
                  </a:lnTo>
                  <a:lnTo>
                    <a:pt x="19" y="29"/>
                  </a:lnTo>
                  <a:lnTo>
                    <a:pt x="29" y="19"/>
                  </a:lnTo>
                  <a:lnTo>
                    <a:pt x="54" y="19"/>
                  </a:lnTo>
                  <a:lnTo>
                    <a:pt x="73" y="0"/>
                  </a:lnTo>
                  <a:lnTo>
                    <a:pt x="98" y="19"/>
                  </a:lnTo>
                  <a:lnTo>
                    <a:pt x="107" y="33"/>
                  </a:lnTo>
                  <a:close/>
                </a:path>
              </a:pathLst>
            </a:custGeom>
            <a:solidFill>
              <a:srgbClr val="CC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3" name="Freeform 229"/>
            <p:cNvSpPr>
              <a:spLocks/>
            </p:cNvSpPr>
            <p:nvPr/>
          </p:nvSpPr>
          <p:spPr bwMode="auto">
            <a:xfrm>
              <a:off x="2869" y="2752"/>
              <a:ext cx="114" cy="107"/>
            </a:xfrm>
            <a:custGeom>
              <a:avLst/>
              <a:gdLst>
                <a:gd name="T0" fmla="*/ 114 w 114"/>
                <a:gd name="T1" fmla="*/ 9 h 107"/>
                <a:gd name="T2" fmla="*/ 98 w 114"/>
                <a:gd name="T3" fmla="*/ 34 h 107"/>
                <a:gd name="T4" fmla="*/ 70 w 114"/>
                <a:gd name="T5" fmla="*/ 53 h 107"/>
                <a:gd name="T6" fmla="*/ 25 w 114"/>
                <a:gd name="T7" fmla="*/ 103 h 107"/>
                <a:gd name="T8" fmla="*/ 25 w 114"/>
                <a:gd name="T9" fmla="*/ 107 h 107"/>
                <a:gd name="T10" fmla="*/ 0 w 114"/>
                <a:gd name="T11" fmla="*/ 84 h 107"/>
                <a:gd name="T12" fmla="*/ 25 w 114"/>
                <a:gd name="T13" fmla="*/ 50 h 107"/>
                <a:gd name="T14" fmla="*/ 31 w 114"/>
                <a:gd name="T15" fmla="*/ 34 h 107"/>
                <a:gd name="T16" fmla="*/ 60 w 114"/>
                <a:gd name="T17" fmla="*/ 25 h 107"/>
                <a:gd name="T18" fmla="*/ 64 w 114"/>
                <a:gd name="T19" fmla="*/ 25 h 107"/>
                <a:gd name="T20" fmla="*/ 70 w 114"/>
                <a:gd name="T21" fmla="*/ 21 h 107"/>
                <a:gd name="T22" fmla="*/ 70 w 114"/>
                <a:gd name="T23" fmla="*/ 9 h 107"/>
                <a:gd name="T24" fmla="*/ 73 w 114"/>
                <a:gd name="T25" fmla="*/ 15 h 107"/>
                <a:gd name="T26" fmla="*/ 89 w 114"/>
                <a:gd name="T27" fmla="*/ 0 h 107"/>
                <a:gd name="T28" fmla="*/ 104 w 114"/>
                <a:gd name="T29" fmla="*/ 0 h 107"/>
                <a:gd name="T30" fmla="*/ 114 w 114"/>
                <a:gd name="T31" fmla="*/ 9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4" h="107">
                  <a:moveTo>
                    <a:pt x="114" y="9"/>
                  </a:moveTo>
                  <a:lnTo>
                    <a:pt x="98" y="34"/>
                  </a:lnTo>
                  <a:lnTo>
                    <a:pt x="70" y="53"/>
                  </a:lnTo>
                  <a:lnTo>
                    <a:pt x="25" y="103"/>
                  </a:lnTo>
                  <a:lnTo>
                    <a:pt x="25" y="107"/>
                  </a:lnTo>
                  <a:lnTo>
                    <a:pt x="0" y="84"/>
                  </a:lnTo>
                  <a:lnTo>
                    <a:pt x="25" y="50"/>
                  </a:lnTo>
                  <a:lnTo>
                    <a:pt x="31" y="34"/>
                  </a:lnTo>
                  <a:lnTo>
                    <a:pt x="60" y="25"/>
                  </a:lnTo>
                  <a:lnTo>
                    <a:pt x="64" y="25"/>
                  </a:lnTo>
                  <a:lnTo>
                    <a:pt x="70" y="21"/>
                  </a:lnTo>
                  <a:lnTo>
                    <a:pt x="70" y="9"/>
                  </a:lnTo>
                  <a:lnTo>
                    <a:pt x="73" y="15"/>
                  </a:lnTo>
                  <a:lnTo>
                    <a:pt x="89" y="0"/>
                  </a:lnTo>
                  <a:lnTo>
                    <a:pt x="104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CC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" name="Freeform 230"/>
            <p:cNvSpPr>
              <a:spLocks/>
            </p:cNvSpPr>
            <p:nvPr/>
          </p:nvSpPr>
          <p:spPr bwMode="auto">
            <a:xfrm>
              <a:off x="1353" y="2757"/>
              <a:ext cx="206" cy="93"/>
            </a:xfrm>
            <a:custGeom>
              <a:avLst/>
              <a:gdLst>
                <a:gd name="T0" fmla="*/ 175 w 206"/>
                <a:gd name="T1" fmla="*/ 54 h 93"/>
                <a:gd name="T2" fmla="*/ 117 w 206"/>
                <a:gd name="T3" fmla="*/ 73 h 93"/>
                <a:gd name="T4" fmla="*/ 94 w 206"/>
                <a:gd name="T5" fmla="*/ 73 h 93"/>
                <a:gd name="T6" fmla="*/ 50 w 206"/>
                <a:gd name="T7" fmla="*/ 93 h 93"/>
                <a:gd name="T8" fmla="*/ 16 w 206"/>
                <a:gd name="T9" fmla="*/ 93 h 93"/>
                <a:gd name="T10" fmla="*/ 6 w 206"/>
                <a:gd name="T11" fmla="*/ 83 h 93"/>
                <a:gd name="T12" fmla="*/ 0 w 206"/>
                <a:gd name="T13" fmla="*/ 83 h 93"/>
                <a:gd name="T14" fmla="*/ 0 w 206"/>
                <a:gd name="T15" fmla="*/ 69 h 93"/>
                <a:gd name="T16" fmla="*/ 16 w 206"/>
                <a:gd name="T17" fmla="*/ 64 h 93"/>
                <a:gd name="T18" fmla="*/ 35 w 206"/>
                <a:gd name="T19" fmla="*/ 39 h 93"/>
                <a:gd name="T20" fmla="*/ 69 w 206"/>
                <a:gd name="T21" fmla="*/ 16 h 93"/>
                <a:gd name="T22" fmla="*/ 108 w 206"/>
                <a:gd name="T23" fmla="*/ 35 h 93"/>
                <a:gd name="T24" fmla="*/ 152 w 206"/>
                <a:gd name="T25" fmla="*/ 35 h 93"/>
                <a:gd name="T26" fmla="*/ 165 w 206"/>
                <a:gd name="T27" fmla="*/ 16 h 93"/>
                <a:gd name="T28" fmla="*/ 181 w 206"/>
                <a:gd name="T29" fmla="*/ 16 h 93"/>
                <a:gd name="T30" fmla="*/ 190 w 206"/>
                <a:gd name="T31" fmla="*/ 0 h 93"/>
                <a:gd name="T32" fmla="*/ 206 w 206"/>
                <a:gd name="T33" fmla="*/ 4 h 93"/>
                <a:gd name="T34" fmla="*/ 175 w 206"/>
                <a:gd name="T35" fmla="*/ 54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06" h="93">
                  <a:moveTo>
                    <a:pt x="175" y="54"/>
                  </a:moveTo>
                  <a:lnTo>
                    <a:pt x="117" y="73"/>
                  </a:lnTo>
                  <a:lnTo>
                    <a:pt x="94" y="73"/>
                  </a:lnTo>
                  <a:lnTo>
                    <a:pt x="50" y="93"/>
                  </a:lnTo>
                  <a:lnTo>
                    <a:pt x="16" y="93"/>
                  </a:lnTo>
                  <a:lnTo>
                    <a:pt x="6" y="83"/>
                  </a:lnTo>
                  <a:lnTo>
                    <a:pt x="0" y="83"/>
                  </a:lnTo>
                  <a:lnTo>
                    <a:pt x="0" y="69"/>
                  </a:lnTo>
                  <a:lnTo>
                    <a:pt x="16" y="64"/>
                  </a:lnTo>
                  <a:lnTo>
                    <a:pt x="35" y="39"/>
                  </a:lnTo>
                  <a:lnTo>
                    <a:pt x="69" y="16"/>
                  </a:lnTo>
                  <a:lnTo>
                    <a:pt x="108" y="35"/>
                  </a:lnTo>
                  <a:lnTo>
                    <a:pt x="152" y="35"/>
                  </a:lnTo>
                  <a:lnTo>
                    <a:pt x="165" y="16"/>
                  </a:lnTo>
                  <a:lnTo>
                    <a:pt x="181" y="16"/>
                  </a:lnTo>
                  <a:lnTo>
                    <a:pt x="190" y="0"/>
                  </a:lnTo>
                  <a:lnTo>
                    <a:pt x="206" y="4"/>
                  </a:lnTo>
                  <a:lnTo>
                    <a:pt x="175" y="54"/>
                  </a:lnTo>
                  <a:close/>
                </a:path>
              </a:pathLst>
            </a:custGeom>
            <a:solidFill>
              <a:srgbClr val="9AAC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5" name="Freeform 231"/>
            <p:cNvSpPr>
              <a:spLocks/>
            </p:cNvSpPr>
            <p:nvPr/>
          </p:nvSpPr>
          <p:spPr bwMode="auto">
            <a:xfrm>
              <a:off x="3249" y="2761"/>
              <a:ext cx="66" cy="69"/>
            </a:xfrm>
            <a:custGeom>
              <a:avLst/>
              <a:gdLst>
                <a:gd name="T0" fmla="*/ 66 w 66"/>
                <a:gd name="T1" fmla="*/ 50 h 69"/>
                <a:gd name="T2" fmla="*/ 16 w 66"/>
                <a:gd name="T3" fmla="*/ 69 h 69"/>
                <a:gd name="T4" fmla="*/ 0 w 66"/>
                <a:gd name="T5" fmla="*/ 69 h 69"/>
                <a:gd name="T6" fmla="*/ 6 w 66"/>
                <a:gd name="T7" fmla="*/ 65 h 69"/>
                <a:gd name="T8" fmla="*/ 0 w 66"/>
                <a:gd name="T9" fmla="*/ 60 h 69"/>
                <a:gd name="T10" fmla="*/ 6 w 66"/>
                <a:gd name="T11" fmla="*/ 65 h 69"/>
                <a:gd name="T12" fmla="*/ 12 w 66"/>
                <a:gd name="T13" fmla="*/ 44 h 69"/>
                <a:gd name="T14" fmla="*/ 31 w 66"/>
                <a:gd name="T15" fmla="*/ 31 h 69"/>
                <a:gd name="T16" fmla="*/ 50 w 66"/>
                <a:gd name="T17" fmla="*/ 0 h 69"/>
                <a:gd name="T18" fmla="*/ 60 w 66"/>
                <a:gd name="T19" fmla="*/ 12 h 69"/>
                <a:gd name="T20" fmla="*/ 66 w 66"/>
                <a:gd name="T21" fmla="*/ 5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6" h="69">
                  <a:moveTo>
                    <a:pt x="66" y="50"/>
                  </a:moveTo>
                  <a:lnTo>
                    <a:pt x="16" y="69"/>
                  </a:lnTo>
                  <a:lnTo>
                    <a:pt x="0" y="69"/>
                  </a:lnTo>
                  <a:lnTo>
                    <a:pt x="6" y="65"/>
                  </a:lnTo>
                  <a:lnTo>
                    <a:pt x="0" y="60"/>
                  </a:lnTo>
                  <a:lnTo>
                    <a:pt x="6" y="65"/>
                  </a:lnTo>
                  <a:lnTo>
                    <a:pt x="12" y="44"/>
                  </a:lnTo>
                  <a:lnTo>
                    <a:pt x="31" y="31"/>
                  </a:lnTo>
                  <a:lnTo>
                    <a:pt x="50" y="0"/>
                  </a:lnTo>
                  <a:lnTo>
                    <a:pt x="60" y="12"/>
                  </a:lnTo>
                  <a:lnTo>
                    <a:pt x="66" y="50"/>
                  </a:lnTo>
                  <a:close/>
                </a:path>
              </a:pathLst>
            </a:custGeom>
            <a:solidFill>
              <a:srgbClr val="94AF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" name="Freeform 232"/>
            <p:cNvSpPr>
              <a:spLocks/>
            </p:cNvSpPr>
            <p:nvPr/>
          </p:nvSpPr>
          <p:spPr bwMode="auto">
            <a:xfrm>
              <a:off x="1163" y="2773"/>
              <a:ext cx="133" cy="92"/>
            </a:xfrm>
            <a:custGeom>
              <a:avLst/>
              <a:gdLst>
                <a:gd name="T0" fmla="*/ 117 w 133"/>
                <a:gd name="T1" fmla="*/ 44 h 92"/>
                <a:gd name="T2" fmla="*/ 123 w 133"/>
                <a:gd name="T3" fmla="*/ 38 h 92"/>
                <a:gd name="T4" fmla="*/ 133 w 133"/>
                <a:gd name="T5" fmla="*/ 53 h 92"/>
                <a:gd name="T6" fmla="*/ 133 w 133"/>
                <a:gd name="T7" fmla="*/ 73 h 92"/>
                <a:gd name="T8" fmla="*/ 108 w 133"/>
                <a:gd name="T9" fmla="*/ 92 h 92"/>
                <a:gd name="T10" fmla="*/ 92 w 133"/>
                <a:gd name="T11" fmla="*/ 86 h 92"/>
                <a:gd name="T12" fmla="*/ 25 w 133"/>
                <a:gd name="T13" fmla="*/ 82 h 92"/>
                <a:gd name="T14" fmla="*/ 6 w 133"/>
                <a:gd name="T15" fmla="*/ 73 h 92"/>
                <a:gd name="T16" fmla="*/ 0 w 133"/>
                <a:gd name="T17" fmla="*/ 73 h 92"/>
                <a:gd name="T18" fmla="*/ 10 w 133"/>
                <a:gd name="T19" fmla="*/ 44 h 92"/>
                <a:gd name="T20" fmla="*/ 58 w 133"/>
                <a:gd name="T21" fmla="*/ 4 h 92"/>
                <a:gd name="T22" fmla="*/ 73 w 133"/>
                <a:gd name="T23" fmla="*/ 0 h 92"/>
                <a:gd name="T24" fmla="*/ 79 w 133"/>
                <a:gd name="T25" fmla="*/ 29 h 92"/>
                <a:gd name="T26" fmla="*/ 117 w 133"/>
                <a:gd name="T27" fmla="*/ 44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33" h="92">
                  <a:moveTo>
                    <a:pt x="117" y="44"/>
                  </a:moveTo>
                  <a:lnTo>
                    <a:pt x="123" y="38"/>
                  </a:lnTo>
                  <a:lnTo>
                    <a:pt x="133" y="53"/>
                  </a:lnTo>
                  <a:lnTo>
                    <a:pt x="133" y="73"/>
                  </a:lnTo>
                  <a:lnTo>
                    <a:pt x="108" y="92"/>
                  </a:lnTo>
                  <a:lnTo>
                    <a:pt x="92" y="86"/>
                  </a:lnTo>
                  <a:lnTo>
                    <a:pt x="25" y="82"/>
                  </a:lnTo>
                  <a:lnTo>
                    <a:pt x="6" y="73"/>
                  </a:lnTo>
                  <a:lnTo>
                    <a:pt x="0" y="73"/>
                  </a:lnTo>
                  <a:lnTo>
                    <a:pt x="10" y="44"/>
                  </a:lnTo>
                  <a:lnTo>
                    <a:pt x="58" y="4"/>
                  </a:lnTo>
                  <a:lnTo>
                    <a:pt x="73" y="0"/>
                  </a:lnTo>
                  <a:lnTo>
                    <a:pt x="79" y="29"/>
                  </a:lnTo>
                  <a:lnTo>
                    <a:pt x="117" y="44"/>
                  </a:lnTo>
                  <a:close/>
                </a:path>
              </a:pathLst>
            </a:custGeom>
            <a:solidFill>
              <a:srgbClr val="A0A9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" name="Freeform 233"/>
            <p:cNvSpPr>
              <a:spLocks/>
            </p:cNvSpPr>
            <p:nvPr/>
          </p:nvSpPr>
          <p:spPr bwMode="auto">
            <a:xfrm>
              <a:off x="2910" y="2773"/>
              <a:ext cx="155" cy="155"/>
            </a:xfrm>
            <a:custGeom>
              <a:avLst/>
              <a:gdLst>
                <a:gd name="T0" fmla="*/ 136 w 155"/>
                <a:gd name="T1" fmla="*/ 57 h 155"/>
                <a:gd name="T2" fmla="*/ 107 w 155"/>
                <a:gd name="T3" fmla="*/ 73 h 155"/>
                <a:gd name="T4" fmla="*/ 111 w 155"/>
                <a:gd name="T5" fmla="*/ 98 h 155"/>
                <a:gd name="T6" fmla="*/ 98 w 155"/>
                <a:gd name="T7" fmla="*/ 121 h 155"/>
                <a:gd name="T8" fmla="*/ 98 w 155"/>
                <a:gd name="T9" fmla="*/ 146 h 155"/>
                <a:gd name="T10" fmla="*/ 53 w 155"/>
                <a:gd name="T11" fmla="*/ 149 h 155"/>
                <a:gd name="T12" fmla="*/ 53 w 155"/>
                <a:gd name="T13" fmla="*/ 155 h 155"/>
                <a:gd name="T14" fmla="*/ 44 w 155"/>
                <a:gd name="T15" fmla="*/ 155 h 155"/>
                <a:gd name="T16" fmla="*/ 0 w 155"/>
                <a:gd name="T17" fmla="*/ 111 h 155"/>
                <a:gd name="T18" fmla="*/ 29 w 155"/>
                <a:gd name="T19" fmla="*/ 63 h 155"/>
                <a:gd name="T20" fmla="*/ 44 w 155"/>
                <a:gd name="T21" fmla="*/ 63 h 155"/>
                <a:gd name="T22" fmla="*/ 98 w 155"/>
                <a:gd name="T23" fmla="*/ 4 h 155"/>
                <a:gd name="T24" fmla="*/ 121 w 155"/>
                <a:gd name="T25" fmla="*/ 9 h 155"/>
                <a:gd name="T26" fmla="*/ 130 w 155"/>
                <a:gd name="T27" fmla="*/ 0 h 155"/>
                <a:gd name="T28" fmla="*/ 155 w 155"/>
                <a:gd name="T29" fmla="*/ 4 h 155"/>
                <a:gd name="T30" fmla="*/ 136 w 155"/>
                <a:gd name="T31" fmla="*/ 57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55" h="155">
                  <a:moveTo>
                    <a:pt x="136" y="57"/>
                  </a:moveTo>
                  <a:lnTo>
                    <a:pt x="107" y="73"/>
                  </a:lnTo>
                  <a:lnTo>
                    <a:pt x="111" y="98"/>
                  </a:lnTo>
                  <a:lnTo>
                    <a:pt x="98" y="121"/>
                  </a:lnTo>
                  <a:lnTo>
                    <a:pt x="98" y="146"/>
                  </a:lnTo>
                  <a:lnTo>
                    <a:pt x="53" y="149"/>
                  </a:lnTo>
                  <a:lnTo>
                    <a:pt x="53" y="155"/>
                  </a:lnTo>
                  <a:lnTo>
                    <a:pt x="44" y="155"/>
                  </a:lnTo>
                  <a:lnTo>
                    <a:pt x="0" y="111"/>
                  </a:lnTo>
                  <a:lnTo>
                    <a:pt x="29" y="63"/>
                  </a:lnTo>
                  <a:lnTo>
                    <a:pt x="44" y="63"/>
                  </a:lnTo>
                  <a:lnTo>
                    <a:pt x="98" y="4"/>
                  </a:lnTo>
                  <a:lnTo>
                    <a:pt x="121" y="9"/>
                  </a:lnTo>
                  <a:lnTo>
                    <a:pt x="130" y="0"/>
                  </a:lnTo>
                  <a:lnTo>
                    <a:pt x="155" y="4"/>
                  </a:lnTo>
                  <a:lnTo>
                    <a:pt x="136" y="57"/>
                  </a:lnTo>
                  <a:close/>
                </a:path>
              </a:pathLst>
            </a:custGeom>
            <a:solidFill>
              <a:srgbClr val="CC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8" name="Freeform 234"/>
            <p:cNvSpPr>
              <a:spLocks/>
            </p:cNvSpPr>
            <p:nvPr/>
          </p:nvSpPr>
          <p:spPr bwMode="auto">
            <a:xfrm>
              <a:off x="3061" y="2786"/>
              <a:ext cx="43" cy="54"/>
            </a:xfrm>
            <a:custGeom>
              <a:avLst/>
              <a:gdLst>
                <a:gd name="T0" fmla="*/ 20 w 43"/>
                <a:gd name="T1" fmla="*/ 54 h 54"/>
                <a:gd name="T2" fmla="*/ 0 w 43"/>
                <a:gd name="T3" fmla="*/ 54 h 54"/>
                <a:gd name="T4" fmla="*/ 10 w 43"/>
                <a:gd name="T5" fmla="*/ 44 h 54"/>
                <a:gd name="T6" fmla="*/ 14 w 43"/>
                <a:gd name="T7" fmla="*/ 6 h 54"/>
                <a:gd name="T8" fmla="*/ 29 w 43"/>
                <a:gd name="T9" fmla="*/ 0 h 54"/>
                <a:gd name="T10" fmla="*/ 43 w 43"/>
                <a:gd name="T11" fmla="*/ 50 h 54"/>
                <a:gd name="T12" fmla="*/ 20 w 43"/>
                <a:gd name="T13" fmla="*/ 54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3" h="54">
                  <a:moveTo>
                    <a:pt x="20" y="54"/>
                  </a:moveTo>
                  <a:lnTo>
                    <a:pt x="0" y="54"/>
                  </a:lnTo>
                  <a:lnTo>
                    <a:pt x="10" y="44"/>
                  </a:lnTo>
                  <a:lnTo>
                    <a:pt x="14" y="6"/>
                  </a:lnTo>
                  <a:lnTo>
                    <a:pt x="29" y="0"/>
                  </a:lnTo>
                  <a:lnTo>
                    <a:pt x="43" y="50"/>
                  </a:lnTo>
                  <a:lnTo>
                    <a:pt x="20" y="54"/>
                  </a:lnTo>
                  <a:close/>
                </a:path>
              </a:pathLst>
            </a:custGeom>
            <a:solidFill>
              <a:srgbClr val="7399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9" name="Freeform 235"/>
            <p:cNvSpPr>
              <a:spLocks/>
            </p:cNvSpPr>
            <p:nvPr/>
          </p:nvSpPr>
          <p:spPr bwMode="auto">
            <a:xfrm>
              <a:off x="2514" y="2811"/>
              <a:ext cx="64" cy="83"/>
            </a:xfrm>
            <a:custGeom>
              <a:avLst/>
              <a:gdLst>
                <a:gd name="T0" fmla="*/ 64 w 64"/>
                <a:gd name="T1" fmla="*/ 73 h 83"/>
                <a:gd name="T2" fmla="*/ 54 w 64"/>
                <a:gd name="T3" fmla="*/ 83 h 83"/>
                <a:gd name="T4" fmla="*/ 29 w 64"/>
                <a:gd name="T5" fmla="*/ 79 h 83"/>
                <a:gd name="T6" fmla="*/ 10 w 64"/>
                <a:gd name="T7" fmla="*/ 39 h 83"/>
                <a:gd name="T8" fmla="*/ 0 w 64"/>
                <a:gd name="T9" fmla="*/ 29 h 83"/>
                <a:gd name="T10" fmla="*/ 25 w 64"/>
                <a:gd name="T11" fmla="*/ 0 h 83"/>
                <a:gd name="T12" fmla="*/ 48 w 64"/>
                <a:gd name="T13" fmla="*/ 54 h 83"/>
                <a:gd name="T14" fmla="*/ 64 w 64"/>
                <a:gd name="T15" fmla="*/ 7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4" h="83">
                  <a:moveTo>
                    <a:pt x="64" y="73"/>
                  </a:moveTo>
                  <a:lnTo>
                    <a:pt x="54" y="83"/>
                  </a:lnTo>
                  <a:lnTo>
                    <a:pt x="29" y="79"/>
                  </a:lnTo>
                  <a:lnTo>
                    <a:pt x="10" y="39"/>
                  </a:lnTo>
                  <a:lnTo>
                    <a:pt x="0" y="29"/>
                  </a:lnTo>
                  <a:lnTo>
                    <a:pt x="25" y="0"/>
                  </a:lnTo>
                  <a:lnTo>
                    <a:pt x="48" y="54"/>
                  </a:lnTo>
                  <a:lnTo>
                    <a:pt x="64" y="73"/>
                  </a:lnTo>
                  <a:close/>
                </a:path>
              </a:pathLst>
            </a:custGeom>
            <a:solidFill>
              <a:srgbClr val="8DB3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0" name="Freeform 236"/>
            <p:cNvSpPr>
              <a:spLocks/>
            </p:cNvSpPr>
            <p:nvPr/>
          </p:nvSpPr>
          <p:spPr bwMode="auto">
            <a:xfrm>
              <a:off x="1359" y="2830"/>
              <a:ext cx="190" cy="98"/>
            </a:xfrm>
            <a:custGeom>
              <a:avLst/>
              <a:gdLst>
                <a:gd name="T0" fmla="*/ 180 w 190"/>
                <a:gd name="T1" fmla="*/ 44 h 98"/>
                <a:gd name="T2" fmla="*/ 146 w 190"/>
                <a:gd name="T3" fmla="*/ 83 h 98"/>
                <a:gd name="T4" fmla="*/ 92 w 190"/>
                <a:gd name="T5" fmla="*/ 89 h 98"/>
                <a:gd name="T6" fmla="*/ 82 w 190"/>
                <a:gd name="T7" fmla="*/ 98 h 98"/>
                <a:gd name="T8" fmla="*/ 73 w 190"/>
                <a:gd name="T9" fmla="*/ 98 h 98"/>
                <a:gd name="T10" fmla="*/ 63 w 190"/>
                <a:gd name="T11" fmla="*/ 89 h 98"/>
                <a:gd name="T12" fmla="*/ 38 w 190"/>
                <a:gd name="T13" fmla="*/ 98 h 98"/>
                <a:gd name="T14" fmla="*/ 25 w 190"/>
                <a:gd name="T15" fmla="*/ 98 h 98"/>
                <a:gd name="T16" fmla="*/ 0 w 190"/>
                <a:gd name="T17" fmla="*/ 73 h 98"/>
                <a:gd name="T18" fmla="*/ 4 w 190"/>
                <a:gd name="T19" fmla="*/ 44 h 98"/>
                <a:gd name="T20" fmla="*/ 79 w 190"/>
                <a:gd name="T21" fmla="*/ 25 h 98"/>
                <a:gd name="T22" fmla="*/ 88 w 190"/>
                <a:gd name="T23" fmla="*/ 16 h 98"/>
                <a:gd name="T24" fmla="*/ 140 w 190"/>
                <a:gd name="T25" fmla="*/ 16 h 98"/>
                <a:gd name="T26" fmla="*/ 169 w 190"/>
                <a:gd name="T27" fmla="*/ 0 h 98"/>
                <a:gd name="T28" fmla="*/ 190 w 190"/>
                <a:gd name="T29" fmla="*/ 16 h 98"/>
                <a:gd name="T30" fmla="*/ 180 w 190"/>
                <a:gd name="T31" fmla="*/ 44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0" h="98">
                  <a:moveTo>
                    <a:pt x="180" y="44"/>
                  </a:moveTo>
                  <a:lnTo>
                    <a:pt x="146" y="83"/>
                  </a:lnTo>
                  <a:lnTo>
                    <a:pt x="92" y="89"/>
                  </a:lnTo>
                  <a:lnTo>
                    <a:pt x="82" y="98"/>
                  </a:lnTo>
                  <a:lnTo>
                    <a:pt x="73" y="98"/>
                  </a:lnTo>
                  <a:lnTo>
                    <a:pt x="63" y="89"/>
                  </a:lnTo>
                  <a:lnTo>
                    <a:pt x="38" y="98"/>
                  </a:lnTo>
                  <a:lnTo>
                    <a:pt x="25" y="98"/>
                  </a:lnTo>
                  <a:lnTo>
                    <a:pt x="0" y="73"/>
                  </a:lnTo>
                  <a:lnTo>
                    <a:pt x="4" y="44"/>
                  </a:lnTo>
                  <a:lnTo>
                    <a:pt x="79" y="25"/>
                  </a:lnTo>
                  <a:lnTo>
                    <a:pt x="88" y="16"/>
                  </a:lnTo>
                  <a:lnTo>
                    <a:pt x="140" y="16"/>
                  </a:lnTo>
                  <a:lnTo>
                    <a:pt x="169" y="0"/>
                  </a:lnTo>
                  <a:lnTo>
                    <a:pt x="190" y="16"/>
                  </a:lnTo>
                  <a:lnTo>
                    <a:pt x="180" y="44"/>
                  </a:lnTo>
                  <a:close/>
                </a:path>
              </a:pathLst>
            </a:custGeom>
            <a:solidFill>
              <a:srgbClr val="E5E5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1" name="Freeform 237"/>
            <p:cNvSpPr>
              <a:spLocks/>
            </p:cNvSpPr>
            <p:nvPr/>
          </p:nvSpPr>
          <p:spPr bwMode="auto">
            <a:xfrm>
              <a:off x="3159" y="2840"/>
              <a:ext cx="165" cy="63"/>
            </a:xfrm>
            <a:custGeom>
              <a:avLst/>
              <a:gdLst>
                <a:gd name="T0" fmla="*/ 131 w 165"/>
                <a:gd name="T1" fmla="*/ 63 h 63"/>
                <a:gd name="T2" fmla="*/ 102 w 165"/>
                <a:gd name="T3" fmla="*/ 59 h 63"/>
                <a:gd name="T4" fmla="*/ 106 w 165"/>
                <a:gd name="T5" fmla="*/ 54 h 63"/>
                <a:gd name="T6" fmla="*/ 106 w 165"/>
                <a:gd name="T7" fmla="*/ 44 h 63"/>
                <a:gd name="T8" fmla="*/ 102 w 165"/>
                <a:gd name="T9" fmla="*/ 40 h 63"/>
                <a:gd name="T10" fmla="*/ 90 w 165"/>
                <a:gd name="T11" fmla="*/ 40 h 63"/>
                <a:gd name="T12" fmla="*/ 71 w 165"/>
                <a:gd name="T13" fmla="*/ 59 h 63"/>
                <a:gd name="T14" fmla="*/ 29 w 165"/>
                <a:gd name="T15" fmla="*/ 54 h 63"/>
                <a:gd name="T16" fmla="*/ 23 w 165"/>
                <a:gd name="T17" fmla="*/ 31 h 63"/>
                <a:gd name="T18" fmla="*/ 23 w 165"/>
                <a:gd name="T19" fmla="*/ 25 h 63"/>
                <a:gd name="T20" fmla="*/ 10 w 165"/>
                <a:gd name="T21" fmla="*/ 25 h 63"/>
                <a:gd name="T22" fmla="*/ 0 w 165"/>
                <a:gd name="T23" fmla="*/ 34 h 63"/>
                <a:gd name="T24" fmla="*/ 19 w 165"/>
                <a:gd name="T25" fmla="*/ 15 h 63"/>
                <a:gd name="T26" fmla="*/ 52 w 165"/>
                <a:gd name="T27" fmla="*/ 25 h 63"/>
                <a:gd name="T28" fmla="*/ 150 w 165"/>
                <a:gd name="T29" fmla="*/ 10 h 63"/>
                <a:gd name="T30" fmla="*/ 165 w 165"/>
                <a:gd name="T31" fmla="*/ 0 h 63"/>
                <a:gd name="T32" fmla="*/ 144 w 165"/>
                <a:gd name="T33" fmla="*/ 54 h 63"/>
                <a:gd name="T34" fmla="*/ 131 w 165"/>
                <a:gd name="T35" fmla="*/ 6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5" h="63">
                  <a:moveTo>
                    <a:pt x="131" y="63"/>
                  </a:moveTo>
                  <a:lnTo>
                    <a:pt x="102" y="59"/>
                  </a:lnTo>
                  <a:lnTo>
                    <a:pt x="106" y="54"/>
                  </a:lnTo>
                  <a:lnTo>
                    <a:pt x="106" y="44"/>
                  </a:lnTo>
                  <a:lnTo>
                    <a:pt x="102" y="40"/>
                  </a:lnTo>
                  <a:lnTo>
                    <a:pt x="90" y="40"/>
                  </a:lnTo>
                  <a:lnTo>
                    <a:pt x="71" y="59"/>
                  </a:lnTo>
                  <a:lnTo>
                    <a:pt x="29" y="54"/>
                  </a:lnTo>
                  <a:lnTo>
                    <a:pt x="23" y="31"/>
                  </a:lnTo>
                  <a:lnTo>
                    <a:pt x="23" y="25"/>
                  </a:lnTo>
                  <a:lnTo>
                    <a:pt x="10" y="25"/>
                  </a:lnTo>
                  <a:lnTo>
                    <a:pt x="0" y="34"/>
                  </a:lnTo>
                  <a:lnTo>
                    <a:pt x="19" y="15"/>
                  </a:lnTo>
                  <a:lnTo>
                    <a:pt x="52" y="25"/>
                  </a:lnTo>
                  <a:lnTo>
                    <a:pt x="150" y="10"/>
                  </a:lnTo>
                  <a:lnTo>
                    <a:pt x="165" y="0"/>
                  </a:lnTo>
                  <a:lnTo>
                    <a:pt x="144" y="54"/>
                  </a:lnTo>
                  <a:lnTo>
                    <a:pt x="131" y="63"/>
                  </a:lnTo>
                  <a:close/>
                </a:path>
              </a:pathLst>
            </a:custGeom>
            <a:solidFill>
              <a:srgbClr val="8DB3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2" name="Freeform 238"/>
            <p:cNvSpPr>
              <a:spLocks/>
            </p:cNvSpPr>
            <p:nvPr/>
          </p:nvSpPr>
          <p:spPr bwMode="auto">
            <a:xfrm>
              <a:off x="1211" y="2846"/>
              <a:ext cx="129" cy="82"/>
            </a:xfrm>
            <a:custGeom>
              <a:avLst/>
              <a:gdLst>
                <a:gd name="T0" fmla="*/ 123 w 129"/>
                <a:gd name="T1" fmla="*/ 82 h 82"/>
                <a:gd name="T2" fmla="*/ 108 w 129"/>
                <a:gd name="T3" fmla="*/ 82 h 82"/>
                <a:gd name="T4" fmla="*/ 88 w 129"/>
                <a:gd name="T5" fmla="*/ 63 h 82"/>
                <a:gd name="T6" fmla="*/ 60 w 129"/>
                <a:gd name="T7" fmla="*/ 73 h 82"/>
                <a:gd name="T8" fmla="*/ 44 w 129"/>
                <a:gd name="T9" fmla="*/ 63 h 82"/>
                <a:gd name="T10" fmla="*/ 10 w 129"/>
                <a:gd name="T11" fmla="*/ 57 h 82"/>
                <a:gd name="T12" fmla="*/ 10 w 129"/>
                <a:gd name="T13" fmla="*/ 48 h 82"/>
                <a:gd name="T14" fmla="*/ 0 w 129"/>
                <a:gd name="T15" fmla="*/ 38 h 82"/>
                <a:gd name="T16" fmla="*/ 31 w 129"/>
                <a:gd name="T17" fmla="*/ 34 h 82"/>
                <a:gd name="T18" fmla="*/ 69 w 129"/>
                <a:gd name="T19" fmla="*/ 34 h 82"/>
                <a:gd name="T20" fmla="*/ 94 w 129"/>
                <a:gd name="T21" fmla="*/ 25 h 82"/>
                <a:gd name="T22" fmla="*/ 108 w 129"/>
                <a:gd name="T23" fmla="*/ 0 h 82"/>
                <a:gd name="T24" fmla="*/ 129 w 129"/>
                <a:gd name="T25" fmla="*/ 9 h 82"/>
                <a:gd name="T26" fmla="*/ 123 w 129"/>
                <a:gd name="T27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9" h="82">
                  <a:moveTo>
                    <a:pt x="123" y="82"/>
                  </a:moveTo>
                  <a:lnTo>
                    <a:pt x="108" y="82"/>
                  </a:lnTo>
                  <a:lnTo>
                    <a:pt x="88" y="63"/>
                  </a:lnTo>
                  <a:lnTo>
                    <a:pt x="60" y="73"/>
                  </a:lnTo>
                  <a:lnTo>
                    <a:pt x="44" y="63"/>
                  </a:lnTo>
                  <a:lnTo>
                    <a:pt x="10" y="57"/>
                  </a:lnTo>
                  <a:lnTo>
                    <a:pt x="10" y="48"/>
                  </a:lnTo>
                  <a:lnTo>
                    <a:pt x="0" y="38"/>
                  </a:lnTo>
                  <a:lnTo>
                    <a:pt x="31" y="34"/>
                  </a:lnTo>
                  <a:lnTo>
                    <a:pt x="69" y="34"/>
                  </a:lnTo>
                  <a:lnTo>
                    <a:pt x="94" y="25"/>
                  </a:lnTo>
                  <a:lnTo>
                    <a:pt x="108" y="0"/>
                  </a:lnTo>
                  <a:lnTo>
                    <a:pt x="129" y="9"/>
                  </a:lnTo>
                  <a:lnTo>
                    <a:pt x="123" y="82"/>
                  </a:lnTo>
                  <a:close/>
                </a:path>
              </a:pathLst>
            </a:custGeom>
            <a:solidFill>
              <a:srgbClr val="8D99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3" name="Freeform 239"/>
            <p:cNvSpPr>
              <a:spLocks/>
            </p:cNvSpPr>
            <p:nvPr/>
          </p:nvSpPr>
          <p:spPr bwMode="auto">
            <a:xfrm>
              <a:off x="3294" y="2850"/>
              <a:ext cx="119" cy="101"/>
            </a:xfrm>
            <a:custGeom>
              <a:avLst/>
              <a:gdLst>
                <a:gd name="T0" fmla="*/ 78 w 119"/>
                <a:gd name="T1" fmla="*/ 40 h 101"/>
                <a:gd name="T2" fmla="*/ 97 w 119"/>
                <a:gd name="T3" fmla="*/ 69 h 101"/>
                <a:gd name="T4" fmla="*/ 119 w 119"/>
                <a:gd name="T5" fmla="*/ 78 h 101"/>
                <a:gd name="T6" fmla="*/ 119 w 119"/>
                <a:gd name="T7" fmla="*/ 88 h 101"/>
                <a:gd name="T8" fmla="*/ 97 w 119"/>
                <a:gd name="T9" fmla="*/ 101 h 101"/>
                <a:gd name="T10" fmla="*/ 59 w 119"/>
                <a:gd name="T11" fmla="*/ 78 h 101"/>
                <a:gd name="T12" fmla="*/ 0 w 119"/>
                <a:gd name="T13" fmla="*/ 88 h 101"/>
                <a:gd name="T14" fmla="*/ 34 w 119"/>
                <a:gd name="T15" fmla="*/ 53 h 101"/>
                <a:gd name="T16" fmla="*/ 74 w 119"/>
                <a:gd name="T17" fmla="*/ 0 h 101"/>
                <a:gd name="T18" fmla="*/ 97 w 119"/>
                <a:gd name="T19" fmla="*/ 5 h 101"/>
                <a:gd name="T20" fmla="*/ 78 w 119"/>
                <a:gd name="T21" fmla="*/ 40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9" h="101">
                  <a:moveTo>
                    <a:pt x="78" y="40"/>
                  </a:moveTo>
                  <a:lnTo>
                    <a:pt x="97" y="69"/>
                  </a:lnTo>
                  <a:lnTo>
                    <a:pt x="119" y="78"/>
                  </a:lnTo>
                  <a:lnTo>
                    <a:pt x="119" y="88"/>
                  </a:lnTo>
                  <a:lnTo>
                    <a:pt x="97" y="101"/>
                  </a:lnTo>
                  <a:lnTo>
                    <a:pt x="59" y="78"/>
                  </a:lnTo>
                  <a:lnTo>
                    <a:pt x="0" y="88"/>
                  </a:lnTo>
                  <a:lnTo>
                    <a:pt x="34" y="53"/>
                  </a:lnTo>
                  <a:lnTo>
                    <a:pt x="74" y="0"/>
                  </a:lnTo>
                  <a:lnTo>
                    <a:pt x="97" y="5"/>
                  </a:lnTo>
                  <a:lnTo>
                    <a:pt x="78" y="40"/>
                  </a:lnTo>
                  <a:close/>
                </a:path>
              </a:pathLst>
            </a:custGeom>
            <a:solidFill>
              <a:srgbClr val="7399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4" name="Freeform 240"/>
            <p:cNvSpPr>
              <a:spLocks/>
            </p:cNvSpPr>
            <p:nvPr/>
          </p:nvSpPr>
          <p:spPr bwMode="auto">
            <a:xfrm>
              <a:off x="2977" y="2865"/>
              <a:ext cx="157" cy="136"/>
            </a:xfrm>
            <a:custGeom>
              <a:avLst/>
              <a:gdLst>
                <a:gd name="T0" fmla="*/ 123 w 157"/>
                <a:gd name="T1" fmla="*/ 19 h 136"/>
                <a:gd name="T2" fmla="*/ 113 w 157"/>
                <a:gd name="T3" fmla="*/ 29 h 136"/>
                <a:gd name="T4" fmla="*/ 117 w 157"/>
                <a:gd name="T5" fmla="*/ 63 h 136"/>
                <a:gd name="T6" fmla="*/ 148 w 157"/>
                <a:gd name="T7" fmla="*/ 92 h 136"/>
                <a:gd name="T8" fmla="*/ 157 w 157"/>
                <a:gd name="T9" fmla="*/ 126 h 136"/>
                <a:gd name="T10" fmla="*/ 84 w 157"/>
                <a:gd name="T11" fmla="*/ 136 h 136"/>
                <a:gd name="T12" fmla="*/ 25 w 157"/>
                <a:gd name="T13" fmla="*/ 136 h 136"/>
                <a:gd name="T14" fmla="*/ 10 w 157"/>
                <a:gd name="T15" fmla="*/ 126 h 136"/>
                <a:gd name="T16" fmla="*/ 6 w 157"/>
                <a:gd name="T17" fmla="*/ 121 h 136"/>
                <a:gd name="T18" fmla="*/ 0 w 157"/>
                <a:gd name="T19" fmla="*/ 121 h 136"/>
                <a:gd name="T20" fmla="*/ 10 w 157"/>
                <a:gd name="T21" fmla="*/ 96 h 136"/>
                <a:gd name="T22" fmla="*/ 6 w 157"/>
                <a:gd name="T23" fmla="*/ 92 h 136"/>
                <a:gd name="T24" fmla="*/ 6 w 157"/>
                <a:gd name="T25" fmla="*/ 82 h 136"/>
                <a:gd name="T26" fmla="*/ 40 w 157"/>
                <a:gd name="T27" fmla="*/ 73 h 136"/>
                <a:gd name="T28" fmla="*/ 54 w 157"/>
                <a:gd name="T29" fmla="*/ 48 h 136"/>
                <a:gd name="T30" fmla="*/ 54 w 157"/>
                <a:gd name="T31" fmla="*/ 29 h 136"/>
                <a:gd name="T32" fmla="*/ 98 w 157"/>
                <a:gd name="T33" fmla="*/ 0 h 136"/>
                <a:gd name="T34" fmla="*/ 113 w 157"/>
                <a:gd name="T35" fmla="*/ 0 h 136"/>
                <a:gd name="T36" fmla="*/ 123 w 157"/>
                <a:gd name="T37" fmla="*/ 19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57" h="136">
                  <a:moveTo>
                    <a:pt x="123" y="19"/>
                  </a:moveTo>
                  <a:lnTo>
                    <a:pt x="113" y="29"/>
                  </a:lnTo>
                  <a:lnTo>
                    <a:pt x="117" y="63"/>
                  </a:lnTo>
                  <a:lnTo>
                    <a:pt x="148" y="92"/>
                  </a:lnTo>
                  <a:lnTo>
                    <a:pt x="157" y="126"/>
                  </a:lnTo>
                  <a:lnTo>
                    <a:pt x="84" y="136"/>
                  </a:lnTo>
                  <a:lnTo>
                    <a:pt x="25" y="136"/>
                  </a:lnTo>
                  <a:lnTo>
                    <a:pt x="10" y="126"/>
                  </a:lnTo>
                  <a:lnTo>
                    <a:pt x="6" y="121"/>
                  </a:lnTo>
                  <a:lnTo>
                    <a:pt x="0" y="121"/>
                  </a:lnTo>
                  <a:lnTo>
                    <a:pt x="10" y="96"/>
                  </a:lnTo>
                  <a:lnTo>
                    <a:pt x="6" y="92"/>
                  </a:lnTo>
                  <a:lnTo>
                    <a:pt x="6" y="82"/>
                  </a:lnTo>
                  <a:lnTo>
                    <a:pt x="40" y="73"/>
                  </a:lnTo>
                  <a:lnTo>
                    <a:pt x="54" y="48"/>
                  </a:lnTo>
                  <a:lnTo>
                    <a:pt x="54" y="29"/>
                  </a:lnTo>
                  <a:lnTo>
                    <a:pt x="98" y="0"/>
                  </a:lnTo>
                  <a:lnTo>
                    <a:pt x="113" y="0"/>
                  </a:lnTo>
                  <a:lnTo>
                    <a:pt x="123" y="19"/>
                  </a:lnTo>
                  <a:close/>
                </a:path>
              </a:pathLst>
            </a:custGeom>
            <a:solidFill>
              <a:srgbClr val="94AF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5" name="Freeform 241"/>
            <p:cNvSpPr>
              <a:spLocks/>
            </p:cNvSpPr>
            <p:nvPr/>
          </p:nvSpPr>
          <p:spPr bwMode="auto">
            <a:xfrm>
              <a:off x="1378" y="2871"/>
              <a:ext cx="184" cy="105"/>
            </a:xfrm>
            <a:custGeom>
              <a:avLst/>
              <a:gdLst>
                <a:gd name="T0" fmla="*/ 171 w 184"/>
                <a:gd name="T1" fmla="*/ 71 h 105"/>
                <a:gd name="T2" fmla="*/ 127 w 184"/>
                <a:gd name="T3" fmla="*/ 96 h 105"/>
                <a:gd name="T4" fmla="*/ 117 w 184"/>
                <a:gd name="T5" fmla="*/ 80 h 105"/>
                <a:gd name="T6" fmla="*/ 92 w 184"/>
                <a:gd name="T7" fmla="*/ 86 h 105"/>
                <a:gd name="T8" fmla="*/ 69 w 184"/>
                <a:gd name="T9" fmla="*/ 105 h 105"/>
                <a:gd name="T10" fmla="*/ 25 w 184"/>
                <a:gd name="T11" fmla="*/ 105 h 105"/>
                <a:gd name="T12" fmla="*/ 6 w 184"/>
                <a:gd name="T13" fmla="*/ 96 h 105"/>
                <a:gd name="T14" fmla="*/ 6 w 184"/>
                <a:gd name="T15" fmla="*/ 86 h 105"/>
                <a:gd name="T16" fmla="*/ 0 w 184"/>
                <a:gd name="T17" fmla="*/ 80 h 105"/>
                <a:gd name="T18" fmla="*/ 29 w 184"/>
                <a:gd name="T19" fmla="*/ 71 h 105"/>
                <a:gd name="T20" fmla="*/ 83 w 184"/>
                <a:gd name="T21" fmla="*/ 71 h 105"/>
                <a:gd name="T22" fmla="*/ 98 w 184"/>
                <a:gd name="T23" fmla="*/ 61 h 105"/>
                <a:gd name="T24" fmla="*/ 136 w 184"/>
                <a:gd name="T25" fmla="*/ 61 h 105"/>
                <a:gd name="T26" fmla="*/ 184 w 184"/>
                <a:gd name="T27" fmla="*/ 0 h 105"/>
                <a:gd name="T28" fmla="*/ 184 w 184"/>
                <a:gd name="T29" fmla="*/ 42 h 105"/>
                <a:gd name="T30" fmla="*/ 171 w 184"/>
                <a:gd name="T31" fmla="*/ 71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84" h="105">
                  <a:moveTo>
                    <a:pt x="171" y="71"/>
                  </a:moveTo>
                  <a:lnTo>
                    <a:pt x="127" y="96"/>
                  </a:lnTo>
                  <a:lnTo>
                    <a:pt x="117" y="80"/>
                  </a:lnTo>
                  <a:lnTo>
                    <a:pt x="92" y="86"/>
                  </a:lnTo>
                  <a:lnTo>
                    <a:pt x="69" y="105"/>
                  </a:lnTo>
                  <a:lnTo>
                    <a:pt x="25" y="105"/>
                  </a:lnTo>
                  <a:lnTo>
                    <a:pt x="6" y="96"/>
                  </a:lnTo>
                  <a:lnTo>
                    <a:pt x="6" y="86"/>
                  </a:lnTo>
                  <a:lnTo>
                    <a:pt x="0" y="80"/>
                  </a:lnTo>
                  <a:lnTo>
                    <a:pt x="29" y="71"/>
                  </a:lnTo>
                  <a:lnTo>
                    <a:pt x="83" y="71"/>
                  </a:lnTo>
                  <a:lnTo>
                    <a:pt x="98" y="61"/>
                  </a:lnTo>
                  <a:lnTo>
                    <a:pt x="136" y="61"/>
                  </a:lnTo>
                  <a:lnTo>
                    <a:pt x="184" y="0"/>
                  </a:lnTo>
                  <a:lnTo>
                    <a:pt x="184" y="42"/>
                  </a:lnTo>
                  <a:lnTo>
                    <a:pt x="171" y="71"/>
                  </a:lnTo>
                  <a:close/>
                </a:path>
              </a:pathLst>
            </a:custGeom>
            <a:solidFill>
              <a:srgbClr val="99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6" name="Freeform 242"/>
            <p:cNvSpPr>
              <a:spLocks/>
            </p:cNvSpPr>
            <p:nvPr/>
          </p:nvSpPr>
          <p:spPr bwMode="auto">
            <a:xfrm>
              <a:off x="1192" y="2922"/>
              <a:ext cx="117" cy="73"/>
            </a:xfrm>
            <a:custGeom>
              <a:avLst/>
              <a:gdLst>
                <a:gd name="T0" fmla="*/ 73 w 117"/>
                <a:gd name="T1" fmla="*/ 16 h 73"/>
                <a:gd name="T2" fmla="*/ 104 w 117"/>
                <a:gd name="T3" fmla="*/ 10 h 73"/>
                <a:gd name="T4" fmla="*/ 113 w 117"/>
                <a:gd name="T5" fmla="*/ 20 h 73"/>
                <a:gd name="T6" fmla="*/ 117 w 117"/>
                <a:gd name="T7" fmla="*/ 20 h 73"/>
                <a:gd name="T8" fmla="*/ 117 w 117"/>
                <a:gd name="T9" fmla="*/ 35 h 73"/>
                <a:gd name="T10" fmla="*/ 73 w 117"/>
                <a:gd name="T11" fmla="*/ 50 h 73"/>
                <a:gd name="T12" fmla="*/ 69 w 117"/>
                <a:gd name="T13" fmla="*/ 60 h 73"/>
                <a:gd name="T14" fmla="*/ 69 w 117"/>
                <a:gd name="T15" fmla="*/ 73 h 73"/>
                <a:gd name="T16" fmla="*/ 35 w 117"/>
                <a:gd name="T17" fmla="*/ 60 h 73"/>
                <a:gd name="T18" fmla="*/ 0 w 117"/>
                <a:gd name="T19" fmla="*/ 54 h 73"/>
                <a:gd name="T20" fmla="*/ 10 w 117"/>
                <a:gd name="T21" fmla="*/ 20 h 73"/>
                <a:gd name="T22" fmla="*/ 44 w 117"/>
                <a:gd name="T23" fmla="*/ 0 h 73"/>
                <a:gd name="T24" fmla="*/ 59 w 117"/>
                <a:gd name="T25" fmla="*/ 0 h 73"/>
                <a:gd name="T26" fmla="*/ 73 w 117"/>
                <a:gd name="T27" fmla="*/ 16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17" h="73">
                  <a:moveTo>
                    <a:pt x="73" y="16"/>
                  </a:moveTo>
                  <a:lnTo>
                    <a:pt x="104" y="10"/>
                  </a:lnTo>
                  <a:lnTo>
                    <a:pt x="113" y="20"/>
                  </a:lnTo>
                  <a:lnTo>
                    <a:pt x="117" y="20"/>
                  </a:lnTo>
                  <a:lnTo>
                    <a:pt x="117" y="35"/>
                  </a:lnTo>
                  <a:lnTo>
                    <a:pt x="73" y="50"/>
                  </a:lnTo>
                  <a:lnTo>
                    <a:pt x="69" y="60"/>
                  </a:lnTo>
                  <a:lnTo>
                    <a:pt x="69" y="73"/>
                  </a:lnTo>
                  <a:lnTo>
                    <a:pt x="35" y="60"/>
                  </a:lnTo>
                  <a:lnTo>
                    <a:pt x="0" y="54"/>
                  </a:lnTo>
                  <a:lnTo>
                    <a:pt x="10" y="20"/>
                  </a:lnTo>
                  <a:lnTo>
                    <a:pt x="44" y="0"/>
                  </a:lnTo>
                  <a:lnTo>
                    <a:pt x="59" y="0"/>
                  </a:lnTo>
                  <a:lnTo>
                    <a:pt x="73" y="16"/>
                  </a:lnTo>
                  <a:close/>
                </a:path>
              </a:pathLst>
            </a:custGeom>
            <a:solidFill>
              <a:srgbClr val="E5E5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7" name="Freeform 243"/>
            <p:cNvSpPr>
              <a:spLocks/>
            </p:cNvSpPr>
            <p:nvPr/>
          </p:nvSpPr>
          <p:spPr bwMode="auto">
            <a:xfrm>
              <a:off x="3226" y="2922"/>
              <a:ext cx="58" cy="29"/>
            </a:xfrm>
            <a:custGeom>
              <a:avLst/>
              <a:gdLst>
                <a:gd name="T0" fmla="*/ 58 w 58"/>
                <a:gd name="T1" fmla="*/ 10 h 29"/>
                <a:gd name="T2" fmla="*/ 58 w 58"/>
                <a:gd name="T3" fmla="*/ 20 h 29"/>
                <a:gd name="T4" fmla="*/ 45 w 58"/>
                <a:gd name="T5" fmla="*/ 29 h 29"/>
                <a:gd name="T6" fmla="*/ 10 w 58"/>
                <a:gd name="T7" fmla="*/ 25 h 29"/>
                <a:gd name="T8" fmla="*/ 0 w 58"/>
                <a:gd name="T9" fmla="*/ 25 h 29"/>
                <a:gd name="T10" fmla="*/ 14 w 58"/>
                <a:gd name="T11" fmla="*/ 0 h 29"/>
                <a:gd name="T12" fmla="*/ 54 w 58"/>
                <a:gd name="T13" fmla="*/ 6 h 29"/>
                <a:gd name="T14" fmla="*/ 58 w 58"/>
                <a:gd name="T15" fmla="*/ 1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8" h="29">
                  <a:moveTo>
                    <a:pt x="58" y="10"/>
                  </a:moveTo>
                  <a:lnTo>
                    <a:pt x="58" y="20"/>
                  </a:lnTo>
                  <a:lnTo>
                    <a:pt x="45" y="29"/>
                  </a:lnTo>
                  <a:lnTo>
                    <a:pt x="10" y="25"/>
                  </a:lnTo>
                  <a:lnTo>
                    <a:pt x="0" y="25"/>
                  </a:lnTo>
                  <a:lnTo>
                    <a:pt x="14" y="0"/>
                  </a:lnTo>
                  <a:lnTo>
                    <a:pt x="54" y="6"/>
                  </a:lnTo>
                  <a:lnTo>
                    <a:pt x="58" y="10"/>
                  </a:lnTo>
                  <a:close/>
                </a:path>
              </a:pathLst>
            </a:custGeom>
            <a:solidFill>
              <a:srgbClr val="C6C95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8" name="Freeform 244"/>
            <p:cNvSpPr>
              <a:spLocks/>
            </p:cNvSpPr>
            <p:nvPr/>
          </p:nvSpPr>
          <p:spPr bwMode="auto">
            <a:xfrm>
              <a:off x="1394" y="2951"/>
              <a:ext cx="190" cy="75"/>
            </a:xfrm>
            <a:custGeom>
              <a:avLst/>
              <a:gdLst>
                <a:gd name="T0" fmla="*/ 190 w 190"/>
                <a:gd name="T1" fmla="*/ 54 h 75"/>
                <a:gd name="T2" fmla="*/ 165 w 190"/>
                <a:gd name="T3" fmla="*/ 44 h 75"/>
                <a:gd name="T4" fmla="*/ 140 w 190"/>
                <a:gd name="T5" fmla="*/ 44 h 75"/>
                <a:gd name="T6" fmla="*/ 101 w 190"/>
                <a:gd name="T7" fmla="*/ 75 h 75"/>
                <a:gd name="T8" fmla="*/ 38 w 190"/>
                <a:gd name="T9" fmla="*/ 63 h 75"/>
                <a:gd name="T10" fmla="*/ 3 w 190"/>
                <a:gd name="T11" fmla="*/ 50 h 75"/>
                <a:gd name="T12" fmla="*/ 3 w 190"/>
                <a:gd name="T13" fmla="*/ 44 h 75"/>
                <a:gd name="T14" fmla="*/ 0 w 190"/>
                <a:gd name="T15" fmla="*/ 40 h 75"/>
                <a:gd name="T16" fmla="*/ 28 w 190"/>
                <a:gd name="T17" fmla="*/ 54 h 75"/>
                <a:gd name="T18" fmla="*/ 86 w 190"/>
                <a:gd name="T19" fmla="*/ 21 h 75"/>
                <a:gd name="T20" fmla="*/ 105 w 190"/>
                <a:gd name="T21" fmla="*/ 31 h 75"/>
                <a:gd name="T22" fmla="*/ 140 w 190"/>
                <a:gd name="T23" fmla="*/ 25 h 75"/>
                <a:gd name="T24" fmla="*/ 149 w 190"/>
                <a:gd name="T25" fmla="*/ 16 h 75"/>
                <a:gd name="T26" fmla="*/ 168 w 190"/>
                <a:gd name="T27" fmla="*/ 0 h 75"/>
                <a:gd name="T28" fmla="*/ 190 w 190"/>
                <a:gd name="T29" fmla="*/ 50 h 75"/>
                <a:gd name="T30" fmla="*/ 190 w 190"/>
                <a:gd name="T31" fmla="*/ 54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0" h="75">
                  <a:moveTo>
                    <a:pt x="190" y="54"/>
                  </a:moveTo>
                  <a:lnTo>
                    <a:pt x="165" y="44"/>
                  </a:lnTo>
                  <a:lnTo>
                    <a:pt x="140" y="44"/>
                  </a:lnTo>
                  <a:lnTo>
                    <a:pt x="101" y="75"/>
                  </a:lnTo>
                  <a:lnTo>
                    <a:pt x="38" y="63"/>
                  </a:lnTo>
                  <a:lnTo>
                    <a:pt x="3" y="50"/>
                  </a:lnTo>
                  <a:lnTo>
                    <a:pt x="3" y="44"/>
                  </a:lnTo>
                  <a:lnTo>
                    <a:pt x="0" y="40"/>
                  </a:lnTo>
                  <a:lnTo>
                    <a:pt x="28" y="54"/>
                  </a:lnTo>
                  <a:lnTo>
                    <a:pt x="86" y="21"/>
                  </a:lnTo>
                  <a:lnTo>
                    <a:pt x="105" y="31"/>
                  </a:lnTo>
                  <a:lnTo>
                    <a:pt x="140" y="25"/>
                  </a:lnTo>
                  <a:lnTo>
                    <a:pt x="149" y="16"/>
                  </a:lnTo>
                  <a:lnTo>
                    <a:pt x="168" y="0"/>
                  </a:lnTo>
                  <a:lnTo>
                    <a:pt x="190" y="50"/>
                  </a:lnTo>
                  <a:lnTo>
                    <a:pt x="190" y="54"/>
                  </a:lnTo>
                  <a:close/>
                </a:path>
              </a:pathLst>
            </a:custGeom>
            <a:solidFill>
              <a:srgbClr val="A0A9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9" name="Freeform 245"/>
            <p:cNvSpPr>
              <a:spLocks/>
            </p:cNvSpPr>
            <p:nvPr/>
          </p:nvSpPr>
          <p:spPr bwMode="auto">
            <a:xfrm>
              <a:off x="3261" y="2951"/>
              <a:ext cx="152" cy="85"/>
            </a:xfrm>
            <a:custGeom>
              <a:avLst/>
              <a:gdLst>
                <a:gd name="T0" fmla="*/ 152 w 152"/>
                <a:gd name="T1" fmla="*/ 31 h 85"/>
                <a:gd name="T2" fmla="*/ 130 w 152"/>
                <a:gd name="T3" fmla="*/ 54 h 85"/>
                <a:gd name="T4" fmla="*/ 117 w 152"/>
                <a:gd name="T5" fmla="*/ 44 h 85"/>
                <a:gd name="T6" fmla="*/ 107 w 152"/>
                <a:gd name="T7" fmla="*/ 44 h 85"/>
                <a:gd name="T8" fmla="*/ 96 w 152"/>
                <a:gd name="T9" fmla="*/ 60 h 85"/>
                <a:gd name="T10" fmla="*/ 63 w 152"/>
                <a:gd name="T11" fmla="*/ 85 h 85"/>
                <a:gd name="T12" fmla="*/ 29 w 152"/>
                <a:gd name="T13" fmla="*/ 85 h 85"/>
                <a:gd name="T14" fmla="*/ 19 w 152"/>
                <a:gd name="T15" fmla="*/ 75 h 85"/>
                <a:gd name="T16" fmla="*/ 0 w 152"/>
                <a:gd name="T17" fmla="*/ 75 h 85"/>
                <a:gd name="T18" fmla="*/ 0 w 152"/>
                <a:gd name="T19" fmla="*/ 63 h 85"/>
                <a:gd name="T20" fmla="*/ 23 w 152"/>
                <a:gd name="T21" fmla="*/ 54 h 85"/>
                <a:gd name="T22" fmla="*/ 48 w 152"/>
                <a:gd name="T23" fmla="*/ 31 h 85"/>
                <a:gd name="T24" fmla="*/ 48 w 152"/>
                <a:gd name="T25" fmla="*/ 16 h 85"/>
                <a:gd name="T26" fmla="*/ 42 w 152"/>
                <a:gd name="T27" fmla="*/ 10 h 85"/>
                <a:gd name="T28" fmla="*/ 77 w 152"/>
                <a:gd name="T29" fmla="*/ 6 h 85"/>
                <a:gd name="T30" fmla="*/ 83 w 152"/>
                <a:gd name="T31" fmla="*/ 0 h 85"/>
                <a:gd name="T32" fmla="*/ 130 w 152"/>
                <a:gd name="T33" fmla="*/ 31 h 85"/>
                <a:gd name="T34" fmla="*/ 152 w 152"/>
                <a:gd name="T35" fmla="*/ 31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52" h="85">
                  <a:moveTo>
                    <a:pt x="152" y="31"/>
                  </a:moveTo>
                  <a:lnTo>
                    <a:pt x="130" y="54"/>
                  </a:lnTo>
                  <a:lnTo>
                    <a:pt x="117" y="44"/>
                  </a:lnTo>
                  <a:lnTo>
                    <a:pt x="107" y="44"/>
                  </a:lnTo>
                  <a:lnTo>
                    <a:pt x="96" y="60"/>
                  </a:lnTo>
                  <a:lnTo>
                    <a:pt x="63" y="85"/>
                  </a:lnTo>
                  <a:lnTo>
                    <a:pt x="29" y="85"/>
                  </a:lnTo>
                  <a:lnTo>
                    <a:pt x="19" y="75"/>
                  </a:lnTo>
                  <a:lnTo>
                    <a:pt x="0" y="75"/>
                  </a:lnTo>
                  <a:lnTo>
                    <a:pt x="0" y="63"/>
                  </a:lnTo>
                  <a:lnTo>
                    <a:pt x="23" y="54"/>
                  </a:lnTo>
                  <a:lnTo>
                    <a:pt x="48" y="31"/>
                  </a:lnTo>
                  <a:lnTo>
                    <a:pt x="48" y="16"/>
                  </a:lnTo>
                  <a:lnTo>
                    <a:pt x="42" y="10"/>
                  </a:lnTo>
                  <a:lnTo>
                    <a:pt x="77" y="6"/>
                  </a:lnTo>
                  <a:lnTo>
                    <a:pt x="83" y="0"/>
                  </a:lnTo>
                  <a:lnTo>
                    <a:pt x="130" y="31"/>
                  </a:lnTo>
                  <a:lnTo>
                    <a:pt x="152" y="31"/>
                  </a:lnTo>
                  <a:close/>
                </a:path>
              </a:pathLst>
            </a:custGeom>
            <a:solidFill>
              <a:srgbClr val="B3B3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20" name="Freeform 246"/>
            <p:cNvSpPr>
              <a:spLocks/>
            </p:cNvSpPr>
            <p:nvPr/>
          </p:nvSpPr>
          <p:spPr bwMode="auto">
            <a:xfrm>
              <a:off x="3422" y="2951"/>
              <a:ext cx="117" cy="119"/>
            </a:xfrm>
            <a:custGeom>
              <a:avLst/>
              <a:gdLst>
                <a:gd name="T0" fmla="*/ 77 w 117"/>
                <a:gd name="T1" fmla="*/ 21 h 119"/>
                <a:gd name="T2" fmla="*/ 117 w 117"/>
                <a:gd name="T3" fmla="*/ 60 h 119"/>
                <a:gd name="T4" fmla="*/ 102 w 117"/>
                <a:gd name="T5" fmla="*/ 119 h 119"/>
                <a:gd name="T6" fmla="*/ 92 w 117"/>
                <a:gd name="T7" fmla="*/ 104 h 119"/>
                <a:gd name="T8" fmla="*/ 112 w 117"/>
                <a:gd name="T9" fmla="*/ 60 h 119"/>
                <a:gd name="T10" fmla="*/ 77 w 117"/>
                <a:gd name="T11" fmla="*/ 35 h 119"/>
                <a:gd name="T12" fmla="*/ 44 w 117"/>
                <a:gd name="T13" fmla="*/ 54 h 119"/>
                <a:gd name="T14" fmla="*/ 33 w 117"/>
                <a:gd name="T15" fmla="*/ 63 h 119"/>
                <a:gd name="T16" fmla="*/ 14 w 117"/>
                <a:gd name="T17" fmla="*/ 44 h 119"/>
                <a:gd name="T18" fmla="*/ 0 w 117"/>
                <a:gd name="T19" fmla="*/ 54 h 119"/>
                <a:gd name="T20" fmla="*/ 23 w 117"/>
                <a:gd name="T21" fmla="*/ 0 h 119"/>
                <a:gd name="T22" fmla="*/ 33 w 117"/>
                <a:gd name="T23" fmla="*/ 10 h 119"/>
                <a:gd name="T24" fmla="*/ 77 w 117"/>
                <a:gd name="T25" fmla="*/ 21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7" h="119">
                  <a:moveTo>
                    <a:pt x="77" y="21"/>
                  </a:moveTo>
                  <a:lnTo>
                    <a:pt x="117" y="60"/>
                  </a:lnTo>
                  <a:lnTo>
                    <a:pt x="102" y="119"/>
                  </a:lnTo>
                  <a:lnTo>
                    <a:pt x="92" y="104"/>
                  </a:lnTo>
                  <a:lnTo>
                    <a:pt x="112" y="60"/>
                  </a:lnTo>
                  <a:lnTo>
                    <a:pt x="77" y="35"/>
                  </a:lnTo>
                  <a:lnTo>
                    <a:pt x="44" y="54"/>
                  </a:lnTo>
                  <a:lnTo>
                    <a:pt x="33" y="63"/>
                  </a:lnTo>
                  <a:lnTo>
                    <a:pt x="14" y="44"/>
                  </a:lnTo>
                  <a:lnTo>
                    <a:pt x="0" y="54"/>
                  </a:lnTo>
                  <a:lnTo>
                    <a:pt x="23" y="0"/>
                  </a:lnTo>
                  <a:lnTo>
                    <a:pt x="33" y="10"/>
                  </a:lnTo>
                  <a:lnTo>
                    <a:pt x="77" y="21"/>
                  </a:lnTo>
                  <a:close/>
                </a:path>
              </a:pathLst>
            </a:custGeom>
            <a:solidFill>
              <a:srgbClr val="7399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21" name="Freeform 247"/>
            <p:cNvSpPr>
              <a:spLocks/>
            </p:cNvSpPr>
            <p:nvPr/>
          </p:nvSpPr>
          <p:spPr bwMode="auto">
            <a:xfrm>
              <a:off x="1221" y="2967"/>
              <a:ext cx="132" cy="78"/>
            </a:xfrm>
            <a:custGeom>
              <a:avLst/>
              <a:gdLst>
                <a:gd name="T0" fmla="*/ 123 w 132"/>
                <a:gd name="T1" fmla="*/ 44 h 78"/>
                <a:gd name="T2" fmla="*/ 109 w 132"/>
                <a:gd name="T3" fmla="*/ 63 h 78"/>
                <a:gd name="T4" fmla="*/ 94 w 132"/>
                <a:gd name="T5" fmla="*/ 47 h 78"/>
                <a:gd name="T6" fmla="*/ 69 w 132"/>
                <a:gd name="T7" fmla="*/ 47 h 78"/>
                <a:gd name="T8" fmla="*/ 21 w 132"/>
                <a:gd name="T9" fmla="*/ 78 h 78"/>
                <a:gd name="T10" fmla="*/ 0 w 132"/>
                <a:gd name="T11" fmla="*/ 53 h 78"/>
                <a:gd name="T12" fmla="*/ 6 w 132"/>
                <a:gd name="T13" fmla="*/ 34 h 78"/>
                <a:gd name="T14" fmla="*/ 44 w 132"/>
                <a:gd name="T15" fmla="*/ 53 h 78"/>
                <a:gd name="T16" fmla="*/ 65 w 132"/>
                <a:gd name="T17" fmla="*/ 28 h 78"/>
                <a:gd name="T18" fmla="*/ 59 w 132"/>
                <a:gd name="T19" fmla="*/ 24 h 78"/>
                <a:gd name="T20" fmla="*/ 103 w 132"/>
                <a:gd name="T21" fmla="*/ 5 h 78"/>
                <a:gd name="T22" fmla="*/ 123 w 132"/>
                <a:gd name="T23" fmla="*/ 0 h 78"/>
                <a:gd name="T24" fmla="*/ 132 w 132"/>
                <a:gd name="T25" fmla="*/ 9 h 78"/>
                <a:gd name="T26" fmla="*/ 123 w 132"/>
                <a:gd name="T27" fmla="*/ 44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32" h="78">
                  <a:moveTo>
                    <a:pt x="123" y="44"/>
                  </a:moveTo>
                  <a:lnTo>
                    <a:pt x="109" y="63"/>
                  </a:lnTo>
                  <a:lnTo>
                    <a:pt x="94" y="47"/>
                  </a:lnTo>
                  <a:lnTo>
                    <a:pt x="69" y="47"/>
                  </a:lnTo>
                  <a:lnTo>
                    <a:pt x="21" y="78"/>
                  </a:lnTo>
                  <a:lnTo>
                    <a:pt x="0" y="53"/>
                  </a:lnTo>
                  <a:lnTo>
                    <a:pt x="6" y="34"/>
                  </a:lnTo>
                  <a:lnTo>
                    <a:pt x="44" y="53"/>
                  </a:lnTo>
                  <a:lnTo>
                    <a:pt x="65" y="28"/>
                  </a:lnTo>
                  <a:lnTo>
                    <a:pt x="59" y="24"/>
                  </a:lnTo>
                  <a:lnTo>
                    <a:pt x="103" y="5"/>
                  </a:lnTo>
                  <a:lnTo>
                    <a:pt x="123" y="0"/>
                  </a:lnTo>
                  <a:lnTo>
                    <a:pt x="132" y="9"/>
                  </a:lnTo>
                  <a:lnTo>
                    <a:pt x="123" y="44"/>
                  </a:lnTo>
                  <a:close/>
                </a:path>
              </a:pathLst>
            </a:custGeom>
            <a:solidFill>
              <a:srgbClr val="94AF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22" name="Freeform 248"/>
            <p:cNvSpPr>
              <a:spLocks/>
            </p:cNvSpPr>
            <p:nvPr/>
          </p:nvSpPr>
          <p:spPr bwMode="auto">
            <a:xfrm>
              <a:off x="3397" y="3011"/>
              <a:ext cx="102" cy="72"/>
            </a:xfrm>
            <a:custGeom>
              <a:avLst/>
              <a:gdLst>
                <a:gd name="T0" fmla="*/ 102 w 102"/>
                <a:gd name="T1" fmla="*/ 28 h 72"/>
                <a:gd name="T2" fmla="*/ 69 w 102"/>
                <a:gd name="T3" fmla="*/ 72 h 72"/>
                <a:gd name="T4" fmla="*/ 0 w 102"/>
                <a:gd name="T5" fmla="*/ 72 h 72"/>
                <a:gd name="T6" fmla="*/ 19 w 102"/>
                <a:gd name="T7" fmla="*/ 44 h 72"/>
                <a:gd name="T8" fmla="*/ 0 w 102"/>
                <a:gd name="T9" fmla="*/ 25 h 72"/>
                <a:gd name="T10" fmla="*/ 10 w 102"/>
                <a:gd name="T11" fmla="*/ 15 h 72"/>
                <a:gd name="T12" fmla="*/ 25 w 102"/>
                <a:gd name="T13" fmla="*/ 9 h 72"/>
                <a:gd name="T14" fmla="*/ 39 w 102"/>
                <a:gd name="T15" fmla="*/ 9 h 72"/>
                <a:gd name="T16" fmla="*/ 48 w 102"/>
                <a:gd name="T17" fmla="*/ 25 h 72"/>
                <a:gd name="T18" fmla="*/ 83 w 102"/>
                <a:gd name="T19" fmla="*/ 15 h 72"/>
                <a:gd name="T20" fmla="*/ 98 w 102"/>
                <a:gd name="T21" fmla="*/ 0 h 72"/>
                <a:gd name="T22" fmla="*/ 102 w 102"/>
                <a:gd name="T23" fmla="*/ 0 h 72"/>
                <a:gd name="T24" fmla="*/ 102 w 102"/>
                <a:gd name="T25" fmla="*/ 28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2" h="72">
                  <a:moveTo>
                    <a:pt x="102" y="28"/>
                  </a:moveTo>
                  <a:lnTo>
                    <a:pt x="69" y="72"/>
                  </a:lnTo>
                  <a:lnTo>
                    <a:pt x="0" y="72"/>
                  </a:lnTo>
                  <a:lnTo>
                    <a:pt x="19" y="44"/>
                  </a:lnTo>
                  <a:lnTo>
                    <a:pt x="0" y="25"/>
                  </a:lnTo>
                  <a:lnTo>
                    <a:pt x="10" y="15"/>
                  </a:lnTo>
                  <a:lnTo>
                    <a:pt x="25" y="9"/>
                  </a:lnTo>
                  <a:lnTo>
                    <a:pt x="39" y="9"/>
                  </a:lnTo>
                  <a:lnTo>
                    <a:pt x="48" y="25"/>
                  </a:lnTo>
                  <a:lnTo>
                    <a:pt x="83" y="15"/>
                  </a:lnTo>
                  <a:lnTo>
                    <a:pt x="98" y="0"/>
                  </a:lnTo>
                  <a:lnTo>
                    <a:pt x="102" y="0"/>
                  </a:lnTo>
                  <a:lnTo>
                    <a:pt x="102" y="28"/>
                  </a:lnTo>
                  <a:close/>
                </a:path>
              </a:pathLst>
            </a:custGeom>
            <a:solidFill>
              <a:srgbClr val="8DB3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23" name="Freeform 249"/>
            <p:cNvSpPr>
              <a:spLocks/>
            </p:cNvSpPr>
            <p:nvPr/>
          </p:nvSpPr>
          <p:spPr bwMode="auto">
            <a:xfrm>
              <a:off x="1394" y="3020"/>
              <a:ext cx="174" cy="83"/>
            </a:xfrm>
            <a:custGeom>
              <a:avLst/>
              <a:gdLst>
                <a:gd name="T0" fmla="*/ 174 w 174"/>
                <a:gd name="T1" fmla="*/ 25 h 83"/>
                <a:gd name="T2" fmla="*/ 120 w 174"/>
                <a:gd name="T3" fmla="*/ 29 h 83"/>
                <a:gd name="T4" fmla="*/ 92 w 174"/>
                <a:gd name="T5" fmla="*/ 69 h 83"/>
                <a:gd name="T6" fmla="*/ 63 w 174"/>
                <a:gd name="T7" fmla="*/ 83 h 83"/>
                <a:gd name="T8" fmla="*/ 44 w 174"/>
                <a:gd name="T9" fmla="*/ 83 h 83"/>
                <a:gd name="T10" fmla="*/ 38 w 174"/>
                <a:gd name="T11" fmla="*/ 60 h 83"/>
                <a:gd name="T12" fmla="*/ 13 w 174"/>
                <a:gd name="T13" fmla="*/ 35 h 83"/>
                <a:gd name="T14" fmla="*/ 0 w 174"/>
                <a:gd name="T15" fmla="*/ 35 h 83"/>
                <a:gd name="T16" fmla="*/ 0 w 174"/>
                <a:gd name="T17" fmla="*/ 10 h 83"/>
                <a:gd name="T18" fmla="*/ 86 w 174"/>
                <a:gd name="T19" fmla="*/ 25 h 83"/>
                <a:gd name="T20" fmla="*/ 111 w 174"/>
                <a:gd name="T21" fmla="*/ 19 h 83"/>
                <a:gd name="T22" fmla="*/ 145 w 174"/>
                <a:gd name="T23" fmla="*/ 16 h 83"/>
                <a:gd name="T24" fmla="*/ 165 w 174"/>
                <a:gd name="T25" fmla="*/ 0 h 83"/>
                <a:gd name="T26" fmla="*/ 174 w 174"/>
                <a:gd name="T27" fmla="*/ 0 h 83"/>
                <a:gd name="T28" fmla="*/ 174 w 174"/>
                <a:gd name="T29" fmla="*/ 25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74" h="83">
                  <a:moveTo>
                    <a:pt x="174" y="25"/>
                  </a:moveTo>
                  <a:lnTo>
                    <a:pt x="120" y="29"/>
                  </a:lnTo>
                  <a:lnTo>
                    <a:pt x="92" y="69"/>
                  </a:lnTo>
                  <a:lnTo>
                    <a:pt x="63" y="83"/>
                  </a:lnTo>
                  <a:lnTo>
                    <a:pt x="44" y="83"/>
                  </a:lnTo>
                  <a:lnTo>
                    <a:pt x="38" y="60"/>
                  </a:lnTo>
                  <a:lnTo>
                    <a:pt x="13" y="35"/>
                  </a:lnTo>
                  <a:lnTo>
                    <a:pt x="0" y="35"/>
                  </a:lnTo>
                  <a:lnTo>
                    <a:pt x="0" y="10"/>
                  </a:lnTo>
                  <a:lnTo>
                    <a:pt x="86" y="25"/>
                  </a:lnTo>
                  <a:lnTo>
                    <a:pt x="111" y="19"/>
                  </a:lnTo>
                  <a:lnTo>
                    <a:pt x="145" y="16"/>
                  </a:lnTo>
                  <a:lnTo>
                    <a:pt x="165" y="0"/>
                  </a:lnTo>
                  <a:lnTo>
                    <a:pt x="174" y="0"/>
                  </a:lnTo>
                  <a:lnTo>
                    <a:pt x="174" y="25"/>
                  </a:lnTo>
                  <a:close/>
                </a:path>
              </a:pathLst>
            </a:custGeom>
            <a:solidFill>
              <a:srgbClr val="CFCF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24" name="Freeform 250"/>
            <p:cNvSpPr>
              <a:spLocks/>
            </p:cNvSpPr>
            <p:nvPr/>
          </p:nvSpPr>
          <p:spPr bwMode="auto">
            <a:xfrm>
              <a:off x="1447" y="3026"/>
              <a:ext cx="165" cy="121"/>
            </a:xfrm>
            <a:custGeom>
              <a:avLst/>
              <a:gdLst>
                <a:gd name="T0" fmla="*/ 150 w 165"/>
                <a:gd name="T1" fmla="*/ 57 h 121"/>
                <a:gd name="T2" fmla="*/ 125 w 165"/>
                <a:gd name="T3" fmla="*/ 98 h 121"/>
                <a:gd name="T4" fmla="*/ 106 w 165"/>
                <a:gd name="T5" fmla="*/ 98 h 121"/>
                <a:gd name="T6" fmla="*/ 92 w 165"/>
                <a:gd name="T7" fmla="*/ 111 h 121"/>
                <a:gd name="T8" fmla="*/ 23 w 165"/>
                <a:gd name="T9" fmla="*/ 117 h 121"/>
                <a:gd name="T10" fmla="*/ 19 w 165"/>
                <a:gd name="T11" fmla="*/ 121 h 121"/>
                <a:gd name="T12" fmla="*/ 0 w 165"/>
                <a:gd name="T13" fmla="*/ 102 h 121"/>
                <a:gd name="T14" fmla="*/ 39 w 165"/>
                <a:gd name="T15" fmla="*/ 92 h 121"/>
                <a:gd name="T16" fmla="*/ 71 w 165"/>
                <a:gd name="T17" fmla="*/ 63 h 121"/>
                <a:gd name="T18" fmla="*/ 77 w 165"/>
                <a:gd name="T19" fmla="*/ 44 h 121"/>
                <a:gd name="T20" fmla="*/ 131 w 165"/>
                <a:gd name="T21" fmla="*/ 38 h 121"/>
                <a:gd name="T22" fmla="*/ 156 w 165"/>
                <a:gd name="T23" fmla="*/ 0 h 121"/>
                <a:gd name="T24" fmla="*/ 165 w 165"/>
                <a:gd name="T25" fmla="*/ 13 h 121"/>
                <a:gd name="T26" fmla="*/ 150 w 165"/>
                <a:gd name="T27" fmla="*/ 57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65" h="121">
                  <a:moveTo>
                    <a:pt x="150" y="57"/>
                  </a:moveTo>
                  <a:lnTo>
                    <a:pt x="125" y="98"/>
                  </a:lnTo>
                  <a:lnTo>
                    <a:pt x="106" y="98"/>
                  </a:lnTo>
                  <a:lnTo>
                    <a:pt x="92" y="111"/>
                  </a:lnTo>
                  <a:lnTo>
                    <a:pt x="23" y="117"/>
                  </a:lnTo>
                  <a:lnTo>
                    <a:pt x="19" y="121"/>
                  </a:lnTo>
                  <a:lnTo>
                    <a:pt x="0" y="102"/>
                  </a:lnTo>
                  <a:lnTo>
                    <a:pt x="39" y="92"/>
                  </a:lnTo>
                  <a:lnTo>
                    <a:pt x="71" y="63"/>
                  </a:lnTo>
                  <a:lnTo>
                    <a:pt x="77" y="44"/>
                  </a:lnTo>
                  <a:lnTo>
                    <a:pt x="131" y="38"/>
                  </a:lnTo>
                  <a:lnTo>
                    <a:pt x="156" y="0"/>
                  </a:lnTo>
                  <a:lnTo>
                    <a:pt x="165" y="13"/>
                  </a:lnTo>
                  <a:lnTo>
                    <a:pt x="150" y="57"/>
                  </a:lnTo>
                  <a:close/>
                </a:path>
              </a:pathLst>
            </a:custGeom>
            <a:solidFill>
              <a:srgbClr val="B3CC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25" name="Freeform 251"/>
            <p:cNvSpPr>
              <a:spLocks/>
            </p:cNvSpPr>
            <p:nvPr/>
          </p:nvSpPr>
          <p:spPr bwMode="auto">
            <a:xfrm>
              <a:off x="1217" y="3036"/>
              <a:ext cx="92" cy="101"/>
            </a:xfrm>
            <a:custGeom>
              <a:avLst/>
              <a:gdLst>
                <a:gd name="T0" fmla="*/ 92 w 92"/>
                <a:gd name="T1" fmla="*/ 72 h 101"/>
                <a:gd name="T2" fmla="*/ 88 w 92"/>
                <a:gd name="T3" fmla="*/ 76 h 101"/>
                <a:gd name="T4" fmla="*/ 38 w 92"/>
                <a:gd name="T5" fmla="*/ 82 h 101"/>
                <a:gd name="T6" fmla="*/ 10 w 92"/>
                <a:gd name="T7" fmla="*/ 101 h 101"/>
                <a:gd name="T8" fmla="*/ 0 w 92"/>
                <a:gd name="T9" fmla="*/ 92 h 101"/>
                <a:gd name="T10" fmla="*/ 44 w 92"/>
                <a:gd name="T11" fmla="*/ 23 h 101"/>
                <a:gd name="T12" fmla="*/ 79 w 92"/>
                <a:gd name="T13" fmla="*/ 0 h 101"/>
                <a:gd name="T14" fmla="*/ 92 w 92"/>
                <a:gd name="T15" fmla="*/ 3 h 101"/>
                <a:gd name="T16" fmla="*/ 92 w 92"/>
                <a:gd name="T17" fmla="*/ 72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92" h="101">
                  <a:moveTo>
                    <a:pt x="92" y="72"/>
                  </a:moveTo>
                  <a:lnTo>
                    <a:pt x="88" y="76"/>
                  </a:lnTo>
                  <a:lnTo>
                    <a:pt x="38" y="82"/>
                  </a:lnTo>
                  <a:lnTo>
                    <a:pt x="10" y="101"/>
                  </a:lnTo>
                  <a:lnTo>
                    <a:pt x="0" y="92"/>
                  </a:lnTo>
                  <a:lnTo>
                    <a:pt x="44" y="23"/>
                  </a:lnTo>
                  <a:lnTo>
                    <a:pt x="79" y="0"/>
                  </a:lnTo>
                  <a:lnTo>
                    <a:pt x="92" y="3"/>
                  </a:lnTo>
                  <a:lnTo>
                    <a:pt x="92" y="72"/>
                  </a:lnTo>
                  <a:close/>
                </a:path>
              </a:pathLst>
            </a:custGeom>
            <a:solidFill>
              <a:srgbClr val="CFCF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26" name="Freeform 252"/>
            <p:cNvSpPr>
              <a:spLocks/>
            </p:cNvSpPr>
            <p:nvPr/>
          </p:nvSpPr>
          <p:spPr bwMode="auto">
            <a:xfrm>
              <a:off x="3495" y="3080"/>
              <a:ext cx="92" cy="67"/>
            </a:xfrm>
            <a:custGeom>
              <a:avLst/>
              <a:gdLst>
                <a:gd name="T0" fmla="*/ 77 w 92"/>
                <a:gd name="T1" fmla="*/ 0 h 67"/>
                <a:gd name="T2" fmla="*/ 92 w 92"/>
                <a:gd name="T3" fmla="*/ 3 h 67"/>
                <a:gd name="T4" fmla="*/ 92 w 92"/>
                <a:gd name="T5" fmla="*/ 44 h 67"/>
                <a:gd name="T6" fmla="*/ 83 w 92"/>
                <a:gd name="T7" fmla="*/ 53 h 67"/>
                <a:gd name="T8" fmla="*/ 54 w 92"/>
                <a:gd name="T9" fmla="*/ 67 h 67"/>
                <a:gd name="T10" fmla="*/ 39 w 92"/>
                <a:gd name="T11" fmla="*/ 63 h 67"/>
                <a:gd name="T12" fmla="*/ 29 w 92"/>
                <a:gd name="T13" fmla="*/ 63 h 67"/>
                <a:gd name="T14" fmla="*/ 29 w 92"/>
                <a:gd name="T15" fmla="*/ 57 h 67"/>
                <a:gd name="T16" fmla="*/ 39 w 92"/>
                <a:gd name="T17" fmla="*/ 48 h 67"/>
                <a:gd name="T18" fmla="*/ 25 w 92"/>
                <a:gd name="T19" fmla="*/ 23 h 67"/>
                <a:gd name="T20" fmla="*/ 0 w 92"/>
                <a:gd name="T21" fmla="*/ 19 h 67"/>
                <a:gd name="T22" fmla="*/ 14 w 92"/>
                <a:gd name="T23" fmla="*/ 3 h 67"/>
                <a:gd name="T24" fmla="*/ 35 w 92"/>
                <a:gd name="T25" fmla="*/ 19 h 67"/>
                <a:gd name="T26" fmla="*/ 58 w 92"/>
                <a:gd name="T27" fmla="*/ 0 h 67"/>
                <a:gd name="T28" fmla="*/ 67 w 92"/>
                <a:gd name="T29" fmla="*/ 9 h 67"/>
                <a:gd name="T30" fmla="*/ 77 w 92"/>
                <a:gd name="T31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2" h="67">
                  <a:moveTo>
                    <a:pt x="77" y="0"/>
                  </a:moveTo>
                  <a:lnTo>
                    <a:pt x="92" y="3"/>
                  </a:lnTo>
                  <a:lnTo>
                    <a:pt x="92" y="44"/>
                  </a:lnTo>
                  <a:lnTo>
                    <a:pt x="83" y="53"/>
                  </a:lnTo>
                  <a:lnTo>
                    <a:pt x="54" y="67"/>
                  </a:lnTo>
                  <a:lnTo>
                    <a:pt x="39" y="63"/>
                  </a:lnTo>
                  <a:lnTo>
                    <a:pt x="29" y="63"/>
                  </a:lnTo>
                  <a:lnTo>
                    <a:pt x="29" y="57"/>
                  </a:lnTo>
                  <a:lnTo>
                    <a:pt x="39" y="48"/>
                  </a:lnTo>
                  <a:lnTo>
                    <a:pt x="25" y="23"/>
                  </a:lnTo>
                  <a:lnTo>
                    <a:pt x="0" y="19"/>
                  </a:lnTo>
                  <a:lnTo>
                    <a:pt x="14" y="3"/>
                  </a:lnTo>
                  <a:lnTo>
                    <a:pt x="35" y="19"/>
                  </a:lnTo>
                  <a:lnTo>
                    <a:pt x="58" y="0"/>
                  </a:lnTo>
                  <a:lnTo>
                    <a:pt x="67" y="9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rgbClr val="66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27" name="Freeform 253"/>
            <p:cNvSpPr>
              <a:spLocks/>
            </p:cNvSpPr>
            <p:nvPr/>
          </p:nvSpPr>
          <p:spPr bwMode="auto">
            <a:xfrm>
              <a:off x="1334" y="3089"/>
              <a:ext cx="15" cy="29"/>
            </a:xfrm>
            <a:custGeom>
              <a:avLst/>
              <a:gdLst>
                <a:gd name="T0" fmla="*/ 15 w 15"/>
                <a:gd name="T1" fmla="*/ 23 h 29"/>
                <a:gd name="T2" fmla="*/ 6 w 15"/>
                <a:gd name="T3" fmla="*/ 23 h 29"/>
                <a:gd name="T4" fmla="*/ 0 w 15"/>
                <a:gd name="T5" fmla="*/ 29 h 29"/>
                <a:gd name="T6" fmla="*/ 6 w 15"/>
                <a:gd name="T7" fmla="*/ 0 h 29"/>
                <a:gd name="T8" fmla="*/ 15 w 15"/>
                <a:gd name="T9" fmla="*/ 10 h 29"/>
                <a:gd name="T10" fmla="*/ 15 w 15"/>
                <a:gd name="T11" fmla="*/ 2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29">
                  <a:moveTo>
                    <a:pt x="15" y="23"/>
                  </a:moveTo>
                  <a:lnTo>
                    <a:pt x="6" y="23"/>
                  </a:lnTo>
                  <a:lnTo>
                    <a:pt x="0" y="29"/>
                  </a:lnTo>
                  <a:lnTo>
                    <a:pt x="6" y="0"/>
                  </a:lnTo>
                  <a:lnTo>
                    <a:pt x="15" y="10"/>
                  </a:lnTo>
                  <a:lnTo>
                    <a:pt x="15" y="23"/>
                  </a:lnTo>
                  <a:close/>
                </a:path>
              </a:pathLst>
            </a:custGeom>
            <a:solidFill>
              <a:srgbClr val="A0A9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28" name="Freeform 254"/>
            <p:cNvSpPr>
              <a:spLocks/>
            </p:cNvSpPr>
            <p:nvPr/>
          </p:nvSpPr>
          <p:spPr bwMode="auto">
            <a:xfrm>
              <a:off x="1217" y="3133"/>
              <a:ext cx="142" cy="58"/>
            </a:xfrm>
            <a:custGeom>
              <a:avLst/>
              <a:gdLst>
                <a:gd name="T0" fmla="*/ 113 w 142"/>
                <a:gd name="T1" fmla="*/ 14 h 58"/>
                <a:gd name="T2" fmla="*/ 132 w 142"/>
                <a:gd name="T3" fmla="*/ 0 h 58"/>
                <a:gd name="T4" fmla="*/ 142 w 142"/>
                <a:gd name="T5" fmla="*/ 10 h 58"/>
                <a:gd name="T6" fmla="*/ 132 w 142"/>
                <a:gd name="T7" fmla="*/ 29 h 58"/>
                <a:gd name="T8" fmla="*/ 107 w 142"/>
                <a:gd name="T9" fmla="*/ 44 h 58"/>
                <a:gd name="T10" fmla="*/ 69 w 142"/>
                <a:gd name="T11" fmla="*/ 48 h 58"/>
                <a:gd name="T12" fmla="*/ 48 w 142"/>
                <a:gd name="T13" fmla="*/ 23 h 58"/>
                <a:gd name="T14" fmla="*/ 0 w 142"/>
                <a:gd name="T15" fmla="*/ 58 h 58"/>
                <a:gd name="T16" fmla="*/ 0 w 142"/>
                <a:gd name="T17" fmla="*/ 33 h 58"/>
                <a:gd name="T18" fmla="*/ 4 w 142"/>
                <a:gd name="T19" fmla="*/ 29 h 58"/>
                <a:gd name="T20" fmla="*/ 4 w 142"/>
                <a:gd name="T21" fmla="*/ 20 h 58"/>
                <a:gd name="T22" fmla="*/ 15 w 142"/>
                <a:gd name="T23" fmla="*/ 20 h 58"/>
                <a:gd name="T24" fmla="*/ 19 w 142"/>
                <a:gd name="T25" fmla="*/ 23 h 58"/>
                <a:gd name="T26" fmla="*/ 58 w 142"/>
                <a:gd name="T27" fmla="*/ 0 h 58"/>
                <a:gd name="T28" fmla="*/ 92 w 142"/>
                <a:gd name="T29" fmla="*/ 4 h 58"/>
                <a:gd name="T30" fmla="*/ 113 w 142"/>
                <a:gd name="T31" fmla="*/ 14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2" h="58">
                  <a:moveTo>
                    <a:pt x="113" y="14"/>
                  </a:moveTo>
                  <a:lnTo>
                    <a:pt x="132" y="0"/>
                  </a:lnTo>
                  <a:lnTo>
                    <a:pt x="142" y="10"/>
                  </a:lnTo>
                  <a:lnTo>
                    <a:pt x="132" y="29"/>
                  </a:lnTo>
                  <a:lnTo>
                    <a:pt x="107" y="44"/>
                  </a:lnTo>
                  <a:lnTo>
                    <a:pt x="69" y="48"/>
                  </a:lnTo>
                  <a:lnTo>
                    <a:pt x="48" y="23"/>
                  </a:lnTo>
                  <a:lnTo>
                    <a:pt x="0" y="58"/>
                  </a:lnTo>
                  <a:lnTo>
                    <a:pt x="0" y="33"/>
                  </a:lnTo>
                  <a:lnTo>
                    <a:pt x="4" y="29"/>
                  </a:lnTo>
                  <a:lnTo>
                    <a:pt x="4" y="20"/>
                  </a:lnTo>
                  <a:lnTo>
                    <a:pt x="15" y="20"/>
                  </a:lnTo>
                  <a:lnTo>
                    <a:pt x="19" y="23"/>
                  </a:lnTo>
                  <a:lnTo>
                    <a:pt x="58" y="0"/>
                  </a:lnTo>
                  <a:lnTo>
                    <a:pt x="92" y="4"/>
                  </a:lnTo>
                  <a:lnTo>
                    <a:pt x="113" y="14"/>
                  </a:lnTo>
                  <a:close/>
                </a:path>
              </a:pathLst>
            </a:custGeom>
            <a:solidFill>
              <a:srgbClr val="B3CC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29" name="Freeform 255"/>
            <p:cNvSpPr>
              <a:spLocks/>
            </p:cNvSpPr>
            <p:nvPr/>
          </p:nvSpPr>
          <p:spPr bwMode="auto">
            <a:xfrm>
              <a:off x="1461" y="3143"/>
              <a:ext cx="146" cy="92"/>
            </a:xfrm>
            <a:custGeom>
              <a:avLst/>
              <a:gdLst>
                <a:gd name="T0" fmla="*/ 123 w 146"/>
                <a:gd name="T1" fmla="*/ 48 h 92"/>
                <a:gd name="T2" fmla="*/ 78 w 146"/>
                <a:gd name="T3" fmla="*/ 54 h 92"/>
                <a:gd name="T4" fmla="*/ 15 w 146"/>
                <a:gd name="T5" fmla="*/ 92 h 92"/>
                <a:gd name="T6" fmla="*/ 0 w 146"/>
                <a:gd name="T7" fmla="*/ 73 h 92"/>
                <a:gd name="T8" fmla="*/ 5 w 146"/>
                <a:gd name="T9" fmla="*/ 19 h 92"/>
                <a:gd name="T10" fmla="*/ 82 w 146"/>
                <a:gd name="T11" fmla="*/ 13 h 92"/>
                <a:gd name="T12" fmla="*/ 111 w 146"/>
                <a:gd name="T13" fmla="*/ 0 h 92"/>
                <a:gd name="T14" fmla="*/ 146 w 146"/>
                <a:gd name="T15" fmla="*/ 23 h 92"/>
                <a:gd name="T16" fmla="*/ 123 w 146"/>
                <a:gd name="T17" fmla="*/ 48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46" h="92">
                  <a:moveTo>
                    <a:pt x="123" y="48"/>
                  </a:moveTo>
                  <a:lnTo>
                    <a:pt x="78" y="54"/>
                  </a:lnTo>
                  <a:lnTo>
                    <a:pt x="15" y="92"/>
                  </a:lnTo>
                  <a:lnTo>
                    <a:pt x="0" y="73"/>
                  </a:lnTo>
                  <a:lnTo>
                    <a:pt x="5" y="19"/>
                  </a:lnTo>
                  <a:lnTo>
                    <a:pt x="82" y="13"/>
                  </a:lnTo>
                  <a:lnTo>
                    <a:pt x="111" y="0"/>
                  </a:lnTo>
                  <a:lnTo>
                    <a:pt x="146" y="23"/>
                  </a:lnTo>
                  <a:lnTo>
                    <a:pt x="123" y="48"/>
                  </a:lnTo>
                  <a:close/>
                </a:path>
              </a:pathLst>
            </a:custGeom>
            <a:solidFill>
              <a:srgbClr val="CFCF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0" name="Freeform 256"/>
            <p:cNvSpPr>
              <a:spLocks/>
            </p:cNvSpPr>
            <p:nvPr/>
          </p:nvSpPr>
          <p:spPr bwMode="auto">
            <a:xfrm>
              <a:off x="1255" y="3172"/>
              <a:ext cx="142" cy="136"/>
            </a:xfrm>
            <a:custGeom>
              <a:avLst/>
              <a:gdLst>
                <a:gd name="T0" fmla="*/ 142 w 142"/>
                <a:gd name="T1" fmla="*/ 73 h 136"/>
                <a:gd name="T2" fmla="*/ 133 w 142"/>
                <a:gd name="T3" fmla="*/ 113 h 136"/>
                <a:gd name="T4" fmla="*/ 117 w 142"/>
                <a:gd name="T5" fmla="*/ 122 h 136"/>
                <a:gd name="T6" fmla="*/ 114 w 142"/>
                <a:gd name="T7" fmla="*/ 126 h 136"/>
                <a:gd name="T8" fmla="*/ 108 w 142"/>
                <a:gd name="T9" fmla="*/ 126 h 136"/>
                <a:gd name="T10" fmla="*/ 98 w 142"/>
                <a:gd name="T11" fmla="*/ 117 h 136"/>
                <a:gd name="T12" fmla="*/ 98 w 142"/>
                <a:gd name="T13" fmla="*/ 98 h 136"/>
                <a:gd name="T14" fmla="*/ 94 w 142"/>
                <a:gd name="T15" fmla="*/ 92 h 136"/>
                <a:gd name="T16" fmla="*/ 60 w 142"/>
                <a:gd name="T17" fmla="*/ 103 h 136"/>
                <a:gd name="T18" fmla="*/ 20 w 142"/>
                <a:gd name="T19" fmla="*/ 136 h 136"/>
                <a:gd name="T20" fmla="*/ 0 w 142"/>
                <a:gd name="T21" fmla="*/ 98 h 136"/>
                <a:gd name="T22" fmla="*/ 69 w 142"/>
                <a:gd name="T23" fmla="*/ 82 h 136"/>
                <a:gd name="T24" fmla="*/ 104 w 142"/>
                <a:gd name="T25" fmla="*/ 59 h 136"/>
                <a:gd name="T26" fmla="*/ 114 w 142"/>
                <a:gd name="T27" fmla="*/ 0 h 136"/>
                <a:gd name="T28" fmla="*/ 133 w 142"/>
                <a:gd name="T29" fmla="*/ 9 h 136"/>
                <a:gd name="T30" fmla="*/ 142 w 142"/>
                <a:gd name="T31" fmla="*/ 73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2" h="136">
                  <a:moveTo>
                    <a:pt x="142" y="73"/>
                  </a:moveTo>
                  <a:lnTo>
                    <a:pt x="133" y="113"/>
                  </a:lnTo>
                  <a:lnTo>
                    <a:pt x="117" y="122"/>
                  </a:lnTo>
                  <a:lnTo>
                    <a:pt x="114" y="126"/>
                  </a:lnTo>
                  <a:lnTo>
                    <a:pt x="108" y="126"/>
                  </a:lnTo>
                  <a:lnTo>
                    <a:pt x="98" y="117"/>
                  </a:lnTo>
                  <a:lnTo>
                    <a:pt x="98" y="98"/>
                  </a:lnTo>
                  <a:lnTo>
                    <a:pt x="94" y="92"/>
                  </a:lnTo>
                  <a:lnTo>
                    <a:pt x="60" y="103"/>
                  </a:lnTo>
                  <a:lnTo>
                    <a:pt x="20" y="136"/>
                  </a:lnTo>
                  <a:lnTo>
                    <a:pt x="0" y="98"/>
                  </a:lnTo>
                  <a:lnTo>
                    <a:pt x="69" y="82"/>
                  </a:lnTo>
                  <a:lnTo>
                    <a:pt x="104" y="59"/>
                  </a:lnTo>
                  <a:lnTo>
                    <a:pt x="114" y="0"/>
                  </a:lnTo>
                  <a:lnTo>
                    <a:pt x="133" y="9"/>
                  </a:lnTo>
                  <a:lnTo>
                    <a:pt x="142" y="73"/>
                  </a:lnTo>
                  <a:close/>
                </a:path>
              </a:pathLst>
            </a:custGeom>
            <a:solidFill>
              <a:srgbClr val="7399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1" name="Freeform 257"/>
            <p:cNvSpPr>
              <a:spLocks/>
            </p:cNvSpPr>
            <p:nvPr/>
          </p:nvSpPr>
          <p:spPr bwMode="auto">
            <a:xfrm>
              <a:off x="1207" y="3187"/>
              <a:ext cx="133" cy="58"/>
            </a:xfrm>
            <a:custGeom>
              <a:avLst/>
              <a:gdLst>
                <a:gd name="T0" fmla="*/ 108 w 133"/>
                <a:gd name="T1" fmla="*/ 13 h 58"/>
                <a:gd name="T2" fmla="*/ 117 w 133"/>
                <a:gd name="T3" fmla="*/ 4 h 58"/>
                <a:gd name="T4" fmla="*/ 133 w 133"/>
                <a:gd name="T5" fmla="*/ 10 h 58"/>
                <a:gd name="T6" fmla="*/ 133 w 133"/>
                <a:gd name="T7" fmla="*/ 29 h 58"/>
                <a:gd name="T8" fmla="*/ 108 w 133"/>
                <a:gd name="T9" fmla="*/ 48 h 58"/>
                <a:gd name="T10" fmla="*/ 98 w 133"/>
                <a:gd name="T11" fmla="*/ 58 h 58"/>
                <a:gd name="T12" fmla="*/ 29 w 133"/>
                <a:gd name="T13" fmla="*/ 58 h 58"/>
                <a:gd name="T14" fmla="*/ 0 w 133"/>
                <a:gd name="T15" fmla="*/ 38 h 58"/>
                <a:gd name="T16" fmla="*/ 54 w 133"/>
                <a:gd name="T17" fmla="*/ 0 h 58"/>
                <a:gd name="T18" fmla="*/ 73 w 133"/>
                <a:gd name="T19" fmla="*/ 13 h 58"/>
                <a:gd name="T20" fmla="*/ 108 w 133"/>
                <a:gd name="T21" fmla="*/ 13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33" h="58">
                  <a:moveTo>
                    <a:pt x="108" y="13"/>
                  </a:moveTo>
                  <a:lnTo>
                    <a:pt x="117" y="4"/>
                  </a:lnTo>
                  <a:lnTo>
                    <a:pt x="133" y="10"/>
                  </a:lnTo>
                  <a:lnTo>
                    <a:pt x="133" y="29"/>
                  </a:lnTo>
                  <a:lnTo>
                    <a:pt x="108" y="48"/>
                  </a:lnTo>
                  <a:lnTo>
                    <a:pt x="98" y="58"/>
                  </a:lnTo>
                  <a:lnTo>
                    <a:pt x="29" y="58"/>
                  </a:lnTo>
                  <a:lnTo>
                    <a:pt x="0" y="38"/>
                  </a:lnTo>
                  <a:lnTo>
                    <a:pt x="54" y="0"/>
                  </a:lnTo>
                  <a:lnTo>
                    <a:pt x="73" y="13"/>
                  </a:lnTo>
                  <a:lnTo>
                    <a:pt x="108" y="13"/>
                  </a:lnTo>
                  <a:close/>
                </a:path>
              </a:pathLst>
            </a:custGeom>
            <a:solidFill>
              <a:srgbClr val="CFCF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2" name="Freeform 258"/>
            <p:cNvSpPr>
              <a:spLocks/>
            </p:cNvSpPr>
            <p:nvPr/>
          </p:nvSpPr>
          <p:spPr bwMode="auto">
            <a:xfrm>
              <a:off x="1470" y="3210"/>
              <a:ext cx="137" cy="94"/>
            </a:xfrm>
            <a:custGeom>
              <a:avLst/>
              <a:gdLst>
                <a:gd name="T0" fmla="*/ 98 w 137"/>
                <a:gd name="T1" fmla="*/ 40 h 94"/>
                <a:gd name="T2" fmla="*/ 123 w 137"/>
                <a:gd name="T3" fmla="*/ 75 h 94"/>
                <a:gd name="T4" fmla="*/ 137 w 137"/>
                <a:gd name="T5" fmla="*/ 88 h 94"/>
                <a:gd name="T6" fmla="*/ 123 w 137"/>
                <a:gd name="T7" fmla="*/ 94 h 94"/>
                <a:gd name="T8" fmla="*/ 102 w 137"/>
                <a:gd name="T9" fmla="*/ 84 h 94"/>
                <a:gd name="T10" fmla="*/ 64 w 137"/>
                <a:gd name="T11" fmla="*/ 84 h 94"/>
                <a:gd name="T12" fmla="*/ 25 w 137"/>
                <a:gd name="T13" fmla="*/ 79 h 94"/>
                <a:gd name="T14" fmla="*/ 10 w 137"/>
                <a:gd name="T15" fmla="*/ 79 h 94"/>
                <a:gd name="T16" fmla="*/ 0 w 137"/>
                <a:gd name="T17" fmla="*/ 54 h 94"/>
                <a:gd name="T18" fmla="*/ 10 w 137"/>
                <a:gd name="T19" fmla="*/ 40 h 94"/>
                <a:gd name="T20" fmla="*/ 98 w 137"/>
                <a:gd name="T21" fmla="*/ 0 h 94"/>
                <a:gd name="T22" fmla="*/ 108 w 137"/>
                <a:gd name="T23" fmla="*/ 25 h 94"/>
                <a:gd name="T24" fmla="*/ 98 w 137"/>
                <a:gd name="T25" fmla="*/ 40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37" h="94">
                  <a:moveTo>
                    <a:pt x="98" y="40"/>
                  </a:moveTo>
                  <a:lnTo>
                    <a:pt x="123" y="75"/>
                  </a:lnTo>
                  <a:lnTo>
                    <a:pt x="137" y="88"/>
                  </a:lnTo>
                  <a:lnTo>
                    <a:pt x="123" y="94"/>
                  </a:lnTo>
                  <a:lnTo>
                    <a:pt x="102" y="84"/>
                  </a:lnTo>
                  <a:lnTo>
                    <a:pt x="64" y="84"/>
                  </a:lnTo>
                  <a:lnTo>
                    <a:pt x="25" y="79"/>
                  </a:lnTo>
                  <a:lnTo>
                    <a:pt x="10" y="79"/>
                  </a:lnTo>
                  <a:lnTo>
                    <a:pt x="0" y="54"/>
                  </a:lnTo>
                  <a:lnTo>
                    <a:pt x="10" y="40"/>
                  </a:lnTo>
                  <a:lnTo>
                    <a:pt x="98" y="0"/>
                  </a:lnTo>
                  <a:lnTo>
                    <a:pt x="108" y="25"/>
                  </a:lnTo>
                  <a:lnTo>
                    <a:pt x="98" y="40"/>
                  </a:lnTo>
                  <a:close/>
                </a:path>
              </a:pathLst>
            </a:custGeom>
            <a:solidFill>
              <a:srgbClr val="8D99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3" name="Freeform 259"/>
            <p:cNvSpPr>
              <a:spLocks/>
            </p:cNvSpPr>
            <p:nvPr/>
          </p:nvSpPr>
          <p:spPr bwMode="auto">
            <a:xfrm>
              <a:off x="1286" y="3289"/>
              <a:ext cx="48" cy="121"/>
            </a:xfrm>
            <a:custGeom>
              <a:avLst/>
              <a:gdLst>
                <a:gd name="T0" fmla="*/ 44 w 48"/>
                <a:gd name="T1" fmla="*/ 15 h 121"/>
                <a:gd name="T2" fmla="*/ 48 w 48"/>
                <a:gd name="T3" fmla="*/ 19 h 121"/>
                <a:gd name="T4" fmla="*/ 48 w 48"/>
                <a:gd name="T5" fmla="*/ 63 h 121"/>
                <a:gd name="T6" fmla="*/ 29 w 48"/>
                <a:gd name="T7" fmla="*/ 98 h 121"/>
                <a:gd name="T8" fmla="*/ 33 w 48"/>
                <a:gd name="T9" fmla="*/ 101 h 121"/>
                <a:gd name="T10" fmla="*/ 33 w 48"/>
                <a:gd name="T11" fmla="*/ 117 h 121"/>
                <a:gd name="T12" fmla="*/ 29 w 48"/>
                <a:gd name="T13" fmla="*/ 121 h 121"/>
                <a:gd name="T14" fmla="*/ 10 w 48"/>
                <a:gd name="T15" fmla="*/ 107 h 121"/>
                <a:gd name="T16" fmla="*/ 10 w 48"/>
                <a:gd name="T17" fmla="*/ 57 h 121"/>
                <a:gd name="T18" fmla="*/ 0 w 48"/>
                <a:gd name="T19" fmla="*/ 48 h 121"/>
                <a:gd name="T20" fmla="*/ 38 w 48"/>
                <a:gd name="T21" fmla="*/ 0 h 121"/>
                <a:gd name="T22" fmla="*/ 48 w 48"/>
                <a:gd name="T23" fmla="*/ 0 h 121"/>
                <a:gd name="T24" fmla="*/ 44 w 48"/>
                <a:gd name="T25" fmla="*/ 15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8" h="121">
                  <a:moveTo>
                    <a:pt x="44" y="15"/>
                  </a:moveTo>
                  <a:lnTo>
                    <a:pt x="48" y="19"/>
                  </a:lnTo>
                  <a:lnTo>
                    <a:pt x="48" y="63"/>
                  </a:lnTo>
                  <a:lnTo>
                    <a:pt x="29" y="98"/>
                  </a:lnTo>
                  <a:lnTo>
                    <a:pt x="33" y="101"/>
                  </a:lnTo>
                  <a:lnTo>
                    <a:pt x="33" y="117"/>
                  </a:lnTo>
                  <a:lnTo>
                    <a:pt x="29" y="121"/>
                  </a:lnTo>
                  <a:lnTo>
                    <a:pt x="10" y="107"/>
                  </a:lnTo>
                  <a:lnTo>
                    <a:pt x="10" y="57"/>
                  </a:lnTo>
                  <a:lnTo>
                    <a:pt x="0" y="48"/>
                  </a:lnTo>
                  <a:lnTo>
                    <a:pt x="38" y="0"/>
                  </a:lnTo>
                  <a:lnTo>
                    <a:pt x="48" y="0"/>
                  </a:lnTo>
                  <a:lnTo>
                    <a:pt x="44" y="15"/>
                  </a:lnTo>
                  <a:close/>
                </a:path>
              </a:pathLst>
            </a:custGeom>
            <a:solidFill>
              <a:srgbClr val="B3CC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4" name="Freeform 260"/>
            <p:cNvSpPr>
              <a:spLocks/>
            </p:cNvSpPr>
            <p:nvPr/>
          </p:nvSpPr>
          <p:spPr bwMode="auto">
            <a:xfrm>
              <a:off x="1489" y="3314"/>
              <a:ext cx="127" cy="73"/>
            </a:xfrm>
            <a:custGeom>
              <a:avLst/>
              <a:gdLst>
                <a:gd name="T0" fmla="*/ 60 w 127"/>
                <a:gd name="T1" fmla="*/ 3 h 73"/>
                <a:gd name="T2" fmla="*/ 60 w 127"/>
                <a:gd name="T3" fmla="*/ 9 h 73"/>
                <a:gd name="T4" fmla="*/ 89 w 127"/>
                <a:gd name="T5" fmla="*/ 9 h 73"/>
                <a:gd name="T6" fmla="*/ 95 w 127"/>
                <a:gd name="T7" fmla="*/ 3 h 73"/>
                <a:gd name="T8" fmla="*/ 114 w 127"/>
                <a:gd name="T9" fmla="*/ 13 h 73"/>
                <a:gd name="T10" fmla="*/ 118 w 127"/>
                <a:gd name="T11" fmla="*/ 9 h 73"/>
                <a:gd name="T12" fmla="*/ 127 w 127"/>
                <a:gd name="T13" fmla="*/ 42 h 73"/>
                <a:gd name="T14" fmla="*/ 98 w 127"/>
                <a:gd name="T15" fmla="*/ 51 h 73"/>
                <a:gd name="T16" fmla="*/ 70 w 127"/>
                <a:gd name="T17" fmla="*/ 67 h 73"/>
                <a:gd name="T18" fmla="*/ 64 w 127"/>
                <a:gd name="T19" fmla="*/ 67 h 73"/>
                <a:gd name="T20" fmla="*/ 60 w 127"/>
                <a:gd name="T21" fmla="*/ 63 h 73"/>
                <a:gd name="T22" fmla="*/ 50 w 127"/>
                <a:gd name="T23" fmla="*/ 73 h 73"/>
                <a:gd name="T24" fmla="*/ 16 w 127"/>
                <a:gd name="T25" fmla="*/ 67 h 73"/>
                <a:gd name="T26" fmla="*/ 0 w 127"/>
                <a:gd name="T27" fmla="*/ 42 h 73"/>
                <a:gd name="T28" fmla="*/ 10 w 127"/>
                <a:gd name="T29" fmla="*/ 13 h 73"/>
                <a:gd name="T30" fmla="*/ 35 w 127"/>
                <a:gd name="T31" fmla="*/ 0 h 73"/>
                <a:gd name="T32" fmla="*/ 45 w 127"/>
                <a:gd name="T33" fmla="*/ 3 h 73"/>
                <a:gd name="T34" fmla="*/ 60 w 127"/>
                <a:gd name="T35" fmla="*/ 3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7" h="73">
                  <a:moveTo>
                    <a:pt x="60" y="3"/>
                  </a:moveTo>
                  <a:lnTo>
                    <a:pt x="60" y="9"/>
                  </a:lnTo>
                  <a:lnTo>
                    <a:pt x="89" y="9"/>
                  </a:lnTo>
                  <a:lnTo>
                    <a:pt x="95" y="3"/>
                  </a:lnTo>
                  <a:lnTo>
                    <a:pt x="114" y="13"/>
                  </a:lnTo>
                  <a:lnTo>
                    <a:pt x="118" y="9"/>
                  </a:lnTo>
                  <a:lnTo>
                    <a:pt x="127" y="42"/>
                  </a:lnTo>
                  <a:lnTo>
                    <a:pt x="98" y="51"/>
                  </a:lnTo>
                  <a:lnTo>
                    <a:pt x="70" y="67"/>
                  </a:lnTo>
                  <a:lnTo>
                    <a:pt x="64" y="67"/>
                  </a:lnTo>
                  <a:lnTo>
                    <a:pt x="60" y="63"/>
                  </a:lnTo>
                  <a:lnTo>
                    <a:pt x="50" y="73"/>
                  </a:lnTo>
                  <a:lnTo>
                    <a:pt x="16" y="67"/>
                  </a:lnTo>
                  <a:lnTo>
                    <a:pt x="0" y="42"/>
                  </a:lnTo>
                  <a:lnTo>
                    <a:pt x="10" y="13"/>
                  </a:lnTo>
                  <a:lnTo>
                    <a:pt x="35" y="0"/>
                  </a:lnTo>
                  <a:lnTo>
                    <a:pt x="45" y="3"/>
                  </a:lnTo>
                  <a:lnTo>
                    <a:pt x="60" y="3"/>
                  </a:lnTo>
                  <a:close/>
                </a:path>
              </a:pathLst>
            </a:custGeom>
            <a:solidFill>
              <a:srgbClr val="CC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5" name="Freeform 261"/>
            <p:cNvSpPr>
              <a:spLocks/>
            </p:cNvSpPr>
            <p:nvPr/>
          </p:nvSpPr>
          <p:spPr bwMode="auto">
            <a:xfrm>
              <a:off x="1524" y="3342"/>
              <a:ext cx="177" cy="89"/>
            </a:xfrm>
            <a:custGeom>
              <a:avLst/>
              <a:gdLst>
                <a:gd name="T0" fmla="*/ 132 w 177"/>
                <a:gd name="T1" fmla="*/ 4 h 89"/>
                <a:gd name="T2" fmla="*/ 171 w 177"/>
                <a:gd name="T3" fmla="*/ 54 h 89"/>
                <a:gd name="T4" fmla="*/ 171 w 177"/>
                <a:gd name="T5" fmla="*/ 64 h 89"/>
                <a:gd name="T6" fmla="*/ 177 w 177"/>
                <a:gd name="T7" fmla="*/ 68 h 89"/>
                <a:gd name="T8" fmla="*/ 161 w 177"/>
                <a:gd name="T9" fmla="*/ 83 h 89"/>
                <a:gd name="T10" fmla="*/ 161 w 177"/>
                <a:gd name="T11" fmla="*/ 89 h 89"/>
                <a:gd name="T12" fmla="*/ 142 w 177"/>
                <a:gd name="T13" fmla="*/ 77 h 89"/>
                <a:gd name="T14" fmla="*/ 123 w 177"/>
                <a:gd name="T15" fmla="*/ 58 h 89"/>
                <a:gd name="T16" fmla="*/ 10 w 177"/>
                <a:gd name="T17" fmla="*/ 73 h 89"/>
                <a:gd name="T18" fmla="*/ 4 w 177"/>
                <a:gd name="T19" fmla="*/ 68 h 89"/>
                <a:gd name="T20" fmla="*/ 0 w 177"/>
                <a:gd name="T21" fmla="*/ 68 h 89"/>
                <a:gd name="T22" fmla="*/ 19 w 177"/>
                <a:gd name="T23" fmla="*/ 54 h 89"/>
                <a:gd name="T24" fmla="*/ 54 w 177"/>
                <a:gd name="T25" fmla="*/ 54 h 89"/>
                <a:gd name="T26" fmla="*/ 73 w 177"/>
                <a:gd name="T27" fmla="*/ 45 h 89"/>
                <a:gd name="T28" fmla="*/ 83 w 177"/>
                <a:gd name="T29" fmla="*/ 35 h 89"/>
                <a:gd name="T30" fmla="*/ 83 w 177"/>
                <a:gd name="T31" fmla="*/ 39 h 89"/>
                <a:gd name="T32" fmla="*/ 98 w 177"/>
                <a:gd name="T33" fmla="*/ 39 h 89"/>
                <a:gd name="T34" fmla="*/ 117 w 177"/>
                <a:gd name="T35" fmla="*/ 14 h 89"/>
                <a:gd name="T36" fmla="*/ 108 w 177"/>
                <a:gd name="T37" fmla="*/ 0 h 89"/>
                <a:gd name="T38" fmla="*/ 123 w 177"/>
                <a:gd name="T39" fmla="*/ 4 h 89"/>
                <a:gd name="T40" fmla="*/ 132 w 177"/>
                <a:gd name="T41" fmla="*/ 4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77" h="89">
                  <a:moveTo>
                    <a:pt x="132" y="4"/>
                  </a:moveTo>
                  <a:lnTo>
                    <a:pt x="171" y="54"/>
                  </a:lnTo>
                  <a:lnTo>
                    <a:pt x="171" y="64"/>
                  </a:lnTo>
                  <a:lnTo>
                    <a:pt x="177" y="68"/>
                  </a:lnTo>
                  <a:lnTo>
                    <a:pt x="161" y="83"/>
                  </a:lnTo>
                  <a:lnTo>
                    <a:pt x="161" y="89"/>
                  </a:lnTo>
                  <a:lnTo>
                    <a:pt x="142" y="77"/>
                  </a:lnTo>
                  <a:lnTo>
                    <a:pt x="123" y="58"/>
                  </a:lnTo>
                  <a:lnTo>
                    <a:pt x="10" y="73"/>
                  </a:lnTo>
                  <a:lnTo>
                    <a:pt x="4" y="68"/>
                  </a:lnTo>
                  <a:lnTo>
                    <a:pt x="0" y="68"/>
                  </a:lnTo>
                  <a:lnTo>
                    <a:pt x="19" y="54"/>
                  </a:lnTo>
                  <a:lnTo>
                    <a:pt x="54" y="54"/>
                  </a:lnTo>
                  <a:lnTo>
                    <a:pt x="73" y="45"/>
                  </a:lnTo>
                  <a:lnTo>
                    <a:pt x="83" y="35"/>
                  </a:lnTo>
                  <a:lnTo>
                    <a:pt x="83" y="39"/>
                  </a:lnTo>
                  <a:lnTo>
                    <a:pt x="98" y="39"/>
                  </a:lnTo>
                  <a:lnTo>
                    <a:pt x="117" y="14"/>
                  </a:lnTo>
                  <a:lnTo>
                    <a:pt x="108" y="0"/>
                  </a:lnTo>
                  <a:lnTo>
                    <a:pt x="123" y="4"/>
                  </a:lnTo>
                  <a:lnTo>
                    <a:pt x="132" y="4"/>
                  </a:lnTo>
                  <a:close/>
                </a:path>
              </a:pathLst>
            </a:custGeom>
            <a:solidFill>
              <a:srgbClr val="8099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6" name="Freeform 262"/>
            <p:cNvSpPr>
              <a:spLocks/>
            </p:cNvSpPr>
            <p:nvPr/>
          </p:nvSpPr>
          <p:spPr bwMode="auto">
            <a:xfrm>
              <a:off x="1353" y="3346"/>
              <a:ext cx="25" cy="31"/>
            </a:xfrm>
            <a:custGeom>
              <a:avLst/>
              <a:gdLst>
                <a:gd name="T0" fmla="*/ 25 w 25"/>
                <a:gd name="T1" fmla="*/ 10 h 31"/>
                <a:gd name="T2" fmla="*/ 25 w 25"/>
                <a:gd name="T3" fmla="*/ 25 h 31"/>
                <a:gd name="T4" fmla="*/ 10 w 25"/>
                <a:gd name="T5" fmla="*/ 31 h 31"/>
                <a:gd name="T6" fmla="*/ 0 w 25"/>
                <a:gd name="T7" fmla="*/ 31 h 31"/>
                <a:gd name="T8" fmla="*/ 6 w 25"/>
                <a:gd name="T9" fmla="*/ 0 h 31"/>
                <a:gd name="T10" fmla="*/ 16 w 25"/>
                <a:gd name="T11" fmla="*/ 0 h 31"/>
                <a:gd name="T12" fmla="*/ 25 w 25"/>
                <a:gd name="T13" fmla="*/ 1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5" h="31">
                  <a:moveTo>
                    <a:pt x="25" y="10"/>
                  </a:moveTo>
                  <a:lnTo>
                    <a:pt x="25" y="25"/>
                  </a:lnTo>
                  <a:lnTo>
                    <a:pt x="10" y="31"/>
                  </a:lnTo>
                  <a:lnTo>
                    <a:pt x="0" y="31"/>
                  </a:lnTo>
                  <a:lnTo>
                    <a:pt x="6" y="0"/>
                  </a:lnTo>
                  <a:lnTo>
                    <a:pt x="16" y="0"/>
                  </a:lnTo>
                  <a:lnTo>
                    <a:pt x="25" y="10"/>
                  </a:lnTo>
                  <a:close/>
                </a:path>
              </a:pathLst>
            </a:custGeom>
            <a:solidFill>
              <a:srgbClr val="66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7" name="Freeform 263"/>
            <p:cNvSpPr>
              <a:spLocks/>
            </p:cNvSpPr>
            <p:nvPr/>
          </p:nvSpPr>
          <p:spPr bwMode="auto">
            <a:xfrm>
              <a:off x="1518" y="3425"/>
              <a:ext cx="148" cy="82"/>
            </a:xfrm>
            <a:custGeom>
              <a:avLst/>
              <a:gdLst>
                <a:gd name="T0" fmla="*/ 129 w 148"/>
                <a:gd name="T1" fmla="*/ 6 h 82"/>
                <a:gd name="T2" fmla="*/ 148 w 148"/>
                <a:gd name="T3" fmla="*/ 25 h 82"/>
                <a:gd name="T4" fmla="*/ 119 w 148"/>
                <a:gd name="T5" fmla="*/ 48 h 82"/>
                <a:gd name="T6" fmla="*/ 94 w 148"/>
                <a:gd name="T7" fmla="*/ 48 h 82"/>
                <a:gd name="T8" fmla="*/ 85 w 148"/>
                <a:gd name="T9" fmla="*/ 59 h 82"/>
                <a:gd name="T10" fmla="*/ 89 w 148"/>
                <a:gd name="T11" fmla="*/ 63 h 82"/>
                <a:gd name="T12" fmla="*/ 60 w 148"/>
                <a:gd name="T13" fmla="*/ 82 h 82"/>
                <a:gd name="T14" fmla="*/ 6 w 148"/>
                <a:gd name="T15" fmla="*/ 54 h 82"/>
                <a:gd name="T16" fmla="*/ 6 w 148"/>
                <a:gd name="T17" fmla="*/ 44 h 82"/>
                <a:gd name="T18" fmla="*/ 0 w 148"/>
                <a:gd name="T19" fmla="*/ 38 h 82"/>
                <a:gd name="T20" fmla="*/ 6 w 148"/>
                <a:gd name="T21" fmla="*/ 38 h 82"/>
                <a:gd name="T22" fmla="*/ 10 w 148"/>
                <a:gd name="T23" fmla="*/ 15 h 82"/>
                <a:gd name="T24" fmla="*/ 98 w 148"/>
                <a:gd name="T25" fmla="*/ 6 h 82"/>
                <a:gd name="T26" fmla="*/ 104 w 148"/>
                <a:gd name="T27" fmla="*/ 0 h 82"/>
                <a:gd name="T28" fmla="*/ 129 w 148"/>
                <a:gd name="T29" fmla="*/ 0 h 82"/>
                <a:gd name="T30" fmla="*/ 129 w 148"/>
                <a:gd name="T31" fmla="*/ 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8" h="82">
                  <a:moveTo>
                    <a:pt x="129" y="6"/>
                  </a:moveTo>
                  <a:lnTo>
                    <a:pt x="148" y="25"/>
                  </a:lnTo>
                  <a:lnTo>
                    <a:pt x="119" y="48"/>
                  </a:lnTo>
                  <a:lnTo>
                    <a:pt x="94" y="48"/>
                  </a:lnTo>
                  <a:lnTo>
                    <a:pt x="85" y="59"/>
                  </a:lnTo>
                  <a:lnTo>
                    <a:pt x="89" y="63"/>
                  </a:lnTo>
                  <a:lnTo>
                    <a:pt x="60" y="82"/>
                  </a:lnTo>
                  <a:lnTo>
                    <a:pt x="6" y="54"/>
                  </a:lnTo>
                  <a:lnTo>
                    <a:pt x="6" y="44"/>
                  </a:lnTo>
                  <a:lnTo>
                    <a:pt x="0" y="38"/>
                  </a:lnTo>
                  <a:lnTo>
                    <a:pt x="6" y="38"/>
                  </a:lnTo>
                  <a:lnTo>
                    <a:pt x="10" y="15"/>
                  </a:lnTo>
                  <a:lnTo>
                    <a:pt x="98" y="6"/>
                  </a:lnTo>
                  <a:lnTo>
                    <a:pt x="104" y="0"/>
                  </a:lnTo>
                  <a:lnTo>
                    <a:pt x="129" y="0"/>
                  </a:lnTo>
                  <a:lnTo>
                    <a:pt x="129" y="6"/>
                  </a:lnTo>
                  <a:close/>
                </a:path>
              </a:pathLst>
            </a:custGeom>
            <a:solidFill>
              <a:srgbClr val="CC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8" name="Freeform 264"/>
            <p:cNvSpPr>
              <a:spLocks/>
            </p:cNvSpPr>
            <p:nvPr/>
          </p:nvSpPr>
          <p:spPr bwMode="auto">
            <a:xfrm>
              <a:off x="1603" y="3450"/>
              <a:ext cx="101" cy="82"/>
            </a:xfrm>
            <a:custGeom>
              <a:avLst/>
              <a:gdLst>
                <a:gd name="T0" fmla="*/ 101 w 101"/>
                <a:gd name="T1" fmla="*/ 23 h 82"/>
                <a:gd name="T2" fmla="*/ 98 w 101"/>
                <a:gd name="T3" fmla="*/ 23 h 82"/>
                <a:gd name="T4" fmla="*/ 92 w 101"/>
                <a:gd name="T5" fmla="*/ 78 h 82"/>
                <a:gd name="T6" fmla="*/ 76 w 101"/>
                <a:gd name="T7" fmla="*/ 67 h 82"/>
                <a:gd name="T8" fmla="*/ 38 w 101"/>
                <a:gd name="T9" fmla="*/ 67 h 82"/>
                <a:gd name="T10" fmla="*/ 23 w 101"/>
                <a:gd name="T11" fmla="*/ 78 h 82"/>
                <a:gd name="T12" fmla="*/ 19 w 101"/>
                <a:gd name="T13" fmla="*/ 82 h 82"/>
                <a:gd name="T14" fmla="*/ 0 w 101"/>
                <a:gd name="T15" fmla="*/ 73 h 82"/>
                <a:gd name="T16" fmla="*/ 13 w 101"/>
                <a:gd name="T17" fmla="*/ 54 h 82"/>
                <a:gd name="T18" fmla="*/ 34 w 101"/>
                <a:gd name="T19" fmla="*/ 38 h 82"/>
                <a:gd name="T20" fmla="*/ 53 w 101"/>
                <a:gd name="T21" fmla="*/ 38 h 82"/>
                <a:gd name="T22" fmla="*/ 98 w 101"/>
                <a:gd name="T23" fmla="*/ 0 h 82"/>
                <a:gd name="T24" fmla="*/ 101 w 101"/>
                <a:gd name="T25" fmla="*/ 0 h 82"/>
                <a:gd name="T26" fmla="*/ 101 w 101"/>
                <a:gd name="T27" fmla="*/ 23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1" h="82">
                  <a:moveTo>
                    <a:pt x="101" y="23"/>
                  </a:moveTo>
                  <a:lnTo>
                    <a:pt x="98" y="23"/>
                  </a:lnTo>
                  <a:lnTo>
                    <a:pt x="92" y="78"/>
                  </a:lnTo>
                  <a:lnTo>
                    <a:pt x="76" y="67"/>
                  </a:lnTo>
                  <a:lnTo>
                    <a:pt x="38" y="67"/>
                  </a:lnTo>
                  <a:lnTo>
                    <a:pt x="23" y="78"/>
                  </a:lnTo>
                  <a:lnTo>
                    <a:pt x="19" y="82"/>
                  </a:lnTo>
                  <a:lnTo>
                    <a:pt x="0" y="73"/>
                  </a:lnTo>
                  <a:lnTo>
                    <a:pt x="13" y="54"/>
                  </a:lnTo>
                  <a:lnTo>
                    <a:pt x="34" y="38"/>
                  </a:lnTo>
                  <a:lnTo>
                    <a:pt x="53" y="38"/>
                  </a:lnTo>
                  <a:lnTo>
                    <a:pt x="98" y="0"/>
                  </a:lnTo>
                  <a:lnTo>
                    <a:pt x="101" y="0"/>
                  </a:lnTo>
                  <a:lnTo>
                    <a:pt x="101" y="23"/>
                  </a:lnTo>
                  <a:close/>
                </a:path>
              </a:pathLst>
            </a:custGeom>
            <a:solidFill>
              <a:srgbClr val="7399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9" name="Freeform 265"/>
            <p:cNvSpPr>
              <a:spLocks/>
            </p:cNvSpPr>
            <p:nvPr/>
          </p:nvSpPr>
          <p:spPr bwMode="auto">
            <a:xfrm>
              <a:off x="1612" y="3538"/>
              <a:ext cx="73" cy="29"/>
            </a:xfrm>
            <a:custGeom>
              <a:avLst/>
              <a:gdLst>
                <a:gd name="T0" fmla="*/ 73 w 73"/>
                <a:gd name="T1" fmla="*/ 19 h 29"/>
                <a:gd name="T2" fmla="*/ 25 w 73"/>
                <a:gd name="T3" fmla="*/ 23 h 29"/>
                <a:gd name="T4" fmla="*/ 20 w 73"/>
                <a:gd name="T5" fmla="*/ 29 h 29"/>
                <a:gd name="T6" fmla="*/ 0 w 73"/>
                <a:gd name="T7" fmla="*/ 29 h 29"/>
                <a:gd name="T8" fmla="*/ 0 w 73"/>
                <a:gd name="T9" fmla="*/ 23 h 29"/>
                <a:gd name="T10" fmla="*/ 29 w 73"/>
                <a:gd name="T11" fmla="*/ 13 h 29"/>
                <a:gd name="T12" fmla="*/ 39 w 73"/>
                <a:gd name="T13" fmla="*/ 0 h 29"/>
                <a:gd name="T14" fmla="*/ 54 w 73"/>
                <a:gd name="T15" fmla="*/ 0 h 29"/>
                <a:gd name="T16" fmla="*/ 73 w 73"/>
                <a:gd name="T17" fmla="*/ 1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3" h="29">
                  <a:moveTo>
                    <a:pt x="73" y="19"/>
                  </a:moveTo>
                  <a:lnTo>
                    <a:pt x="25" y="23"/>
                  </a:lnTo>
                  <a:lnTo>
                    <a:pt x="20" y="29"/>
                  </a:lnTo>
                  <a:lnTo>
                    <a:pt x="0" y="29"/>
                  </a:lnTo>
                  <a:lnTo>
                    <a:pt x="0" y="23"/>
                  </a:lnTo>
                  <a:lnTo>
                    <a:pt x="29" y="13"/>
                  </a:lnTo>
                  <a:lnTo>
                    <a:pt x="39" y="0"/>
                  </a:lnTo>
                  <a:lnTo>
                    <a:pt x="54" y="0"/>
                  </a:lnTo>
                  <a:lnTo>
                    <a:pt x="73" y="19"/>
                  </a:lnTo>
                  <a:close/>
                </a:path>
              </a:pathLst>
            </a:custGeom>
            <a:solidFill>
              <a:srgbClr val="B3BF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40" name="Freeform 266"/>
            <p:cNvSpPr>
              <a:spLocks/>
            </p:cNvSpPr>
            <p:nvPr/>
          </p:nvSpPr>
          <p:spPr bwMode="auto">
            <a:xfrm>
              <a:off x="1651" y="3576"/>
              <a:ext cx="44" cy="25"/>
            </a:xfrm>
            <a:custGeom>
              <a:avLst/>
              <a:gdLst>
                <a:gd name="T0" fmla="*/ 44 w 44"/>
                <a:gd name="T1" fmla="*/ 25 h 25"/>
                <a:gd name="T2" fmla="*/ 28 w 44"/>
                <a:gd name="T3" fmla="*/ 25 h 25"/>
                <a:gd name="T4" fmla="*/ 9 w 44"/>
                <a:gd name="T5" fmla="*/ 6 h 25"/>
                <a:gd name="T6" fmla="*/ 0 w 44"/>
                <a:gd name="T7" fmla="*/ 6 h 25"/>
                <a:gd name="T8" fmla="*/ 9 w 44"/>
                <a:gd name="T9" fmla="*/ 0 h 25"/>
                <a:gd name="T10" fmla="*/ 44 w 44"/>
                <a:gd name="T11" fmla="*/ 20 h 25"/>
                <a:gd name="T12" fmla="*/ 44 w 44"/>
                <a:gd name="T13" fmla="*/ 25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4" h="25">
                  <a:moveTo>
                    <a:pt x="44" y="25"/>
                  </a:moveTo>
                  <a:lnTo>
                    <a:pt x="28" y="25"/>
                  </a:lnTo>
                  <a:lnTo>
                    <a:pt x="9" y="6"/>
                  </a:lnTo>
                  <a:lnTo>
                    <a:pt x="0" y="6"/>
                  </a:lnTo>
                  <a:lnTo>
                    <a:pt x="9" y="0"/>
                  </a:lnTo>
                  <a:lnTo>
                    <a:pt x="44" y="20"/>
                  </a:lnTo>
                  <a:lnTo>
                    <a:pt x="44" y="25"/>
                  </a:lnTo>
                  <a:close/>
                </a:path>
              </a:pathLst>
            </a:custGeom>
            <a:solidFill>
              <a:srgbClr val="A0A9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41" name="Freeform 267"/>
            <p:cNvSpPr>
              <a:spLocks/>
            </p:cNvSpPr>
            <p:nvPr/>
          </p:nvSpPr>
          <p:spPr bwMode="auto">
            <a:xfrm>
              <a:off x="1607" y="3592"/>
              <a:ext cx="72" cy="48"/>
            </a:xfrm>
            <a:custGeom>
              <a:avLst/>
              <a:gdLst>
                <a:gd name="T0" fmla="*/ 72 w 72"/>
                <a:gd name="T1" fmla="*/ 29 h 48"/>
                <a:gd name="T2" fmla="*/ 44 w 72"/>
                <a:gd name="T3" fmla="*/ 48 h 48"/>
                <a:gd name="T4" fmla="*/ 34 w 72"/>
                <a:gd name="T5" fmla="*/ 48 h 48"/>
                <a:gd name="T6" fmla="*/ 0 w 72"/>
                <a:gd name="T7" fmla="*/ 9 h 48"/>
                <a:gd name="T8" fmla="*/ 9 w 72"/>
                <a:gd name="T9" fmla="*/ 0 h 48"/>
                <a:gd name="T10" fmla="*/ 44 w 72"/>
                <a:gd name="T11" fmla="*/ 9 h 48"/>
                <a:gd name="T12" fmla="*/ 72 w 72"/>
                <a:gd name="T13" fmla="*/ 29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48">
                  <a:moveTo>
                    <a:pt x="72" y="29"/>
                  </a:moveTo>
                  <a:lnTo>
                    <a:pt x="44" y="48"/>
                  </a:lnTo>
                  <a:lnTo>
                    <a:pt x="34" y="48"/>
                  </a:lnTo>
                  <a:lnTo>
                    <a:pt x="0" y="9"/>
                  </a:lnTo>
                  <a:lnTo>
                    <a:pt x="9" y="0"/>
                  </a:lnTo>
                  <a:lnTo>
                    <a:pt x="44" y="9"/>
                  </a:lnTo>
                  <a:lnTo>
                    <a:pt x="72" y="29"/>
                  </a:lnTo>
                  <a:close/>
                </a:path>
              </a:pathLst>
            </a:custGeom>
            <a:solidFill>
              <a:srgbClr val="8DB3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42" name="Freeform 268"/>
            <p:cNvSpPr>
              <a:spLocks/>
            </p:cNvSpPr>
            <p:nvPr/>
          </p:nvSpPr>
          <p:spPr bwMode="auto">
            <a:xfrm>
              <a:off x="1685" y="3630"/>
              <a:ext cx="29" cy="58"/>
            </a:xfrm>
            <a:custGeom>
              <a:avLst/>
              <a:gdLst>
                <a:gd name="T0" fmla="*/ 29 w 29"/>
                <a:gd name="T1" fmla="*/ 44 h 58"/>
                <a:gd name="T2" fmla="*/ 0 w 29"/>
                <a:gd name="T3" fmla="*/ 58 h 58"/>
                <a:gd name="T4" fmla="*/ 6 w 29"/>
                <a:gd name="T5" fmla="*/ 25 h 58"/>
                <a:gd name="T6" fmla="*/ 16 w 29"/>
                <a:gd name="T7" fmla="*/ 15 h 58"/>
                <a:gd name="T8" fmla="*/ 16 w 29"/>
                <a:gd name="T9" fmla="*/ 0 h 58"/>
                <a:gd name="T10" fmla="*/ 19 w 29"/>
                <a:gd name="T11" fmla="*/ 35 h 58"/>
                <a:gd name="T12" fmla="*/ 29 w 29"/>
                <a:gd name="T13" fmla="*/ 44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9" h="58">
                  <a:moveTo>
                    <a:pt x="29" y="44"/>
                  </a:moveTo>
                  <a:lnTo>
                    <a:pt x="0" y="58"/>
                  </a:lnTo>
                  <a:lnTo>
                    <a:pt x="6" y="25"/>
                  </a:lnTo>
                  <a:lnTo>
                    <a:pt x="16" y="15"/>
                  </a:lnTo>
                  <a:lnTo>
                    <a:pt x="16" y="0"/>
                  </a:lnTo>
                  <a:lnTo>
                    <a:pt x="19" y="35"/>
                  </a:lnTo>
                  <a:lnTo>
                    <a:pt x="29" y="44"/>
                  </a:lnTo>
                  <a:close/>
                </a:path>
              </a:pathLst>
            </a:custGeom>
            <a:solidFill>
              <a:srgbClr val="66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2483" name="Picture 435" descr="C:\Users\radoslav.pekny\AppData\Local\Microsoft\Windows\Temporary Internet Files\Content.IE5\01OCLJ88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747" y="714991"/>
            <a:ext cx="724091" cy="679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0" name="Ovál 459"/>
          <p:cNvSpPr/>
          <p:nvPr/>
        </p:nvSpPr>
        <p:spPr>
          <a:xfrm>
            <a:off x="6342146" y="3404749"/>
            <a:ext cx="440588" cy="45640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61" name="Ovál 460"/>
          <p:cNvSpPr/>
          <p:nvPr/>
        </p:nvSpPr>
        <p:spPr>
          <a:xfrm>
            <a:off x="6559430" y="5840334"/>
            <a:ext cx="440588" cy="45640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63" name="Ovál 462"/>
          <p:cNvSpPr/>
          <p:nvPr/>
        </p:nvSpPr>
        <p:spPr>
          <a:xfrm>
            <a:off x="805516" y="6241457"/>
            <a:ext cx="440588" cy="45640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http://upload.wikimedia.org/wikipedia/commons/thumb/8/8d/Acer_pseudoplatanus_MHNT.BOT.2004.0.461.jpg/640px-Acer_pseudoplatanus_MHNT.BOT.2004.0.46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010" y="682109"/>
            <a:ext cx="1821964" cy="2871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36" name="TextovéPole 2435"/>
          <p:cNvSpPr txBox="1"/>
          <p:nvPr/>
        </p:nvSpPr>
        <p:spPr>
          <a:xfrm>
            <a:off x="1626918" y="103552"/>
            <a:ext cx="7421712" cy="369332"/>
          </a:xfrm>
          <a:prstGeom prst="rect">
            <a:avLst/>
          </a:prstGeom>
          <a:solidFill>
            <a:srgbClr val="00B050"/>
          </a:solidFill>
          <a:ln w="76200">
            <a:solidFill>
              <a:srgbClr val="92D05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Podaří se vám pojmenovat tyto druhy listnatých stromů podle listů a plodů?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2051" name="Picture 3" descr="C:\Users\radoslav.pekny\AppData\Local\Microsoft\Windows\Temporary Internet Files\Content.IE5\RC4KL018\MC9003598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391" y="129670"/>
            <a:ext cx="1800454" cy="173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39" name="Ovál 2438"/>
          <p:cNvSpPr/>
          <p:nvPr/>
        </p:nvSpPr>
        <p:spPr>
          <a:xfrm>
            <a:off x="207423" y="1745486"/>
            <a:ext cx="440588" cy="45640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pSp>
        <p:nvGrpSpPr>
          <p:cNvPr id="2143" name="Group 274"/>
          <p:cNvGrpSpPr>
            <a:grpSpLocks noChangeAspect="1"/>
          </p:cNvGrpSpPr>
          <p:nvPr/>
        </p:nvGrpSpPr>
        <p:grpSpPr bwMode="auto">
          <a:xfrm>
            <a:off x="3340805" y="456486"/>
            <a:ext cx="3001341" cy="2995613"/>
            <a:chOff x="988" y="272"/>
            <a:chExt cx="2096" cy="2092"/>
          </a:xfrm>
        </p:grpSpPr>
        <p:sp>
          <p:nvSpPr>
            <p:cNvPr id="2145" name="Freeform 275"/>
            <p:cNvSpPr>
              <a:spLocks noEditPoints="1"/>
            </p:cNvSpPr>
            <p:nvPr/>
          </p:nvSpPr>
          <p:spPr bwMode="auto">
            <a:xfrm>
              <a:off x="988" y="272"/>
              <a:ext cx="2096" cy="2092"/>
            </a:xfrm>
            <a:custGeom>
              <a:avLst/>
              <a:gdLst>
                <a:gd name="T0" fmla="*/ 721 w 2096"/>
                <a:gd name="T1" fmla="*/ 140 h 2092"/>
                <a:gd name="T2" fmla="*/ 789 w 2096"/>
                <a:gd name="T3" fmla="*/ 258 h 2092"/>
                <a:gd name="T4" fmla="*/ 894 w 2096"/>
                <a:gd name="T5" fmla="*/ 399 h 2092"/>
                <a:gd name="T6" fmla="*/ 1033 w 2096"/>
                <a:gd name="T7" fmla="*/ 571 h 2092"/>
                <a:gd name="T8" fmla="*/ 1300 w 2096"/>
                <a:gd name="T9" fmla="*/ 473 h 2092"/>
                <a:gd name="T10" fmla="*/ 1683 w 2096"/>
                <a:gd name="T11" fmla="*/ 267 h 2092"/>
                <a:gd name="T12" fmla="*/ 1629 w 2096"/>
                <a:gd name="T13" fmla="*/ 485 h 2092"/>
                <a:gd name="T14" fmla="*/ 1509 w 2096"/>
                <a:gd name="T15" fmla="*/ 892 h 2092"/>
                <a:gd name="T16" fmla="*/ 1469 w 2096"/>
                <a:gd name="T17" fmla="*/ 1020 h 2092"/>
                <a:gd name="T18" fmla="*/ 1674 w 2096"/>
                <a:gd name="T19" fmla="*/ 915 h 2092"/>
                <a:gd name="T20" fmla="*/ 2045 w 2096"/>
                <a:gd name="T21" fmla="*/ 1012 h 2092"/>
                <a:gd name="T22" fmla="*/ 1681 w 2096"/>
                <a:gd name="T23" fmla="*/ 1138 h 2092"/>
                <a:gd name="T24" fmla="*/ 1461 w 2096"/>
                <a:gd name="T25" fmla="*/ 1136 h 2092"/>
                <a:gd name="T26" fmla="*/ 1759 w 2096"/>
                <a:gd name="T27" fmla="*/ 1177 h 2092"/>
                <a:gd name="T28" fmla="*/ 2025 w 2096"/>
                <a:gd name="T29" fmla="*/ 1508 h 2092"/>
                <a:gd name="T30" fmla="*/ 2040 w 2096"/>
                <a:gd name="T31" fmla="*/ 1621 h 2092"/>
                <a:gd name="T32" fmla="*/ 1979 w 2096"/>
                <a:gd name="T33" fmla="*/ 1872 h 2092"/>
                <a:gd name="T34" fmla="*/ 1737 w 2096"/>
                <a:gd name="T35" fmla="*/ 1962 h 2092"/>
                <a:gd name="T36" fmla="*/ 1437 w 2096"/>
                <a:gd name="T37" fmla="*/ 1817 h 2092"/>
                <a:gd name="T38" fmla="*/ 1185 w 2096"/>
                <a:gd name="T39" fmla="*/ 1872 h 2092"/>
                <a:gd name="T40" fmla="*/ 849 w 2096"/>
                <a:gd name="T41" fmla="*/ 2056 h 2092"/>
                <a:gd name="T42" fmla="*/ 849 w 2096"/>
                <a:gd name="T43" fmla="*/ 1842 h 2092"/>
                <a:gd name="T44" fmla="*/ 919 w 2096"/>
                <a:gd name="T45" fmla="*/ 1573 h 2092"/>
                <a:gd name="T46" fmla="*/ 775 w 2096"/>
                <a:gd name="T47" fmla="*/ 1563 h 2092"/>
                <a:gd name="T48" fmla="*/ 586 w 2096"/>
                <a:gd name="T49" fmla="*/ 1680 h 2092"/>
                <a:gd name="T50" fmla="*/ 379 w 2096"/>
                <a:gd name="T51" fmla="*/ 1775 h 2092"/>
                <a:gd name="T52" fmla="*/ 212 w 2096"/>
                <a:gd name="T53" fmla="*/ 1755 h 2092"/>
                <a:gd name="T54" fmla="*/ 96 w 2096"/>
                <a:gd name="T55" fmla="*/ 1635 h 2092"/>
                <a:gd name="T56" fmla="*/ 49 w 2096"/>
                <a:gd name="T57" fmla="*/ 1411 h 2092"/>
                <a:gd name="T58" fmla="*/ 175 w 2096"/>
                <a:gd name="T59" fmla="*/ 1253 h 2092"/>
                <a:gd name="T60" fmla="*/ 362 w 2096"/>
                <a:gd name="T61" fmla="*/ 1112 h 2092"/>
                <a:gd name="T62" fmla="*/ 391 w 2096"/>
                <a:gd name="T63" fmla="*/ 918 h 2092"/>
                <a:gd name="T64" fmla="*/ 90 w 2096"/>
                <a:gd name="T65" fmla="*/ 1093 h 2092"/>
                <a:gd name="T66" fmla="*/ 375 w 2096"/>
                <a:gd name="T67" fmla="*/ 862 h 2092"/>
                <a:gd name="T68" fmla="*/ 686 w 2096"/>
                <a:gd name="T69" fmla="*/ 748 h 2092"/>
                <a:gd name="T70" fmla="*/ 930 w 2096"/>
                <a:gd name="T71" fmla="*/ 508 h 2092"/>
                <a:gd name="T72" fmla="*/ 800 w 2096"/>
                <a:gd name="T73" fmla="*/ 458 h 2092"/>
                <a:gd name="T74" fmla="*/ 757 w 2096"/>
                <a:gd name="T75" fmla="*/ 635 h 2092"/>
                <a:gd name="T76" fmla="*/ 627 w 2096"/>
                <a:gd name="T77" fmla="*/ 722 h 2092"/>
                <a:gd name="T78" fmla="*/ 449 w 2096"/>
                <a:gd name="T79" fmla="*/ 748 h 2092"/>
                <a:gd name="T80" fmla="*/ 239 w 2096"/>
                <a:gd name="T81" fmla="*/ 682 h 2092"/>
                <a:gd name="T82" fmla="*/ 87 w 2096"/>
                <a:gd name="T83" fmla="*/ 505 h 2092"/>
                <a:gd name="T84" fmla="*/ 69 w 2096"/>
                <a:gd name="T85" fmla="*/ 372 h 2092"/>
                <a:gd name="T86" fmla="*/ 87 w 2096"/>
                <a:gd name="T87" fmla="*/ 204 h 2092"/>
                <a:gd name="T88" fmla="*/ 235 w 2096"/>
                <a:gd name="T89" fmla="*/ 88 h 2092"/>
                <a:gd name="T90" fmla="*/ 359 w 2096"/>
                <a:gd name="T91" fmla="*/ 61 h 2092"/>
                <a:gd name="T92" fmla="*/ 1724 w 2096"/>
                <a:gd name="T93" fmla="*/ 1539 h 2092"/>
                <a:gd name="T94" fmla="*/ 1447 w 2096"/>
                <a:gd name="T95" fmla="*/ 1306 h 2092"/>
                <a:gd name="T96" fmla="*/ 1382 w 2096"/>
                <a:gd name="T97" fmla="*/ 1226 h 2092"/>
                <a:gd name="T98" fmla="*/ 645 w 2096"/>
                <a:gd name="T99" fmla="*/ 1129 h 2092"/>
                <a:gd name="T100" fmla="*/ 599 w 2096"/>
                <a:gd name="T101" fmla="*/ 1265 h 2092"/>
                <a:gd name="T102" fmla="*/ 529 w 2096"/>
                <a:gd name="T103" fmla="*/ 1238 h 2092"/>
                <a:gd name="T104" fmla="*/ 502 w 2096"/>
                <a:gd name="T105" fmla="*/ 943 h 2092"/>
                <a:gd name="T106" fmla="*/ 958 w 2096"/>
                <a:gd name="T107" fmla="*/ 789 h 2092"/>
                <a:gd name="T108" fmla="*/ 939 w 2096"/>
                <a:gd name="T109" fmla="*/ 917 h 2092"/>
                <a:gd name="T110" fmla="*/ 765 w 2096"/>
                <a:gd name="T111" fmla="*/ 853 h 2092"/>
                <a:gd name="T112" fmla="*/ 884 w 2096"/>
                <a:gd name="T113" fmla="*/ 799 h 2092"/>
                <a:gd name="T114" fmla="*/ 1545 w 2096"/>
                <a:gd name="T115" fmla="*/ 726 h 2092"/>
                <a:gd name="T116" fmla="*/ 1342 w 2096"/>
                <a:gd name="T117" fmla="*/ 1002 h 2092"/>
                <a:gd name="T118" fmla="*/ 1211 w 2096"/>
                <a:gd name="T119" fmla="*/ 773 h 2092"/>
                <a:gd name="T120" fmla="*/ 1024 w 2096"/>
                <a:gd name="T121" fmla="*/ 697 h 2092"/>
                <a:gd name="T122" fmla="*/ 1247 w 2096"/>
                <a:gd name="T123" fmla="*/ 598 h 2092"/>
                <a:gd name="T124" fmla="*/ 1561 w 2096"/>
                <a:gd name="T125" fmla="*/ 449 h 20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096" h="2092">
                  <a:moveTo>
                    <a:pt x="457" y="33"/>
                  </a:moveTo>
                  <a:lnTo>
                    <a:pt x="483" y="52"/>
                  </a:lnTo>
                  <a:lnTo>
                    <a:pt x="490" y="58"/>
                  </a:lnTo>
                  <a:lnTo>
                    <a:pt x="500" y="63"/>
                  </a:lnTo>
                  <a:lnTo>
                    <a:pt x="550" y="65"/>
                  </a:lnTo>
                  <a:lnTo>
                    <a:pt x="563" y="49"/>
                  </a:lnTo>
                  <a:lnTo>
                    <a:pt x="577" y="50"/>
                  </a:lnTo>
                  <a:lnTo>
                    <a:pt x="645" y="123"/>
                  </a:lnTo>
                  <a:lnTo>
                    <a:pt x="684" y="141"/>
                  </a:lnTo>
                  <a:lnTo>
                    <a:pt x="706" y="146"/>
                  </a:lnTo>
                  <a:lnTo>
                    <a:pt x="721" y="140"/>
                  </a:lnTo>
                  <a:lnTo>
                    <a:pt x="726" y="140"/>
                  </a:lnTo>
                  <a:lnTo>
                    <a:pt x="731" y="147"/>
                  </a:lnTo>
                  <a:lnTo>
                    <a:pt x="723" y="196"/>
                  </a:lnTo>
                  <a:lnTo>
                    <a:pt x="725" y="212"/>
                  </a:lnTo>
                  <a:lnTo>
                    <a:pt x="734" y="235"/>
                  </a:lnTo>
                  <a:lnTo>
                    <a:pt x="743" y="244"/>
                  </a:lnTo>
                  <a:lnTo>
                    <a:pt x="751" y="258"/>
                  </a:lnTo>
                  <a:lnTo>
                    <a:pt x="759" y="265"/>
                  </a:lnTo>
                  <a:lnTo>
                    <a:pt x="770" y="265"/>
                  </a:lnTo>
                  <a:lnTo>
                    <a:pt x="784" y="256"/>
                  </a:lnTo>
                  <a:lnTo>
                    <a:pt x="789" y="258"/>
                  </a:lnTo>
                  <a:lnTo>
                    <a:pt x="793" y="263"/>
                  </a:lnTo>
                  <a:lnTo>
                    <a:pt x="778" y="302"/>
                  </a:lnTo>
                  <a:lnTo>
                    <a:pt x="776" y="326"/>
                  </a:lnTo>
                  <a:lnTo>
                    <a:pt x="775" y="347"/>
                  </a:lnTo>
                  <a:lnTo>
                    <a:pt x="775" y="351"/>
                  </a:lnTo>
                  <a:lnTo>
                    <a:pt x="780" y="355"/>
                  </a:lnTo>
                  <a:lnTo>
                    <a:pt x="800" y="357"/>
                  </a:lnTo>
                  <a:lnTo>
                    <a:pt x="822" y="365"/>
                  </a:lnTo>
                  <a:lnTo>
                    <a:pt x="840" y="370"/>
                  </a:lnTo>
                  <a:lnTo>
                    <a:pt x="857" y="377"/>
                  </a:lnTo>
                  <a:lnTo>
                    <a:pt x="894" y="399"/>
                  </a:lnTo>
                  <a:lnTo>
                    <a:pt x="912" y="410"/>
                  </a:lnTo>
                  <a:lnTo>
                    <a:pt x="928" y="418"/>
                  </a:lnTo>
                  <a:lnTo>
                    <a:pt x="953" y="438"/>
                  </a:lnTo>
                  <a:lnTo>
                    <a:pt x="979" y="473"/>
                  </a:lnTo>
                  <a:lnTo>
                    <a:pt x="999" y="510"/>
                  </a:lnTo>
                  <a:lnTo>
                    <a:pt x="1003" y="527"/>
                  </a:lnTo>
                  <a:lnTo>
                    <a:pt x="1016" y="551"/>
                  </a:lnTo>
                  <a:lnTo>
                    <a:pt x="1020" y="558"/>
                  </a:lnTo>
                  <a:lnTo>
                    <a:pt x="1029" y="569"/>
                  </a:lnTo>
                  <a:lnTo>
                    <a:pt x="1030" y="571"/>
                  </a:lnTo>
                  <a:lnTo>
                    <a:pt x="1033" y="571"/>
                  </a:lnTo>
                  <a:lnTo>
                    <a:pt x="1037" y="576"/>
                  </a:lnTo>
                  <a:lnTo>
                    <a:pt x="1049" y="585"/>
                  </a:lnTo>
                  <a:lnTo>
                    <a:pt x="1079" y="585"/>
                  </a:lnTo>
                  <a:lnTo>
                    <a:pt x="1125" y="568"/>
                  </a:lnTo>
                  <a:lnTo>
                    <a:pt x="1145" y="554"/>
                  </a:lnTo>
                  <a:lnTo>
                    <a:pt x="1166" y="522"/>
                  </a:lnTo>
                  <a:lnTo>
                    <a:pt x="1193" y="509"/>
                  </a:lnTo>
                  <a:lnTo>
                    <a:pt x="1207" y="509"/>
                  </a:lnTo>
                  <a:lnTo>
                    <a:pt x="1216" y="513"/>
                  </a:lnTo>
                  <a:lnTo>
                    <a:pt x="1251" y="499"/>
                  </a:lnTo>
                  <a:lnTo>
                    <a:pt x="1300" y="473"/>
                  </a:lnTo>
                  <a:lnTo>
                    <a:pt x="1370" y="437"/>
                  </a:lnTo>
                  <a:lnTo>
                    <a:pt x="1406" y="419"/>
                  </a:lnTo>
                  <a:lnTo>
                    <a:pt x="1426" y="405"/>
                  </a:lnTo>
                  <a:lnTo>
                    <a:pt x="1473" y="376"/>
                  </a:lnTo>
                  <a:lnTo>
                    <a:pt x="1502" y="354"/>
                  </a:lnTo>
                  <a:lnTo>
                    <a:pt x="1528" y="333"/>
                  </a:lnTo>
                  <a:lnTo>
                    <a:pt x="1535" y="324"/>
                  </a:lnTo>
                  <a:lnTo>
                    <a:pt x="1574" y="290"/>
                  </a:lnTo>
                  <a:lnTo>
                    <a:pt x="1615" y="277"/>
                  </a:lnTo>
                  <a:lnTo>
                    <a:pt x="1664" y="269"/>
                  </a:lnTo>
                  <a:lnTo>
                    <a:pt x="1683" y="267"/>
                  </a:lnTo>
                  <a:lnTo>
                    <a:pt x="1711" y="264"/>
                  </a:lnTo>
                  <a:lnTo>
                    <a:pt x="1741" y="260"/>
                  </a:lnTo>
                  <a:lnTo>
                    <a:pt x="1751" y="267"/>
                  </a:lnTo>
                  <a:lnTo>
                    <a:pt x="1754" y="273"/>
                  </a:lnTo>
                  <a:lnTo>
                    <a:pt x="1751" y="286"/>
                  </a:lnTo>
                  <a:lnTo>
                    <a:pt x="1669" y="357"/>
                  </a:lnTo>
                  <a:lnTo>
                    <a:pt x="1637" y="378"/>
                  </a:lnTo>
                  <a:lnTo>
                    <a:pt x="1627" y="390"/>
                  </a:lnTo>
                  <a:lnTo>
                    <a:pt x="1625" y="412"/>
                  </a:lnTo>
                  <a:lnTo>
                    <a:pt x="1628" y="465"/>
                  </a:lnTo>
                  <a:lnTo>
                    <a:pt x="1629" y="485"/>
                  </a:lnTo>
                  <a:lnTo>
                    <a:pt x="1632" y="521"/>
                  </a:lnTo>
                  <a:lnTo>
                    <a:pt x="1628" y="553"/>
                  </a:lnTo>
                  <a:lnTo>
                    <a:pt x="1627" y="594"/>
                  </a:lnTo>
                  <a:lnTo>
                    <a:pt x="1611" y="673"/>
                  </a:lnTo>
                  <a:lnTo>
                    <a:pt x="1602" y="704"/>
                  </a:lnTo>
                  <a:lnTo>
                    <a:pt x="1596" y="714"/>
                  </a:lnTo>
                  <a:lnTo>
                    <a:pt x="1595" y="726"/>
                  </a:lnTo>
                  <a:lnTo>
                    <a:pt x="1582" y="757"/>
                  </a:lnTo>
                  <a:lnTo>
                    <a:pt x="1557" y="808"/>
                  </a:lnTo>
                  <a:lnTo>
                    <a:pt x="1538" y="843"/>
                  </a:lnTo>
                  <a:lnTo>
                    <a:pt x="1509" y="892"/>
                  </a:lnTo>
                  <a:lnTo>
                    <a:pt x="1489" y="926"/>
                  </a:lnTo>
                  <a:lnTo>
                    <a:pt x="1467" y="960"/>
                  </a:lnTo>
                  <a:lnTo>
                    <a:pt x="1433" y="1009"/>
                  </a:lnTo>
                  <a:lnTo>
                    <a:pt x="1425" y="1013"/>
                  </a:lnTo>
                  <a:lnTo>
                    <a:pt x="1407" y="1035"/>
                  </a:lnTo>
                  <a:lnTo>
                    <a:pt x="1405" y="1039"/>
                  </a:lnTo>
                  <a:lnTo>
                    <a:pt x="1406" y="1044"/>
                  </a:lnTo>
                  <a:lnTo>
                    <a:pt x="1414" y="1048"/>
                  </a:lnTo>
                  <a:lnTo>
                    <a:pt x="1429" y="1043"/>
                  </a:lnTo>
                  <a:lnTo>
                    <a:pt x="1456" y="1025"/>
                  </a:lnTo>
                  <a:lnTo>
                    <a:pt x="1469" y="1020"/>
                  </a:lnTo>
                  <a:lnTo>
                    <a:pt x="1484" y="1009"/>
                  </a:lnTo>
                  <a:lnTo>
                    <a:pt x="1523" y="989"/>
                  </a:lnTo>
                  <a:lnTo>
                    <a:pt x="1539" y="977"/>
                  </a:lnTo>
                  <a:lnTo>
                    <a:pt x="1548" y="976"/>
                  </a:lnTo>
                  <a:lnTo>
                    <a:pt x="1579" y="955"/>
                  </a:lnTo>
                  <a:lnTo>
                    <a:pt x="1586" y="954"/>
                  </a:lnTo>
                  <a:lnTo>
                    <a:pt x="1601" y="943"/>
                  </a:lnTo>
                  <a:lnTo>
                    <a:pt x="1618" y="931"/>
                  </a:lnTo>
                  <a:lnTo>
                    <a:pt x="1634" y="928"/>
                  </a:lnTo>
                  <a:lnTo>
                    <a:pt x="1655" y="918"/>
                  </a:lnTo>
                  <a:lnTo>
                    <a:pt x="1674" y="915"/>
                  </a:lnTo>
                  <a:lnTo>
                    <a:pt x="1683" y="909"/>
                  </a:lnTo>
                  <a:lnTo>
                    <a:pt x="1719" y="905"/>
                  </a:lnTo>
                  <a:lnTo>
                    <a:pt x="1771" y="905"/>
                  </a:lnTo>
                  <a:lnTo>
                    <a:pt x="1803" y="908"/>
                  </a:lnTo>
                  <a:lnTo>
                    <a:pt x="1818" y="912"/>
                  </a:lnTo>
                  <a:lnTo>
                    <a:pt x="1880" y="940"/>
                  </a:lnTo>
                  <a:lnTo>
                    <a:pt x="1907" y="959"/>
                  </a:lnTo>
                  <a:lnTo>
                    <a:pt x="1970" y="991"/>
                  </a:lnTo>
                  <a:lnTo>
                    <a:pt x="2000" y="1007"/>
                  </a:lnTo>
                  <a:lnTo>
                    <a:pt x="2021" y="1011"/>
                  </a:lnTo>
                  <a:lnTo>
                    <a:pt x="2045" y="1012"/>
                  </a:lnTo>
                  <a:lnTo>
                    <a:pt x="2046" y="1018"/>
                  </a:lnTo>
                  <a:lnTo>
                    <a:pt x="2046" y="1022"/>
                  </a:lnTo>
                  <a:lnTo>
                    <a:pt x="2041" y="1026"/>
                  </a:lnTo>
                  <a:lnTo>
                    <a:pt x="2021" y="1026"/>
                  </a:lnTo>
                  <a:lnTo>
                    <a:pt x="1979" y="1051"/>
                  </a:lnTo>
                  <a:lnTo>
                    <a:pt x="1879" y="1130"/>
                  </a:lnTo>
                  <a:lnTo>
                    <a:pt x="1845" y="1151"/>
                  </a:lnTo>
                  <a:lnTo>
                    <a:pt x="1814" y="1158"/>
                  </a:lnTo>
                  <a:lnTo>
                    <a:pt x="1755" y="1157"/>
                  </a:lnTo>
                  <a:lnTo>
                    <a:pt x="1707" y="1149"/>
                  </a:lnTo>
                  <a:lnTo>
                    <a:pt x="1681" y="1138"/>
                  </a:lnTo>
                  <a:lnTo>
                    <a:pt x="1638" y="1125"/>
                  </a:lnTo>
                  <a:lnTo>
                    <a:pt x="1596" y="1113"/>
                  </a:lnTo>
                  <a:lnTo>
                    <a:pt x="1557" y="1107"/>
                  </a:lnTo>
                  <a:lnTo>
                    <a:pt x="1507" y="1094"/>
                  </a:lnTo>
                  <a:lnTo>
                    <a:pt x="1430" y="1095"/>
                  </a:lnTo>
                  <a:lnTo>
                    <a:pt x="1420" y="1098"/>
                  </a:lnTo>
                  <a:lnTo>
                    <a:pt x="1419" y="1098"/>
                  </a:lnTo>
                  <a:lnTo>
                    <a:pt x="1416" y="1100"/>
                  </a:lnTo>
                  <a:lnTo>
                    <a:pt x="1416" y="1107"/>
                  </a:lnTo>
                  <a:lnTo>
                    <a:pt x="1448" y="1131"/>
                  </a:lnTo>
                  <a:lnTo>
                    <a:pt x="1461" y="1136"/>
                  </a:lnTo>
                  <a:lnTo>
                    <a:pt x="1463" y="1135"/>
                  </a:lnTo>
                  <a:lnTo>
                    <a:pt x="1484" y="1145"/>
                  </a:lnTo>
                  <a:lnTo>
                    <a:pt x="1524" y="1152"/>
                  </a:lnTo>
                  <a:lnTo>
                    <a:pt x="1538" y="1152"/>
                  </a:lnTo>
                  <a:lnTo>
                    <a:pt x="1567" y="1158"/>
                  </a:lnTo>
                  <a:lnTo>
                    <a:pt x="1605" y="1159"/>
                  </a:lnTo>
                  <a:lnTo>
                    <a:pt x="1620" y="1162"/>
                  </a:lnTo>
                  <a:lnTo>
                    <a:pt x="1678" y="1163"/>
                  </a:lnTo>
                  <a:lnTo>
                    <a:pt x="1715" y="1168"/>
                  </a:lnTo>
                  <a:lnTo>
                    <a:pt x="1732" y="1170"/>
                  </a:lnTo>
                  <a:lnTo>
                    <a:pt x="1759" y="1177"/>
                  </a:lnTo>
                  <a:lnTo>
                    <a:pt x="1782" y="1188"/>
                  </a:lnTo>
                  <a:lnTo>
                    <a:pt x="1790" y="1188"/>
                  </a:lnTo>
                  <a:lnTo>
                    <a:pt x="1852" y="1226"/>
                  </a:lnTo>
                  <a:lnTo>
                    <a:pt x="1891" y="1255"/>
                  </a:lnTo>
                  <a:lnTo>
                    <a:pt x="1906" y="1271"/>
                  </a:lnTo>
                  <a:lnTo>
                    <a:pt x="1973" y="1370"/>
                  </a:lnTo>
                  <a:lnTo>
                    <a:pt x="1991" y="1411"/>
                  </a:lnTo>
                  <a:lnTo>
                    <a:pt x="1991" y="1417"/>
                  </a:lnTo>
                  <a:lnTo>
                    <a:pt x="2005" y="1448"/>
                  </a:lnTo>
                  <a:lnTo>
                    <a:pt x="2008" y="1470"/>
                  </a:lnTo>
                  <a:lnTo>
                    <a:pt x="2025" y="1508"/>
                  </a:lnTo>
                  <a:lnTo>
                    <a:pt x="2032" y="1534"/>
                  </a:lnTo>
                  <a:lnTo>
                    <a:pt x="2047" y="1557"/>
                  </a:lnTo>
                  <a:lnTo>
                    <a:pt x="2057" y="1576"/>
                  </a:lnTo>
                  <a:lnTo>
                    <a:pt x="2078" y="1599"/>
                  </a:lnTo>
                  <a:lnTo>
                    <a:pt x="2089" y="1607"/>
                  </a:lnTo>
                  <a:lnTo>
                    <a:pt x="2093" y="1607"/>
                  </a:lnTo>
                  <a:lnTo>
                    <a:pt x="2096" y="1610"/>
                  </a:lnTo>
                  <a:lnTo>
                    <a:pt x="2096" y="1617"/>
                  </a:lnTo>
                  <a:lnTo>
                    <a:pt x="2091" y="1621"/>
                  </a:lnTo>
                  <a:lnTo>
                    <a:pt x="2069" y="1622"/>
                  </a:lnTo>
                  <a:lnTo>
                    <a:pt x="2040" y="1621"/>
                  </a:lnTo>
                  <a:lnTo>
                    <a:pt x="2025" y="1621"/>
                  </a:lnTo>
                  <a:lnTo>
                    <a:pt x="2010" y="1626"/>
                  </a:lnTo>
                  <a:lnTo>
                    <a:pt x="1984" y="1624"/>
                  </a:lnTo>
                  <a:lnTo>
                    <a:pt x="1982" y="1626"/>
                  </a:lnTo>
                  <a:lnTo>
                    <a:pt x="1997" y="1649"/>
                  </a:lnTo>
                  <a:lnTo>
                    <a:pt x="2006" y="1669"/>
                  </a:lnTo>
                  <a:lnTo>
                    <a:pt x="2009" y="1678"/>
                  </a:lnTo>
                  <a:lnTo>
                    <a:pt x="2019" y="1726"/>
                  </a:lnTo>
                  <a:lnTo>
                    <a:pt x="2017" y="1784"/>
                  </a:lnTo>
                  <a:lnTo>
                    <a:pt x="2000" y="1829"/>
                  </a:lnTo>
                  <a:lnTo>
                    <a:pt x="1979" y="1872"/>
                  </a:lnTo>
                  <a:lnTo>
                    <a:pt x="1960" y="1897"/>
                  </a:lnTo>
                  <a:lnTo>
                    <a:pt x="1947" y="1912"/>
                  </a:lnTo>
                  <a:lnTo>
                    <a:pt x="1936" y="1920"/>
                  </a:lnTo>
                  <a:lnTo>
                    <a:pt x="1915" y="1935"/>
                  </a:lnTo>
                  <a:lnTo>
                    <a:pt x="1887" y="1947"/>
                  </a:lnTo>
                  <a:lnTo>
                    <a:pt x="1852" y="1951"/>
                  </a:lnTo>
                  <a:lnTo>
                    <a:pt x="1848" y="1953"/>
                  </a:lnTo>
                  <a:lnTo>
                    <a:pt x="1791" y="1955"/>
                  </a:lnTo>
                  <a:lnTo>
                    <a:pt x="1778" y="1959"/>
                  </a:lnTo>
                  <a:lnTo>
                    <a:pt x="1759" y="1959"/>
                  </a:lnTo>
                  <a:lnTo>
                    <a:pt x="1737" y="1962"/>
                  </a:lnTo>
                  <a:lnTo>
                    <a:pt x="1674" y="1960"/>
                  </a:lnTo>
                  <a:lnTo>
                    <a:pt x="1657" y="1960"/>
                  </a:lnTo>
                  <a:lnTo>
                    <a:pt x="1629" y="1955"/>
                  </a:lnTo>
                  <a:lnTo>
                    <a:pt x="1583" y="1944"/>
                  </a:lnTo>
                  <a:lnTo>
                    <a:pt x="1545" y="1934"/>
                  </a:lnTo>
                  <a:lnTo>
                    <a:pt x="1507" y="1911"/>
                  </a:lnTo>
                  <a:lnTo>
                    <a:pt x="1475" y="1884"/>
                  </a:lnTo>
                  <a:lnTo>
                    <a:pt x="1452" y="1856"/>
                  </a:lnTo>
                  <a:lnTo>
                    <a:pt x="1442" y="1835"/>
                  </a:lnTo>
                  <a:lnTo>
                    <a:pt x="1438" y="1828"/>
                  </a:lnTo>
                  <a:lnTo>
                    <a:pt x="1437" y="1817"/>
                  </a:lnTo>
                  <a:lnTo>
                    <a:pt x="1394" y="1789"/>
                  </a:lnTo>
                  <a:lnTo>
                    <a:pt x="1348" y="1753"/>
                  </a:lnTo>
                  <a:lnTo>
                    <a:pt x="1324" y="1734"/>
                  </a:lnTo>
                  <a:lnTo>
                    <a:pt x="1323" y="1728"/>
                  </a:lnTo>
                  <a:lnTo>
                    <a:pt x="1289" y="1688"/>
                  </a:lnTo>
                  <a:lnTo>
                    <a:pt x="1260" y="1639"/>
                  </a:lnTo>
                  <a:lnTo>
                    <a:pt x="1257" y="1638"/>
                  </a:lnTo>
                  <a:lnTo>
                    <a:pt x="1246" y="1742"/>
                  </a:lnTo>
                  <a:lnTo>
                    <a:pt x="1236" y="1774"/>
                  </a:lnTo>
                  <a:lnTo>
                    <a:pt x="1207" y="1835"/>
                  </a:lnTo>
                  <a:lnTo>
                    <a:pt x="1185" y="1872"/>
                  </a:lnTo>
                  <a:lnTo>
                    <a:pt x="1130" y="1937"/>
                  </a:lnTo>
                  <a:lnTo>
                    <a:pt x="1081" y="1978"/>
                  </a:lnTo>
                  <a:lnTo>
                    <a:pt x="1044" y="2003"/>
                  </a:lnTo>
                  <a:lnTo>
                    <a:pt x="998" y="2027"/>
                  </a:lnTo>
                  <a:lnTo>
                    <a:pt x="953" y="2048"/>
                  </a:lnTo>
                  <a:lnTo>
                    <a:pt x="928" y="2061"/>
                  </a:lnTo>
                  <a:lnTo>
                    <a:pt x="889" y="2082"/>
                  </a:lnTo>
                  <a:lnTo>
                    <a:pt x="865" y="2092"/>
                  </a:lnTo>
                  <a:lnTo>
                    <a:pt x="845" y="2092"/>
                  </a:lnTo>
                  <a:lnTo>
                    <a:pt x="841" y="2085"/>
                  </a:lnTo>
                  <a:lnTo>
                    <a:pt x="849" y="2056"/>
                  </a:lnTo>
                  <a:lnTo>
                    <a:pt x="857" y="2038"/>
                  </a:lnTo>
                  <a:lnTo>
                    <a:pt x="861" y="2021"/>
                  </a:lnTo>
                  <a:lnTo>
                    <a:pt x="866" y="1960"/>
                  </a:lnTo>
                  <a:lnTo>
                    <a:pt x="866" y="1943"/>
                  </a:lnTo>
                  <a:lnTo>
                    <a:pt x="869" y="1934"/>
                  </a:lnTo>
                  <a:lnTo>
                    <a:pt x="860" y="1880"/>
                  </a:lnTo>
                  <a:lnTo>
                    <a:pt x="860" y="1874"/>
                  </a:lnTo>
                  <a:lnTo>
                    <a:pt x="856" y="1859"/>
                  </a:lnTo>
                  <a:lnTo>
                    <a:pt x="852" y="1855"/>
                  </a:lnTo>
                  <a:lnTo>
                    <a:pt x="852" y="1849"/>
                  </a:lnTo>
                  <a:lnTo>
                    <a:pt x="849" y="1842"/>
                  </a:lnTo>
                  <a:lnTo>
                    <a:pt x="852" y="1839"/>
                  </a:lnTo>
                  <a:lnTo>
                    <a:pt x="840" y="1784"/>
                  </a:lnTo>
                  <a:lnTo>
                    <a:pt x="841" y="1742"/>
                  </a:lnTo>
                  <a:lnTo>
                    <a:pt x="843" y="1726"/>
                  </a:lnTo>
                  <a:lnTo>
                    <a:pt x="853" y="1680"/>
                  </a:lnTo>
                  <a:lnTo>
                    <a:pt x="867" y="1651"/>
                  </a:lnTo>
                  <a:lnTo>
                    <a:pt x="867" y="1644"/>
                  </a:lnTo>
                  <a:lnTo>
                    <a:pt x="875" y="1634"/>
                  </a:lnTo>
                  <a:lnTo>
                    <a:pt x="889" y="1603"/>
                  </a:lnTo>
                  <a:lnTo>
                    <a:pt x="915" y="1575"/>
                  </a:lnTo>
                  <a:lnTo>
                    <a:pt x="919" y="1573"/>
                  </a:lnTo>
                  <a:lnTo>
                    <a:pt x="912" y="1569"/>
                  </a:lnTo>
                  <a:lnTo>
                    <a:pt x="884" y="1566"/>
                  </a:lnTo>
                  <a:lnTo>
                    <a:pt x="865" y="1560"/>
                  </a:lnTo>
                  <a:lnTo>
                    <a:pt x="833" y="1563"/>
                  </a:lnTo>
                  <a:lnTo>
                    <a:pt x="824" y="1569"/>
                  </a:lnTo>
                  <a:lnTo>
                    <a:pt x="800" y="1589"/>
                  </a:lnTo>
                  <a:lnTo>
                    <a:pt x="795" y="1589"/>
                  </a:lnTo>
                  <a:lnTo>
                    <a:pt x="791" y="1583"/>
                  </a:lnTo>
                  <a:lnTo>
                    <a:pt x="794" y="1562"/>
                  </a:lnTo>
                  <a:lnTo>
                    <a:pt x="791" y="1554"/>
                  </a:lnTo>
                  <a:lnTo>
                    <a:pt x="775" y="1563"/>
                  </a:lnTo>
                  <a:lnTo>
                    <a:pt x="739" y="1570"/>
                  </a:lnTo>
                  <a:lnTo>
                    <a:pt x="675" y="1573"/>
                  </a:lnTo>
                  <a:lnTo>
                    <a:pt x="658" y="1569"/>
                  </a:lnTo>
                  <a:lnTo>
                    <a:pt x="625" y="1565"/>
                  </a:lnTo>
                  <a:lnTo>
                    <a:pt x="618" y="1566"/>
                  </a:lnTo>
                  <a:lnTo>
                    <a:pt x="610" y="1581"/>
                  </a:lnTo>
                  <a:lnTo>
                    <a:pt x="594" y="1613"/>
                  </a:lnTo>
                  <a:lnTo>
                    <a:pt x="579" y="1639"/>
                  </a:lnTo>
                  <a:lnTo>
                    <a:pt x="579" y="1654"/>
                  </a:lnTo>
                  <a:lnTo>
                    <a:pt x="586" y="1675"/>
                  </a:lnTo>
                  <a:lnTo>
                    <a:pt x="586" y="1680"/>
                  </a:lnTo>
                  <a:lnTo>
                    <a:pt x="580" y="1685"/>
                  </a:lnTo>
                  <a:lnTo>
                    <a:pt x="570" y="1683"/>
                  </a:lnTo>
                  <a:lnTo>
                    <a:pt x="547" y="1687"/>
                  </a:lnTo>
                  <a:lnTo>
                    <a:pt x="531" y="1693"/>
                  </a:lnTo>
                  <a:lnTo>
                    <a:pt x="522" y="1705"/>
                  </a:lnTo>
                  <a:lnTo>
                    <a:pt x="519" y="1715"/>
                  </a:lnTo>
                  <a:lnTo>
                    <a:pt x="468" y="1753"/>
                  </a:lnTo>
                  <a:lnTo>
                    <a:pt x="436" y="1762"/>
                  </a:lnTo>
                  <a:lnTo>
                    <a:pt x="421" y="1762"/>
                  </a:lnTo>
                  <a:lnTo>
                    <a:pt x="398" y="1769"/>
                  </a:lnTo>
                  <a:lnTo>
                    <a:pt x="379" y="1775"/>
                  </a:lnTo>
                  <a:lnTo>
                    <a:pt x="368" y="1783"/>
                  </a:lnTo>
                  <a:lnTo>
                    <a:pt x="359" y="1796"/>
                  </a:lnTo>
                  <a:lnTo>
                    <a:pt x="357" y="1817"/>
                  </a:lnTo>
                  <a:lnTo>
                    <a:pt x="350" y="1824"/>
                  </a:lnTo>
                  <a:lnTo>
                    <a:pt x="337" y="1813"/>
                  </a:lnTo>
                  <a:lnTo>
                    <a:pt x="319" y="1787"/>
                  </a:lnTo>
                  <a:lnTo>
                    <a:pt x="305" y="1779"/>
                  </a:lnTo>
                  <a:lnTo>
                    <a:pt x="277" y="1778"/>
                  </a:lnTo>
                  <a:lnTo>
                    <a:pt x="256" y="1774"/>
                  </a:lnTo>
                  <a:lnTo>
                    <a:pt x="234" y="1767"/>
                  </a:lnTo>
                  <a:lnTo>
                    <a:pt x="212" y="1755"/>
                  </a:lnTo>
                  <a:lnTo>
                    <a:pt x="199" y="1739"/>
                  </a:lnTo>
                  <a:lnTo>
                    <a:pt x="181" y="1728"/>
                  </a:lnTo>
                  <a:lnTo>
                    <a:pt x="145" y="1731"/>
                  </a:lnTo>
                  <a:lnTo>
                    <a:pt x="126" y="1737"/>
                  </a:lnTo>
                  <a:lnTo>
                    <a:pt x="120" y="1739"/>
                  </a:lnTo>
                  <a:lnTo>
                    <a:pt x="114" y="1738"/>
                  </a:lnTo>
                  <a:lnTo>
                    <a:pt x="112" y="1734"/>
                  </a:lnTo>
                  <a:lnTo>
                    <a:pt x="117" y="1719"/>
                  </a:lnTo>
                  <a:lnTo>
                    <a:pt x="130" y="1684"/>
                  </a:lnTo>
                  <a:lnTo>
                    <a:pt x="128" y="1671"/>
                  </a:lnTo>
                  <a:lnTo>
                    <a:pt x="96" y="1635"/>
                  </a:lnTo>
                  <a:lnTo>
                    <a:pt x="77" y="1598"/>
                  </a:lnTo>
                  <a:lnTo>
                    <a:pt x="58" y="1551"/>
                  </a:lnTo>
                  <a:lnTo>
                    <a:pt x="44" y="1518"/>
                  </a:lnTo>
                  <a:lnTo>
                    <a:pt x="35" y="1511"/>
                  </a:lnTo>
                  <a:lnTo>
                    <a:pt x="21" y="1505"/>
                  </a:lnTo>
                  <a:lnTo>
                    <a:pt x="4" y="1505"/>
                  </a:lnTo>
                  <a:lnTo>
                    <a:pt x="0" y="1499"/>
                  </a:lnTo>
                  <a:lnTo>
                    <a:pt x="1" y="1494"/>
                  </a:lnTo>
                  <a:lnTo>
                    <a:pt x="29" y="1458"/>
                  </a:lnTo>
                  <a:lnTo>
                    <a:pt x="44" y="1429"/>
                  </a:lnTo>
                  <a:lnTo>
                    <a:pt x="49" y="1411"/>
                  </a:lnTo>
                  <a:lnTo>
                    <a:pt x="53" y="1393"/>
                  </a:lnTo>
                  <a:lnTo>
                    <a:pt x="58" y="1374"/>
                  </a:lnTo>
                  <a:lnTo>
                    <a:pt x="54" y="1354"/>
                  </a:lnTo>
                  <a:lnTo>
                    <a:pt x="45" y="1335"/>
                  </a:lnTo>
                  <a:lnTo>
                    <a:pt x="48" y="1327"/>
                  </a:lnTo>
                  <a:lnTo>
                    <a:pt x="58" y="1327"/>
                  </a:lnTo>
                  <a:lnTo>
                    <a:pt x="65" y="1330"/>
                  </a:lnTo>
                  <a:lnTo>
                    <a:pt x="84" y="1327"/>
                  </a:lnTo>
                  <a:lnTo>
                    <a:pt x="101" y="1313"/>
                  </a:lnTo>
                  <a:lnTo>
                    <a:pt x="128" y="1284"/>
                  </a:lnTo>
                  <a:lnTo>
                    <a:pt x="175" y="1253"/>
                  </a:lnTo>
                  <a:lnTo>
                    <a:pt x="226" y="1227"/>
                  </a:lnTo>
                  <a:lnTo>
                    <a:pt x="230" y="1225"/>
                  </a:lnTo>
                  <a:lnTo>
                    <a:pt x="217" y="1195"/>
                  </a:lnTo>
                  <a:lnTo>
                    <a:pt x="221" y="1188"/>
                  </a:lnTo>
                  <a:lnTo>
                    <a:pt x="231" y="1188"/>
                  </a:lnTo>
                  <a:lnTo>
                    <a:pt x="244" y="1195"/>
                  </a:lnTo>
                  <a:lnTo>
                    <a:pt x="258" y="1202"/>
                  </a:lnTo>
                  <a:lnTo>
                    <a:pt x="275" y="1204"/>
                  </a:lnTo>
                  <a:lnTo>
                    <a:pt x="331" y="1203"/>
                  </a:lnTo>
                  <a:lnTo>
                    <a:pt x="346" y="1157"/>
                  </a:lnTo>
                  <a:lnTo>
                    <a:pt x="362" y="1112"/>
                  </a:lnTo>
                  <a:lnTo>
                    <a:pt x="366" y="1108"/>
                  </a:lnTo>
                  <a:lnTo>
                    <a:pt x="366" y="1102"/>
                  </a:lnTo>
                  <a:lnTo>
                    <a:pt x="398" y="1031"/>
                  </a:lnTo>
                  <a:lnTo>
                    <a:pt x="409" y="1008"/>
                  </a:lnTo>
                  <a:lnTo>
                    <a:pt x="426" y="976"/>
                  </a:lnTo>
                  <a:lnTo>
                    <a:pt x="441" y="947"/>
                  </a:lnTo>
                  <a:lnTo>
                    <a:pt x="447" y="927"/>
                  </a:lnTo>
                  <a:lnTo>
                    <a:pt x="443" y="916"/>
                  </a:lnTo>
                  <a:lnTo>
                    <a:pt x="436" y="912"/>
                  </a:lnTo>
                  <a:lnTo>
                    <a:pt x="409" y="915"/>
                  </a:lnTo>
                  <a:lnTo>
                    <a:pt x="391" y="918"/>
                  </a:lnTo>
                  <a:lnTo>
                    <a:pt x="349" y="943"/>
                  </a:lnTo>
                  <a:lnTo>
                    <a:pt x="318" y="960"/>
                  </a:lnTo>
                  <a:lnTo>
                    <a:pt x="304" y="964"/>
                  </a:lnTo>
                  <a:lnTo>
                    <a:pt x="263" y="989"/>
                  </a:lnTo>
                  <a:lnTo>
                    <a:pt x="234" y="1013"/>
                  </a:lnTo>
                  <a:lnTo>
                    <a:pt x="198" y="1055"/>
                  </a:lnTo>
                  <a:lnTo>
                    <a:pt x="140" y="1108"/>
                  </a:lnTo>
                  <a:lnTo>
                    <a:pt x="113" y="1121"/>
                  </a:lnTo>
                  <a:lnTo>
                    <a:pt x="103" y="1117"/>
                  </a:lnTo>
                  <a:lnTo>
                    <a:pt x="95" y="1104"/>
                  </a:lnTo>
                  <a:lnTo>
                    <a:pt x="90" y="1093"/>
                  </a:lnTo>
                  <a:lnTo>
                    <a:pt x="90" y="1067"/>
                  </a:lnTo>
                  <a:lnTo>
                    <a:pt x="101" y="1030"/>
                  </a:lnTo>
                  <a:lnTo>
                    <a:pt x="118" y="1020"/>
                  </a:lnTo>
                  <a:lnTo>
                    <a:pt x="143" y="1012"/>
                  </a:lnTo>
                  <a:lnTo>
                    <a:pt x="175" y="989"/>
                  </a:lnTo>
                  <a:lnTo>
                    <a:pt x="248" y="923"/>
                  </a:lnTo>
                  <a:lnTo>
                    <a:pt x="287" y="894"/>
                  </a:lnTo>
                  <a:lnTo>
                    <a:pt x="312" y="881"/>
                  </a:lnTo>
                  <a:lnTo>
                    <a:pt x="326" y="879"/>
                  </a:lnTo>
                  <a:lnTo>
                    <a:pt x="362" y="863"/>
                  </a:lnTo>
                  <a:lnTo>
                    <a:pt x="375" y="862"/>
                  </a:lnTo>
                  <a:lnTo>
                    <a:pt x="398" y="854"/>
                  </a:lnTo>
                  <a:lnTo>
                    <a:pt x="404" y="854"/>
                  </a:lnTo>
                  <a:lnTo>
                    <a:pt x="441" y="845"/>
                  </a:lnTo>
                  <a:lnTo>
                    <a:pt x="461" y="841"/>
                  </a:lnTo>
                  <a:lnTo>
                    <a:pt x="463" y="839"/>
                  </a:lnTo>
                  <a:lnTo>
                    <a:pt x="495" y="834"/>
                  </a:lnTo>
                  <a:lnTo>
                    <a:pt x="512" y="827"/>
                  </a:lnTo>
                  <a:lnTo>
                    <a:pt x="539" y="817"/>
                  </a:lnTo>
                  <a:lnTo>
                    <a:pt x="554" y="809"/>
                  </a:lnTo>
                  <a:lnTo>
                    <a:pt x="633" y="776"/>
                  </a:lnTo>
                  <a:lnTo>
                    <a:pt x="686" y="748"/>
                  </a:lnTo>
                  <a:lnTo>
                    <a:pt x="702" y="743"/>
                  </a:lnTo>
                  <a:lnTo>
                    <a:pt x="740" y="727"/>
                  </a:lnTo>
                  <a:lnTo>
                    <a:pt x="761" y="716"/>
                  </a:lnTo>
                  <a:lnTo>
                    <a:pt x="789" y="703"/>
                  </a:lnTo>
                  <a:lnTo>
                    <a:pt x="799" y="694"/>
                  </a:lnTo>
                  <a:lnTo>
                    <a:pt x="815" y="687"/>
                  </a:lnTo>
                  <a:lnTo>
                    <a:pt x="913" y="618"/>
                  </a:lnTo>
                  <a:lnTo>
                    <a:pt x="931" y="598"/>
                  </a:lnTo>
                  <a:lnTo>
                    <a:pt x="943" y="580"/>
                  </a:lnTo>
                  <a:lnTo>
                    <a:pt x="943" y="553"/>
                  </a:lnTo>
                  <a:lnTo>
                    <a:pt x="930" y="508"/>
                  </a:lnTo>
                  <a:lnTo>
                    <a:pt x="913" y="476"/>
                  </a:lnTo>
                  <a:lnTo>
                    <a:pt x="901" y="459"/>
                  </a:lnTo>
                  <a:lnTo>
                    <a:pt x="870" y="436"/>
                  </a:lnTo>
                  <a:lnTo>
                    <a:pt x="829" y="417"/>
                  </a:lnTo>
                  <a:lnTo>
                    <a:pt x="807" y="406"/>
                  </a:lnTo>
                  <a:lnTo>
                    <a:pt x="793" y="404"/>
                  </a:lnTo>
                  <a:lnTo>
                    <a:pt x="789" y="400"/>
                  </a:lnTo>
                  <a:lnTo>
                    <a:pt x="788" y="400"/>
                  </a:lnTo>
                  <a:lnTo>
                    <a:pt x="788" y="406"/>
                  </a:lnTo>
                  <a:lnTo>
                    <a:pt x="795" y="419"/>
                  </a:lnTo>
                  <a:lnTo>
                    <a:pt x="800" y="458"/>
                  </a:lnTo>
                  <a:lnTo>
                    <a:pt x="798" y="465"/>
                  </a:lnTo>
                  <a:lnTo>
                    <a:pt x="798" y="476"/>
                  </a:lnTo>
                  <a:lnTo>
                    <a:pt x="795" y="489"/>
                  </a:lnTo>
                  <a:lnTo>
                    <a:pt x="789" y="503"/>
                  </a:lnTo>
                  <a:lnTo>
                    <a:pt x="784" y="518"/>
                  </a:lnTo>
                  <a:lnTo>
                    <a:pt x="774" y="537"/>
                  </a:lnTo>
                  <a:lnTo>
                    <a:pt x="758" y="561"/>
                  </a:lnTo>
                  <a:lnTo>
                    <a:pt x="753" y="587"/>
                  </a:lnTo>
                  <a:lnTo>
                    <a:pt x="751" y="613"/>
                  </a:lnTo>
                  <a:lnTo>
                    <a:pt x="758" y="623"/>
                  </a:lnTo>
                  <a:lnTo>
                    <a:pt x="757" y="635"/>
                  </a:lnTo>
                  <a:lnTo>
                    <a:pt x="754" y="637"/>
                  </a:lnTo>
                  <a:lnTo>
                    <a:pt x="734" y="640"/>
                  </a:lnTo>
                  <a:lnTo>
                    <a:pt x="715" y="649"/>
                  </a:lnTo>
                  <a:lnTo>
                    <a:pt x="679" y="672"/>
                  </a:lnTo>
                  <a:lnTo>
                    <a:pt x="653" y="701"/>
                  </a:lnTo>
                  <a:lnTo>
                    <a:pt x="653" y="712"/>
                  </a:lnTo>
                  <a:lnTo>
                    <a:pt x="661" y="725"/>
                  </a:lnTo>
                  <a:lnTo>
                    <a:pt x="659" y="729"/>
                  </a:lnTo>
                  <a:lnTo>
                    <a:pt x="657" y="731"/>
                  </a:lnTo>
                  <a:lnTo>
                    <a:pt x="630" y="725"/>
                  </a:lnTo>
                  <a:lnTo>
                    <a:pt x="627" y="722"/>
                  </a:lnTo>
                  <a:lnTo>
                    <a:pt x="593" y="718"/>
                  </a:lnTo>
                  <a:lnTo>
                    <a:pt x="570" y="723"/>
                  </a:lnTo>
                  <a:lnTo>
                    <a:pt x="535" y="743"/>
                  </a:lnTo>
                  <a:lnTo>
                    <a:pt x="527" y="758"/>
                  </a:lnTo>
                  <a:lnTo>
                    <a:pt x="526" y="790"/>
                  </a:lnTo>
                  <a:lnTo>
                    <a:pt x="518" y="794"/>
                  </a:lnTo>
                  <a:lnTo>
                    <a:pt x="508" y="785"/>
                  </a:lnTo>
                  <a:lnTo>
                    <a:pt x="507" y="777"/>
                  </a:lnTo>
                  <a:lnTo>
                    <a:pt x="475" y="754"/>
                  </a:lnTo>
                  <a:lnTo>
                    <a:pt x="462" y="753"/>
                  </a:lnTo>
                  <a:lnTo>
                    <a:pt x="449" y="748"/>
                  </a:lnTo>
                  <a:lnTo>
                    <a:pt x="364" y="749"/>
                  </a:lnTo>
                  <a:lnTo>
                    <a:pt x="349" y="762"/>
                  </a:lnTo>
                  <a:lnTo>
                    <a:pt x="332" y="787"/>
                  </a:lnTo>
                  <a:lnTo>
                    <a:pt x="325" y="787"/>
                  </a:lnTo>
                  <a:lnTo>
                    <a:pt x="325" y="767"/>
                  </a:lnTo>
                  <a:lnTo>
                    <a:pt x="327" y="753"/>
                  </a:lnTo>
                  <a:lnTo>
                    <a:pt x="322" y="731"/>
                  </a:lnTo>
                  <a:lnTo>
                    <a:pt x="290" y="707"/>
                  </a:lnTo>
                  <a:lnTo>
                    <a:pt x="269" y="694"/>
                  </a:lnTo>
                  <a:lnTo>
                    <a:pt x="258" y="689"/>
                  </a:lnTo>
                  <a:lnTo>
                    <a:pt x="239" y="682"/>
                  </a:lnTo>
                  <a:lnTo>
                    <a:pt x="212" y="691"/>
                  </a:lnTo>
                  <a:lnTo>
                    <a:pt x="185" y="714"/>
                  </a:lnTo>
                  <a:lnTo>
                    <a:pt x="180" y="712"/>
                  </a:lnTo>
                  <a:lnTo>
                    <a:pt x="175" y="707"/>
                  </a:lnTo>
                  <a:lnTo>
                    <a:pt x="184" y="668"/>
                  </a:lnTo>
                  <a:lnTo>
                    <a:pt x="184" y="641"/>
                  </a:lnTo>
                  <a:lnTo>
                    <a:pt x="169" y="625"/>
                  </a:lnTo>
                  <a:lnTo>
                    <a:pt x="154" y="594"/>
                  </a:lnTo>
                  <a:lnTo>
                    <a:pt x="136" y="542"/>
                  </a:lnTo>
                  <a:lnTo>
                    <a:pt x="104" y="513"/>
                  </a:lnTo>
                  <a:lnTo>
                    <a:pt x="87" y="505"/>
                  </a:lnTo>
                  <a:lnTo>
                    <a:pt x="80" y="508"/>
                  </a:lnTo>
                  <a:lnTo>
                    <a:pt x="69" y="506"/>
                  </a:lnTo>
                  <a:lnTo>
                    <a:pt x="65" y="496"/>
                  </a:lnTo>
                  <a:lnTo>
                    <a:pt x="85" y="483"/>
                  </a:lnTo>
                  <a:lnTo>
                    <a:pt x="100" y="458"/>
                  </a:lnTo>
                  <a:lnTo>
                    <a:pt x="109" y="423"/>
                  </a:lnTo>
                  <a:lnTo>
                    <a:pt x="107" y="399"/>
                  </a:lnTo>
                  <a:lnTo>
                    <a:pt x="103" y="389"/>
                  </a:lnTo>
                  <a:lnTo>
                    <a:pt x="89" y="376"/>
                  </a:lnTo>
                  <a:lnTo>
                    <a:pt x="75" y="377"/>
                  </a:lnTo>
                  <a:lnTo>
                    <a:pt x="69" y="372"/>
                  </a:lnTo>
                  <a:lnTo>
                    <a:pt x="69" y="360"/>
                  </a:lnTo>
                  <a:lnTo>
                    <a:pt x="82" y="351"/>
                  </a:lnTo>
                  <a:lnTo>
                    <a:pt x="95" y="327"/>
                  </a:lnTo>
                  <a:lnTo>
                    <a:pt x="108" y="313"/>
                  </a:lnTo>
                  <a:lnTo>
                    <a:pt x="123" y="286"/>
                  </a:lnTo>
                  <a:lnTo>
                    <a:pt x="126" y="256"/>
                  </a:lnTo>
                  <a:lnTo>
                    <a:pt x="120" y="235"/>
                  </a:lnTo>
                  <a:lnTo>
                    <a:pt x="101" y="221"/>
                  </a:lnTo>
                  <a:lnTo>
                    <a:pt x="89" y="219"/>
                  </a:lnTo>
                  <a:lnTo>
                    <a:pt x="86" y="213"/>
                  </a:lnTo>
                  <a:lnTo>
                    <a:pt x="87" y="204"/>
                  </a:lnTo>
                  <a:lnTo>
                    <a:pt x="90" y="201"/>
                  </a:lnTo>
                  <a:lnTo>
                    <a:pt x="99" y="201"/>
                  </a:lnTo>
                  <a:lnTo>
                    <a:pt x="104" y="205"/>
                  </a:lnTo>
                  <a:lnTo>
                    <a:pt x="132" y="205"/>
                  </a:lnTo>
                  <a:lnTo>
                    <a:pt x="152" y="200"/>
                  </a:lnTo>
                  <a:lnTo>
                    <a:pt x="180" y="169"/>
                  </a:lnTo>
                  <a:lnTo>
                    <a:pt x="204" y="150"/>
                  </a:lnTo>
                  <a:lnTo>
                    <a:pt x="235" y="114"/>
                  </a:lnTo>
                  <a:lnTo>
                    <a:pt x="237" y="104"/>
                  </a:lnTo>
                  <a:lnTo>
                    <a:pt x="235" y="97"/>
                  </a:lnTo>
                  <a:lnTo>
                    <a:pt x="235" y="88"/>
                  </a:lnTo>
                  <a:lnTo>
                    <a:pt x="227" y="79"/>
                  </a:lnTo>
                  <a:lnTo>
                    <a:pt x="227" y="67"/>
                  </a:lnTo>
                  <a:lnTo>
                    <a:pt x="235" y="63"/>
                  </a:lnTo>
                  <a:lnTo>
                    <a:pt x="243" y="67"/>
                  </a:lnTo>
                  <a:lnTo>
                    <a:pt x="249" y="72"/>
                  </a:lnTo>
                  <a:lnTo>
                    <a:pt x="261" y="73"/>
                  </a:lnTo>
                  <a:lnTo>
                    <a:pt x="268" y="78"/>
                  </a:lnTo>
                  <a:lnTo>
                    <a:pt x="307" y="79"/>
                  </a:lnTo>
                  <a:lnTo>
                    <a:pt x="327" y="79"/>
                  </a:lnTo>
                  <a:lnTo>
                    <a:pt x="346" y="71"/>
                  </a:lnTo>
                  <a:lnTo>
                    <a:pt x="359" y="61"/>
                  </a:lnTo>
                  <a:lnTo>
                    <a:pt x="376" y="55"/>
                  </a:lnTo>
                  <a:lnTo>
                    <a:pt x="391" y="43"/>
                  </a:lnTo>
                  <a:lnTo>
                    <a:pt x="403" y="36"/>
                  </a:lnTo>
                  <a:lnTo>
                    <a:pt x="407" y="31"/>
                  </a:lnTo>
                  <a:lnTo>
                    <a:pt x="409" y="28"/>
                  </a:lnTo>
                  <a:lnTo>
                    <a:pt x="409" y="19"/>
                  </a:lnTo>
                  <a:lnTo>
                    <a:pt x="419" y="0"/>
                  </a:lnTo>
                  <a:lnTo>
                    <a:pt x="432" y="4"/>
                  </a:lnTo>
                  <a:lnTo>
                    <a:pt x="457" y="33"/>
                  </a:lnTo>
                  <a:close/>
                  <a:moveTo>
                    <a:pt x="1720" y="1535"/>
                  </a:moveTo>
                  <a:lnTo>
                    <a:pt x="1724" y="1539"/>
                  </a:lnTo>
                  <a:lnTo>
                    <a:pt x="1702" y="1535"/>
                  </a:lnTo>
                  <a:lnTo>
                    <a:pt x="1679" y="1537"/>
                  </a:lnTo>
                  <a:lnTo>
                    <a:pt x="1677" y="1538"/>
                  </a:lnTo>
                  <a:lnTo>
                    <a:pt x="1673" y="1538"/>
                  </a:lnTo>
                  <a:lnTo>
                    <a:pt x="1667" y="1516"/>
                  </a:lnTo>
                  <a:lnTo>
                    <a:pt x="1656" y="1495"/>
                  </a:lnTo>
                  <a:lnTo>
                    <a:pt x="1720" y="1534"/>
                  </a:lnTo>
                  <a:lnTo>
                    <a:pt x="1720" y="1535"/>
                  </a:lnTo>
                  <a:close/>
                  <a:moveTo>
                    <a:pt x="1409" y="1241"/>
                  </a:moveTo>
                  <a:lnTo>
                    <a:pt x="1433" y="1271"/>
                  </a:lnTo>
                  <a:lnTo>
                    <a:pt x="1447" y="1306"/>
                  </a:lnTo>
                  <a:lnTo>
                    <a:pt x="1497" y="1363"/>
                  </a:lnTo>
                  <a:lnTo>
                    <a:pt x="1499" y="1366"/>
                  </a:lnTo>
                  <a:lnTo>
                    <a:pt x="1491" y="1365"/>
                  </a:lnTo>
                  <a:lnTo>
                    <a:pt x="1448" y="1333"/>
                  </a:lnTo>
                  <a:lnTo>
                    <a:pt x="1439" y="1330"/>
                  </a:lnTo>
                  <a:lnTo>
                    <a:pt x="1433" y="1325"/>
                  </a:lnTo>
                  <a:lnTo>
                    <a:pt x="1409" y="1304"/>
                  </a:lnTo>
                  <a:lnTo>
                    <a:pt x="1393" y="1295"/>
                  </a:lnTo>
                  <a:lnTo>
                    <a:pt x="1383" y="1276"/>
                  </a:lnTo>
                  <a:lnTo>
                    <a:pt x="1377" y="1252"/>
                  </a:lnTo>
                  <a:lnTo>
                    <a:pt x="1382" y="1226"/>
                  </a:lnTo>
                  <a:lnTo>
                    <a:pt x="1392" y="1230"/>
                  </a:lnTo>
                  <a:lnTo>
                    <a:pt x="1409" y="1241"/>
                  </a:lnTo>
                  <a:close/>
                  <a:moveTo>
                    <a:pt x="511" y="957"/>
                  </a:moveTo>
                  <a:lnTo>
                    <a:pt x="518" y="967"/>
                  </a:lnTo>
                  <a:lnTo>
                    <a:pt x="518" y="972"/>
                  </a:lnTo>
                  <a:lnTo>
                    <a:pt x="529" y="986"/>
                  </a:lnTo>
                  <a:lnTo>
                    <a:pt x="542" y="1008"/>
                  </a:lnTo>
                  <a:lnTo>
                    <a:pt x="548" y="1016"/>
                  </a:lnTo>
                  <a:lnTo>
                    <a:pt x="586" y="1068"/>
                  </a:lnTo>
                  <a:lnTo>
                    <a:pt x="625" y="1115"/>
                  </a:lnTo>
                  <a:lnTo>
                    <a:pt x="645" y="1129"/>
                  </a:lnTo>
                  <a:lnTo>
                    <a:pt x="659" y="1132"/>
                  </a:lnTo>
                  <a:lnTo>
                    <a:pt x="672" y="1136"/>
                  </a:lnTo>
                  <a:lnTo>
                    <a:pt x="661" y="1157"/>
                  </a:lnTo>
                  <a:lnTo>
                    <a:pt x="645" y="1165"/>
                  </a:lnTo>
                  <a:lnTo>
                    <a:pt x="618" y="1187"/>
                  </a:lnTo>
                  <a:lnTo>
                    <a:pt x="620" y="1198"/>
                  </a:lnTo>
                  <a:lnTo>
                    <a:pt x="643" y="1215"/>
                  </a:lnTo>
                  <a:lnTo>
                    <a:pt x="647" y="1227"/>
                  </a:lnTo>
                  <a:lnTo>
                    <a:pt x="647" y="1245"/>
                  </a:lnTo>
                  <a:lnTo>
                    <a:pt x="630" y="1248"/>
                  </a:lnTo>
                  <a:lnTo>
                    <a:pt x="599" y="1265"/>
                  </a:lnTo>
                  <a:lnTo>
                    <a:pt x="584" y="1293"/>
                  </a:lnTo>
                  <a:lnTo>
                    <a:pt x="565" y="1312"/>
                  </a:lnTo>
                  <a:lnTo>
                    <a:pt x="555" y="1297"/>
                  </a:lnTo>
                  <a:lnTo>
                    <a:pt x="547" y="1287"/>
                  </a:lnTo>
                  <a:lnTo>
                    <a:pt x="552" y="1272"/>
                  </a:lnTo>
                  <a:lnTo>
                    <a:pt x="558" y="1259"/>
                  </a:lnTo>
                  <a:lnTo>
                    <a:pt x="555" y="1239"/>
                  </a:lnTo>
                  <a:lnTo>
                    <a:pt x="552" y="1233"/>
                  </a:lnTo>
                  <a:lnTo>
                    <a:pt x="545" y="1229"/>
                  </a:lnTo>
                  <a:lnTo>
                    <a:pt x="540" y="1230"/>
                  </a:lnTo>
                  <a:lnTo>
                    <a:pt x="529" y="1238"/>
                  </a:lnTo>
                  <a:lnTo>
                    <a:pt x="512" y="1241"/>
                  </a:lnTo>
                  <a:lnTo>
                    <a:pt x="491" y="1236"/>
                  </a:lnTo>
                  <a:lnTo>
                    <a:pt x="476" y="1229"/>
                  </a:lnTo>
                  <a:lnTo>
                    <a:pt x="440" y="1215"/>
                  </a:lnTo>
                  <a:lnTo>
                    <a:pt x="389" y="1213"/>
                  </a:lnTo>
                  <a:lnTo>
                    <a:pt x="395" y="1181"/>
                  </a:lnTo>
                  <a:lnTo>
                    <a:pt x="440" y="1063"/>
                  </a:lnTo>
                  <a:lnTo>
                    <a:pt x="454" y="1022"/>
                  </a:lnTo>
                  <a:lnTo>
                    <a:pt x="476" y="981"/>
                  </a:lnTo>
                  <a:lnTo>
                    <a:pt x="489" y="962"/>
                  </a:lnTo>
                  <a:lnTo>
                    <a:pt x="502" y="943"/>
                  </a:lnTo>
                  <a:lnTo>
                    <a:pt x="507" y="945"/>
                  </a:lnTo>
                  <a:lnTo>
                    <a:pt x="511" y="957"/>
                  </a:lnTo>
                  <a:close/>
                  <a:moveTo>
                    <a:pt x="1031" y="931"/>
                  </a:moveTo>
                  <a:lnTo>
                    <a:pt x="1009" y="935"/>
                  </a:lnTo>
                  <a:lnTo>
                    <a:pt x="1005" y="939"/>
                  </a:lnTo>
                  <a:lnTo>
                    <a:pt x="1001" y="939"/>
                  </a:lnTo>
                  <a:lnTo>
                    <a:pt x="996" y="916"/>
                  </a:lnTo>
                  <a:lnTo>
                    <a:pt x="994" y="894"/>
                  </a:lnTo>
                  <a:lnTo>
                    <a:pt x="1026" y="926"/>
                  </a:lnTo>
                  <a:lnTo>
                    <a:pt x="1031" y="931"/>
                  </a:lnTo>
                  <a:close/>
                  <a:moveTo>
                    <a:pt x="958" y="789"/>
                  </a:moveTo>
                  <a:lnTo>
                    <a:pt x="928" y="735"/>
                  </a:lnTo>
                  <a:lnTo>
                    <a:pt x="928" y="729"/>
                  </a:lnTo>
                  <a:lnTo>
                    <a:pt x="941" y="721"/>
                  </a:lnTo>
                  <a:lnTo>
                    <a:pt x="953" y="716"/>
                  </a:lnTo>
                  <a:lnTo>
                    <a:pt x="957" y="716"/>
                  </a:lnTo>
                  <a:lnTo>
                    <a:pt x="958" y="789"/>
                  </a:lnTo>
                  <a:close/>
                  <a:moveTo>
                    <a:pt x="884" y="799"/>
                  </a:moveTo>
                  <a:lnTo>
                    <a:pt x="903" y="827"/>
                  </a:lnTo>
                  <a:lnTo>
                    <a:pt x="908" y="840"/>
                  </a:lnTo>
                  <a:lnTo>
                    <a:pt x="919" y="859"/>
                  </a:lnTo>
                  <a:lnTo>
                    <a:pt x="939" y="917"/>
                  </a:lnTo>
                  <a:lnTo>
                    <a:pt x="943" y="932"/>
                  </a:lnTo>
                  <a:lnTo>
                    <a:pt x="943" y="937"/>
                  </a:lnTo>
                  <a:lnTo>
                    <a:pt x="925" y="932"/>
                  </a:lnTo>
                  <a:lnTo>
                    <a:pt x="899" y="935"/>
                  </a:lnTo>
                  <a:lnTo>
                    <a:pt x="903" y="928"/>
                  </a:lnTo>
                  <a:lnTo>
                    <a:pt x="895" y="909"/>
                  </a:lnTo>
                  <a:lnTo>
                    <a:pt x="848" y="877"/>
                  </a:lnTo>
                  <a:lnTo>
                    <a:pt x="830" y="871"/>
                  </a:lnTo>
                  <a:lnTo>
                    <a:pt x="817" y="862"/>
                  </a:lnTo>
                  <a:lnTo>
                    <a:pt x="790" y="854"/>
                  </a:lnTo>
                  <a:lnTo>
                    <a:pt x="765" y="853"/>
                  </a:lnTo>
                  <a:lnTo>
                    <a:pt x="730" y="849"/>
                  </a:lnTo>
                  <a:lnTo>
                    <a:pt x="670" y="848"/>
                  </a:lnTo>
                  <a:lnTo>
                    <a:pt x="681" y="840"/>
                  </a:lnTo>
                  <a:lnTo>
                    <a:pt x="686" y="840"/>
                  </a:lnTo>
                  <a:lnTo>
                    <a:pt x="699" y="830"/>
                  </a:lnTo>
                  <a:lnTo>
                    <a:pt x="711" y="826"/>
                  </a:lnTo>
                  <a:lnTo>
                    <a:pt x="774" y="792"/>
                  </a:lnTo>
                  <a:lnTo>
                    <a:pt x="821" y="773"/>
                  </a:lnTo>
                  <a:lnTo>
                    <a:pt x="829" y="772"/>
                  </a:lnTo>
                  <a:lnTo>
                    <a:pt x="857" y="777"/>
                  </a:lnTo>
                  <a:lnTo>
                    <a:pt x="884" y="799"/>
                  </a:lnTo>
                  <a:close/>
                  <a:moveTo>
                    <a:pt x="1561" y="449"/>
                  </a:moveTo>
                  <a:lnTo>
                    <a:pt x="1571" y="483"/>
                  </a:lnTo>
                  <a:lnTo>
                    <a:pt x="1575" y="501"/>
                  </a:lnTo>
                  <a:lnTo>
                    <a:pt x="1575" y="521"/>
                  </a:lnTo>
                  <a:lnTo>
                    <a:pt x="1577" y="554"/>
                  </a:lnTo>
                  <a:lnTo>
                    <a:pt x="1575" y="580"/>
                  </a:lnTo>
                  <a:lnTo>
                    <a:pt x="1569" y="630"/>
                  </a:lnTo>
                  <a:lnTo>
                    <a:pt x="1566" y="632"/>
                  </a:lnTo>
                  <a:lnTo>
                    <a:pt x="1565" y="654"/>
                  </a:lnTo>
                  <a:lnTo>
                    <a:pt x="1557" y="678"/>
                  </a:lnTo>
                  <a:lnTo>
                    <a:pt x="1545" y="726"/>
                  </a:lnTo>
                  <a:lnTo>
                    <a:pt x="1537" y="750"/>
                  </a:lnTo>
                  <a:lnTo>
                    <a:pt x="1524" y="780"/>
                  </a:lnTo>
                  <a:lnTo>
                    <a:pt x="1493" y="837"/>
                  </a:lnTo>
                  <a:lnTo>
                    <a:pt x="1471" y="873"/>
                  </a:lnTo>
                  <a:lnTo>
                    <a:pt x="1443" y="918"/>
                  </a:lnTo>
                  <a:lnTo>
                    <a:pt x="1392" y="981"/>
                  </a:lnTo>
                  <a:lnTo>
                    <a:pt x="1382" y="989"/>
                  </a:lnTo>
                  <a:lnTo>
                    <a:pt x="1365" y="1003"/>
                  </a:lnTo>
                  <a:lnTo>
                    <a:pt x="1353" y="1008"/>
                  </a:lnTo>
                  <a:lnTo>
                    <a:pt x="1346" y="1008"/>
                  </a:lnTo>
                  <a:lnTo>
                    <a:pt x="1342" y="1002"/>
                  </a:lnTo>
                  <a:lnTo>
                    <a:pt x="1315" y="986"/>
                  </a:lnTo>
                  <a:lnTo>
                    <a:pt x="1309" y="981"/>
                  </a:lnTo>
                  <a:lnTo>
                    <a:pt x="1296" y="971"/>
                  </a:lnTo>
                  <a:lnTo>
                    <a:pt x="1284" y="949"/>
                  </a:lnTo>
                  <a:lnTo>
                    <a:pt x="1270" y="895"/>
                  </a:lnTo>
                  <a:lnTo>
                    <a:pt x="1257" y="857"/>
                  </a:lnTo>
                  <a:lnTo>
                    <a:pt x="1249" y="834"/>
                  </a:lnTo>
                  <a:lnTo>
                    <a:pt x="1233" y="803"/>
                  </a:lnTo>
                  <a:lnTo>
                    <a:pt x="1217" y="781"/>
                  </a:lnTo>
                  <a:lnTo>
                    <a:pt x="1215" y="776"/>
                  </a:lnTo>
                  <a:lnTo>
                    <a:pt x="1211" y="773"/>
                  </a:lnTo>
                  <a:lnTo>
                    <a:pt x="1177" y="741"/>
                  </a:lnTo>
                  <a:lnTo>
                    <a:pt x="1156" y="729"/>
                  </a:lnTo>
                  <a:lnTo>
                    <a:pt x="1148" y="722"/>
                  </a:lnTo>
                  <a:lnTo>
                    <a:pt x="1137" y="716"/>
                  </a:lnTo>
                  <a:lnTo>
                    <a:pt x="1115" y="711"/>
                  </a:lnTo>
                  <a:lnTo>
                    <a:pt x="1094" y="707"/>
                  </a:lnTo>
                  <a:lnTo>
                    <a:pt x="1093" y="707"/>
                  </a:lnTo>
                  <a:lnTo>
                    <a:pt x="1089" y="704"/>
                  </a:lnTo>
                  <a:lnTo>
                    <a:pt x="1084" y="705"/>
                  </a:lnTo>
                  <a:lnTo>
                    <a:pt x="1058" y="699"/>
                  </a:lnTo>
                  <a:lnTo>
                    <a:pt x="1024" y="697"/>
                  </a:lnTo>
                  <a:lnTo>
                    <a:pt x="1003" y="697"/>
                  </a:lnTo>
                  <a:lnTo>
                    <a:pt x="1002" y="695"/>
                  </a:lnTo>
                  <a:lnTo>
                    <a:pt x="1034" y="681"/>
                  </a:lnTo>
                  <a:lnTo>
                    <a:pt x="1092" y="659"/>
                  </a:lnTo>
                  <a:lnTo>
                    <a:pt x="1111" y="657"/>
                  </a:lnTo>
                  <a:lnTo>
                    <a:pt x="1170" y="623"/>
                  </a:lnTo>
                  <a:lnTo>
                    <a:pt x="1188" y="617"/>
                  </a:lnTo>
                  <a:lnTo>
                    <a:pt x="1206" y="619"/>
                  </a:lnTo>
                  <a:lnTo>
                    <a:pt x="1223" y="619"/>
                  </a:lnTo>
                  <a:lnTo>
                    <a:pt x="1234" y="614"/>
                  </a:lnTo>
                  <a:lnTo>
                    <a:pt x="1247" y="598"/>
                  </a:lnTo>
                  <a:lnTo>
                    <a:pt x="1253" y="583"/>
                  </a:lnTo>
                  <a:lnTo>
                    <a:pt x="1270" y="568"/>
                  </a:lnTo>
                  <a:lnTo>
                    <a:pt x="1287" y="563"/>
                  </a:lnTo>
                  <a:lnTo>
                    <a:pt x="1315" y="551"/>
                  </a:lnTo>
                  <a:lnTo>
                    <a:pt x="1389" y="525"/>
                  </a:lnTo>
                  <a:lnTo>
                    <a:pt x="1441" y="500"/>
                  </a:lnTo>
                  <a:lnTo>
                    <a:pt x="1502" y="465"/>
                  </a:lnTo>
                  <a:lnTo>
                    <a:pt x="1525" y="451"/>
                  </a:lnTo>
                  <a:lnTo>
                    <a:pt x="1545" y="435"/>
                  </a:lnTo>
                  <a:lnTo>
                    <a:pt x="1556" y="438"/>
                  </a:lnTo>
                  <a:lnTo>
                    <a:pt x="1561" y="44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46" name="Freeform 276"/>
            <p:cNvSpPr>
              <a:spLocks/>
            </p:cNvSpPr>
            <p:nvPr/>
          </p:nvSpPr>
          <p:spPr bwMode="auto">
            <a:xfrm>
              <a:off x="1079" y="290"/>
              <a:ext cx="694" cy="743"/>
            </a:xfrm>
            <a:custGeom>
              <a:avLst/>
              <a:gdLst>
                <a:gd name="T0" fmla="*/ 468 w 694"/>
                <a:gd name="T1" fmla="*/ 64 h 743"/>
                <a:gd name="T2" fmla="*/ 480 w 694"/>
                <a:gd name="T3" fmla="*/ 46 h 743"/>
                <a:gd name="T4" fmla="*/ 525 w 694"/>
                <a:gd name="T5" fmla="*/ 91 h 743"/>
                <a:gd name="T6" fmla="*/ 597 w 694"/>
                <a:gd name="T7" fmla="*/ 137 h 743"/>
                <a:gd name="T8" fmla="*/ 622 w 694"/>
                <a:gd name="T9" fmla="*/ 174 h 743"/>
                <a:gd name="T10" fmla="*/ 626 w 694"/>
                <a:gd name="T11" fmla="*/ 206 h 743"/>
                <a:gd name="T12" fmla="*/ 653 w 694"/>
                <a:gd name="T13" fmla="*/ 254 h 743"/>
                <a:gd name="T14" fmla="*/ 681 w 694"/>
                <a:gd name="T15" fmla="*/ 264 h 743"/>
                <a:gd name="T16" fmla="*/ 615 w 694"/>
                <a:gd name="T17" fmla="*/ 323 h 743"/>
                <a:gd name="T18" fmla="*/ 571 w 694"/>
                <a:gd name="T19" fmla="*/ 303 h 743"/>
                <a:gd name="T20" fmla="*/ 517 w 694"/>
                <a:gd name="T21" fmla="*/ 232 h 743"/>
                <a:gd name="T22" fmla="*/ 506 w 694"/>
                <a:gd name="T23" fmla="*/ 238 h 743"/>
                <a:gd name="T24" fmla="*/ 563 w 694"/>
                <a:gd name="T25" fmla="*/ 306 h 743"/>
                <a:gd name="T26" fmla="*/ 548 w 694"/>
                <a:gd name="T27" fmla="*/ 349 h 743"/>
                <a:gd name="T28" fmla="*/ 549 w 694"/>
                <a:gd name="T29" fmla="*/ 375 h 743"/>
                <a:gd name="T30" fmla="*/ 538 w 694"/>
                <a:gd name="T31" fmla="*/ 408 h 743"/>
                <a:gd name="T32" fmla="*/ 435 w 694"/>
                <a:gd name="T33" fmla="*/ 496 h 743"/>
                <a:gd name="T34" fmla="*/ 253 w 694"/>
                <a:gd name="T35" fmla="*/ 558 h 743"/>
                <a:gd name="T36" fmla="*/ 109 w 694"/>
                <a:gd name="T37" fmla="*/ 546 h 743"/>
                <a:gd name="T38" fmla="*/ 77 w 694"/>
                <a:gd name="T39" fmla="*/ 537 h 743"/>
                <a:gd name="T40" fmla="*/ 91 w 694"/>
                <a:gd name="T41" fmla="*/ 583 h 743"/>
                <a:gd name="T42" fmla="*/ 195 w 694"/>
                <a:gd name="T43" fmla="*/ 649 h 743"/>
                <a:gd name="T44" fmla="*/ 270 w 694"/>
                <a:gd name="T45" fmla="*/ 672 h 743"/>
                <a:gd name="T46" fmla="*/ 317 w 694"/>
                <a:gd name="T47" fmla="*/ 680 h 743"/>
                <a:gd name="T48" fmla="*/ 474 w 694"/>
                <a:gd name="T49" fmla="*/ 654 h 743"/>
                <a:gd name="T50" fmla="*/ 587 w 694"/>
                <a:gd name="T51" fmla="*/ 567 h 743"/>
                <a:gd name="T52" fmla="*/ 619 w 694"/>
                <a:gd name="T53" fmla="*/ 499 h 743"/>
                <a:gd name="T54" fmla="*/ 615 w 694"/>
                <a:gd name="T55" fmla="*/ 418 h 743"/>
                <a:gd name="T56" fmla="*/ 574 w 694"/>
                <a:gd name="T57" fmla="*/ 369 h 743"/>
                <a:gd name="T58" fmla="*/ 655 w 694"/>
                <a:gd name="T59" fmla="*/ 371 h 743"/>
                <a:gd name="T60" fmla="*/ 692 w 694"/>
                <a:gd name="T61" fmla="*/ 405 h 743"/>
                <a:gd name="T62" fmla="*/ 684 w 694"/>
                <a:gd name="T63" fmla="*/ 485 h 743"/>
                <a:gd name="T64" fmla="*/ 648 w 694"/>
                <a:gd name="T65" fmla="*/ 560 h 743"/>
                <a:gd name="T66" fmla="*/ 648 w 694"/>
                <a:gd name="T67" fmla="*/ 607 h 743"/>
                <a:gd name="T68" fmla="*/ 597 w 694"/>
                <a:gd name="T69" fmla="*/ 631 h 743"/>
                <a:gd name="T70" fmla="*/ 548 w 694"/>
                <a:gd name="T71" fmla="*/ 681 h 743"/>
                <a:gd name="T72" fmla="*/ 490 w 694"/>
                <a:gd name="T73" fmla="*/ 687 h 743"/>
                <a:gd name="T74" fmla="*/ 456 w 694"/>
                <a:gd name="T75" fmla="*/ 701 h 743"/>
                <a:gd name="T76" fmla="*/ 421 w 694"/>
                <a:gd name="T77" fmla="*/ 743 h 743"/>
                <a:gd name="T78" fmla="*/ 368 w 694"/>
                <a:gd name="T79" fmla="*/ 719 h 743"/>
                <a:gd name="T80" fmla="*/ 262 w 694"/>
                <a:gd name="T81" fmla="*/ 721 h 743"/>
                <a:gd name="T82" fmla="*/ 230 w 694"/>
                <a:gd name="T83" fmla="*/ 691 h 743"/>
                <a:gd name="T84" fmla="*/ 191 w 694"/>
                <a:gd name="T85" fmla="*/ 664 h 743"/>
                <a:gd name="T86" fmla="*/ 135 w 694"/>
                <a:gd name="T87" fmla="*/ 653 h 743"/>
                <a:gd name="T88" fmla="*/ 105 w 694"/>
                <a:gd name="T89" fmla="*/ 667 h 743"/>
                <a:gd name="T90" fmla="*/ 102 w 694"/>
                <a:gd name="T91" fmla="*/ 608 h 743"/>
                <a:gd name="T92" fmla="*/ 75 w 694"/>
                <a:gd name="T93" fmla="*/ 560 h 743"/>
                <a:gd name="T94" fmla="*/ 45 w 694"/>
                <a:gd name="T95" fmla="*/ 505 h 743"/>
                <a:gd name="T96" fmla="*/ 5 w 694"/>
                <a:gd name="T97" fmla="*/ 471 h 743"/>
                <a:gd name="T98" fmla="*/ 27 w 694"/>
                <a:gd name="T99" fmla="*/ 379 h 743"/>
                <a:gd name="T100" fmla="*/ 23 w 694"/>
                <a:gd name="T101" fmla="*/ 359 h 743"/>
                <a:gd name="T102" fmla="*/ 0 w 694"/>
                <a:gd name="T103" fmla="*/ 342 h 743"/>
                <a:gd name="T104" fmla="*/ 42 w 694"/>
                <a:gd name="T105" fmla="*/ 274 h 743"/>
                <a:gd name="T106" fmla="*/ 37 w 694"/>
                <a:gd name="T107" fmla="*/ 203 h 743"/>
                <a:gd name="T108" fmla="*/ 85 w 694"/>
                <a:gd name="T109" fmla="*/ 174 h 743"/>
                <a:gd name="T110" fmla="*/ 158 w 694"/>
                <a:gd name="T111" fmla="*/ 96 h 743"/>
                <a:gd name="T112" fmla="*/ 190 w 694"/>
                <a:gd name="T113" fmla="*/ 72 h 743"/>
                <a:gd name="T114" fmla="*/ 244 w 694"/>
                <a:gd name="T115" fmla="*/ 73 h 743"/>
                <a:gd name="T116" fmla="*/ 308 w 694"/>
                <a:gd name="T117" fmla="*/ 36 h 743"/>
                <a:gd name="T118" fmla="*/ 362 w 694"/>
                <a:gd name="T119" fmla="*/ 29 h 7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694" h="743">
                  <a:moveTo>
                    <a:pt x="400" y="55"/>
                  </a:moveTo>
                  <a:lnTo>
                    <a:pt x="464" y="65"/>
                  </a:lnTo>
                  <a:lnTo>
                    <a:pt x="468" y="64"/>
                  </a:lnTo>
                  <a:lnTo>
                    <a:pt x="476" y="57"/>
                  </a:lnTo>
                  <a:lnTo>
                    <a:pt x="476" y="50"/>
                  </a:lnTo>
                  <a:lnTo>
                    <a:pt x="480" y="46"/>
                  </a:lnTo>
                  <a:lnTo>
                    <a:pt x="489" y="50"/>
                  </a:lnTo>
                  <a:lnTo>
                    <a:pt x="520" y="89"/>
                  </a:lnTo>
                  <a:lnTo>
                    <a:pt x="525" y="91"/>
                  </a:lnTo>
                  <a:lnTo>
                    <a:pt x="539" y="108"/>
                  </a:lnTo>
                  <a:lnTo>
                    <a:pt x="566" y="127"/>
                  </a:lnTo>
                  <a:lnTo>
                    <a:pt x="597" y="137"/>
                  </a:lnTo>
                  <a:lnTo>
                    <a:pt x="611" y="140"/>
                  </a:lnTo>
                  <a:lnTo>
                    <a:pt x="626" y="138"/>
                  </a:lnTo>
                  <a:lnTo>
                    <a:pt x="622" y="174"/>
                  </a:lnTo>
                  <a:lnTo>
                    <a:pt x="620" y="190"/>
                  </a:lnTo>
                  <a:lnTo>
                    <a:pt x="621" y="201"/>
                  </a:lnTo>
                  <a:lnTo>
                    <a:pt x="626" y="206"/>
                  </a:lnTo>
                  <a:lnTo>
                    <a:pt x="630" y="218"/>
                  </a:lnTo>
                  <a:lnTo>
                    <a:pt x="634" y="221"/>
                  </a:lnTo>
                  <a:lnTo>
                    <a:pt x="653" y="254"/>
                  </a:lnTo>
                  <a:lnTo>
                    <a:pt x="666" y="261"/>
                  </a:lnTo>
                  <a:lnTo>
                    <a:pt x="680" y="264"/>
                  </a:lnTo>
                  <a:lnTo>
                    <a:pt x="681" y="264"/>
                  </a:lnTo>
                  <a:lnTo>
                    <a:pt x="674" y="314"/>
                  </a:lnTo>
                  <a:lnTo>
                    <a:pt x="674" y="332"/>
                  </a:lnTo>
                  <a:lnTo>
                    <a:pt x="615" y="323"/>
                  </a:lnTo>
                  <a:lnTo>
                    <a:pt x="583" y="319"/>
                  </a:lnTo>
                  <a:lnTo>
                    <a:pt x="580" y="310"/>
                  </a:lnTo>
                  <a:lnTo>
                    <a:pt x="571" y="303"/>
                  </a:lnTo>
                  <a:lnTo>
                    <a:pt x="563" y="279"/>
                  </a:lnTo>
                  <a:lnTo>
                    <a:pt x="540" y="249"/>
                  </a:lnTo>
                  <a:lnTo>
                    <a:pt x="517" y="232"/>
                  </a:lnTo>
                  <a:lnTo>
                    <a:pt x="507" y="232"/>
                  </a:lnTo>
                  <a:lnTo>
                    <a:pt x="504" y="235"/>
                  </a:lnTo>
                  <a:lnTo>
                    <a:pt x="506" y="238"/>
                  </a:lnTo>
                  <a:lnTo>
                    <a:pt x="527" y="252"/>
                  </a:lnTo>
                  <a:lnTo>
                    <a:pt x="553" y="283"/>
                  </a:lnTo>
                  <a:lnTo>
                    <a:pt x="563" y="306"/>
                  </a:lnTo>
                  <a:lnTo>
                    <a:pt x="564" y="316"/>
                  </a:lnTo>
                  <a:lnTo>
                    <a:pt x="548" y="335"/>
                  </a:lnTo>
                  <a:lnTo>
                    <a:pt x="548" y="349"/>
                  </a:lnTo>
                  <a:lnTo>
                    <a:pt x="556" y="369"/>
                  </a:lnTo>
                  <a:lnTo>
                    <a:pt x="557" y="371"/>
                  </a:lnTo>
                  <a:lnTo>
                    <a:pt x="549" y="375"/>
                  </a:lnTo>
                  <a:lnTo>
                    <a:pt x="545" y="390"/>
                  </a:lnTo>
                  <a:lnTo>
                    <a:pt x="538" y="401"/>
                  </a:lnTo>
                  <a:lnTo>
                    <a:pt x="538" y="408"/>
                  </a:lnTo>
                  <a:lnTo>
                    <a:pt x="499" y="450"/>
                  </a:lnTo>
                  <a:lnTo>
                    <a:pt x="459" y="481"/>
                  </a:lnTo>
                  <a:lnTo>
                    <a:pt x="435" y="496"/>
                  </a:lnTo>
                  <a:lnTo>
                    <a:pt x="388" y="522"/>
                  </a:lnTo>
                  <a:lnTo>
                    <a:pt x="322" y="544"/>
                  </a:lnTo>
                  <a:lnTo>
                    <a:pt x="253" y="558"/>
                  </a:lnTo>
                  <a:lnTo>
                    <a:pt x="216" y="558"/>
                  </a:lnTo>
                  <a:lnTo>
                    <a:pt x="166" y="556"/>
                  </a:lnTo>
                  <a:lnTo>
                    <a:pt x="109" y="546"/>
                  </a:lnTo>
                  <a:lnTo>
                    <a:pt x="90" y="536"/>
                  </a:lnTo>
                  <a:lnTo>
                    <a:pt x="85" y="532"/>
                  </a:lnTo>
                  <a:lnTo>
                    <a:pt x="77" y="537"/>
                  </a:lnTo>
                  <a:lnTo>
                    <a:pt x="73" y="543"/>
                  </a:lnTo>
                  <a:lnTo>
                    <a:pt x="81" y="569"/>
                  </a:lnTo>
                  <a:lnTo>
                    <a:pt x="91" y="583"/>
                  </a:lnTo>
                  <a:lnTo>
                    <a:pt x="136" y="618"/>
                  </a:lnTo>
                  <a:lnTo>
                    <a:pt x="182" y="640"/>
                  </a:lnTo>
                  <a:lnTo>
                    <a:pt x="195" y="649"/>
                  </a:lnTo>
                  <a:lnTo>
                    <a:pt x="230" y="663"/>
                  </a:lnTo>
                  <a:lnTo>
                    <a:pt x="260" y="671"/>
                  </a:lnTo>
                  <a:lnTo>
                    <a:pt x="270" y="672"/>
                  </a:lnTo>
                  <a:lnTo>
                    <a:pt x="290" y="676"/>
                  </a:lnTo>
                  <a:lnTo>
                    <a:pt x="303" y="677"/>
                  </a:lnTo>
                  <a:lnTo>
                    <a:pt x="317" y="680"/>
                  </a:lnTo>
                  <a:lnTo>
                    <a:pt x="399" y="673"/>
                  </a:lnTo>
                  <a:lnTo>
                    <a:pt x="448" y="662"/>
                  </a:lnTo>
                  <a:lnTo>
                    <a:pt x="474" y="654"/>
                  </a:lnTo>
                  <a:lnTo>
                    <a:pt x="480" y="654"/>
                  </a:lnTo>
                  <a:lnTo>
                    <a:pt x="544" y="611"/>
                  </a:lnTo>
                  <a:lnTo>
                    <a:pt x="587" y="567"/>
                  </a:lnTo>
                  <a:lnTo>
                    <a:pt x="592" y="555"/>
                  </a:lnTo>
                  <a:lnTo>
                    <a:pt x="600" y="546"/>
                  </a:lnTo>
                  <a:lnTo>
                    <a:pt x="619" y="499"/>
                  </a:lnTo>
                  <a:lnTo>
                    <a:pt x="624" y="478"/>
                  </a:lnTo>
                  <a:lnTo>
                    <a:pt x="622" y="441"/>
                  </a:lnTo>
                  <a:lnTo>
                    <a:pt x="615" y="418"/>
                  </a:lnTo>
                  <a:lnTo>
                    <a:pt x="607" y="404"/>
                  </a:lnTo>
                  <a:lnTo>
                    <a:pt x="572" y="375"/>
                  </a:lnTo>
                  <a:lnTo>
                    <a:pt x="574" y="369"/>
                  </a:lnTo>
                  <a:lnTo>
                    <a:pt x="625" y="368"/>
                  </a:lnTo>
                  <a:lnTo>
                    <a:pt x="630" y="371"/>
                  </a:lnTo>
                  <a:lnTo>
                    <a:pt x="655" y="371"/>
                  </a:lnTo>
                  <a:lnTo>
                    <a:pt x="684" y="381"/>
                  </a:lnTo>
                  <a:lnTo>
                    <a:pt x="687" y="391"/>
                  </a:lnTo>
                  <a:lnTo>
                    <a:pt x="692" y="405"/>
                  </a:lnTo>
                  <a:lnTo>
                    <a:pt x="694" y="441"/>
                  </a:lnTo>
                  <a:lnTo>
                    <a:pt x="692" y="462"/>
                  </a:lnTo>
                  <a:lnTo>
                    <a:pt x="684" y="485"/>
                  </a:lnTo>
                  <a:lnTo>
                    <a:pt x="683" y="492"/>
                  </a:lnTo>
                  <a:lnTo>
                    <a:pt x="657" y="532"/>
                  </a:lnTo>
                  <a:lnTo>
                    <a:pt x="648" y="560"/>
                  </a:lnTo>
                  <a:lnTo>
                    <a:pt x="647" y="577"/>
                  </a:lnTo>
                  <a:lnTo>
                    <a:pt x="643" y="589"/>
                  </a:lnTo>
                  <a:lnTo>
                    <a:pt x="648" y="607"/>
                  </a:lnTo>
                  <a:lnTo>
                    <a:pt x="615" y="622"/>
                  </a:lnTo>
                  <a:lnTo>
                    <a:pt x="606" y="627"/>
                  </a:lnTo>
                  <a:lnTo>
                    <a:pt x="597" y="631"/>
                  </a:lnTo>
                  <a:lnTo>
                    <a:pt x="579" y="643"/>
                  </a:lnTo>
                  <a:lnTo>
                    <a:pt x="556" y="664"/>
                  </a:lnTo>
                  <a:lnTo>
                    <a:pt x="548" y="681"/>
                  </a:lnTo>
                  <a:lnTo>
                    <a:pt x="547" y="691"/>
                  </a:lnTo>
                  <a:lnTo>
                    <a:pt x="519" y="687"/>
                  </a:lnTo>
                  <a:lnTo>
                    <a:pt x="490" y="687"/>
                  </a:lnTo>
                  <a:lnTo>
                    <a:pt x="470" y="694"/>
                  </a:lnTo>
                  <a:lnTo>
                    <a:pt x="462" y="701"/>
                  </a:lnTo>
                  <a:lnTo>
                    <a:pt x="456" y="701"/>
                  </a:lnTo>
                  <a:lnTo>
                    <a:pt x="436" y="713"/>
                  </a:lnTo>
                  <a:lnTo>
                    <a:pt x="424" y="728"/>
                  </a:lnTo>
                  <a:lnTo>
                    <a:pt x="421" y="743"/>
                  </a:lnTo>
                  <a:lnTo>
                    <a:pt x="392" y="723"/>
                  </a:lnTo>
                  <a:lnTo>
                    <a:pt x="381" y="719"/>
                  </a:lnTo>
                  <a:lnTo>
                    <a:pt x="368" y="719"/>
                  </a:lnTo>
                  <a:lnTo>
                    <a:pt x="356" y="715"/>
                  </a:lnTo>
                  <a:lnTo>
                    <a:pt x="282" y="717"/>
                  </a:lnTo>
                  <a:lnTo>
                    <a:pt x="262" y="721"/>
                  </a:lnTo>
                  <a:lnTo>
                    <a:pt x="249" y="731"/>
                  </a:lnTo>
                  <a:lnTo>
                    <a:pt x="246" y="718"/>
                  </a:lnTo>
                  <a:lnTo>
                    <a:pt x="230" y="691"/>
                  </a:lnTo>
                  <a:lnTo>
                    <a:pt x="217" y="683"/>
                  </a:lnTo>
                  <a:lnTo>
                    <a:pt x="199" y="673"/>
                  </a:lnTo>
                  <a:lnTo>
                    <a:pt x="191" y="664"/>
                  </a:lnTo>
                  <a:lnTo>
                    <a:pt x="168" y="660"/>
                  </a:lnTo>
                  <a:lnTo>
                    <a:pt x="153" y="653"/>
                  </a:lnTo>
                  <a:lnTo>
                    <a:pt x="135" y="653"/>
                  </a:lnTo>
                  <a:lnTo>
                    <a:pt x="129" y="655"/>
                  </a:lnTo>
                  <a:lnTo>
                    <a:pt x="122" y="655"/>
                  </a:lnTo>
                  <a:lnTo>
                    <a:pt x="105" y="667"/>
                  </a:lnTo>
                  <a:lnTo>
                    <a:pt x="105" y="650"/>
                  </a:lnTo>
                  <a:lnTo>
                    <a:pt x="109" y="618"/>
                  </a:lnTo>
                  <a:lnTo>
                    <a:pt x="102" y="608"/>
                  </a:lnTo>
                  <a:lnTo>
                    <a:pt x="94" y="603"/>
                  </a:lnTo>
                  <a:lnTo>
                    <a:pt x="84" y="583"/>
                  </a:lnTo>
                  <a:lnTo>
                    <a:pt x="75" y="560"/>
                  </a:lnTo>
                  <a:lnTo>
                    <a:pt x="66" y="545"/>
                  </a:lnTo>
                  <a:lnTo>
                    <a:pt x="58" y="522"/>
                  </a:lnTo>
                  <a:lnTo>
                    <a:pt x="45" y="505"/>
                  </a:lnTo>
                  <a:lnTo>
                    <a:pt x="9" y="476"/>
                  </a:lnTo>
                  <a:lnTo>
                    <a:pt x="5" y="476"/>
                  </a:lnTo>
                  <a:lnTo>
                    <a:pt x="5" y="471"/>
                  </a:lnTo>
                  <a:lnTo>
                    <a:pt x="22" y="441"/>
                  </a:lnTo>
                  <a:lnTo>
                    <a:pt x="31" y="396"/>
                  </a:lnTo>
                  <a:lnTo>
                    <a:pt x="27" y="379"/>
                  </a:lnTo>
                  <a:lnTo>
                    <a:pt x="27" y="369"/>
                  </a:lnTo>
                  <a:lnTo>
                    <a:pt x="23" y="365"/>
                  </a:lnTo>
                  <a:lnTo>
                    <a:pt x="23" y="359"/>
                  </a:lnTo>
                  <a:lnTo>
                    <a:pt x="6" y="346"/>
                  </a:lnTo>
                  <a:lnTo>
                    <a:pt x="3" y="344"/>
                  </a:lnTo>
                  <a:lnTo>
                    <a:pt x="0" y="342"/>
                  </a:lnTo>
                  <a:lnTo>
                    <a:pt x="4" y="335"/>
                  </a:lnTo>
                  <a:lnTo>
                    <a:pt x="22" y="313"/>
                  </a:lnTo>
                  <a:lnTo>
                    <a:pt x="42" y="274"/>
                  </a:lnTo>
                  <a:lnTo>
                    <a:pt x="48" y="249"/>
                  </a:lnTo>
                  <a:lnTo>
                    <a:pt x="45" y="221"/>
                  </a:lnTo>
                  <a:lnTo>
                    <a:pt x="37" y="203"/>
                  </a:lnTo>
                  <a:lnTo>
                    <a:pt x="37" y="201"/>
                  </a:lnTo>
                  <a:lnTo>
                    <a:pt x="66" y="196"/>
                  </a:lnTo>
                  <a:lnTo>
                    <a:pt x="85" y="174"/>
                  </a:lnTo>
                  <a:lnTo>
                    <a:pt x="87" y="170"/>
                  </a:lnTo>
                  <a:lnTo>
                    <a:pt x="148" y="115"/>
                  </a:lnTo>
                  <a:lnTo>
                    <a:pt x="158" y="96"/>
                  </a:lnTo>
                  <a:lnTo>
                    <a:pt x="161" y="81"/>
                  </a:lnTo>
                  <a:lnTo>
                    <a:pt x="157" y="65"/>
                  </a:lnTo>
                  <a:lnTo>
                    <a:pt x="190" y="72"/>
                  </a:lnTo>
                  <a:lnTo>
                    <a:pt x="214" y="72"/>
                  </a:lnTo>
                  <a:lnTo>
                    <a:pt x="231" y="77"/>
                  </a:lnTo>
                  <a:lnTo>
                    <a:pt x="244" y="73"/>
                  </a:lnTo>
                  <a:lnTo>
                    <a:pt x="268" y="59"/>
                  </a:lnTo>
                  <a:lnTo>
                    <a:pt x="280" y="55"/>
                  </a:lnTo>
                  <a:lnTo>
                    <a:pt x="308" y="36"/>
                  </a:lnTo>
                  <a:lnTo>
                    <a:pt x="326" y="23"/>
                  </a:lnTo>
                  <a:lnTo>
                    <a:pt x="335" y="0"/>
                  </a:lnTo>
                  <a:lnTo>
                    <a:pt x="362" y="29"/>
                  </a:lnTo>
                  <a:lnTo>
                    <a:pt x="400" y="55"/>
                  </a:lnTo>
                  <a:close/>
                </a:path>
              </a:pathLst>
            </a:custGeom>
            <a:solidFill>
              <a:srgbClr val="66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47" name="Freeform 277"/>
            <p:cNvSpPr>
              <a:spLocks noEditPoints="1"/>
            </p:cNvSpPr>
            <p:nvPr/>
          </p:nvSpPr>
          <p:spPr bwMode="auto">
            <a:xfrm>
              <a:off x="1164" y="376"/>
              <a:ext cx="510" cy="472"/>
            </a:xfrm>
            <a:custGeom>
              <a:avLst/>
              <a:gdLst>
                <a:gd name="T0" fmla="*/ 507 w 510"/>
                <a:gd name="T1" fmla="*/ 217 h 472"/>
                <a:gd name="T2" fmla="*/ 499 w 510"/>
                <a:gd name="T3" fmla="*/ 180 h 472"/>
                <a:gd name="T4" fmla="*/ 485 w 510"/>
                <a:gd name="T5" fmla="*/ 145 h 472"/>
                <a:gd name="T6" fmla="*/ 467 w 510"/>
                <a:gd name="T7" fmla="*/ 113 h 472"/>
                <a:gd name="T8" fmla="*/ 445 w 510"/>
                <a:gd name="T9" fmla="*/ 84 h 472"/>
                <a:gd name="T10" fmla="*/ 418 w 510"/>
                <a:gd name="T11" fmla="*/ 59 h 472"/>
                <a:gd name="T12" fmla="*/ 388 w 510"/>
                <a:gd name="T13" fmla="*/ 37 h 472"/>
                <a:gd name="T14" fmla="*/ 355 w 510"/>
                <a:gd name="T15" fmla="*/ 20 h 472"/>
                <a:gd name="T16" fmla="*/ 319 w 510"/>
                <a:gd name="T17" fmla="*/ 9 h 472"/>
                <a:gd name="T18" fmla="*/ 282 w 510"/>
                <a:gd name="T19" fmla="*/ 2 h 472"/>
                <a:gd name="T20" fmla="*/ 243 w 510"/>
                <a:gd name="T21" fmla="*/ 1 h 472"/>
                <a:gd name="T22" fmla="*/ 205 w 510"/>
                <a:gd name="T23" fmla="*/ 5 h 472"/>
                <a:gd name="T24" fmla="*/ 168 w 510"/>
                <a:gd name="T25" fmla="*/ 16 h 472"/>
                <a:gd name="T26" fmla="*/ 134 w 510"/>
                <a:gd name="T27" fmla="*/ 31 h 472"/>
                <a:gd name="T28" fmla="*/ 104 w 510"/>
                <a:gd name="T29" fmla="*/ 51 h 472"/>
                <a:gd name="T30" fmla="*/ 76 w 510"/>
                <a:gd name="T31" fmla="*/ 76 h 472"/>
                <a:gd name="T32" fmla="*/ 51 w 510"/>
                <a:gd name="T33" fmla="*/ 103 h 472"/>
                <a:gd name="T34" fmla="*/ 31 w 510"/>
                <a:gd name="T35" fmla="*/ 134 h 472"/>
                <a:gd name="T36" fmla="*/ 16 w 510"/>
                <a:gd name="T37" fmla="*/ 168 h 472"/>
                <a:gd name="T38" fmla="*/ 6 w 510"/>
                <a:gd name="T39" fmla="*/ 204 h 472"/>
                <a:gd name="T40" fmla="*/ 2 w 510"/>
                <a:gd name="T41" fmla="*/ 243 h 472"/>
                <a:gd name="T42" fmla="*/ 3 w 510"/>
                <a:gd name="T43" fmla="*/ 282 h 472"/>
                <a:gd name="T44" fmla="*/ 9 w 510"/>
                <a:gd name="T45" fmla="*/ 319 h 472"/>
                <a:gd name="T46" fmla="*/ 21 w 510"/>
                <a:gd name="T47" fmla="*/ 355 h 472"/>
                <a:gd name="T48" fmla="*/ 38 w 510"/>
                <a:gd name="T49" fmla="*/ 388 h 472"/>
                <a:gd name="T50" fmla="*/ 59 w 510"/>
                <a:gd name="T51" fmla="*/ 418 h 472"/>
                <a:gd name="T52" fmla="*/ 84 w 510"/>
                <a:gd name="T53" fmla="*/ 445 h 472"/>
                <a:gd name="T54" fmla="*/ 113 w 510"/>
                <a:gd name="T55" fmla="*/ 467 h 472"/>
                <a:gd name="T56" fmla="*/ 168 w 510"/>
                <a:gd name="T57" fmla="*/ 472 h 472"/>
                <a:gd name="T58" fmla="*/ 156 w 510"/>
                <a:gd name="T59" fmla="*/ 465 h 472"/>
                <a:gd name="T60" fmla="*/ 126 w 510"/>
                <a:gd name="T61" fmla="*/ 448 h 472"/>
                <a:gd name="T62" fmla="*/ 100 w 510"/>
                <a:gd name="T63" fmla="*/ 428 h 472"/>
                <a:gd name="T64" fmla="*/ 77 w 510"/>
                <a:gd name="T65" fmla="*/ 403 h 472"/>
                <a:gd name="T66" fmla="*/ 58 w 510"/>
                <a:gd name="T67" fmla="*/ 375 h 472"/>
                <a:gd name="T68" fmla="*/ 42 w 510"/>
                <a:gd name="T69" fmla="*/ 346 h 472"/>
                <a:gd name="T70" fmla="*/ 31 w 510"/>
                <a:gd name="T71" fmla="*/ 314 h 472"/>
                <a:gd name="T72" fmla="*/ 25 w 510"/>
                <a:gd name="T73" fmla="*/ 280 h 472"/>
                <a:gd name="T74" fmla="*/ 24 w 510"/>
                <a:gd name="T75" fmla="*/ 244 h 472"/>
                <a:gd name="T76" fmla="*/ 29 w 510"/>
                <a:gd name="T77" fmla="*/ 209 h 472"/>
                <a:gd name="T78" fmla="*/ 38 w 510"/>
                <a:gd name="T79" fmla="*/ 176 h 472"/>
                <a:gd name="T80" fmla="*/ 51 w 510"/>
                <a:gd name="T81" fmla="*/ 145 h 472"/>
                <a:gd name="T82" fmla="*/ 70 w 510"/>
                <a:gd name="T83" fmla="*/ 117 h 472"/>
                <a:gd name="T84" fmla="*/ 92 w 510"/>
                <a:gd name="T85" fmla="*/ 92 h 472"/>
                <a:gd name="T86" fmla="*/ 117 w 510"/>
                <a:gd name="T87" fmla="*/ 70 h 472"/>
                <a:gd name="T88" fmla="*/ 145 w 510"/>
                <a:gd name="T89" fmla="*/ 51 h 472"/>
                <a:gd name="T90" fmla="*/ 176 w 510"/>
                <a:gd name="T91" fmla="*/ 37 h 472"/>
                <a:gd name="T92" fmla="*/ 209 w 510"/>
                <a:gd name="T93" fmla="*/ 29 h 472"/>
                <a:gd name="T94" fmla="*/ 244 w 510"/>
                <a:gd name="T95" fmla="*/ 24 h 472"/>
                <a:gd name="T96" fmla="*/ 279 w 510"/>
                <a:gd name="T97" fmla="*/ 25 h 472"/>
                <a:gd name="T98" fmla="*/ 314 w 510"/>
                <a:gd name="T99" fmla="*/ 31 h 472"/>
                <a:gd name="T100" fmla="*/ 346 w 510"/>
                <a:gd name="T101" fmla="*/ 42 h 472"/>
                <a:gd name="T102" fmla="*/ 376 w 510"/>
                <a:gd name="T103" fmla="*/ 58 h 472"/>
                <a:gd name="T104" fmla="*/ 419 w 510"/>
                <a:gd name="T105" fmla="*/ 92 h 472"/>
                <a:gd name="T106" fmla="*/ 454 w 510"/>
                <a:gd name="T107" fmla="*/ 135 h 472"/>
                <a:gd name="T108" fmla="*/ 469 w 510"/>
                <a:gd name="T109" fmla="*/ 165 h 472"/>
                <a:gd name="T110" fmla="*/ 480 w 510"/>
                <a:gd name="T111" fmla="*/ 198 h 472"/>
                <a:gd name="T112" fmla="*/ 495 w 510"/>
                <a:gd name="T113" fmla="*/ 224 h 472"/>
                <a:gd name="T114" fmla="*/ 506 w 510"/>
                <a:gd name="T115" fmla="*/ 304 h 472"/>
                <a:gd name="T116" fmla="*/ 489 w 510"/>
                <a:gd name="T117" fmla="*/ 283 h 4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510" h="472">
                  <a:moveTo>
                    <a:pt x="510" y="235"/>
                  </a:moveTo>
                  <a:lnTo>
                    <a:pt x="510" y="230"/>
                  </a:lnTo>
                  <a:lnTo>
                    <a:pt x="507" y="217"/>
                  </a:lnTo>
                  <a:lnTo>
                    <a:pt x="505" y="204"/>
                  </a:lnTo>
                  <a:lnTo>
                    <a:pt x="503" y="192"/>
                  </a:lnTo>
                  <a:lnTo>
                    <a:pt x="499" y="180"/>
                  </a:lnTo>
                  <a:lnTo>
                    <a:pt x="496" y="168"/>
                  </a:lnTo>
                  <a:lnTo>
                    <a:pt x="490" y="156"/>
                  </a:lnTo>
                  <a:lnTo>
                    <a:pt x="485" y="145"/>
                  </a:lnTo>
                  <a:lnTo>
                    <a:pt x="480" y="134"/>
                  </a:lnTo>
                  <a:lnTo>
                    <a:pt x="473" y="123"/>
                  </a:lnTo>
                  <a:lnTo>
                    <a:pt x="467" y="113"/>
                  </a:lnTo>
                  <a:lnTo>
                    <a:pt x="460" y="103"/>
                  </a:lnTo>
                  <a:lnTo>
                    <a:pt x="452" y="94"/>
                  </a:lnTo>
                  <a:lnTo>
                    <a:pt x="445" y="84"/>
                  </a:lnTo>
                  <a:lnTo>
                    <a:pt x="436" y="76"/>
                  </a:lnTo>
                  <a:lnTo>
                    <a:pt x="427" y="67"/>
                  </a:lnTo>
                  <a:lnTo>
                    <a:pt x="418" y="59"/>
                  </a:lnTo>
                  <a:lnTo>
                    <a:pt x="409" y="51"/>
                  </a:lnTo>
                  <a:lnTo>
                    <a:pt x="398" y="44"/>
                  </a:lnTo>
                  <a:lnTo>
                    <a:pt x="388" y="37"/>
                  </a:lnTo>
                  <a:lnTo>
                    <a:pt x="378" y="31"/>
                  </a:lnTo>
                  <a:lnTo>
                    <a:pt x="366" y="26"/>
                  </a:lnTo>
                  <a:lnTo>
                    <a:pt x="355" y="20"/>
                  </a:lnTo>
                  <a:lnTo>
                    <a:pt x="344" y="16"/>
                  </a:lnTo>
                  <a:lnTo>
                    <a:pt x="332" y="12"/>
                  </a:lnTo>
                  <a:lnTo>
                    <a:pt x="319" y="9"/>
                  </a:lnTo>
                  <a:lnTo>
                    <a:pt x="308" y="5"/>
                  </a:lnTo>
                  <a:lnTo>
                    <a:pt x="295" y="3"/>
                  </a:lnTo>
                  <a:lnTo>
                    <a:pt x="282" y="2"/>
                  </a:lnTo>
                  <a:lnTo>
                    <a:pt x="269" y="1"/>
                  </a:lnTo>
                  <a:lnTo>
                    <a:pt x="256" y="0"/>
                  </a:lnTo>
                  <a:lnTo>
                    <a:pt x="243" y="1"/>
                  </a:lnTo>
                  <a:lnTo>
                    <a:pt x="230" y="2"/>
                  </a:lnTo>
                  <a:lnTo>
                    <a:pt x="217" y="3"/>
                  </a:lnTo>
                  <a:lnTo>
                    <a:pt x="205" y="5"/>
                  </a:lnTo>
                  <a:lnTo>
                    <a:pt x="192" y="9"/>
                  </a:lnTo>
                  <a:lnTo>
                    <a:pt x="180" y="12"/>
                  </a:lnTo>
                  <a:lnTo>
                    <a:pt x="168" y="16"/>
                  </a:lnTo>
                  <a:lnTo>
                    <a:pt x="157" y="20"/>
                  </a:lnTo>
                  <a:lnTo>
                    <a:pt x="145" y="26"/>
                  </a:lnTo>
                  <a:lnTo>
                    <a:pt x="134" y="31"/>
                  </a:lnTo>
                  <a:lnTo>
                    <a:pt x="124" y="37"/>
                  </a:lnTo>
                  <a:lnTo>
                    <a:pt x="113" y="44"/>
                  </a:lnTo>
                  <a:lnTo>
                    <a:pt x="104" y="51"/>
                  </a:lnTo>
                  <a:lnTo>
                    <a:pt x="94" y="59"/>
                  </a:lnTo>
                  <a:lnTo>
                    <a:pt x="84" y="67"/>
                  </a:lnTo>
                  <a:lnTo>
                    <a:pt x="76" y="76"/>
                  </a:lnTo>
                  <a:lnTo>
                    <a:pt x="67" y="84"/>
                  </a:lnTo>
                  <a:lnTo>
                    <a:pt x="59" y="94"/>
                  </a:lnTo>
                  <a:lnTo>
                    <a:pt x="51" y="103"/>
                  </a:lnTo>
                  <a:lnTo>
                    <a:pt x="44" y="113"/>
                  </a:lnTo>
                  <a:lnTo>
                    <a:pt x="38" y="123"/>
                  </a:lnTo>
                  <a:lnTo>
                    <a:pt x="31" y="134"/>
                  </a:lnTo>
                  <a:lnTo>
                    <a:pt x="26" y="145"/>
                  </a:lnTo>
                  <a:lnTo>
                    <a:pt x="21" y="156"/>
                  </a:lnTo>
                  <a:lnTo>
                    <a:pt x="16" y="168"/>
                  </a:lnTo>
                  <a:lnTo>
                    <a:pt x="12" y="180"/>
                  </a:lnTo>
                  <a:lnTo>
                    <a:pt x="9" y="192"/>
                  </a:lnTo>
                  <a:lnTo>
                    <a:pt x="6" y="204"/>
                  </a:lnTo>
                  <a:lnTo>
                    <a:pt x="4" y="217"/>
                  </a:lnTo>
                  <a:lnTo>
                    <a:pt x="3" y="230"/>
                  </a:lnTo>
                  <a:lnTo>
                    <a:pt x="2" y="243"/>
                  </a:lnTo>
                  <a:lnTo>
                    <a:pt x="0" y="255"/>
                  </a:lnTo>
                  <a:lnTo>
                    <a:pt x="2" y="269"/>
                  </a:lnTo>
                  <a:lnTo>
                    <a:pt x="3" y="282"/>
                  </a:lnTo>
                  <a:lnTo>
                    <a:pt x="4" y="295"/>
                  </a:lnTo>
                  <a:lnTo>
                    <a:pt x="6" y="307"/>
                  </a:lnTo>
                  <a:lnTo>
                    <a:pt x="9" y="319"/>
                  </a:lnTo>
                  <a:lnTo>
                    <a:pt x="12" y="332"/>
                  </a:lnTo>
                  <a:lnTo>
                    <a:pt x="16" y="344"/>
                  </a:lnTo>
                  <a:lnTo>
                    <a:pt x="21" y="355"/>
                  </a:lnTo>
                  <a:lnTo>
                    <a:pt x="26" y="366"/>
                  </a:lnTo>
                  <a:lnTo>
                    <a:pt x="31" y="378"/>
                  </a:lnTo>
                  <a:lnTo>
                    <a:pt x="38" y="388"/>
                  </a:lnTo>
                  <a:lnTo>
                    <a:pt x="44" y="398"/>
                  </a:lnTo>
                  <a:lnTo>
                    <a:pt x="51" y="408"/>
                  </a:lnTo>
                  <a:lnTo>
                    <a:pt x="59" y="418"/>
                  </a:lnTo>
                  <a:lnTo>
                    <a:pt x="67" y="428"/>
                  </a:lnTo>
                  <a:lnTo>
                    <a:pt x="76" y="436"/>
                  </a:lnTo>
                  <a:lnTo>
                    <a:pt x="84" y="445"/>
                  </a:lnTo>
                  <a:lnTo>
                    <a:pt x="94" y="452"/>
                  </a:lnTo>
                  <a:lnTo>
                    <a:pt x="104" y="459"/>
                  </a:lnTo>
                  <a:lnTo>
                    <a:pt x="113" y="467"/>
                  </a:lnTo>
                  <a:lnTo>
                    <a:pt x="121" y="472"/>
                  </a:lnTo>
                  <a:lnTo>
                    <a:pt x="131" y="472"/>
                  </a:lnTo>
                  <a:lnTo>
                    <a:pt x="168" y="472"/>
                  </a:lnTo>
                  <a:lnTo>
                    <a:pt x="172" y="471"/>
                  </a:lnTo>
                  <a:lnTo>
                    <a:pt x="165" y="469"/>
                  </a:lnTo>
                  <a:lnTo>
                    <a:pt x="156" y="465"/>
                  </a:lnTo>
                  <a:lnTo>
                    <a:pt x="145" y="459"/>
                  </a:lnTo>
                  <a:lnTo>
                    <a:pt x="135" y="454"/>
                  </a:lnTo>
                  <a:lnTo>
                    <a:pt x="126" y="448"/>
                  </a:lnTo>
                  <a:lnTo>
                    <a:pt x="117" y="441"/>
                  </a:lnTo>
                  <a:lnTo>
                    <a:pt x="109" y="435"/>
                  </a:lnTo>
                  <a:lnTo>
                    <a:pt x="100" y="428"/>
                  </a:lnTo>
                  <a:lnTo>
                    <a:pt x="92" y="419"/>
                  </a:lnTo>
                  <a:lnTo>
                    <a:pt x="84" y="412"/>
                  </a:lnTo>
                  <a:lnTo>
                    <a:pt x="77" y="403"/>
                  </a:lnTo>
                  <a:lnTo>
                    <a:pt x="70" y="395"/>
                  </a:lnTo>
                  <a:lnTo>
                    <a:pt x="63" y="385"/>
                  </a:lnTo>
                  <a:lnTo>
                    <a:pt x="58" y="375"/>
                  </a:lnTo>
                  <a:lnTo>
                    <a:pt x="51" y="366"/>
                  </a:lnTo>
                  <a:lnTo>
                    <a:pt x="47" y="356"/>
                  </a:lnTo>
                  <a:lnTo>
                    <a:pt x="42" y="346"/>
                  </a:lnTo>
                  <a:lnTo>
                    <a:pt x="38" y="335"/>
                  </a:lnTo>
                  <a:lnTo>
                    <a:pt x="34" y="324"/>
                  </a:lnTo>
                  <a:lnTo>
                    <a:pt x="31" y="314"/>
                  </a:lnTo>
                  <a:lnTo>
                    <a:pt x="29" y="302"/>
                  </a:lnTo>
                  <a:lnTo>
                    <a:pt x="27" y="290"/>
                  </a:lnTo>
                  <a:lnTo>
                    <a:pt x="25" y="280"/>
                  </a:lnTo>
                  <a:lnTo>
                    <a:pt x="24" y="267"/>
                  </a:lnTo>
                  <a:lnTo>
                    <a:pt x="24" y="255"/>
                  </a:lnTo>
                  <a:lnTo>
                    <a:pt x="24" y="244"/>
                  </a:lnTo>
                  <a:lnTo>
                    <a:pt x="25" y="232"/>
                  </a:lnTo>
                  <a:lnTo>
                    <a:pt x="27" y="220"/>
                  </a:lnTo>
                  <a:lnTo>
                    <a:pt x="29" y="209"/>
                  </a:lnTo>
                  <a:lnTo>
                    <a:pt x="31" y="198"/>
                  </a:lnTo>
                  <a:lnTo>
                    <a:pt x="34" y="186"/>
                  </a:lnTo>
                  <a:lnTo>
                    <a:pt x="38" y="176"/>
                  </a:lnTo>
                  <a:lnTo>
                    <a:pt x="42" y="165"/>
                  </a:lnTo>
                  <a:lnTo>
                    <a:pt x="47" y="155"/>
                  </a:lnTo>
                  <a:lnTo>
                    <a:pt x="51" y="145"/>
                  </a:lnTo>
                  <a:lnTo>
                    <a:pt x="58" y="135"/>
                  </a:lnTo>
                  <a:lnTo>
                    <a:pt x="63" y="126"/>
                  </a:lnTo>
                  <a:lnTo>
                    <a:pt x="70" y="117"/>
                  </a:lnTo>
                  <a:lnTo>
                    <a:pt x="77" y="109"/>
                  </a:lnTo>
                  <a:lnTo>
                    <a:pt x="84" y="100"/>
                  </a:lnTo>
                  <a:lnTo>
                    <a:pt x="92" y="92"/>
                  </a:lnTo>
                  <a:lnTo>
                    <a:pt x="100" y="84"/>
                  </a:lnTo>
                  <a:lnTo>
                    <a:pt x="109" y="77"/>
                  </a:lnTo>
                  <a:lnTo>
                    <a:pt x="117" y="70"/>
                  </a:lnTo>
                  <a:lnTo>
                    <a:pt x="126" y="63"/>
                  </a:lnTo>
                  <a:lnTo>
                    <a:pt x="135" y="58"/>
                  </a:lnTo>
                  <a:lnTo>
                    <a:pt x="145" y="51"/>
                  </a:lnTo>
                  <a:lnTo>
                    <a:pt x="156" y="47"/>
                  </a:lnTo>
                  <a:lnTo>
                    <a:pt x="165" y="42"/>
                  </a:lnTo>
                  <a:lnTo>
                    <a:pt x="176" y="37"/>
                  </a:lnTo>
                  <a:lnTo>
                    <a:pt x="186" y="34"/>
                  </a:lnTo>
                  <a:lnTo>
                    <a:pt x="198" y="31"/>
                  </a:lnTo>
                  <a:lnTo>
                    <a:pt x="209" y="29"/>
                  </a:lnTo>
                  <a:lnTo>
                    <a:pt x="220" y="27"/>
                  </a:lnTo>
                  <a:lnTo>
                    <a:pt x="232" y="25"/>
                  </a:lnTo>
                  <a:lnTo>
                    <a:pt x="244" y="24"/>
                  </a:lnTo>
                  <a:lnTo>
                    <a:pt x="256" y="24"/>
                  </a:lnTo>
                  <a:lnTo>
                    <a:pt x="267" y="24"/>
                  </a:lnTo>
                  <a:lnTo>
                    <a:pt x="279" y="25"/>
                  </a:lnTo>
                  <a:lnTo>
                    <a:pt x="291" y="27"/>
                  </a:lnTo>
                  <a:lnTo>
                    <a:pt x="302" y="29"/>
                  </a:lnTo>
                  <a:lnTo>
                    <a:pt x="314" y="31"/>
                  </a:lnTo>
                  <a:lnTo>
                    <a:pt x="325" y="34"/>
                  </a:lnTo>
                  <a:lnTo>
                    <a:pt x="335" y="37"/>
                  </a:lnTo>
                  <a:lnTo>
                    <a:pt x="346" y="42"/>
                  </a:lnTo>
                  <a:lnTo>
                    <a:pt x="357" y="47"/>
                  </a:lnTo>
                  <a:lnTo>
                    <a:pt x="366" y="51"/>
                  </a:lnTo>
                  <a:lnTo>
                    <a:pt x="376" y="58"/>
                  </a:lnTo>
                  <a:lnTo>
                    <a:pt x="385" y="63"/>
                  </a:lnTo>
                  <a:lnTo>
                    <a:pt x="403" y="77"/>
                  </a:lnTo>
                  <a:lnTo>
                    <a:pt x="419" y="92"/>
                  </a:lnTo>
                  <a:lnTo>
                    <a:pt x="434" y="109"/>
                  </a:lnTo>
                  <a:lnTo>
                    <a:pt x="448" y="126"/>
                  </a:lnTo>
                  <a:lnTo>
                    <a:pt x="454" y="135"/>
                  </a:lnTo>
                  <a:lnTo>
                    <a:pt x="460" y="145"/>
                  </a:lnTo>
                  <a:lnTo>
                    <a:pt x="465" y="155"/>
                  </a:lnTo>
                  <a:lnTo>
                    <a:pt x="469" y="165"/>
                  </a:lnTo>
                  <a:lnTo>
                    <a:pt x="473" y="176"/>
                  </a:lnTo>
                  <a:lnTo>
                    <a:pt x="477" y="186"/>
                  </a:lnTo>
                  <a:lnTo>
                    <a:pt x="480" y="198"/>
                  </a:lnTo>
                  <a:lnTo>
                    <a:pt x="482" y="203"/>
                  </a:lnTo>
                  <a:lnTo>
                    <a:pt x="486" y="217"/>
                  </a:lnTo>
                  <a:lnTo>
                    <a:pt x="495" y="224"/>
                  </a:lnTo>
                  <a:lnTo>
                    <a:pt x="498" y="233"/>
                  </a:lnTo>
                  <a:lnTo>
                    <a:pt x="510" y="235"/>
                  </a:lnTo>
                  <a:close/>
                  <a:moveTo>
                    <a:pt x="506" y="304"/>
                  </a:moveTo>
                  <a:lnTo>
                    <a:pt x="507" y="295"/>
                  </a:lnTo>
                  <a:lnTo>
                    <a:pt x="510" y="283"/>
                  </a:lnTo>
                  <a:lnTo>
                    <a:pt x="489" y="283"/>
                  </a:lnTo>
                  <a:lnTo>
                    <a:pt x="487" y="289"/>
                  </a:lnTo>
                  <a:lnTo>
                    <a:pt x="506" y="304"/>
                  </a:lnTo>
                  <a:close/>
                </a:path>
              </a:pathLst>
            </a:custGeom>
            <a:solidFill>
              <a:srgbClr val="6A9D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48" name="Freeform 278"/>
            <p:cNvSpPr>
              <a:spLocks noEditPoints="1"/>
            </p:cNvSpPr>
            <p:nvPr/>
          </p:nvSpPr>
          <p:spPr bwMode="auto">
            <a:xfrm>
              <a:off x="1188" y="400"/>
              <a:ext cx="458" cy="447"/>
            </a:xfrm>
            <a:custGeom>
              <a:avLst/>
              <a:gdLst>
                <a:gd name="T0" fmla="*/ 453 w 458"/>
                <a:gd name="T1" fmla="*/ 162 h 447"/>
                <a:gd name="T2" fmla="*/ 441 w 458"/>
                <a:gd name="T3" fmla="*/ 131 h 447"/>
                <a:gd name="T4" fmla="*/ 424 w 458"/>
                <a:gd name="T5" fmla="*/ 102 h 447"/>
                <a:gd name="T6" fmla="*/ 379 w 458"/>
                <a:gd name="T7" fmla="*/ 53 h 447"/>
                <a:gd name="T8" fmla="*/ 342 w 458"/>
                <a:gd name="T9" fmla="*/ 27 h 447"/>
                <a:gd name="T10" fmla="*/ 311 w 458"/>
                <a:gd name="T11" fmla="*/ 13 h 447"/>
                <a:gd name="T12" fmla="*/ 278 w 458"/>
                <a:gd name="T13" fmla="*/ 5 h 447"/>
                <a:gd name="T14" fmla="*/ 243 w 458"/>
                <a:gd name="T15" fmla="*/ 0 h 447"/>
                <a:gd name="T16" fmla="*/ 208 w 458"/>
                <a:gd name="T17" fmla="*/ 1 h 447"/>
                <a:gd name="T18" fmla="*/ 174 w 458"/>
                <a:gd name="T19" fmla="*/ 7 h 447"/>
                <a:gd name="T20" fmla="*/ 141 w 458"/>
                <a:gd name="T21" fmla="*/ 18 h 447"/>
                <a:gd name="T22" fmla="*/ 111 w 458"/>
                <a:gd name="T23" fmla="*/ 34 h 447"/>
                <a:gd name="T24" fmla="*/ 85 w 458"/>
                <a:gd name="T25" fmla="*/ 53 h 447"/>
                <a:gd name="T26" fmla="*/ 60 w 458"/>
                <a:gd name="T27" fmla="*/ 76 h 447"/>
                <a:gd name="T28" fmla="*/ 39 w 458"/>
                <a:gd name="T29" fmla="*/ 102 h 447"/>
                <a:gd name="T30" fmla="*/ 23 w 458"/>
                <a:gd name="T31" fmla="*/ 131 h 447"/>
                <a:gd name="T32" fmla="*/ 10 w 458"/>
                <a:gd name="T33" fmla="*/ 162 h 447"/>
                <a:gd name="T34" fmla="*/ 3 w 458"/>
                <a:gd name="T35" fmla="*/ 196 h 447"/>
                <a:gd name="T36" fmla="*/ 0 w 458"/>
                <a:gd name="T37" fmla="*/ 231 h 447"/>
                <a:gd name="T38" fmla="*/ 3 w 458"/>
                <a:gd name="T39" fmla="*/ 266 h 447"/>
                <a:gd name="T40" fmla="*/ 10 w 458"/>
                <a:gd name="T41" fmla="*/ 300 h 447"/>
                <a:gd name="T42" fmla="*/ 23 w 458"/>
                <a:gd name="T43" fmla="*/ 332 h 447"/>
                <a:gd name="T44" fmla="*/ 39 w 458"/>
                <a:gd name="T45" fmla="*/ 361 h 447"/>
                <a:gd name="T46" fmla="*/ 60 w 458"/>
                <a:gd name="T47" fmla="*/ 388 h 447"/>
                <a:gd name="T48" fmla="*/ 85 w 458"/>
                <a:gd name="T49" fmla="*/ 411 h 447"/>
                <a:gd name="T50" fmla="*/ 111 w 458"/>
                <a:gd name="T51" fmla="*/ 430 h 447"/>
                <a:gd name="T52" fmla="*/ 141 w 458"/>
                <a:gd name="T53" fmla="*/ 445 h 447"/>
                <a:gd name="T54" fmla="*/ 190 w 458"/>
                <a:gd name="T55" fmla="*/ 436 h 447"/>
                <a:gd name="T56" fmla="*/ 133 w 458"/>
                <a:gd name="T57" fmla="*/ 415 h 447"/>
                <a:gd name="T58" fmla="*/ 84 w 458"/>
                <a:gd name="T59" fmla="*/ 379 h 447"/>
                <a:gd name="T60" fmla="*/ 49 w 458"/>
                <a:gd name="T61" fmla="*/ 331 h 447"/>
                <a:gd name="T62" fmla="*/ 27 w 458"/>
                <a:gd name="T63" fmla="*/ 274 h 447"/>
                <a:gd name="T64" fmla="*/ 23 w 458"/>
                <a:gd name="T65" fmla="*/ 242 h 447"/>
                <a:gd name="T66" fmla="*/ 24 w 458"/>
                <a:gd name="T67" fmla="*/ 210 h 447"/>
                <a:gd name="T68" fmla="*/ 33 w 458"/>
                <a:gd name="T69" fmla="*/ 170 h 447"/>
                <a:gd name="T70" fmla="*/ 58 w 458"/>
                <a:gd name="T71" fmla="*/ 115 h 447"/>
                <a:gd name="T72" fmla="*/ 99 w 458"/>
                <a:gd name="T73" fmla="*/ 71 h 447"/>
                <a:gd name="T74" fmla="*/ 151 w 458"/>
                <a:gd name="T75" fmla="*/ 39 h 447"/>
                <a:gd name="T76" fmla="*/ 200 w 458"/>
                <a:gd name="T77" fmla="*/ 25 h 447"/>
                <a:gd name="T78" fmla="*/ 232 w 458"/>
                <a:gd name="T79" fmla="*/ 23 h 447"/>
                <a:gd name="T80" fmla="*/ 263 w 458"/>
                <a:gd name="T81" fmla="*/ 25 h 447"/>
                <a:gd name="T82" fmla="*/ 313 w 458"/>
                <a:gd name="T83" fmla="*/ 39 h 447"/>
                <a:gd name="T84" fmla="*/ 364 w 458"/>
                <a:gd name="T85" fmla="*/ 71 h 447"/>
                <a:gd name="T86" fmla="*/ 405 w 458"/>
                <a:gd name="T87" fmla="*/ 115 h 447"/>
                <a:gd name="T88" fmla="*/ 454 w 458"/>
                <a:gd name="T89" fmla="*/ 169 h 447"/>
                <a:gd name="T90" fmla="*/ 440 w 458"/>
                <a:gd name="T91" fmla="*/ 221 h 447"/>
                <a:gd name="T92" fmla="*/ 436 w 458"/>
                <a:gd name="T93" fmla="*/ 190 h 447"/>
                <a:gd name="T94" fmla="*/ 423 w 458"/>
                <a:gd name="T95" fmla="*/ 148 h 447"/>
                <a:gd name="T96" fmla="*/ 455 w 458"/>
                <a:gd name="T97" fmla="*/ 206 h 447"/>
                <a:gd name="T98" fmla="*/ 436 w 458"/>
                <a:gd name="T99" fmla="*/ 274 h 447"/>
                <a:gd name="T100" fmla="*/ 440 w 458"/>
                <a:gd name="T101" fmla="*/ 242 h 447"/>
                <a:gd name="T102" fmla="*/ 448 w 458"/>
                <a:gd name="T103" fmla="*/ 261 h 447"/>
                <a:gd name="T104" fmla="*/ 433 w 458"/>
                <a:gd name="T105" fmla="*/ 283 h 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458" h="447">
                  <a:moveTo>
                    <a:pt x="458" y="179"/>
                  </a:moveTo>
                  <a:lnTo>
                    <a:pt x="456" y="174"/>
                  </a:lnTo>
                  <a:lnTo>
                    <a:pt x="453" y="162"/>
                  </a:lnTo>
                  <a:lnTo>
                    <a:pt x="449" y="152"/>
                  </a:lnTo>
                  <a:lnTo>
                    <a:pt x="445" y="141"/>
                  </a:lnTo>
                  <a:lnTo>
                    <a:pt x="441" y="131"/>
                  </a:lnTo>
                  <a:lnTo>
                    <a:pt x="436" y="121"/>
                  </a:lnTo>
                  <a:lnTo>
                    <a:pt x="430" y="111"/>
                  </a:lnTo>
                  <a:lnTo>
                    <a:pt x="424" y="102"/>
                  </a:lnTo>
                  <a:lnTo>
                    <a:pt x="410" y="85"/>
                  </a:lnTo>
                  <a:lnTo>
                    <a:pt x="395" y="68"/>
                  </a:lnTo>
                  <a:lnTo>
                    <a:pt x="379" y="53"/>
                  </a:lnTo>
                  <a:lnTo>
                    <a:pt x="361" y="39"/>
                  </a:lnTo>
                  <a:lnTo>
                    <a:pt x="352" y="34"/>
                  </a:lnTo>
                  <a:lnTo>
                    <a:pt x="342" y="27"/>
                  </a:lnTo>
                  <a:lnTo>
                    <a:pt x="333" y="23"/>
                  </a:lnTo>
                  <a:lnTo>
                    <a:pt x="322" y="18"/>
                  </a:lnTo>
                  <a:lnTo>
                    <a:pt x="311" y="13"/>
                  </a:lnTo>
                  <a:lnTo>
                    <a:pt x="301" y="10"/>
                  </a:lnTo>
                  <a:lnTo>
                    <a:pt x="290" y="7"/>
                  </a:lnTo>
                  <a:lnTo>
                    <a:pt x="278" y="5"/>
                  </a:lnTo>
                  <a:lnTo>
                    <a:pt x="267" y="3"/>
                  </a:lnTo>
                  <a:lnTo>
                    <a:pt x="255" y="1"/>
                  </a:lnTo>
                  <a:lnTo>
                    <a:pt x="243" y="0"/>
                  </a:lnTo>
                  <a:lnTo>
                    <a:pt x="232" y="0"/>
                  </a:lnTo>
                  <a:lnTo>
                    <a:pt x="220" y="0"/>
                  </a:lnTo>
                  <a:lnTo>
                    <a:pt x="208" y="1"/>
                  </a:lnTo>
                  <a:lnTo>
                    <a:pt x="196" y="3"/>
                  </a:lnTo>
                  <a:lnTo>
                    <a:pt x="185" y="5"/>
                  </a:lnTo>
                  <a:lnTo>
                    <a:pt x="174" y="7"/>
                  </a:lnTo>
                  <a:lnTo>
                    <a:pt x="162" y="10"/>
                  </a:lnTo>
                  <a:lnTo>
                    <a:pt x="152" y="13"/>
                  </a:lnTo>
                  <a:lnTo>
                    <a:pt x="141" y="18"/>
                  </a:lnTo>
                  <a:lnTo>
                    <a:pt x="132" y="23"/>
                  </a:lnTo>
                  <a:lnTo>
                    <a:pt x="121" y="27"/>
                  </a:lnTo>
                  <a:lnTo>
                    <a:pt x="111" y="34"/>
                  </a:lnTo>
                  <a:lnTo>
                    <a:pt x="102" y="39"/>
                  </a:lnTo>
                  <a:lnTo>
                    <a:pt x="93" y="46"/>
                  </a:lnTo>
                  <a:lnTo>
                    <a:pt x="85" y="53"/>
                  </a:lnTo>
                  <a:lnTo>
                    <a:pt x="76" y="60"/>
                  </a:lnTo>
                  <a:lnTo>
                    <a:pt x="68" y="68"/>
                  </a:lnTo>
                  <a:lnTo>
                    <a:pt x="60" y="76"/>
                  </a:lnTo>
                  <a:lnTo>
                    <a:pt x="53" y="85"/>
                  </a:lnTo>
                  <a:lnTo>
                    <a:pt x="46" y="93"/>
                  </a:lnTo>
                  <a:lnTo>
                    <a:pt x="39" y="102"/>
                  </a:lnTo>
                  <a:lnTo>
                    <a:pt x="34" y="111"/>
                  </a:lnTo>
                  <a:lnTo>
                    <a:pt x="27" y="121"/>
                  </a:lnTo>
                  <a:lnTo>
                    <a:pt x="23" y="131"/>
                  </a:lnTo>
                  <a:lnTo>
                    <a:pt x="18" y="141"/>
                  </a:lnTo>
                  <a:lnTo>
                    <a:pt x="14" y="152"/>
                  </a:lnTo>
                  <a:lnTo>
                    <a:pt x="10" y="162"/>
                  </a:lnTo>
                  <a:lnTo>
                    <a:pt x="7" y="174"/>
                  </a:lnTo>
                  <a:lnTo>
                    <a:pt x="5" y="185"/>
                  </a:lnTo>
                  <a:lnTo>
                    <a:pt x="3" y="196"/>
                  </a:lnTo>
                  <a:lnTo>
                    <a:pt x="1" y="208"/>
                  </a:lnTo>
                  <a:lnTo>
                    <a:pt x="0" y="220"/>
                  </a:lnTo>
                  <a:lnTo>
                    <a:pt x="0" y="231"/>
                  </a:lnTo>
                  <a:lnTo>
                    <a:pt x="0" y="243"/>
                  </a:lnTo>
                  <a:lnTo>
                    <a:pt x="1" y="256"/>
                  </a:lnTo>
                  <a:lnTo>
                    <a:pt x="3" y="266"/>
                  </a:lnTo>
                  <a:lnTo>
                    <a:pt x="5" y="278"/>
                  </a:lnTo>
                  <a:lnTo>
                    <a:pt x="7" y="290"/>
                  </a:lnTo>
                  <a:lnTo>
                    <a:pt x="10" y="300"/>
                  </a:lnTo>
                  <a:lnTo>
                    <a:pt x="14" y="311"/>
                  </a:lnTo>
                  <a:lnTo>
                    <a:pt x="18" y="322"/>
                  </a:lnTo>
                  <a:lnTo>
                    <a:pt x="23" y="332"/>
                  </a:lnTo>
                  <a:lnTo>
                    <a:pt x="27" y="342"/>
                  </a:lnTo>
                  <a:lnTo>
                    <a:pt x="34" y="351"/>
                  </a:lnTo>
                  <a:lnTo>
                    <a:pt x="39" y="361"/>
                  </a:lnTo>
                  <a:lnTo>
                    <a:pt x="46" y="371"/>
                  </a:lnTo>
                  <a:lnTo>
                    <a:pt x="53" y="379"/>
                  </a:lnTo>
                  <a:lnTo>
                    <a:pt x="60" y="388"/>
                  </a:lnTo>
                  <a:lnTo>
                    <a:pt x="68" y="395"/>
                  </a:lnTo>
                  <a:lnTo>
                    <a:pt x="76" y="404"/>
                  </a:lnTo>
                  <a:lnTo>
                    <a:pt x="85" y="411"/>
                  </a:lnTo>
                  <a:lnTo>
                    <a:pt x="93" y="417"/>
                  </a:lnTo>
                  <a:lnTo>
                    <a:pt x="102" y="424"/>
                  </a:lnTo>
                  <a:lnTo>
                    <a:pt x="111" y="430"/>
                  </a:lnTo>
                  <a:lnTo>
                    <a:pt x="121" y="435"/>
                  </a:lnTo>
                  <a:lnTo>
                    <a:pt x="132" y="441"/>
                  </a:lnTo>
                  <a:lnTo>
                    <a:pt x="141" y="445"/>
                  </a:lnTo>
                  <a:lnTo>
                    <a:pt x="148" y="447"/>
                  </a:lnTo>
                  <a:lnTo>
                    <a:pt x="198" y="438"/>
                  </a:lnTo>
                  <a:lnTo>
                    <a:pt x="190" y="436"/>
                  </a:lnTo>
                  <a:lnTo>
                    <a:pt x="170" y="431"/>
                  </a:lnTo>
                  <a:lnTo>
                    <a:pt x="151" y="424"/>
                  </a:lnTo>
                  <a:lnTo>
                    <a:pt x="133" y="415"/>
                  </a:lnTo>
                  <a:lnTo>
                    <a:pt x="115" y="405"/>
                  </a:lnTo>
                  <a:lnTo>
                    <a:pt x="99" y="393"/>
                  </a:lnTo>
                  <a:lnTo>
                    <a:pt x="84" y="379"/>
                  </a:lnTo>
                  <a:lnTo>
                    <a:pt x="71" y="364"/>
                  </a:lnTo>
                  <a:lnTo>
                    <a:pt x="58" y="348"/>
                  </a:lnTo>
                  <a:lnTo>
                    <a:pt x="49" y="331"/>
                  </a:lnTo>
                  <a:lnTo>
                    <a:pt x="39" y="313"/>
                  </a:lnTo>
                  <a:lnTo>
                    <a:pt x="33" y="294"/>
                  </a:lnTo>
                  <a:lnTo>
                    <a:pt x="27" y="274"/>
                  </a:lnTo>
                  <a:lnTo>
                    <a:pt x="25" y="263"/>
                  </a:lnTo>
                  <a:lnTo>
                    <a:pt x="24" y="253"/>
                  </a:lnTo>
                  <a:lnTo>
                    <a:pt x="23" y="242"/>
                  </a:lnTo>
                  <a:lnTo>
                    <a:pt x="23" y="231"/>
                  </a:lnTo>
                  <a:lnTo>
                    <a:pt x="23" y="221"/>
                  </a:lnTo>
                  <a:lnTo>
                    <a:pt x="24" y="210"/>
                  </a:lnTo>
                  <a:lnTo>
                    <a:pt x="25" y="199"/>
                  </a:lnTo>
                  <a:lnTo>
                    <a:pt x="27" y="190"/>
                  </a:lnTo>
                  <a:lnTo>
                    <a:pt x="33" y="170"/>
                  </a:lnTo>
                  <a:lnTo>
                    <a:pt x="39" y="151"/>
                  </a:lnTo>
                  <a:lnTo>
                    <a:pt x="49" y="132"/>
                  </a:lnTo>
                  <a:lnTo>
                    <a:pt x="58" y="115"/>
                  </a:lnTo>
                  <a:lnTo>
                    <a:pt x="71" y="98"/>
                  </a:lnTo>
                  <a:lnTo>
                    <a:pt x="84" y="84"/>
                  </a:lnTo>
                  <a:lnTo>
                    <a:pt x="99" y="71"/>
                  </a:lnTo>
                  <a:lnTo>
                    <a:pt x="115" y="59"/>
                  </a:lnTo>
                  <a:lnTo>
                    <a:pt x="133" y="48"/>
                  </a:lnTo>
                  <a:lnTo>
                    <a:pt x="151" y="39"/>
                  </a:lnTo>
                  <a:lnTo>
                    <a:pt x="170" y="33"/>
                  </a:lnTo>
                  <a:lnTo>
                    <a:pt x="190" y="27"/>
                  </a:lnTo>
                  <a:lnTo>
                    <a:pt x="200" y="25"/>
                  </a:lnTo>
                  <a:lnTo>
                    <a:pt x="210" y="24"/>
                  </a:lnTo>
                  <a:lnTo>
                    <a:pt x="221" y="23"/>
                  </a:lnTo>
                  <a:lnTo>
                    <a:pt x="232" y="23"/>
                  </a:lnTo>
                  <a:lnTo>
                    <a:pt x="242" y="23"/>
                  </a:lnTo>
                  <a:lnTo>
                    <a:pt x="253" y="24"/>
                  </a:lnTo>
                  <a:lnTo>
                    <a:pt x="263" y="25"/>
                  </a:lnTo>
                  <a:lnTo>
                    <a:pt x="274" y="27"/>
                  </a:lnTo>
                  <a:lnTo>
                    <a:pt x="294" y="33"/>
                  </a:lnTo>
                  <a:lnTo>
                    <a:pt x="313" y="39"/>
                  </a:lnTo>
                  <a:lnTo>
                    <a:pt x="331" y="48"/>
                  </a:lnTo>
                  <a:lnTo>
                    <a:pt x="348" y="59"/>
                  </a:lnTo>
                  <a:lnTo>
                    <a:pt x="364" y="71"/>
                  </a:lnTo>
                  <a:lnTo>
                    <a:pt x="379" y="84"/>
                  </a:lnTo>
                  <a:lnTo>
                    <a:pt x="393" y="98"/>
                  </a:lnTo>
                  <a:lnTo>
                    <a:pt x="405" y="115"/>
                  </a:lnTo>
                  <a:lnTo>
                    <a:pt x="410" y="123"/>
                  </a:lnTo>
                  <a:lnTo>
                    <a:pt x="431" y="139"/>
                  </a:lnTo>
                  <a:lnTo>
                    <a:pt x="454" y="169"/>
                  </a:lnTo>
                  <a:lnTo>
                    <a:pt x="458" y="179"/>
                  </a:lnTo>
                  <a:close/>
                  <a:moveTo>
                    <a:pt x="440" y="223"/>
                  </a:moveTo>
                  <a:lnTo>
                    <a:pt x="440" y="221"/>
                  </a:lnTo>
                  <a:lnTo>
                    <a:pt x="439" y="210"/>
                  </a:lnTo>
                  <a:lnTo>
                    <a:pt x="438" y="199"/>
                  </a:lnTo>
                  <a:lnTo>
                    <a:pt x="436" y="190"/>
                  </a:lnTo>
                  <a:lnTo>
                    <a:pt x="431" y="170"/>
                  </a:lnTo>
                  <a:lnTo>
                    <a:pt x="424" y="151"/>
                  </a:lnTo>
                  <a:lnTo>
                    <a:pt x="423" y="148"/>
                  </a:lnTo>
                  <a:lnTo>
                    <a:pt x="444" y="173"/>
                  </a:lnTo>
                  <a:lnTo>
                    <a:pt x="454" y="196"/>
                  </a:lnTo>
                  <a:lnTo>
                    <a:pt x="455" y="206"/>
                  </a:lnTo>
                  <a:lnTo>
                    <a:pt x="440" y="223"/>
                  </a:lnTo>
                  <a:close/>
                  <a:moveTo>
                    <a:pt x="433" y="283"/>
                  </a:moveTo>
                  <a:lnTo>
                    <a:pt x="436" y="274"/>
                  </a:lnTo>
                  <a:lnTo>
                    <a:pt x="438" y="263"/>
                  </a:lnTo>
                  <a:lnTo>
                    <a:pt x="439" y="253"/>
                  </a:lnTo>
                  <a:lnTo>
                    <a:pt x="440" y="242"/>
                  </a:lnTo>
                  <a:lnTo>
                    <a:pt x="440" y="242"/>
                  </a:lnTo>
                  <a:lnTo>
                    <a:pt x="447" y="259"/>
                  </a:lnTo>
                  <a:lnTo>
                    <a:pt x="448" y="261"/>
                  </a:lnTo>
                  <a:lnTo>
                    <a:pt x="440" y="265"/>
                  </a:lnTo>
                  <a:lnTo>
                    <a:pt x="436" y="280"/>
                  </a:lnTo>
                  <a:lnTo>
                    <a:pt x="433" y="283"/>
                  </a:lnTo>
                  <a:close/>
                </a:path>
              </a:pathLst>
            </a:custGeom>
            <a:solidFill>
              <a:srgbClr val="6FA26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0" name="Freeform 279"/>
            <p:cNvSpPr>
              <a:spLocks/>
            </p:cNvSpPr>
            <p:nvPr/>
          </p:nvSpPr>
          <p:spPr bwMode="auto">
            <a:xfrm>
              <a:off x="1211" y="423"/>
              <a:ext cx="417" cy="415"/>
            </a:xfrm>
            <a:custGeom>
              <a:avLst/>
              <a:gdLst>
                <a:gd name="T0" fmla="*/ 416 w 417"/>
                <a:gd name="T1" fmla="*/ 187 h 415"/>
                <a:gd name="T2" fmla="*/ 408 w 417"/>
                <a:gd name="T3" fmla="*/ 147 h 415"/>
                <a:gd name="T4" fmla="*/ 395 w 417"/>
                <a:gd name="T5" fmla="*/ 119 h 415"/>
                <a:gd name="T6" fmla="*/ 375 w 417"/>
                <a:gd name="T7" fmla="*/ 99 h 415"/>
                <a:gd name="T8" fmla="*/ 382 w 417"/>
                <a:gd name="T9" fmla="*/ 92 h 415"/>
                <a:gd name="T10" fmla="*/ 341 w 417"/>
                <a:gd name="T11" fmla="*/ 48 h 415"/>
                <a:gd name="T12" fmla="*/ 290 w 417"/>
                <a:gd name="T13" fmla="*/ 16 h 415"/>
                <a:gd name="T14" fmla="*/ 240 w 417"/>
                <a:gd name="T15" fmla="*/ 2 h 415"/>
                <a:gd name="T16" fmla="*/ 209 w 417"/>
                <a:gd name="T17" fmla="*/ 0 h 415"/>
                <a:gd name="T18" fmla="*/ 177 w 417"/>
                <a:gd name="T19" fmla="*/ 2 h 415"/>
                <a:gd name="T20" fmla="*/ 128 w 417"/>
                <a:gd name="T21" fmla="*/ 16 h 415"/>
                <a:gd name="T22" fmla="*/ 76 w 417"/>
                <a:gd name="T23" fmla="*/ 48 h 415"/>
                <a:gd name="T24" fmla="*/ 35 w 417"/>
                <a:gd name="T25" fmla="*/ 92 h 415"/>
                <a:gd name="T26" fmla="*/ 10 w 417"/>
                <a:gd name="T27" fmla="*/ 147 h 415"/>
                <a:gd name="T28" fmla="*/ 1 w 417"/>
                <a:gd name="T29" fmla="*/ 187 h 415"/>
                <a:gd name="T30" fmla="*/ 0 w 417"/>
                <a:gd name="T31" fmla="*/ 219 h 415"/>
                <a:gd name="T32" fmla="*/ 4 w 417"/>
                <a:gd name="T33" fmla="*/ 251 h 415"/>
                <a:gd name="T34" fmla="*/ 26 w 417"/>
                <a:gd name="T35" fmla="*/ 308 h 415"/>
                <a:gd name="T36" fmla="*/ 61 w 417"/>
                <a:gd name="T37" fmla="*/ 356 h 415"/>
                <a:gd name="T38" fmla="*/ 110 w 417"/>
                <a:gd name="T39" fmla="*/ 392 h 415"/>
                <a:gd name="T40" fmla="*/ 167 w 417"/>
                <a:gd name="T41" fmla="*/ 413 h 415"/>
                <a:gd name="T42" fmla="*/ 256 w 417"/>
                <a:gd name="T43" fmla="*/ 389 h 415"/>
                <a:gd name="T44" fmla="*/ 228 w 417"/>
                <a:gd name="T45" fmla="*/ 393 h 415"/>
                <a:gd name="T46" fmla="*/ 171 w 417"/>
                <a:gd name="T47" fmla="*/ 390 h 415"/>
                <a:gd name="T48" fmla="*/ 120 w 417"/>
                <a:gd name="T49" fmla="*/ 372 h 415"/>
                <a:gd name="T50" fmla="*/ 78 w 417"/>
                <a:gd name="T51" fmla="*/ 340 h 415"/>
                <a:gd name="T52" fmla="*/ 46 w 417"/>
                <a:gd name="T53" fmla="*/ 297 h 415"/>
                <a:gd name="T54" fmla="*/ 27 w 417"/>
                <a:gd name="T55" fmla="*/ 246 h 415"/>
                <a:gd name="T56" fmla="*/ 25 w 417"/>
                <a:gd name="T57" fmla="*/ 189 h 415"/>
                <a:gd name="T58" fmla="*/ 37 w 417"/>
                <a:gd name="T59" fmla="*/ 136 h 415"/>
                <a:gd name="T60" fmla="*/ 66 w 417"/>
                <a:gd name="T61" fmla="*/ 90 h 415"/>
                <a:gd name="T62" fmla="*/ 105 w 417"/>
                <a:gd name="T63" fmla="*/ 55 h 415"/>
                <a:gd name="T64" fmla="*/ 153 w 417"/>
                <a:gd name="T65" fmla="*/ 32 h 415"/>
                <a:gd name="T66" fmla="*/ 209 w 417"/>
                <a:gd name="T67" fmla="*/ 23 h 415"/>
                <a:gd name="T68" fmla="*/ 264 w 417"/>
                <a:gd name="T69" fmla="*/ 32 h 415"/>
                <a:gd name="T70" fmla="*/ 313 w 417"/>
                <a:gd name="T71" fmla="*/ 55 h 415"/>
                <a:gd name="T72" fmla="*/ 352 w 417"/>
                <a:gd name="T73" fmla="*/ 90 h 415"/>
                <a:gd name="T74" fmla="*/ 380 w 417"/>
                <a:gd name="T75" fmla="*/ 136 h 415"/>
                <a:gd name="T76" fmla="*/ 393 w 417"/>
                <a:gd name="T77" fmla="*/ 189 h 415"/>
                <a:gd name="T78" fmla="*/ 416 w 417"/>
                <a:gd name="T79" fmla="*/ 216 h 415"/>
                <a:gd name="T80" fmla="*/ 416 w 417"/>
                <a:gd name="T81" fmla="*/ 230 h 415"/>
                <a:gd name="T82" fmla="*/ 410 w 417"/>
                <a:gd name="T83" fmla="*/ 260 h 415"/>
                <a:gd name="T84" fmla="*/ 367 w 417"/>
                <a:gd name="T85" fmla="*/ 317 h 415"/>
                <a:gd name="T86" fmla="*/ 363 w 417"/>
                <a:gd name="T87" fmla="*/ 312 h 415"/>
                <a:gd name="T88" fmla="*/ 386 w 417"/>
                <a:gd name="T89" fmla="*/ 264 h 415"/>
                <a:gd name="T90" fmla="*/ 395 w 417"/>
                <a:gd name="T91" fmla="*/ 208 h 415"/>
                <a:gd name="T92" fmla="*/ 417 w 417"/>
                <a:gd name="T93" fmla="*/ 200 h 4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417" h="415">
                  <a:moveTo>
                    <a:pt x="417" y="200"/>
                  </a:moveTo>
                  <a:lnTo>
                    <a:pt x="417" y="198"/>
                  </a:lnTo>
                  <a:lnTo>
                    <a:pt x="416" y="187"/>
                  </a:lnTo>
                  <a:lnTo>
                    <a:pt x="415" y="176"/>
                  </a:lnTo>
                  <a:lnTo>
                    <a:pt x="413" y="167"/>
                  </a:lnTo>
                  <a:lnTo>
                    <a:pt x="408" y="147"/>
                  </a:lnTo>
                  <a:lnTo>
                    <a:pt x="401" y="128"/>
                  </a:lnTo>
                  <a:lnTo>
                    <a:pt x="400" y="125"/>
                  </a:lnTo>
                  <a:lnTo>
                    <a:pt x="395" y="119"/>
                  </a:lnTo>
                  <a:lnTo>
                    <a:pt x="374" y="105"/>
                  </a:lnTo>
                  <a:lnTo>
                    <a:pt x="372" y="102"/>
                  </a:lnTo>
                  <a:lnTo>
                    <a:pt x="375" y="99"/>
                  </a:lnTo>
                  <a:lnTo>
                    <a:pt x="385" y="99"/>
                  </a:lnTo>
                  <a:lnTo>
                    <a:pt x="387" y="100"/>
                  </a:lnTo>
                  <a:lnTo>
                    <a:pt x="382" y="92"/>
                  </a:lnTo>
                  <a:lnTo>
                    <a:pt x="370" y="75"/>
                  </a:lnTo>
                  <a:lnTo>
                    <a:pt x="356" y="61"/>
                  </a:lnTo>
                  <a:lnTo>
                    <a:pt x="341" y="48"/>
                  </a:lnTo>
                  <a:lnTo>
                    <a:pt x="325" y="36"/>
                  </a:lnTo>
                  <a:lnTo>
                    <a:pt x="308" y="25"/>
                  </a:lnTo>
                  <a:lnTo>
                    <a:pt x="290" y="16"/>
                  </a:lnTo>
                  <a:lnTo>
                    <a:pt x="271" y="10"/>
                  </a:lnTo>
                  <a:lnTo>
                    <a:pt x="251" y="4"/>
                  </a:lnTo>
                  <a:lnTo>
                    <a:pt x="240" y="2"/>
                  </a:lnTo>
                  <a:lnTo>
                    <a:pt x="230" y="1"/>
                  </a:lnTo>
                  <a:lnTo>
                    <a:pt x="219" y="0"/>
                  </a:lnTo>
                  <a:lnTo>
                    <a:pt x="209" y="0"/>
                  </a:lnTo>
                  <a:lnTo>
                    <a:pt x="198" y="0"/>
                  </a:lnTo>
                  <a:lnTo>
                    <a:pt x="187" y="1"/>
                  </a:lnTo>
                  <a:lnTo>
                    <a:pt x="177" y="2"/>
                  </a:lnTo>
                  <a:lnTo>
                    <a:pt x="167" y="4"/>
                  </a:lnTo>
                  <a:lnTo>
                    <a:pt x="147" y="10"/>
                  </a:lnTo>
                  <a:lnTo>
                    <a:pt x="128" y="16"/>
                  </a:lnTo>
                  <a:lnTo>
                    <a:pt x="110" y="25"/>
                  </a:lnTo>
                  <a:lnTo>
                    <a:pt x="92" y="36"/>
                  </a:lnTo>
                  <a:lnTo>
                    <a:pt x="76" y="48"/>
                  </a:lnTo>
                  <a:lnTo>
                    <a:pt x="61" y="61"/>
                  </a:lnTo>
                  <a:lnTo>
                    <a:pt x="48" y="75"/>
                  </a:lnTo>
                  <a:lnTo>
                    <a:pt x="35" y="92"/>
                  </a:lnTo>
                  <a:lnTo>
                    <a:pt x="26" y="109"/>
                  </a:lnTo>
                  <a:lnTo>
                    <a:pt x="16" y="128"/>
                  </a:lnTo>
                  <a:lnTo>
                    <a:pt x="10" y="147"/>
                  </a:lnTo>
                  <a:lnTo>
                    <a:pt x="4" y="167"/>
                  </a:lnTo>
                  <a:lnTo>
                    <a:pt x="2" y="176"/>
                  </a:lnTo>
                  <a:lnTo>
                    <a:pt x="1" y="187"/>
                  </a:lnTo>
                  <a:lnTo>
                    <a:pt x="0" y="198"/>
                  </a:lnTo>
                  <a:lnTo>
                    <a:pt x="0" y="208"/>
                  </a:lnTo>
                  <a:lnTo>
                    <a:pt x="0" y="219"/>
                  </a:lnTo>
                  <a:lnTo>
                    <a:pt x="1" y="230"/>
                  </a:lnTo>
                  <a:lnTo>
                    <a:pt x="2" y="240"/>
                  </a:lnTo>
                  <a:lnTo>
                    <a:pt x="4" y="251"/>
                  </a:lnTo>
                  <a:lnTo>
                    <a:pt x="10" y="271"/>
                  </a:lnTo>
                  <a:lnTo>
                    <a:pt x="16" y="290"/>
                  </a:lnTo>
                  <a:lnTo>
                    <a:pt x="26" y="308"/>
                  </a:lnTo>
                  <a:lnTo>
                    <a:pt x="35" y="325"/>
                  </a:lnTo>
                  <a:lnTo>
                    <a:pt x="48" y="341"/>
                  </a:lnTo>
                  <a:lnTo>
                    <a:pt x="61" y="356"/>
                  </a:lnTo>
                  <a:lnTo>
                    <a:pt x="76" y="370"/>
                  </a:lnTo>
                  <a:lnTo>
                    <a:pt x="92" y="382"/>
                  </a:lnTo>
                  <a:lnTo>
                    <a:pt x="110" y="392"/>
                  </a:lnTo>
                  <a:lnTo>
                    <a:pt x="128" y="401"/>
                  </a:lnTo>
                  <a:lnTo>
                    <a:pt x="147" y="408"/>
                  </a:lnTo>
                  <a:lnTo>
                    <a:pt x="167" y="413"/>
                  </a:lnTo>
                  <a:lnTo>
                    <a:pt x="175" y="415"/>
                  </a:lnTo>
                  <a:lnTo>
                    <a:pt x="190" y="411"/>
                  </a:lnTo>
                  <a:lnTo>
                    <a:pt x="256" y="389"/>
                  </a:lnTo>
                  <a:lnTo>
                    <a:pt x="261" y="387"/>
                  </a:lnTo>
                  <a:lnTo>
                    <a:pt x="246" y="390"/>
                  </a:lnTo>
                  <a:lnTo>
                    <a:pt x="228" y="393"/>
                  </a:lnTo>
                  <a:lnTo>
                    <a:pt x="209" y="394"/>
                  </a:lnTo>
                  <a:lnTo>
                    <a:pt x="189" y="393"/>
                  </a:lnTo>
                  <a:lnTo>
                    <a:pt x="171" y="390"/>
                  </a:lnTo>
                  <a:lnTo>
                    <a:pt x="153" y="386"/>
                  </a:lnTo>
                  <a:lnTo>
                    <a:pt x="136" y="379"/>
                  </a:lnTo>
                  <a:lnTo>
                    <a:pt x="120" y="372"/>
                  </a:lnTo>
                  <a:lnTo>
                    <a:pt x="105" y="362"/>
                  </a:lnTo>
                  <a:lnTo>
                    <a:pt x="91" y="352"/>
                  </a:lnTo>
                  <a:lnTo>
                    <a:pt x="78" y="340"/>
                  </a:lnTo>
                  <a:lnTo>
                    <a:pt x="66" y="326"/>
                  </a:lnTo>
                  <a:lnTo>
                    <a:pt x="55" y="312"/>
                  </a:lnTo>
                  <a:lnTo>
                    <a:pt x="46" y="297"/>
                  </a:lnTo>
                  <a:lnTo>
                    <a:pt x="37" y="281"/>
                  </a:lnTo>
                  <a:lnTo>
                    <a:pt x="32" y="264"/>
                  </a:lnTo>
                  <a:lnTo>
                    <a:pt x="27" y="246"/>
                  </a:lnTo>
                  <a:lnTo>
                    <a:pt x="25" y="227"/>
                  </a:lnTo>
                  <a:lnTo>
                    <a:pt x="24" y="208"/>
                  </a:lnTo>
                  <a:lnTo>
                    <a:pt x="25" y="189"/>
                  </a:lnTo>
                  <a:lnTo>
                    <a:pt x="27" y="171"/>
                  </a:lnTo>
                  <a:lnTo>
                    <a:pt x="32" y="153"/>
                  </a:lnTo>
                  <a:lnTo>
                    <a:pt x="37" y="136"/>
                  </a:lnTo>
                  <a:lnTo>
                    <a:pt x="46" y="120"/>
                  </a:lnTo>
                  <a:lnTo>
                    <a:pt x="55" y="105"/>
                  </a:lnTo>
                  <a:lnTo>
                    <a:pt x="66" y="90"/>
                  </a:lnTo>
                  <a:lnTo>
                    <a:pt x="78" y="78"/>
                  </a:lnTo>
                  <a:lnTo>
                    <a:pt x="91" y="66"/>
                  </a:lnTo>
                  <a:lnTo>
                    <a:pt x="105" y="55"/>
                  </a:lnTo>
                  <a:lnTo>
                    <a:pt x="120" y="46"/>
                  </a:lnTo>
                  <a:lnTo>
                    <a:pt x="136" y="37"/>
                  </a:lnTo>
                  <a:lnTo>
                    <a:pt x="153" y="32"/>
                  </a:lnTo>
                  <a:lnTo>
                    <a:pt x="171" y="27"/>
                  </a:lnTo>
                  <a:lnTo>
                    <a:pt x="189" y="24"/>
                  </a:lnTo>
                  <a:lnTo>
                    <a:pt x="209" y="23"/>
                  </a:lnTo>
                  <a:lnTo>
                    <a:pt x="228" y="24"/>
                  </a:lnTo>
                  <a:lnTo>
                    <a:pt x="246" y="27"/>
                  </a:lnTo>
                  <a:lnTo>
                    <a:pt x="264" y="32"/>
                  </a:lnTo>
                  <a:lnTo>
                    <a:pt x="281" y="37"/>
                  </a:lnTo>
                  <a:lnTo>
                    <a:pt x="297" y="46"/>
                  </a:lnTo>
                  <a:lnTo>
                    <a:pt x="313" y="55"/>
                  </a:lnTo>
                  <a:lnTo>
                    <a:pt x="327" y="66"/>
                  </a:lnTo>
                  <a:lnTo>
                    <a:pt x="340" y="78"/>
                  </a:lnTo>
                  <a:lnTo>
                    <a:pt x="352" y="90"/>
                  </a:lnTo>
                  <a:lnTo>
                    <a:pt x="363" y="105"/>
                  </a:lnTo>
                  <a:lnTo>
                    <a:pt x="372" y="120"/>
                  </a:lnTo>
                  <a:lnTo>
                    <a:pt x="380" y="136"/>
                  </a:lnTo>
                  <a:lnTo>
                    <a:pt x="386" y="153"/>
                  </a:lnTo>
                  <a:lnTo>
                    <a:pt x="390" y="171"/>
                  </a:lnTo>
                  <a:lnTo>
                    <a:pt x="393" y="189"/>
                  </a:lnTo>
                  <a:lnTo>
                    <a:pt x="395" y="208"/>
                  </a:lnTo>
                  <a:lnTo>
                    <a:pt x="416" y="208"/>
                  </a:lnTo>
                  <a:lnTo>
                    <a:pt x="416" y="216"/>
                  </a:lnTo>
                  <a:lnTo>
                    <a:pt x="417" y="219"/>
                  </a:lnTo>
                  <a:lnTo>
                    <a:pt x="417" y="219"/>
                  </a:lnTo>
                  <a:lnTo>
                    <a:pt x="416" y="230"/>
                  </a:lnTo>
                  <a:lnTo>
                    <a:pt x="415" y="240"/>
                  </a:lnTo>
                  <a:lnTo>
                    <a:pt x="413" y="251"/>
                  </a:lnTo>
                  <a:lnTo>
                    <a:pt x="410" y="260"/>
                  </a:lnTo>
                  <a:lnTo>
                    <a:pt x="406" y="268"/>
                  </a:lnTo>
                  <a:lnTo>
                    <a:pt x="406" y="275"/>
                  </a:lnTo>
                  <a:lnTo>
                    <a:pt x="367" y="317"/>
                  </a:lnTo>
                  <a:lnTo>
                    <a:pt x="347" y="333"/>
                  </a:lnTo>
                  <a:lnTo>
                    <a:pt x="352" y="326"/>
                  </a:lnTo>
                  <a:lnTo>
                    <a:pt x="363" y="312"/>
                  </a:lnTo>
                  <a:lnTo>
                    <a:pt x="372" y="297"/>
                  </a:lnTo>
                  <a:lnTo>
                    <a:pt x="380" y="281"/>
                  </a:lnTo>
                  <a:lnTo>
                    <a:pt x="386" y="264"/>
                  </a:lnTo>
                  <a:lnTo>
                    <a:pt x="390" y="246"/>
                  </a:lnTo>
                  <a:lnTo>
                    <a:pt x="393" y="227"/>
                  </a:lnTo>
                  <a:lnTo>
                    <a:pt x="395" y="208"/>
                  </a:lnTo>
                  <a:lnTo>
                    <a:pt x="416" y="208"/>
                  </a:lnTo>
                  <a:lnTo>
                    <a:pt x="416" y="202"/>
                  </a:lnTo>
                  <a:lnTo>
                    <a:pt x="417" y="200"/>
                  </a:lnTo>
                  <a:close/>
                </a:path>
              </a:pathLst>
            </a:custGeom>
            <a:solidFill>
              <a:srgbClr val="73A6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1" name="Freeform 280"/>
            <p:cNvSpPr>
              <a:spLocks/>
            </p:cNvSpPr>
            <p:nvPr/>
          </p:nvSpPr>
          <p:spPr bwMode="auto">
            <a:xfrm>
              <a:off x="1235" y="446"/>
              <a:ext cx="371" cy="371"/>
            </a:xfrm>
            <a:custGeom>
              <a:avLst/>
              <a:gdLst>
                <a:gd name="T0" fmla="*/ 366 w 371"/>
                <a:gd name="T1" fmla="*/ 148 h 371"/>
                <a:gd name="T2" fmla="*/ 348 w 371"/>
                <a:gd name="T3" fmla="*/ 97 h 371"/>
                <a:gd name="T4" fmla="*/ 316 w 371"/>
                <a:gd name="T5" fmla="*/ 55 h 371"/>
                <a:gd name="T6" fmla="*/ 273 w 371"/>
                <a:gd name="T7" fmla="*/ 23 h 371"/>
                <a:gd name="T8" fmla="*/ 222 w 371"/>
                <a:gd name="T9" fmla="*/ 4 h 371"/>
                <a:gd name="T10" fmla="*/ 165 w 371"/>
                <a:gd name="T11" fmla="*/ 1 h 371"/>
                <a:gd name="T12" fmla="*/ 112 w 371"/>
                <a:gd name="T13" fmla="*/ 14 h 371"/>
                <a:gd name="T14" fmla="*/ 67 w 371"/>
                <a:gd name="T15" fmla="*/ 43 h 371"/>
                <a:gd name="T16" fmla="*/ 31 w 371"/>
                <a:gd name="T17" fmla="*/ 82 h 371"/>
                <a:gd name="T18" fmla="*/ 8 w 371"/>
                <a:gd name="T19" fmla="*/ 130 h 371"/>
                <a:gd name="T20" fmla="*/ 0 w 371"/>
                <a:gd name="T21" fmla="*/ 185 h 371"/>
                <a:gd name="T22" fmla="*/ 8 w 371"/>
                <a:gd name="T23" fmla="*/ 241 h 371"/>
                <a:gd name="T24" fmla="*/ 31 w 371"/>
                <a:gd name="T25" fmla="*/ 289 h 371"/>
                <a:gd name="T26" fmla="*/ 67 w 371"/>
                <a:gd name="T27" fmla="*/ 329 h 371"/>
                <a:gd name="T28" fmla="*/ 112 w 371"/>
                <a:gd name="T29" fmla="*/ 356 h 371"/>
                <a:gd name="T30" fmla="*/ 165 w 371"/>
                <a:gd name="T31" fmla="*/ 370 h 371"/>
                <a:gd name="T32" fmla="*/ 222 w 371"/>
                <a:gd name="T33" fmla="*/ 367 h 371"/>
                <a:gd name="T34" fmla="*/ 303 w 371"/>
                <a:gd name="T35" fmla="*/ 325 h 371"/>
                <a:gd name="T36" fmla="*/ 339 w 371"/>
                <a:gd name="T37" fmla="*/ 289 h 371"/>
                <a:gd name="T38" fmla="*/ 362 w 371"/>
                <a:gd name="T39" fmla="*/ 241 h 371"/>
                <a:gd name="T40" fmla="*/ 371 w 371"/>
                <a:gd name="T41" fmla="*/ 185 h 371"/>
                <a:gd name="T42" fmla="*/ 344 w 371"/>
                <a:gd name="T43" fmla="*/ 152 h 371"/>
                <a:gd name="T44" fmla="*/ 327 w 371"/>
                <a:gd name="T45" fmla="*/ 108 h 371"/>
                <a:gd name="T46" fmla="*/ 299 w 371"/>
                <a:gd name="T47" fmla="*/ 70 h 371"/>
                <a:gd name="T48" fmla="*/ 262 w 371"/>
                <a:gd name="T49" fmla="*/ 43 h 371"/>
                <a:gd name="T50" fmla="*/ 217 w 371"/>
                <a:gd name="T51" fmla="*/ 27 h 371"/>
                <a:gd name="T52" fmla="*/ 169 w 371"/>
                <a:gd name="T53" fmla="*/ 24 h 371"/>
                <a:gd name="T54" fmla="*/ 122 w 371"/>
                <a:gd name="T55" fmla="*/ 36 h 371"/>
                <a:gd name="T56" fmla="*/ 81 w 371"/>
                <a:gd name="T57" fmla="*/ 60 h 371"/>
                <a:gd name="T58" fmla="*/ 51 w 371"/>
                <a:gd name="T59" fmla="*/ 95 h 371"/>
                <a:gd name="T60" fmla="*/ 29 w 371"/>
                <a:gd name="T61" fmla="*/ 137 h 371"/>
                <a:gd name="T62" fmla="*/ 23 w 371"/>
                <a:gd name="T63" fmla="*/ 185 h 371"/>
                <a:gd name="T64" fmla="*/ 29 w 371"/>
                <a:gd name="T65" fmla="*/ 234 h 371"/>
                <a:gd name="T66" fmla="*/ 51 w 371"/>
                <a:gd name="T67" fmla="*/ 277 h 371"/>
                <a:gd name="T68" fmla="*/ 81 w 371"/>
                <a:gd name="T69" fmla="*/ 311 h 371"/>
                <a:gd name="T70" fmla="*/ 122 w 371"/>
                <a:gd name="T71" fmla="*/ 335 h 371"/>
                <a:gd name="T72" fmla="*/ 169 w 371"/>
                <a:gd name="T73" fmla="*/ 347 h 371"/>
                <a:gd name="T74" fmla="*/ 217 w 371"/>
                <a:gd name="T75" fmla="*/ 345 h 371"/>
                <a:gd name="T76" fmla="*/ 262 w 371"/>
                <a:gd name="T77" fmla="*/ 328 h 371"/>
                <a:gd name="T78" fmla="*/ 299 w 371"/>
                <a:gd name="T79" fmla="*/ 300 h 371"/>
                <a:gd name="T80" fmla="*/ 327 w 371"/>
                <a:gd name="T81" fmla="*/ 263 h 371"/>
                <a:gd name="T82" fmla="*/ 344 w 371"/>
                <a:gd name="T83" fmla="*/ 218 h 371"/>
                <a:gd name="T84" fmla="*/ 371 w 371"/>
                <a:gd name="T85" fmla="*/ 185 h 3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71" h="371">
                  <a:moveTo>
                    <a:pt x="371" y="185"/>
                  </a:moveTo>
                  <a:lnTo>
                    <a:pt x="369" y="166"/>
                  </a:lnTo>
                  <a:lnTo>
                    <a:pt x="366" y="148"/>
                  </a:lnTo>
                  <a:lnTo>
                    <a:pt x="362" y="130"/>
                  </a:lnTo>
                  <a:lnTo>
                    <a:pt x="356" y="113"/>
                  </a:lnTo>
                  <a:lnTo>
                    <a:pt x="348" y="97"/>
                  </a:lnTo>
                  <a:lnTo>
                    <a:pt x="339" y="82"/>
                  </a:lnTo>
                  <a:lnTo>
                    <a:pt x="328" y="67"/>
                  </a:lnTo>
                  <a:lnTo>
                    <a:pt x="316" y="55"/>
                  </a:lnTo>
                  <a:lnTo>
                    <a:pt x="303" y="43"/>
                  </a:lnTo>
                  <a:lnTo>
                    <a:pt x="289" y="32"/>
                  </a:lnTo>
                  <a:lnTo>
                    <a:pt x="273" y="23"/>
                  </a:lnTo>
                  <a:lnTo>
                    <a:pt x="257" y="14"/>
                  </a:lnTo>
                  <a:lnTo>
                    <a:pt x="240" y="9"/>
                  </a:lnTo>
                  <a:lnTo>
                    <a:pt x="222" y="4"/>
                  </a:lnTo>
                  <a:lnTo>
                    <a:pt x="204" y="1"/>
                  </a:lnTo>
                  <a:lnTo>
                    <a:pt x="185" y="0"/>
                  </a:lnTo>
                  <a:lnTo>
                    <a:pt x="165" y="1"/>
                  </a:lnTo>
                  <a:lnTo>
                    <a:pt x="147" y="4"/>
                  </a:lnTo>
                  <a:lnTo>
                    <a:pt x="129" y="9"/>
                  </a:lnTo>
                  <a:lnTo>
                    <a:pt x="112" y="14"/>
                  </a:lnTo>
                  <a:lnTo>
                    <a:pt x="96" y="23"/>
                  </a:lnTo>
                  <a:lnTo>
                    <a:pt x="81" y="32"/>
                  </a:lnTo>
                  <a:lnTo>
                    <a:pt x="67" y="43"/>
                  </a:lnTo>
                  <a:lnTo>
                    <a:pt x="54" y="55"/>
                  </a:lnTo>
                  <a:lnTo>
                    <a:pt x="42" y="67"/>
                  </a:lnTo>
                  <a:lnTo>
                    <a:pt x="31" y="82"/>
                  </a:lnTo>
                  <a:lnTo>
                    <a:pt x="22" y="97"/>
                  </a:lnTo>
                  <a:lnTo>
                    <a:pt x="13" y="113"/>
                  </a:lnTo>
                  <a:lnTo>
                    <a:pt x="8" y="130"/>
                  </a:lnTo>
                  <a:lnTo>
                    <a:pt x="3" y="148"/>
                  </a:lnTo>
                  <a:lnTo>
                    <a:pt x="1" y="166"/>
                  </a:lnTo>
                  <a:lnTo>
                    <a:pt x="0" y="185"/>
                  </a:lnTo>
                  <a:lnTo>
                    <a:pt x="1" y="204"/>
                  </a:lnTo>
                  <a:lnTo>
                    <a:pt x="3" y="223"/>
                  </a:lnTo>
                  <a:lnTo>
                    <a:pt x="8" y="241"/>
                  </a:lnTo>
                  <a:lnTo>
                    <a:pt x="13" y="258"/>
                  </a:lnTo>
                  <a:lnTo>
                    <a:pt x="22" y="274"/>
                  </a:lnTo>
                  <a:lnTo>
                    <a:pt x="31" y="289"/>
                  </a:lnTo>
                  <a:lnTo>
                    <a:pt x="42" y="303"/>
                  </a:lnTo>
                  <a:lnTo>
                    <a:pt x="54" y="317"/>
                  </a:lnTo>
                  <a:lnTo>
                    <a:pt x="67" y="329"/>
                  </a:lnTo>
                  <a:lnTo>
                    <a:pt x="81" y="339"/>
                  </a:lnTo>
                  <a:lnTo>
                    <a:pt x="96" y="349"/>
                  </a:lnTo>
                  <a:lnTo>
                    <a:pt x="112" y="356"/>
                  </a:lnTo>
                  <a:lnTo>
                    <a:pt x="129" y="363"/>
                  </a:lnTo>
                  <a:lnTo>
                    <a:pt x="147" y="367"/>
                  </a:lnTo>
                  <a:lnTo>
                    <a:pt x="165" y="370"/>
                  </a:lnTo>
                  <a:lnTo>
                    <a:pt x="185" y="371"/>
                  </a:lnTo>
                  <a:lnTo>
                    <a:pt x="204" y="370"/>
                  </a:lnTo>
                  <a:lnTo>
                    <a:pt x="222" y="367"/>
                  </a:lnTo>
                  <a:lnTo>
                    <a:pt x="237" y="364"/>
                  </a:lnTo>
                  <a:lnTo>
                    <a:pt x="279" y="340"/>
                  </a:lnTo>
                  <a:lnTo>
                    <a:pt x="303" y="325"/>
                  </a:lnTo>
                  <a:lnTo>
                    <a:pt x="323" y="310"/>
                  </a:lnTo>
                  <a:lnTo>
                    <a:pt x="328" y="303"/>
                  </a:lnTo>
                  <a:lnTo>
                    <a:pt x="339" y="289"/>
                  </a:lnTo>
                  <a:lnTo>
                    <a:pt x="348" y="274"/>
                  </a:lnTo>
                  <a:lnTo>
                    <a:pt x="356" y="258"/>
                  </a:lnTo>
                  <a:lnTo>
                    <a:pt x="362" y="241"/>
                  </a:lnTo>
                  <a:lnTo>
                    <a:pt x="366" y="223"/>
                  </a:lnTo>
                  <a:lnTo>
                    <a:pt x="369" y="204"/>
                  </a:lnTo>
                  <a:lnTo>
                    <a:pt x="371" y="185"/>
                  </a:lnTo>
                  <a:lnTo>
                    <a:pt x="347" y="185"/>
                  </a:lnTo>
                  <a:lnTo>
                    <a:pt x="346" y="169"/>
                  </a:lnTo>
                  <a:lnTo>
                    <a:pt x="344" y="152"/>
                  </a:lnTo>
                  <a:lnTo>
                    <a:pt x="340" y="137"/>
                  </a:lnTo>
                  <a:lnTo>
                    <a:pt x="334" y="123"/>
                  </a:lnTo>
                  <a:lnTo>
                    <a:pt x="327" y="108"/>
                  </a:lnTo>
                  <a:lnTo>
                    <a:pt x="320" y="95"/>
                  </a:lnTo>
                  <a:lnTo>
                    <a:pt x="310" y="82"/>
                  </a:lnTo>
                  <a:lnTo>
                    <a:pt x="299" y="70"/>
                  </a:lnTo>
                  <a:lnTo>
                    <a:pt x="288" y="60"/>
                  </a:lnTo>
                  <a:lnTo>
                    <a:pt x="276" y="51"/>
                  </a:lnTo>
                  <a:lnTo>
                    <a:pt x="262" y="43"/>
                  </a:lnTo>
                  <a:lnTo>
                    <a:pt x="248" y="36"/>
                  </a:lnTo>
                  <a:lnTo>
                    <a:pt x="233" y="30"/>
                  </a:lnTo>
                  <a:lnTo>
                    <a:pt x="217" y="27"/>
                  </a:lnTo>
                  <a:lnTo>
                    <a:pt x="202" y="24"/>
                  </a:lnTo>
                  <a:lnTo>
                    <a:pt x="185" y="24"/>
                  </a:lnTo>
                  <a:lnTo>
                    <a:pt x="169" y="24"/>
                  </a:lnTo>
                  <a:lnTo>
                    <a:pt x="152" y="27"/>
                  </a:lnTo>
                  <a:lnTo>
                    <a:pt x="137" y="30"/>
                  </a:lnTo>
                  <a:lnTo>
                    <a:pt x="122" y="36"/>
                  </a:lnTo>
                  <a:lnTo>
                    <a:pt x="107" y="43"/>
                  </a:lnTo>
                  <a:lnTo>
                    <a:pt x="94" y="51"/>
                  </a:lnTo>
                  <a:lnTo>
                    <a:pt x="81" y="60"/>
                  </a:lnTo>
                  <a:lnTo>
                    <a:pt x="70" y="70"/>
                  </a:lnTo>
                  <a:lnTo>
                    <a:pt x="59" y="82"/>
                  </a:lnTo>
                  <a:lnTo>
                    <a:pt x="51" y="95"/>
                  </a:lnTo>
                  <a:lnTo>
                    <a:pt x="42" y="108"/>
                  </a:lnTo>
                  <a:lnTo>
                    <a:pt x="36" y="123"/>
                  </a:lnTo>
                  <a:lnTo>
                    <a:pt x="29" y="137"/>
                  </a:lnTo>
                  <a:lnTo>
                    <a:pt x="26" y="152"/>
                  </a:lnTo>
                  <a:lnTo>
                    <a:pt x="23" y="169"/>
                  </a:lnTo>
                  <a:lnTo>
                    <a:pt x="23" y="185"/>
                  </a:lnTo>
                  <a:lnTo>
                    <a:pt x="23" y="202"/>
                  </a:lnTo>
                  <a:lnTo>
                    <a:pt x="26" y="218"/>
                  </a:lnTo>
                  <a:lnTo>
                    <a:pt x="29" y="234"/>
                  </a:lnTo>
                  <a:lnTo>
                    <a:pt x="36" y="249"/>
                  </a:lnTo>
                  <a:lnTo>
                    <a:pt x="42" y="263"/>
                  </a:lnTo>
                  <a:lnTo>
                    <a:pt x="51" y="277"/>
                  </a:lnTo>
                  <a:lnTo>
                    <a:pt x="59" y="288"/>
                  </a:lnTo>
                  <a:lnTo>
                    <a:pt x="70" y="300"/>
                  </a:lnTo>
                  <a:lnTo>
                    <a:pt x="81" y="311"/>
                  </a:lnTo>
                  <a:lnTo>
                    <a:pt x="94" y="320"/>
                  </a:lnTo>
                  <a:lnTo>
                    <a:pt x="107" y="328"/>
                  </a:lnTo>
                  <a:lnTo>
                    <a:pt x="122" y="335"/>
                  </a:lnTo>
                  <a:lnTo>
                    <a:pt x="137" y="340"/>
                  </a:lnTo>
                  <a:lnTo>
                    <a:pt x="152" y="345"/>
                  </a:lnTo>
                  <a:lnTo>
                    <a:pt x="169" y="347"/>
                  </a:lnTo>
                  <a:lnTo>
                    <a:pt x="185" y="348"/>
                  </a:lnTo>
                  <a:lnTo>
                    <a:pt x="202" y="347"/>
                  </a:lnTo>
                  <a:lnTo>
                    <a:pt x="217" y="345"/>
                  </a:lnTo>
                  <a:lnTo>
                    <a:pt x="233" y="340"/>
                  </a:lnTo>
                  <a:lnTo>
                    <a:pt x="248" y="335"/>
                  </a:lnTo>
                  <a:lnTo>
                    <a:pt x="262" y="328"/>
                  </a:lnTo>
                  <a:lnTo>
                    <a:pt x="276" y="320"/>
                  </a:lnTo>
                  <a:lnTo>
                    <a:pt x="288" y="311"/>
                  </a:lnTo>
                  <a:lnTo>
                    <a:pt x="299" y="300"/>
                  </a:lnTo>
                  <a:lnTo>
                    <a:pt x="310" y="288"/>
                  </a:lnTo>
                  <a:lnTo>
                    <a:pt x="320" y="277"/>
                  </a:lnTo>
                  <a:lnTo>
                    <a:pt x="327" y="263"/>
                  </a:lnTo>
                  <a:lnTo>
                    <a:pt x="334" y="249"/>
                  </a:lnTo>
                  <a:lnTo>
                    <a:pt x="340" y="234"/>
                  </a:lnTo>
                  <a:lnTo>
                    <a:pt x="344" y="218"/>
                  </a:lnTo>
                  <a:lnTo>
                    <a:pt x="346" y="202"/>
                  </a:lnTo>
                  <a:lnTo>
                    <a:pt x="347" y="185"/>
                  </a:lnTo>
                  <a:lnTo>
                    <a:pt x="371" y="185"/>
                  </a:lnTo>
                  <a:close/>
                </a:path>
              </a:pathLst>
            </a:custGeom>
            <a:solidFill>
              <a:srgbClr val="78AB7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2" name="Freeform 281"/>
            <p:cNvSpPr>
              <a:spLocks/>
            </p:cNvSpPr>
            <p:nvPr/>
          </p:nvSpPr>
          <p:spPr bwMode="auto">
            <a:xfrm>
              <a:off x="1258" y="470"/>
              <a:ext cx="324" cy="324"/>
            </a:xfrm>
            <a:custGeom>
              <a:avLst/>
              <a:gdLst>
                <a:gd name="T0" fmla="*/ 321 w 324"/>
                <a:gd name="T1" fmla="*/ 128 h 324"/>
                <a:gd name="T2" fmla="*/ 304 w 324"/>
                <a:gd name="T3" fmla="*/ 84 h 324"/>
                <a:gd name="T4" fmla="*/ 276 w 324"/>
                <a:gd name="T5" fmla="*/ 46 h 324"/>
                <a:gd name="T6" fmla="*/ 239 w 324"/>
                <a:gd name="T7" fmla="*/ 19 h 324"/>
                <a:gd name="T8" fmla="*/ 194 w 324"/>
                <a:gd name="T9" fmla="*/ 3 h 324"/>
                <a:gd name="T10" fmla="*/ 146 w 324"/>
                <a:gd name="T11" fmla="*/ 0 h 324"/>
                <a:gd name="T12" fmla="*/ 99 w 324"/>
                <a:gd name="T13" fmla="*/ 12 h 324"/>
                <a:gd name="T14" fmla="*/ 58 w 324"/>
                <a:gd name="T15" fmla="*/ 36 h 324"/>
                <a:gd name="T16" fmla="*/ 28 w 324"/>
                <a:gd name="T17" fmla="*/ 71 h 324"/>
                <a:gd name="T18" fmla="*/ 6 w 324"/>
                <a:gd name="T19" fmla="*/ 113 h 324"/>
                <a:gd name="T20" fmla="*/ 0 w 324"/>
                <a:gd name="T21" fmla="*/ 161 h 324"/>
                <a:gd name="T22" fmla="*/ 6 w 324"/>
                <a:gd name="T23" fmla="*/ 210 h 324"/>
                <a:gd name="T24" fmla="*/ 28 w 324"/>
                <a:gd name="T25" fmla="*/ 253 h 324"/>
                <a:gd name="T26" fmla="*/ 58 w 324"/>
                <a:gd name="T27" fmla="*/ 287 h 324"/>
                <a:gd name="T28" fmla="*/ 99 w 324"/>
                <a:gd name="T29" fmla="*/ 311 h 324"/>
                <a:gd name="T30" fmla="*/ 146 w 324"/>
                <a:gd name="T31" fmla="*/ 323 h 324"/>
                <a:gd name="T32" fmla="*/ 194 w 324"/>
                <a:gd name="T33" fmla="*/ 321 h 324"/>
                <a:gd name="T34" fmla="*/ 239 w 324"/>
                <a:gd name="T35" fmla="*/ 304 h 324"/>
                <a:gd name="T36" fmla="*/ 276 w 324"/>
                <a:gd name="T37" fmla="*/ 276 h 324"/>
                <a:gd name="T38" fmla="*/ 304 w 324"/>
                <a:gd name="T39" fmla="*/ 239 h 324"/>
                <a:gd name="T40" fmla="*/ 321 w 324"/>
                <a:gd name="T41" fmla="*/ 194 h 324"/>
                <a:gd name="T42" fmla="*/ 301 w 324"/>
                <a:gd name="T43" fmla="*/ 161 h 324"/>
                <a:gd name="T44" fmla="*/ 294 w 324"/>
                <a:gd name="T45" fmla="*/ 120 h 324"/>
                <a:gd name="T46" fmla="*/ 277 w 324"/>
                <a:gd name="T47" fmla="*/ 84 h 324"/>
                <a:gd name="T48" fmla="*/ 250 w 324"/>
                <a:gd name="T49" fmla="*/ 54 h 324"/>
                <a:gd name="T50" fmla="*/ 216 w 324"/>
                <a:gd name="T51" fmla="*/ 34 h 324"/>
                <a:gd name="T52" fmla="*/ 176 w 324"/>
                <a:gd name="T53" fmla="*/ 23 h 324"/>
                <a:gd name="T54" fmla="*/ 134 w 324"/>
                <a:gd name="T55" fmla="*/ 25 h 324"/>
                <a:gd name="T56" fmla="*/ 96 w 324"/>
                <a:gd name="T57" fmla="*/ 39 h 324"/>
                <a:gd name="T58" fmla="*/ 64 w 324"/>
                <a:gd name="T59" fmla="*/ 64 h 324"/>
                <a:gd name="T60" fmla="*/ 39 w 324"/>
                <a:gd name="T61" fmla="*/ 95 h 324"/>
                <a:gd name="T62" fmla="*/ 25 w 324"/>
                <a:gd name="T63" fmla="*/ 134 h 324"/>
                <a:gd name="T64" fmla="*/ 23 w 324"/>
                <a:gd name="T65" fmla="*/ 176 h 324"/>
                <a:gd name="T66" fmla="*/ 34 w 324"/>
                <a:gd name="T67" fmla="*/ 216 h 324"/>
                <a:gd name="T68" fmla="*/ 54 w 324"/>
                <a:gd name="T69" fmla="*/ 250 h 324"/>
                <a:gd name="T70" fmla="*/ 84 w 324"/>
                <a:gd name="T71" fmla="*/ 277 h 324"/>
                <a:gd name="T72" fmla="*/ 120 w 324"/>
                <a:gd name="T73" fmla="*/ 294 h 324"/>
                <a:gd name="T74" fmla="*/ 162 w 324"/>
                <a:gd name="T75" fmla="*/ 301 h 324"/>
                <a:gd name="T76" fmla="*/ 203 w 324"/>
                <a:gd name="T77" fmla="*/ 294 h 324"/>
                <a:gd name="T78" fmla="*/ 239 w 324"/>
                <a:gd name="T79" fmla="*/ 277 h 324"/>
                <a:gd name="T80" fmla="*/ 269 w 324"/>
                <a:gd name="T81" fmla="*/ 250 h 324"/>
                <a:gd name="T82" fmla="*/ 290 w 324"/>
                <a:gd name="T83" fmla="*/ 216 h 324"/>
                <a:gd name="T84" fmla="*/ 300 w 324"/>
                <a:gd name="T85" fmla="*/ 176 h 3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24" h="324">
                  <a:moveTo>
                    <a:pt x="324" y="161"/>
                  </a:moveTo>
                  <a:lnTo>
                    <a:pt x="323" y="145"/>
                  </a:lnTo>
                  <a:lnTo>
                    <a:pt x="321" y="128"/>
                  </a:lnTo>
                  <a:lnTo>
                    <a:pt x="317" y="113"/>
                  </a:lnTo>
                  <a:lnTo>
                    <a:pt x="311" y="99"/>
                  </a:lnTo>
                  <a:lnTo>
                    <a:pt x="304" y="84"/>
                  </a:lnTo>
                  <a:lnTo>
                    <a:pt x="297" y="71"/>
                  </a:lnTo>
                  <a:lnTo>
                    <a:pt x="287" y="58"/>
                  </a:lnTo>
                  <a:lnTo>
                    <a:pt x="276" y="46"/>
                  </a:lnTo>
                  <a:lnTo>
                    <a:pt x="265" y="36"/>
                  </a:lnTo>
                  <a:lnTo>
                    <a:pt x="253" y="27"/>
                  </a:lnTo>
                  <a:lnTo>
                    <a:pt x="239" y="19"/>
                  </a:lnTo>
                  <a:lnTo>
                    <a:pt x="225" y="12"/>
                  </a:lnTo>
                  <a:lnTo>
                    <a:pt x="210" y="6"/>
                  </a:lnTo>
                  <a:lnTo>
                    <a:pt x="194" y="3"/>
                  </a:lnTo>
                  <a:lnTo>
                    <a:pt x="179" y="0"/>
                  </a:lnTo>
                  <a:lnTo>
                    <a:pt x="162" y="0"/>
                  </a:lnTo>
                  <a:lnTo>
                    <a:pt x="146" y="0"/>
                  </a:lnTo>
                  <a:lnTo>
                    <a:pt x="129" y="3"/>
                  </a:lnTo>
                  <a:lnTo>
                    <a:pt x="114" y="6"/>
                  </a:lnTo>
                  <a:lnTo>
                    <a:pt x="99" y="12"/>
                  </a:lnTo>
                  <a:lnTo>
                    <a:pt x="84" y="19"/>
                  </a:lnTo>
                  <a:lnTo>
                    <a:pt x="71" y="27"/>
                  </a:lnTo>
                  <a:lnTo>
                    <a:pt x="58" y="36"/>
                  </a:lnTo>
                  <a:lnTo>
                    <a:pt x="47" y="46"/>
                  </a:lnTo>
                  <a:lnTo>
                    <a:pt x="36" y="58"/>
                  </a:lnTo>
                  <a:lnTo>
                    <a:pt x="28" y="71"/>
                  </a:lnTo>
                  <a:lnTo>
                    <a:pt x="19" y="84"/>
                  </a:lnTo>
                  <a:lnTo>
                    <a:pt x="13" y="99"/>
                  </a:lnTo>
                  <a:lnTo>
                    <a:pt x="6" y="113"/>
                  </a:lnTo>
                  <a:lnTo>
                    <a:pt x="3" y="128"/>
                  </a:lnTo>
                  <a:lnTo>
                    <a:pt x="0" y="145"/>
                  </a:lnTo>
                  <a:lnTo>
                    <a:pt x="0" y="161"/>
                  </a:lnTo>
                  <a:lnTo>
                    <a:pt x="0" y="178"/>
                  </a:lnTo>
                  <a:lnTo>
                    <a:pt x="3" y="194"/>
                  </a:lnTo>
                  <a:lnTo>
                    <a:pt x="6" y="210"/>
                  </a:lnTo>
                  <a:lnTo>
                    <a:pt x="13" y="225"/>
                  </a:lnTo>
                  <a:lnTo>
                    <a:pt x="19" y="239"/>
                  </a:lnTo>
                  <a:lnTo>
                    <a:pt x="28" y="253"/>
                  </a:lnTo>
                  <a:lnTo>
                    <a:pt x="36" y="264"/>
                  </a:lnTo>
                  <a:lnTo>
                    <a:pt x="47" y="276"/>
                  </a:lnTo>
                  <a:lnTo>
                    <a:pt x="58" y="287"/>
                  </a:lnTo>
                  <a:lnTo>
                    <a:pt x="71" y="296"/>
                  </a:lnTo>
                  <a:lnTo>
                    <a:pt x="84" y="304"/>
                  </a:lnTo>
                  <a:lnTo>
                    <a:pt x="99" y="311"/>
                  </a:lnTo>
                  <a:lnTo>
                    <a:pt x="114" y="316"/>
                  </a:lnTo>
                  <a:lnTo>
                    <a:pt x="129" y="321"/>
                  </a:lnTo>
                  <a:lnTo>
                    <a:pt x="146" y="323"/>
                  </a:lnTo>
                  <a:lnTo>
                    <a:pt x="162" y="324"/>
                  </a:lnTo>
                  <a:lnTo>
                    <a:pt x="179" y="323"/>
                  </a:lnTo>
                  <a:lnTo>
                    <a:pt x="194" y="321"/>
                  </a:lnTo>
                  <a:lnTo>
                    <a:pt x="210" y="316"/>
                  </a:lnTo>
                  <a:lnTo>
                    <a:pt x="225" y="311"/>
                  </a:lnTo>
                  <a:lnTo>
                    <a:pt x="239" y="304"/>
                  </a:lnTo>
                  <a:lnTo>
                    <a:pt x="253" y="296"/>
                  </a:lnTo>
                  <a:lnTo>
                    <a:pt x="265" y="287"/>
                  </a:lnTo>
                  <a:lnTo>
                    <a:pt x="276" y="276"/>
                  </a:lnTo>
                  <a:lnTo>
                    <a:pt x="287" y="264"/>
                  </a:lnTo>
                  <a:lnTo>
                    <a:pt x="297" y="253"/>
                  </a:lnTo>
                  <a:lnTo>
                    <a:pt x="304" y="239"/>
                  </a:lnTo>
                  <a:lnTo>
                    <a:pt x="311" y="225"/>
                  </a:lnTo>
                  <a:lnTo>
                    <a:pt x="317" y="210"/>
                  </a:lnTo>
                  <a:lnTo>
                    <a:pt x="321" y="194"/>
                  </a:lnTo>
                  <a:lnTo>
                    <a:pt x="323" y="178"/>
                  </a:lnTo>
                  <a:lnTo>
                    <a:pt x="324" y="161"/>
                  </a:lnTo>
                  <a:lnTo>
                    <a:pt x="301" y="161"/>
                  </a:lnTo>
                  <a:lnTo>
                    <a:pt x="300" y="147"/>
                  </a:lnTo>
                  <a:lnTo>
                    <a:pt x="298" y="134"/>
                  </a:lnTo>
                  <a:lnTo>
                    <a:pt x="294" y="120"/>
                  </a:lnTo>
                  <a:lnTo>
                    <a:pt x="290" y="107"/>
                  </a:lnTo>
                  <a:lnTo>
                    <a:pt x="284" y="95"/>
                  </a:lnTo>
                  <a:lnTo>
                    <a:pt x="277" y="84"/>
                  </a:lnTo>
                  <a:lnTo>
                    <a:pt x="269" y="73"/>
                  </a:lnTo>
                  <a:lnTo>
                    <a:pt x="260" y="64"/>
                  </a:lnTo>
                  <a:lnTo>
                    <a:pt x="250" y="54"/>
                  </a:lnTo>
                  <a:lnTo>
                    <a:pt x="239" y="46"/>
                  </a:lnTo>
                  <a:lnTo>
                    <a:pt x="228" y="39"/>
                  </a:lnTo>
                  <a:lnTo>
                    <a:pt x="216" y="34"/>
                  </a:lnTo>
                  <a:lnTo>
                    <a:pt x="203" y="28"/>
                  </a:lnTo>
                  <a:lnTo>
                    <a:pt x="190" y="25"/>
                  </a:lnTo>
                  <a:lnTo>
                    <a:pt x="176" y="23"/>
                  </a:lnTo>
                  <a:lnTo>
                    <a:pt x="162" y="22"/>
                  </a:lnTo>
                  <a:lnTo>
                    <a:pt x="148" y="23"/>
                  </a:lnTo>
                  <a:lnTo>
                    <a:pt x="134" y="25"/>
                  </a:lnTo>
                  <a:lnTo>
                    <a:pt x="120" y="28"/>
                  </a:lnTo>
                  <a:lnTo>
                    <a:pt x="107" y="34"/>
                  </a:lnTo>
                  <a:lnTo>
                    <a:pt x="96" y="39"/>
                  </a:lnTo>
                  <a:lnTo>
                    <a:pt x="84" y="46"/>
                  </a:lnTo>
                  <a:lnTo>
                    <a:pt x="73" y="54"/>
                  </a:lnTo>
                  <a:lnTo>
                    <a:pt x="64" y="64"/>
                  </a:lnTo>
                  <a:lnTo>
                    <a:pt x="54" y="73"/>
                  </a:lnTo>
                  <a:lnTo>
                    <a:pt x="47" y="84"/>
                  </a:lnTo>
                  <a:lnTo>
                    <a:pt x="39" y="95"/>
                  </a:lnTo>
                  <a:lnTo>
                    <a:pt x="34" y="107"/>
                  </a:lnTo>
                  <a:lnTo>
                    <a:pt x="29" y="120"/>
                  </a:lnTo>
                  <a:lnTo>
                    <a:pt x="25" y="134"/>
                  </a:lnTo>
                  <a:lnTo>
                    <a:pt x="23" y="147"/>
                  </a:lnTo>
                  <a:lnTo>
                    <a:pt x="22" y="161"/>
                  </a:lnTo>
                  <a:lnTo>
                    <a:pt x="23" y="176"/>
                  </a:lnTo>
                  <a:lnTo>
                    <a:pt x="25" y="190"/>
                  </a:lnTo>
                  <a:lnTo>
                    <a:pt x="29" y="203"/>
                  </a:lnTo>
                  <a:lnTo>
                    <a:pt x="34" y="216"/>
                  </a:lnTo>
                  <a:lnTo>
                    <a:pt x="39" y="228"/>
                  </a:lnTo>
                  <a:lnTo>
                    <a:pt x="47" y="239"/>
                  </a:lnTo>
                  <a:lnTo>
                    <a:pt x="54" y="250"/>
                  </a:lnTo>
                  <a:lnTo>
                    <a:pt x="64" y="260"/>
                  </a:lnTo>
                  <a:lnTo>
                    <a:pt x="73" y="269"/>
                  </a:lnTo>
                  <a:lnTo>
                    <a:pt x="84" y="277"/>
                  </a:lnTo>
                  <a:lnTo>
                    <a:pt x="96" y="284"/>
                  </a:lnTo>
                  <a:lnTo>
                    <a:pt x="107" y="290"/>
                  </a:lnTo>
                  <a:lnTo>
                    <a:pt x="120" y="294"/>
                  </a:lnTo>
                  <a:lnTo>
                    <a:pt x="134" y="297"/>
                  </a:lnTo>
                  <a:lnTo>
                    <a:pt x="148" y="299"/>
                  </a:lnTo>
                  <a:lnTo>
                    <a:pt x="162" y="301"/>
                  </a:lnTo>
                  <a:lnTo>
                    <a:pt x="176" y="299"/>
                  </a:lnTo>
                  <a:lnTo>
                    <a:pt x="190" y="297"/>
                  </a:lnTo>
                  <a:lnTo>
                    <a:pt x="203" y="294"/>
                  </a:lnTo>
                  <a:lnTo>
                    <a:pt x="216" y="290"/>
                  </a:lnTo>
                  <a:lnTo>
                    <a:pt x="228" y="284"/>
                  </a:lnTo>
                  <a:lnTo>
                    <a:pt x="239" y="277"/>
                  </a:lnTo>
                  <a:lnTo>
                    <a:pt x="250" y="269"/>
                  </a:lnTo>
                  <a:lnTo>
                    <a:pt x="260" y="260"/>
                  </a:lnTo>
                  <a:lnTo>
                    <a:pt x="269" y="250"/>
                  </a:lnTo>
                  <a:lnTo>
                    <a:pt x="277" y="239"/>
                  </a:lnTo>
                  <a:lnTo>
                    <a:pt x="284" y="228"/>
                  </a:lnTo>
                  <a:lnTo>
                    <a:pt x="290" y="216"/>
                  </a:lnTo>
                  <a:lnTo>
                    <a:pt x="294" y="203"/>
                  </a:lnTo>
                  <a:lnTo>
                    <a:pt x="298" y="190"/>
                  </a:lnTo>
                  <a:lnTo>
                    <a:pt x="300" y="176"/>
                  </a:lnTo>
                  <a:lnTo>
                    <a:pt x="301" y="161"/>
                  </a:lnTo>
                  <a:lnTo>
                    <a:pt x="324" y="161"/>
                  </a:lnTo>
                  <a:close/>
                </a:path>
              </a:pathLst>
            </a:custGeom>
            <a:solidFill>
              <a:srgbClr val="7DB0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3" name="Freeform 282"/>
            <p:cNvSpPr>
              <a:spLocks/>
            </p:cNvSpPr>
            <p:nvPr/>
          </p:nvSpPr>
          <p:spPr bwMode="auto">
            <a:xfrm>
              <a:off x="1280" y="492"/>
              <a:ext cx="279" cy="279"/>
            </a:xfrm>
            <a:custGeom>
              <a:avLst/>
              <a:gdLst>
                <a:gd name="T0" fmla="*/ 276 w 279"/>
                <a:gd name="T1" fmla="*/ 112 h 279"/>
                <a:gd name="T2" fmla="*/ 262 w 279"/>
                <a:gd name="T3" fmla="*/ 73 h 279"/>
                <a:gd name="T4" fmla="*/ 238 w 279"/>
                <a:gd name="T5" fmla="*/ 42 h 279"/>
                <a:gd name="T6" fmla="*/ 206 w 279"/>
                <a:gd name="T7" fmla="*/ 17 h 279"/>
                <a:gd name="T8" fmla="*/ 168 w 279"/>
                <a:gd name="T9" fmla="*/ 3 h 279"/>
                <a:gd name="T10" fmla="*/ 126 w 279"/>
                <a:gd name="T11" fmla="*/ 1 h 279"/>
                <a:gd name="T12" fmla="*/ 85 w 279"/>
                <a:gd name="T13" fmla="*/ 12 h 279"/>
                <a:gd name="T14" fmla="*/ 51 w 279"/>
                <a:gd name="T15" fmla="*/ 32 h 279"/>
                <a:gd name="T16" fmla="*/ 25 w 279"/>
                <a:gd name="T17" fmla="*/ 62 h 279"/>
                <a:gd name="T18" fmla="*/ 7 w 279"/>
                <a:gd name="T19" fmla="*/ 98 h 279"/>
                <a:gd name="T20" fmla="*/ 0 w 279"/>
                <a:gd name="T21" fmla="*/ 139 h 279"/>
                <a:gd name="T22" fmla="*/ 7 w 279"/>
                <a:gd name="T23" fmla="*/ 181 h 279"/>
                <a:gd name="T24" fmla="*/ 25 w 279"/>
                <a:gd name="T25" fmla="*/ 217 h 279"/>
                <a:gd name="T26" fmla="*/ 51 w 279"/>
                <a:gd name="T27" fmla="*/ 247 h 279"/>
                <a:gd name="T28" fmla="*/ 85 w 279"/>
                <a:gd name="T29" fmla="*/ 268 h 279"/>
                <a:gd name="T30" fmla="*/ 126 w 279"/>
                <a:gd name="T31" fmla="*/ 277 h 279"/>
                <a:gd name="T32" fmla="*/ 168 w 279"/>
                <a:gd name="T33" fmla="*/ 275 h 279"/>
                <a:gd name="T34" fmla="*/ 206 w 279"/>
                <a:gd name="T35" fmla="*/ 262 h 279"/>
                <a:gd name="T36" fmla="*/ 238 w 279"/>
                <a:gd name="T37" fmla="*/ 238 h 279"/>
                <a:gd name="T38" fmla="*/ 262 w 279"/>
                <a:gd name="T39" fmla="*/ 206 h 279"/>
                <a:gd name="T40" fmla="*/ 276 w 279"/>
                <a:gd name="T41" fmla="*/ 168 h 279"/>
                <a:gd name="T42" fmla="*/ 255 w 279"/>
                <a:gd name="T43" fmla="*/ 139 h 279"/>
                <a:gd name="T44" fmla="*/ 250 w 279"/>
                <a:gd name="T45" fmla="*/ 105 h 279"/>
                <a:gd name="T46" fmla="*/ 236 w 279"/>
                <a:gd name="T47" fmla="*/ 74 h 279"/>
                <a:gd name="T48" fmla="*/ 214 w 279"/>
                <a:gd name="T49" fmla="*/ 50 h 279"/>
                <a:gd name="T50" fmla="*/ 185 w 279"/>
                <a:gd name="T51" fmla="*/ 33 h 279"/>
                <a:gd name="T52" fmla="*/ 151 w 279"/>
                <a:gd name="T53" fmla="*/ 24 h 279"/>
                <a:gd name="T54" fmla="*/ 116 w 279"/>
                <a:gd name="T55" fmla="*/ 26 h 279"/>
                <a:gd name="T56" fmla="*/ 84 w 279"/>
                <a:gd name="T57" fmla="*/ 37 h 279"/>
                <a:gd name="T58" fmla="*/ 58 w 279"/>
                <a:gd name="T59" fmla="*/ 57 h 279"/>
                <a:gd name="T60" fmla="*/ 37 w 279"/>
                <a:gd name="T61" fmla="*/ 84 h 279"/>
                <a:gd name="T62" fmla="*/ 26 w 279"/>
                <a:gd name="T63" fmla="*/ 116 h 279"/>
                <a:gd name="T64" fmla="*/ 25 w 279"/>
                <a:gd name="T65" fmla="*/ 151 h 279"/>
                <a:gd name="T66" fmla="*/ 33 w 279"/>
                <a:gd name="T67" fmla="*/ 185 h 279"/>
                <a:gd name="T68" fmla="*/ 50 w 279"/>
                <a:gd name="T69" fmla="*/ 214 h 279"/>
                <a:gd name="T70" fmla="*/ 75 w 279"/>
                <a:gd name="T71" fmla="*/ 236 h 279"/>
                <a:gd name="T72" fmla="*/ 106 w 279"/>
                <a:gd name="T73" fmla="*/ 250 h 279"/>
                <a:gd name="T74" fmla="*/ 140 w 279"/>
                <a:gd name="T75" fmla="*/ 255 h 279"/>
                <a:gd name="T76" fmla="*/ 175 w 279"/>
                <a:gd name="T77" fmla="*/ 250 h 279"/>
                <a:gd name="T78" fmla="*/ 204 w 279"/>
                <a:gd name="T79" fmla="*/ 236 h 279"/>
                <a:gd name="T80" fmla="*/ 229 w 279"/>
                <a:gd name="T81" fmla="*/ 214 h 279"/>
                <a:gd name="T82" fmla="*/ 247 w 279"/>
                <a:gd name="T83" fmla="*/ 185 h 279"/>
                <a:gd name="T84" fmla="*/ 255 w 279"/>
                <a:gd name="T85" fmla="*/ 151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79" h="279">
                  <a:moveTo>
                    <a:pt x="279" y="139"/>
                  </a:moveTo>
                  <a:lnTo>
                    <a:pt x="278" y="125"/>
                  </a:lnTo>
                  <a:lnTo>
                    <a:pt x="276" y="112"/>
                  </a:lnTo>
                  <a:lnTo>
                    <a:pt x="272" y="98"/>
                  </a:lnTo>
                  <a:lnTo>
                    <a:pt x="268" y="85"/>
                  </a:lnTo>
                  <a:lnTo>
                    <a:pt x="262" y="73"/>
                  </a:lnTo>
                  <a:lnTo>
                    <a:pt x="255" y="62"/>
                  </a:lnTo>
                  <a:lnTo>
                    <a:pt x="247" y="51"/>
                  </a:lnTo>
                  <a:lnTo>
                    <a:pt x="238" y="42"/>
                  </a:lnTo>
                  <a:lnTo>
                    <a:pt x="228" y="32"/>
                  </a:lnTo>
                  <a:lnTo>
                    <a:pt x="217" y="24"/>
                  </a:lnTo>
                  <a:lnTo>
                    <a:pt x="206" y="17"/>
                  </a:lnTo>
                  <a:lnTo>
                    <a:pt x="194" y="12"/>
                  </a:lnTo>
                  <a:lnTo>
                    <a:pt x="181" y="6"/>
                  </a:lnTo>
                  <a:lnTo>
                    <a:pt x="168" y="3"/>
                  </a:lnTo>
                  <a:lnTo>
                    <a:pt x="154" y="1"/>
                  </a:lnTo>
                  <a:lnTo>
                    <a:pt x="140" y="0"/>
                  </a:lnTo>
                  <a:lnTo>
                    <a:pt x="126" y="1"/>
                  </a:lnTo>
                  <a:lnTo>
                    <a:pt x="112" y="3"/>
                  </a:lnTo>
                  <a:lnTo>
                    <a:pt x="98" y="6"/>
                  </a:lnTo>
                  <a:lnTo>
                    <a:pt x="85" y="12"/>
                  </a:lnTo>
                  <a:lnTo>
                    <a:pt x="74" y="17"/>
                  </a:lnTo>
                  <a:lnTo>
                    <a:pt x="62" y="24"/>
                  </a:lnTo>
                  <a:lnTo>
                    <a:pt x="51" y="32"/>
                  </a:lnTo>
                  <a:lnTo>
                    <a:pt x="42" y="42"/>
                  </a:lnTo>
                  <a:lnTo>
                    <a:pt x="32" y="51"/>
                  </a:lnTo>
                  <a:lnTo>
                    <a:pt x="25" y="62"/>
                  </a:lnTo>
                  <a:lnTo>
                    <a:pt x="17" y="73"/>
                  </a:lnTo>
                  <a:lnTo>
                    <a:pt x="12" y="85"/>
                  </a:lnTo>
                  <a:lnTo>
                    <a:pt x="7" y="98"/>
                  </a:lnTo>
                  <a:lnTo>
                    <a:pt x="3" y="112"/>
                  </a:lnTo>
                  <a:lnTo>
                    <a:pt x="1" y="125"/>
                  </a:lnTo>
                  <a:lnTo>
                    <a:pt x="0" y="139"/>
                  </a:lnTo>
                  <a:lnTo>
                    <a:pt x="1" y="154"/>
                  </a:lnTo>
                  <a:lnTo>
                    <a:pt x="3" y="168"/>
                  </a:lnTo>
                  <a:lnTo>
                    <a:pt x="7" y="181"/>
                  </a:lnTo>
                  <a:lnTo>
                    <a:pt x="12" y="194"/>
                  </a:lnTo>
                  <a:lnTo>
                    <a:pt x="17" y="206"/>
                  </a:lnTo>
                  <a:lnTo>
                    <a:pt x="25" y="217"/>
                  </a:lnTo>
                  <a:lnTo>
                    <a:pt x="32" y="228"/>
                  </a:lnTo>
                  <a:lnTo>
                    <a:pt x="42" y="238"/>
                  </a:lnTo>
                  <a:lnTo>
                    <a:pt x="51" y="247"/>
                  </a:lnTo>
                  <a:lnTo>
                    <a:pt x="62" y="255"/>
                  </a:lnTo>
                  <a:lnTo>
                    <a:pt x="74" y="262"/>
                  </a:lnTo>
                  <a:lnTo>
                    <a:pt x="85" y="268"/>
                  </a:lnTo>
                  <a:lnTo>
                    <a:pt x="98" y="272"/>
                  </a:lnTo>
                  <a:lnTo>
                    <a:pt x="112" y="275"/>
                  </a:lnTo>
                  <a:lnTo>
                    <a:pt x="126" y="277"/>
                  </a:lnTo>
                  <a:lnTo>
                    <a:pt x="140" y="279"/>
                  </a:lnTo>
                  <a:lnTo>
                    <a:pt x="154" y="277"/>
                  </a:lnTo>
                  <a:lnTo>
                    <a:pt x="168" y="275"/>
                  </a:lnTo>
                  <a:lnTo>
                    <a:pt x="181" y="272"/>
                  </a:lnTo>
                  <a:lnTo>
                    <a:pt x="194" y="268"/>
                  </a:lnTo>
                  <a:lnTo>
                    <a:pt x="206" y="262"/>
                  </a:lnTo>
                  <a:lnTo>
                    <a:pt x="217" y="255"/>
                  </a:lnTo>
                  <a:lnTo>
                    <a:pt x="228" y="247"/>
                  </a:lnTo>
                  <a:lnTo>
                    <a:pt x="238" y="238"/>
                  </a:lnTo>
                  <a:lnTo>
                    <a:pt x="247" y="228"/>
                  </a:lnTo>
                  <a:lnTo>
                    <a:pt x="255" y="217"/>
                  </a:lnTo>
                  <a:lnTo>
                    <a:pt x="262" y="206"/>
                  </a:lnTo>
                  <a:lnTo>
                    <a:pt x="268" y="194"/>
                  </a:lnTo>
                  <a:lnTo>
                    <a:pt x="272" y="181"/>
                  </a:lnTo>
                  <a:lnTo>
                    <a:pt x="276" y="168"/>
                  </a:lnTo>
                  <a:lnTo>
                    <a:pt x="278" y="154"/>
                  </a:lnTo>
                  <a:lnTo>
                    <a:pt x="279" y="139"/>
                  </a:lnTo>
                  <a:lnTo>
                    <a:pt x="255" y="139"/>
                  </a:lnTo>
                  <a:lnTo>
                    <a:pt x="255" y="128"/>
                  </a:lnTo>
                  <a:lnTo>
                    <a:pt x="253" y="116"/>
                  </a:lnTo>
                  <a:lnTo>
                    <a:pt x="250" y="105"/>
                  </a:lnTo>
                  <a:lnTo>
                    <a:pt x="247" y="95"/>
                  </a:lnTo>
                  <a:lnTo>
                    <a:pt x="242" y="84"/>
                  </a:lnTo>
                  <a:lnTo>
                    <a:pt x="236" y="74"/>
                  </a:lnTo>
                  <a:lnTo>
                    <a:pt x="229" y="66"/>
                  </a:lnTo>
                  <a:lnTo>
                    <a:pt x="221" y="57"/>
                  </a:lnTo>
                  <a:lnTo>
                    <a:pt x="214" y="50"/>
                  </a:lnTo>
                  <a:lnTo>
                    <a:pt x="204" y="44"/>
                  </a:lnTo>
                  <a:lnTo>
                    <a:pt x="195" y="37"/>
                  </a:lnTo>
                  <a:lnTo>
                    <a:pt x="185" y="33"/>
                  </a:lnTo>
                  <a:lnTo>
                    <a:pt x="175" y="29"/>
                  </a:lnTo>
                  <a:lnTo>
                    <a:pt x="163" y="26"/>
                  </a:lnTo>
                  <a:lnTo>
                    <a:pt x="151" y="24"/>
                  </a:lnTo>
                  <a:lnTo>
                    <a:pt x="140" y="23"/>
                  </a:lnTo>
                  <a:lnTo>
                    <a:pt x="128" y="24"/>
                  </a:lnTo>
                  <a:lnTo>
                    <a:pt x="116" y="26"/>
                  </a:lnTo>
                  <a:lnTo>
                    <a:pt x="106" y="29"/>
                  </a:lnTo>
                  <a:lnTo>
                    <a:pt x="95" y="33"/>
                  </a:lnTo>
                  <a:lnTo>
                    <a:pt x="84" y="37"/>
                  </a:lnTo>
                  <a:lnTo>
                    <a:pt x="75" y="44"/>
                  </a:lnTo>
                  <a:lnTo>
                    <a:pt x="66" y="50"/>
                  </a:lnTo>
                  <a:lnTo>
                    <a:pt x="58" y="57"/>
                  </a:lnTo>
                  <a:lnTo>
                    <a:pt x="50" y="66"/>
                  </a:lnTo>
                  <a:lnTo>
                    <a:pt x="44" y="74"/>
                  </a:lnTo>
                  <a:lnTo>
                    <a:pt x="37" y="84"/>
                  </a:lnTo>
                  <a:lnTo>
                    <a:pt x="33" y="95"/>
                  </a:lnTo>
                  <a:lnTo>
                    <a:pt x="29" y="105"/>
                  </a:lnTo>
                  <a:lnTo>
                    <a:pt x="26" y="116"/>
                  </a:lnTo>
                  <a:lnTo>
                    <a:pt x="25" y="128"/>
                  </a:lnTo>
                  <a:lnTo>
                    <a:pt x="24" y="139"/>
                  </a:lnTo>
                  <a:lnTo>
                    <a:pt x="25" y="151"/>
                  </a:lnTo>
                  <a:lnTo>
                    <a:pt x="26" y="163"/>
                  </a:lnTo>
                  <a:lnTo>
                    <a:pt x="29" y="174"/>
                  </a:lnTo>
                  <a:lnTo>
                    <a:pt x="33" y="185"/>
                  </a:lnTo>
                  <a:lnTo>
                    <a:pt x="37" y="195"/>
                  </a:lnTo>
                  <a:lnTo>
                    <a:pt x="44" y="204"/>
                  </a:lnTo>
                  <a:lnTo>
                    <a:pt x="50" y="214"/>
                  </a:lnTo>
                  <a:lnTo>
                    <a:pt x="58" y="221"/>
                  </a:lnTo>
                  <a:lnTo>
                    <a:pt x="66" y="229"/>
                  </a:lnTo>
                  <a:lnTo>
                    <a:pt x="75" y="236"/>
                  </a:lnTo>
                  <a:lnTo>
                    <a:pt x="84" y="241"/>
                  </a:lnTo>
                  <a:lnTo>
                    <a:pt x="95" y="247"/>
                  </a:lnTo>
                  <a:lnTo>
                    <a:pt x="106" y="250"/>
                  </a:lnTo>
                  <a:lnTo>
                    <a:pt x="116" y="253"/>
                  </a:lnTo>
                  <a:lnTo>
                    <a:pt x="128" y="255"/>
                  </a:lnTo>
                  <a:lnTo>
                    <a:pt x="140" y="255"/>
                  </a:lnTo>
                  <a:lnTo>
                    <a:pt x="151" y="255"/>
                  </a:lnTo>
                  <a:lnTo>
                    <a:pt x="163" y="253"/>
                  </a:lnTo>
                  <a:lnTo>
                    <a:pt x="175" y="250"/>
                  </a:lnTo>
                  <a:lnTo>
                    <a:pt x="185" y="247"/>
                  </a:lnTo>
                  <a:lnTo>
                    <a:pt x="195" y="241"/>
                  </a:lnTo>
                  <a:lnTo>
                    <a:pt x="204" y="236"/>
                  </a:lnTo>
                  <a:lnTo>
                    <a:pt x="214" y="229"/>
                  </a:lnTo>
                  <a:lnTo>
                    <a:pt x="221" y="221"/>
                  </a:lnTo>
                  <a:lnTo>
                    <a:pt x="229" y="214"/>
                  </a:lnTo>
                  <a:lnTo>
                    <a:pt x="236" y="204"/>
                  </a:lnTo>
                  <a:lnTo>
                    <a:pt x="242" y="195"/>
                  </a:lnTo>
                  <a:lnTo>
                    <a:pt x="247" y="185"/>
                  </a:lnTo>
                  <a:lnTo>
                    <a:pt x="250" y="174"/>
                  </a:lnTo>
                  <a:lnTo>
                    <a:pt x="253" y="163"/>
                  </a:lnTo>
                  <a:lnTo>
                    <a:pt x="255" y="151"/>
                  </a:lnTo>
                  <a:lnTo>
                    <a:pt x="255" y="139"/>
                  </a:lnTo>
                  <a:lnTo>
                    <a:pt x="279" y="139"/>
                  </a:lnTo>
                  <a:close/>
                </a:path>
              </a:pathLst>
            </a:custGeom>
            <a:solidFill>
              <a:srgbClr val="81B48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4" name="Freeform 283"/>
            <p:cNvSpPr>
              <a:spLocks/>
            </p:cNvSpPr>
            <p:nvPr/>
          </p:nvSpPr>
          <p:spPr bwMode="auto">
            <a:xfrm>
              <a:off x="1304" y="515"/>
              <a:ext cx="231" cy="232"/>
            </a:xfrm>
            <a:custGeom>
              <a:avLst/>
              <a:gdLst>
                <a:gd name="T0" fmla="*/ 229 w 231"/>
                <a:gd name="T1" fmla="*/ 93 h 232"/>
                <a:gd name="T2" fmla="*/ 218 w 231"/>
                <a:gd name="T3" fmla="*/ 61 h 232"/>
                <a:gd name="T4" fmla="*/ 197 w 231"/>
                <a:gd name="T5" fmla="*/ 34 h 232"/>
                <a:gd name="T6" fmla="*/ 171 w 231"/>
                <a:gd name="T7" fmla="*/ 14 h 232"/>
                <a:gd name="T8" fmla="*/ 139 w 231"/>
                <a:gd name="T9" fmla="*/ 3 h 232"/>
                <a:gd name="T10" fmla="*/ 104 w 231"/>
                <a:gd name="T11" fmla="*/ 1 h 232"/>
                <a:gd name="T12" fmla="*/ 71 w 231"/>
                <a:gd name="T13" fmla="*/ 10 h 232"/>
                <a:gd name="T14" fmla="*/ 42 w 231"/>
                <a:gd name="T15" fmla="*/ 27 h 232"/>
                <a:gd name="T16" fmla="*/ 20 w 231"/>
                <a:gd name="T17" fmla="*/ 51 h 232"/>
                <a:gd name="T18" fmla="*/ 5 w 231"/>
                <a:gd name="T19" fmla="*/ 82 h 232"/>
                <a:gd name="T20" fmla="*/ 0 w 231"/>
                <a:gd name="T21" fmla="*/ 116 h 232"/>
                <a:gd name="T22" fmla="*/ 5 w 231"/>
                <a:gd name="T23" fmla="*/ 151 h 232"/>
                <a:gd name="T24" fmla="*/ 20 w 231"/>
                <a:gd name="T25" fmla="*/ 181 h 232"/>
                <a:gd name="T26" fmla="*/ 42 w 231"/>
                <a:gd name="T27" fmla="*/ 206 h 232"/>
                <a:gd name="T28" fmla="*/ 71 w 231"/>
                <a:gd name="T29" fmla="*/ 224 h 232"/>
                <a:gd name="T30" fmla="*/ 104 w 231"/>
                <a:gd name="T31" fmla="*/ 232 h 232"/>
                <a:gd name="T32" fmla="*/ 139 w 231"/>
                <a:gd name="T33" fmla="*/ 230 h 232"/>
                <a:gd name="T34" fmla="*/ 171 w 231"/>
                <a:gd name="T35" fmla="*/ 218 h 232"/>
                <a:gd name="T36" fmla="*/ 197 w 231"/>
                <a:gd name="T37" fmla="*/ 198 h 232"/>
                <a:gd name="T38" fmla="*/ 218 w 231"/>
                <a:gd name="T39" fmla="*/ 172 h 232"/>
                <a:gd name="T40" fmla="*/ 229 w 231"/>
                <a:gd name="T41" fmla="*/ 140 h 232"/>
                <a:gd name="T42" fmla="*/ 208 w 231"/>
                <a:gd name="T43" fmla="*/ 116 h 232"/>
                <a:gd name="T44" fmla="*/ 205 w 231"/>
                <a:gd name="T45" fmla="*/ 89 h 232"/>
                <a:gd name="T46" fmla="*/ 193 w 231"/>
                <a:gd name="T47" fmla="*/ 64 h 232"/>
                <a:gd name="T48" fmla="*/ 175 w 231"/>
                <a:gd name="T49" fmla="*/ 45 h 232"/>
                <a:gd name="T50" fmla="*/ 152 w 231"/>
                <a:gd name="T51" fmla="*/ 31 h 232"/>
                <a:gd name="T52" fmla="*/ 125 w 231"/>
                <a:gd name="T53" fmla="*/ 24 h 232"/>
                <a:gd name="T54" fmla="*/ 97 w 231"/>
                <a:gd name="T55" fmla="*/ 26 h 232"/>
                <a:gd name="T56" fmla="*/ 72 w 231"/>
                <a:gd name="T57" fmla="*/ 36 h 232"/>
                <a:gd name="T58" fmla="*/ 51 w 231"/>
                <a:gd name="T59" fmla="*/ 51 h 232"/>
                <a:gd name="T60" fmla="*/ 35 w 231"/>
                <a:gd name="T61" fmla="*/ 73 h 232"/>
                <a:gd name="T62" fmla="*/ 25 w 231"/>
                <a:gd name="T63" fmla="*/ 98 h 232"/>
                <a:gd name="T64" fmla="*/ 23 w 231"/>
                <a:gd name="T65" fmla="*/ 126 h 232"/>
                <a:gd name="T66" fmla="*/ 30 w 231"/>
                <a:gd name="T67" fmla="*/ 152 h 232"/>
                <a:gd name="T68" fmla="*/ 44 w 231"/>
                <a:gd name="T69" fmla="*/ 176 h 232"/>
                <a:gd name="T70" fmla="*/ 63 w 231"/>
                <a:gd name="T71" fmla="*/ 194 h 232"/>
                <a:gd name="T72" fmla="*/ 88 w 231"/>
                <a:gd name="T73" fmla="*/ 206 h 232"/>
                <a:gd name="T74" fmla="*/ 116 w 231"/>
                <a:gd name="T75" fmla="*/ 209 h 232"/>
                <a:gd name="T76" fmla="*/ 143 w 231"/>
                <a:gd name="T77" fmla="*/ 206 h 232"/>
                <a:gd name="T78" fmla="*/ 168 w 231"/>
                <a:gd name="T79" fmla="*/ 194 h 232"/>
                <a:gd name="T80" fmla="*/ 188 w 231"/>
                <a:gd name="T81" fmla="*/ 176 h 232"/>
                <a:gd name="T82" fmla="*/ 202 w 231"/>
                <a:gd name="T83" fmla="*/ 152 h 232"/>
                <a:gd name="T84" fmla="*/ 208 w 231"/>
                <a:gd name="T85" fmla="*/ 126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31" h="232">
                  <a:moveTo>
                    <a:pt x="231" y="116"/>
                  </a:moveTo>
                  <a:lnTo>
                    <a:pt x="231" y="105"/>
                  </a:lnTo>
                  <a:lnTo>
                    <a:pt x="229" y="93"/>
                  </a:lnTo>
                  <a:lnTo>
                    <a:pt x="226" y="82"/>
                  </a:lnTo>
                  <a:lnTo>
                    <a:pt x="223" y="72"/>
                  </a:lnTo>
                  <a:lnTo>
                    <a:pt x="218" y="61"/>
                  </a:lnTo>
                  <a:lnTo>
                    <a:pt x="212" y="51"/>
                  </a:lnTo>
                  <a:lnTo>
                    <a:pt x="205" y="43"/>
                  </a:lnTo>
                  <a:lnTo>
                    <a:pt x="197" y="34"/>
                  </a:lnTo>
                  <a:lnTo>
                    <a:pt x="190" y="27"/>
                  </a:lnTo>
                  <a:lnTo>
                    <a:pt x="180" y="21"/>
                  </a:lnTo>
                  <a:lnTo>
                    <a:pt x="171" y="14"/>
                  </a:lnTo>
                  <a:lnTo>
                    <a:pt x="161" y="10"/>
                  </a:lnTo>
                  <a:lnTo>
                    <a:pt x="151" y="6"/>
                  </a:lnTo>
                  <a:lnTo>
                    <a:pt x="139" y="3"/>
                  </a:lnTo>
                  <a:lnTo>
                    <a:pt x="127" y="1"/>
                  </a:lnTo>
                  <a:lnTo>
                    <a:pt x="116" y="0"/>
                  </a:lnTo>
                  <a:lnTo>
                    <a:pt x="104" y="1"/>
                  </a:lnTo>
                  <a:lnTo>
                    <a:pt x="92" y="3"/>
                  </a:lnTo>
                  <a:lnTo>
                    <a:pt x="82" y="6"/>
                  </a:lnTo>
                  <a:lnTo>
                    <a:pt x="71" y="10"/>
                  </a:lnTo>
                  <a:lnTo>
                    <a:pt x="60" y="14"/>
                  </a:lnTo>
                  <a:lnTo>
                    <a:pt x="51" y="21"/>
                  </a:lnTo>
                  <a:lnTo>
                    <a:pt x="42" y="27"/>
                  </a:lnTo>
                  <a:lnTo>
                    <a:pt x="34" y="34"/>
                  </a:lnTo>
                  <a:lnTo>
                    <a:pt x="26" y="43"/>
                  </a:lnTo>
                  <a:lnTo>
                    <a:pt x="20" y="51"/>
                  </a:lnTo>
                  <a:lnTo>
                    <a:pt x="13" y="61"/>
                  </a:lnTo>
                  <a:lnTo>
                    <a:pt x="9" y="72"/>
                  </a:lnTo>
                  <a:lnTo>
                    <a:pt x="5" y="82"/>
                  </a:lnTo>
                  <a:lnTo>
                    <a:pt x="2" y="93"/>
                  </a:lnTo>
                  <a:lnTo>
                    <a:pt x="1" y="105"/>
                  </a:lnTo>
                  <a:lnTo>
                    <a:pt x="0" y="116"/>
                  </a:lnTo>
                  <a:lnTo>
                    <a:pt x="1" y="128"/>
                  </a:lnTo>
                  <a:lnTo>
                    <a:pt x="2" y="140"/>
                  </a:lnTo>
                  <a:lnTo>
                    <a:pt x="5" y="151"/>
                  </a:lnTo>
                  <a:lnTo>
                    <a:pt x="9" y="162"/>
                  </a:lnTo>
                  <a:lnTo>
                    <a:pt x="13" y="172"/>
                  </a:lnTo>
                  <a:lnTo>
                    <a:pt x="20" y="181"/>
                  </a:lnTo>
                  <a:lnTo>
                    <a:pt x="26" y="191"/>
                  </a:lnTo>
                  <a:lnTo>
                    <a:pt x="34" y="198"/>
                  </a:lnTo>
                  <a:lnTo>
                    <a:pt x="42" y="206"/>
                  </a:lnTo>
                  <a:lnTo>
                    <a:pt x="51" y="213"/>
                  </a:lnTo>
                  <a:lnTo>
                    <a:pt x="60" y="218"/>
                  </a:lnTo>
                  <a:lnTo>
                    <a:pt x="71" y="224"/>
                  </a:lnTo>
                  <a:lnTo>
                    <a:pt x="82" y="227"/>
                  </a:lnTo>
                  <a:lnTo>
                    <a:pt x="92" y="230"/>
                  </a:lnTo>
                  <a:lnTo>
                    <a:pt x="104" y="232"/>
                  </a:lnTo>
                  <a:lnTo>
                    <a:pt x="116" y="232"/>
                  </a:lnTo>
                  <a:lnTo>
                    <a:pt x="127" y="232"/>
                  </a:lnTo>
                  <a:lnTo>
                    <a:pt x="139" y="230"/>
                  </a:lnTo>
                  <a:lnTo>
                    <a:pt x="151" y="227"/>
                  </a:lnTo>
                  <a:lnTo>
                    <a:pt x="161" y="224"/>
                  </a:lnTo>
                  <a:lnTo>
                    <a:pt x="171" y="218"/>
                  </a:lnTo>
                  <a:lnTo>
                    <a:pt x="180" y="213"/>
                  </a:lnTo>
                  <a:lnTo>
                    <a:pt x="190" y="206"/>
                  </a:lnTo>
                  <a:lnTo>
                    <a:pt x="197" y="198"/>
                  </a:lnTo>
                  <a:lnTo>
                    <a:pt x="205" y="191"/>
                  </a:lnTo>
                  <a:lnTo>
                    <a:pt x="212" y="181"/>
                  </a:lnTo>
                  <a:lnTo>
                    <a:pt x="218" y="172"/>
                  </a:lnTo>
                  <a:lnTo>
                    <a:pt x="223" y="162"/>
                  </a:lnTo>
                  <a:lnTo>
                    <a:pt x="226" y="151"/>
                  </a:lnTo>
                  <a:lnTo>
                    <a:pt x="229" y="140"/>
                  </a:lnTo>
                  <a:lnTo>
                    <a:pt x="231" y="128"/>
                  </a:lnTo>
                  <a:lnTo>
                    <a:pt x="231" y="116"/>
                  </a:lnTo>
                  <a:lnTo>
                    <a:pt x="208" y="116"/>
                  </a:lnTo>
                  <a:lnTo>
                    <a:pt x="208" y="107"/>
                  </a:lnTo>
                  <a:lnTo>
                    <a:pt x="207" y="98"/>
                  </a:lnTo>
                  <a:lnTo>
                    <a:pt x="205" y="89"/>
                  </a:lnTo>
                  <a:lnTo>
                    <a:pt x="202" y="80"/>
                  </a:lnTo>
                  <a:lnTo>
                    <a:pt x="197" y="73"/>
                  </a:lnTo>
                  <a:lnTo>
                    <a:pt x="193" y="64"/>
                  </a:lnTo>
                  <a:lnTo>
                    <a:pt x="188" y="58"/>
                  </a:lnTo>
                  <a:lnTo>
                    <a:pt x="181" y="51"/>
                  </a:lnTo>
                  <a:lnTo>
                    <a:pt x="175" y="45"/>
                  </a:lnTo>
                  <a:lnTo>
                    <a:pt x="168" y="40"/>
                  </a:lnTo>
                  <a:lnTo>
                    <a:pt x="160" y="36"/>
                  </a:lnTo>
                  <a:lnTo>
                    <a:pt x="152" y="31"/>
                  </a:lnTo>
                  <a:lnTo>
                    <a:pt x="143" y="28"/>
                  </a:lnTo>
                  <a:lnTo>
                    <a:pt x="135" y="26"/>
                  </a:lnTo>
                  <a:lnTo>
                    <a:pt x="125" y="24"/>
                  </a:lnTo>
                  <a:lnTo>
                    <a:pt x="116" y="24"/>
                  </a:lnTo>
                  <a:lnTo>
                    <a:pt x="106" y="24"/>
                  </a:lnTo>
                  <a:lnTo>
                    <a:pt x="97" y="26"/>
                  </a:lnTo>
                  <a:lnTo>
                    <a:pt x="88" y="28"/>
                  </a:lnTo>
                  <a:lnTo>
                    <a:pt x="79" y="31"/>
                  </a:lnTo>
                  <a:lnTo>
                    <a:pt x="72" y="36"/>
                  </a:lnTo>
                  <a:lnTo>
                    <a:pt x="63" y="40"/>
                  </a:lnTo>
                  <a:lnTo>
                    <a:pt x="57" y="45"/>
                  </a:lnTo>
                  <a:lnTo>
                    <a:pt x="51" y="51"/>
                  </a:lnTo>
                  <a:lnTo>
                    <a:pt x="44" y="58"/>
                  </a:lnTo>
                  <a:lnTo>
                    <a:pt x="39" y="64"/>
                  </a:lnTo>
                  <a:lnTo>
                    <a:pt x="35" y="73"/>
                  </a:lnTo>
                  <a:lnTo>
                    <a:pt x="30" y="80"/>
                  </a:lnTo>
                  <a:lnTo>
                    <a:pt x="27" y="89"/>
                  </a:lnTo>
                  <a:lnTo>
                    <a:pt x="25" y="98"/>
                  </a:lnTo>
                  <a:lnTo>
                    <a:pt x="23" y="107"/>
                  </a:lnTo>
                  <a:lnTo>
                    <a:pt x="23" y="116"/>
                  </a:lnTo>
                  <a:lnTo>
                    <a:pt x="23" y="126"/>
                  </a:lnTo>
                  <a:lnTo>
                    <a:pt x="25" y="135"/>
                  </a:lnTo>
                  <a:lnTo>
                    <a:pt x="27" y="144"/>
                  </a:lnTo>
                  <a:lnTo>
                    <a:pt x="30" y="152"/>
                  </a:lnTo>
                  <a:lnTo>
                    <a:pt x="35" y="161"/>
                  </a:lnTo>
                  <a:lnTo>
                    <a:pt x="39" y="168"/>
                  </a:lnTo>
                  <a:lnTo>
                    <a:pt x="44" y="176"/>
                  </a:lnTo>
                  <a:lnTo>
                    <a:pt x="51" y="182"/>
                  </a:lnTo>
                  <a:lnTo>
                    <a:pt x="57" y="189"/>
                  </a:lnTo>
                  <a:lnTo>
                    <a:pt x="63" y="194"/>
                  </a:lnTo>
                  <a:lnTo>
                    <a:pt x="72" y="198"/>
                  </a:lnTo>
                  <a:lnTo>
                    <a:pt x="79" y="202"/>
                  </a:lnTo>
                  <a:lnTo>
                    <a:pt x="88" y="206"/>
                  </a:lnTo>
                  <a:lnTo>
                    <a:pt x="97" y="208"/>
                  </a:lnTo>
                  <a:lnTo>
                    <a:pt x="106" y="209"/>
                  </a:lnTo>
                  <a:lnTo>
                    <a:pt x="116" y="209"/>
                  </a:lnTo>
                  <a:lnTo>
                    <a:pt x="125" y="209"/>
                  </a:lnTo>
                  <a:lnTo>
                    <a:pt x="135" y="208"/>
                  </a:lnTo>
                  <a:lnTo>
                    <a:pt x="143" y="206"/>
                  </a:lnTo>
                  <a:lnTo>
                    <a:pt x="152" y="202"/>
                  </a:lnTo>
                  <a:lnTo>
                    <a:pt x="160" y="198"/>
                  </a:lnTo>
                  <a:lnTo>
                    <a:pt x="168" y="194"/>
                  </a:lnTo>
                  <a:lnTo>
                    <a:pt x="175" y="189"/>
                  </a:lnTo>
                  <a:lnTo>
                    <a:pt x="181" y="182"/>
                  </a:lnTo>
                  <a:lnTo>
                    <a:pt x="188" y="176"/>
                  </a:lnTo>
                  <a:lnTo>
                    <a:pt x="193" y="168"/>
                  </a:lnTo>
                  <a:lnTo>
                    <a:pt x="197" y="161"/>
                  </a:lnTo>
                  <a:lnTo>
                    <a:pt x="202" y="152"/>
                  </a:lnTo>
                  <a:lnTo>
                    <a:pt x="205" y="144"/>
                  </a:lnTo>
                  <a:lnTo>
                    <a:pt x="207" y="135"/>
                  </a:lnTo>
                  <a:lnTo>
                    <a:pt x="208" y="126"/>
                  </a:lnTo>
                  <a:lnTo>
                    <a:pt x="208" y="116"/>
                  </a:lnTo>
                  <a:lnTo>
                    <a:pt x="231" y="116"/>
                  </a:lnTo>
                  <a:close/>
                </a:path>
              </a:pathLst>
            </a:custGeom>
            <a:solidFill>
              <a:srgbClr val="86B9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5" name="Freeform 284"/>
            <p:cNvSpPr>
              <a:spLocks/>
            </p:cNvSpPr>
            <p:nvPr/>
          </p:nvSpPr>
          <p:spPr bwMode="auto">
            <a:xfrm>
              <a:off x="1327" y="539"/>
              <a:ext cx="185" cy="185"/>
            </a:xfrm>
            <a:custGeom>
              <a:avLst/>
              <a:gdLst>
                <a:gd name="T0" fmla="*/ 184 w 185"/>
                <a:gd name="T1" fmla="*/ 74 h 185"/>
                <a:gd name="T2" fmla="*/ 174 w 185"/>
                <a:gd name="T3" fmla="*/ 49 h 185"/>
                <a:gd name="T4" fmla="*/ 158 w 185"/>
                <a:gd name="T5" fmla="*/ 27 h 185"/>
                <a:gd name="T6" fmla="*/ 137 w 185"/>
                <a:gd name="T7" fmla="*/ 12 h 185"/>
                <a:gd name="T8" fmla="*/ 112 w 185"/>
                <a:gd name="T9" fmla="*/ 2 h 185"/>
                <a:gd name="T10" fmla="*/ 83 w 185"/>
                <a:gd name="T11" fmla="*/ 0 h 185"/>
                <a:gd name="T12" fmla="*/ 56 w 185"/>
                <a:gd name="T13" fmla="*/ 7 h 185"/>
                <a:gd name="T14" fmla="*/ 34 w 185"/>
                <a:gd name="T15" fmla="*/ 21 h 185"/>
                <a:gd name="T16" fmla="*/ 16 w 185"/>
                <a:gd name="T17" fmla="*/ 40 h 185"/>
                <a:gd name="T18" fmla="*/ 4 w 185"/>
                <a:gd name="T19" fmla="*/ 65 h 185"/>
                <a:gd name="T20" fmla="*/ 0 w 185"/>
                <a:gd name="T21" fmla="*/ 92 h 185"/>
                <a:gd name="T22" fmla="*/ 4 w 185"/>
                <a:gd name="T23" fmla="*/ 120 h 185"/>
                <a:gd name="T24" fmla="*/ 16 w 185"/>
                <a:gd name="T25" fmla="*/ 144 h 185"/>
                <a:gd name="T26" fmla="*/ 34 w 185"/>
                <a:gd name="T27" fmla="*/ 165 h 185"/>
                <a:gd name="T28" fmla="*/ 56 w 185"/>
                <a:gd name="T29" fmla="*/ 178 h 185"/>
                <a:gd name="T30" fmla="*/ 83 w 185"/>
                <a:gd name="T31" fmla="*/ 185 h 185"/>
                <a:gd name="T32" fmla="*/ 112 w 185"/>
                <a:gd name="T33" fmla="*/ 184 h 185"/>
                <a:gd name="T34" fmla="*/ 137 w 185"/>
                <a:gd name="T35" fmla="*/ 174 h 185"/>
                <a:gd name="T36" fmla="*/ 158 w 185"/>
                <a:gd name="T37" fmla="*/ 158 h 185"/>
                <a:gd name="T38" fmla="*/ 174 w 185"/>
                <a:gd name="T39" fmla="*/ 137 h 185"/>
                <a:gd name="T40" fmla="*/ 184 w 185"/>
                <a:gd name="T41" fmla="*/ 111 h 185"/>
                <a:gd name="T42" fmla="*/ 163 w 185"/>
                <a:gd name="T43" fmla="*/ 92 h 185"/>
                <a:gd name="T44" fmla="*/ 159 w 185"/>
                <a:gd name="T45" fmla="*/ 72 h 185"/>
                <a:gd name="T46" fmla="*/ 150 w 185"/>
                <a:gd name="T47" fmla="*/ 54 h 185"/>
                <a:gd name="T48" fmla="*/ 137 w 185"/>
                <a:gd name="T49" fmla="*/ 39 h 185"/>
                <a:gd name="T50" fmla="*/ 120 w 185"/>
                <a:gd name="T51" fmla="*/ 29 h 185"/>
                <a:gd name="T52" fmla="*/ 100 w 185"/>
                <a:gd name="T53" fmla="*/ 23 h 185"/>
                <a:gd name="T54" fmla="*/ 79 w 185"/>
                <a:gd name="T55" fmla="*/ 24 h 185"/>
                <a:gd name="T56" fmla="*/ 60 w 185"/>
                <a:gd name="T57" fmla="*/ 32 h 185"/>
                <a:gd name="T58" fmla="*/ 44 w 185"/>
                <a:gd name="T59" fmla="*/ 43 h 185"/>
                <a:gd name="T60" fmla="*/ 32 w 185"/>
                <a:gd name="T61" fmla="*/ 59 h 185"/>
                <a:gd name="T62" fmla="*/ 25 w 185"/>
                <a:gd name="T63" fmla="*/ 78 h 185"/>
                <a:gd name="T64" fmla="*/ 23 w 185"/>
                <a:gd name="T65" fmla="*/ 100 h 185"/>
                <a:gd name="T66" fmla="*/ 29 w 185"/>
                <a:gd name="T67" fmla="*/ 120 h 185"/>
                <a:gd name="T68" fmla="*/ 39 w 185"/>
                <a:gd name="T69" fmla="*/ 137 h 185"/>
                <a:gd name="T70" fmla="*/ 54 w 185"/>
                <a:gd name="T71" fmla="*/ 150 h 185"/>
                <a:gd name="T72" fmla="*/ 72 w 185"/>
                <a:gd name="T73" fmla="*/ 159 h 185"/>
                <a:gd name="T74" fmla="*/ 93 w 185"/>
                <a:gd name="T75" fmla="*/ 162 h 185"/>
                <a:gd name="T76" fmla="*/ 114 w 185"/>
                <a:gd name="T77" fmla="*/ 159 h 185"/>
                <a:gd name="T78" fmla="*/ 132 w 185"/>
                <a:gd name="T79" fmla="*/ 150 h 185"/>
                <a:gd name="T80" fmla="*/ 147 w 185"/>
                <a:gd name="T81" fmla="*/ 137 h 185"/>
                <a:gd name="T82" fmla="*/ 156 w 185"/>
                <a:gd name="T83" fmla="*/ 120 h 185"/>
                <a:gd name="T84" fmla="*/ 162 w 185"/>
                <a:gd name="T85" fmla="*/ 100 h 1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85" h="185">
                  <a:moveTo>
                    <a:pt x="185" y="92"/>
                  </a:moveTo>
                  <a:lnTo>
                    <a:pt x="185" y="83"/>
                  </a:lnTo>
                  <a:lnTo>
                    <a:pt x="184" y="74"/>
                  </a:lnTo>
                  <a:lnTo>
                    <a:pt x="182" y="65"/>
                  </a:lnTo>
                  <a:lnTo>
                    <a:pt x="179" y="56"/>
                  </a:lnTo>
                  <a:lnTo>
                    <a:pt x="174" y="49"/>
                  </a:lnTo>
                  <a:lnTo>
                    <a:pt x="170" y="40"/>
                  </a:lnTo>
                  <a:lnTo>
                    <a:pt x="165" y="34"/>
                  </a:lnTo>
                  <a:lnTo>
                    <a:pt x="158" y="27"/>
                  </a:lnTo>
                  <a:lnTo>
                    <a:pt x="152" y="21"/>
                  </a:lnTo>
                  <a:lnTo>
                    <a:pt x="145" y="16"/>
                  </a:lnTo>
                  <a:lnTo>
                    <a:pt x="137" y="12"/>
                  </a:lnTo>
                  <a:lnTo>
                    <a:pt x="129" y="7"/>
                  </a:lnTo>
                  <a:lnTo>
                    <a:pt x="120" y="4"/>
                  </a:lnTo>
                  <a:lnTo>
                    <a:pt x="112" y="2"/>
                  </a:lnTo>
                  <a:lnTo>
                    <a:pt x="102" y="0"/>
                  </a:lnTo>
                  <a:lnTo>
                    <a:pt x="93" y="0"/>
                  </a:lnTo>
                  <a:lnTo>
                    <a:pt x="83" y="0"/>
                  </a:lnTo>
                  <a:lnTo>
                    <a:pt x="74" y="2"/>
                  </a:lnTo>
                  <a:lnTo>
                    <a:pt x="65" y="4"/>
                  </a:lnTo>
                  <a:lnTo>
                    <a:pt x="56" y="7"/>
                  </a:lnTo>
                  <a:lnTo>
                    <a:pt x="49" y="12"/>
                  </a:lnTo>
                  <a:lnTo>
                    <a:pt x="40" y="16"/>
                  </a:lnTo>
                  <a:lnTo>
                    <a:pt x="34" y="21"/>
                  </a:lnTo>
                  <a:lnTo>
                    <a:pt x="28" y="27"/>
                  </a:lnTo>
                  <a:lnTo>
                    <a:pt x="21" y="34"/>
                  </a:lnTo>
                  <a:lnTo>
                    <a:pt x="16" y="40"/>
                  </a:lnTo>
                  <a:lnTo>
                    <a:pt x="12" y="49"/>
                  </a:lnTo>
                  <a:lnTo>
                    <a:pt x="7" y="56"/>
                  </a:lnTo>
                  <a:lnTo>
                    <a:pt x="4" y="65"/>
                  </a:lnTo>
                  <a:lnTo>
                    <a:pt x="2" y="74"/>
                  </a:lnTo>
                  <a:lnTo>
                    <a:pt x="0" y="83"/>
                  </a:lnTo>
                  <a:lnTo>
                    <a:pt x="0" y="92"/>
                  </a:lnTo>
                  <a:lnTo>
                    <a:pt x="0" y="102"/>
                  </a:lnTo>
                  <a:lnTo>
                    <a:pt x="2" y="111"/>
                  </a:lnTo>
                  <a:lnTo>
                    <a:pt x="4" y="120"/>
                  </a:lnTo>
                  <a:lnTo>
                    <a:pt x="7" y="128"/>
                  </a:lnTo>
                  <a:lnTo>
                    <a:pt x="12" y="137"/>
                  </a:lnTo>
                  <a:lnTo>
                    <a:pt x="16" y="144"/>
                  </a:lnTo>
                  <a:lnTo>
                    <a:pt x="21" y="152"/>
                  </a:lnTo>
                  <a:lnTo>
                    <a:pt x="28" y="158"/>
                  </a:lnTo>
                  <a:lnTo>
                    <a:pt x="34" y="165"/>
                  </a:lnTo>
                  <a:lnTo>
                    <a:pt x="40" y="170"/>
                  </a:lnTo>
                  <a:lnTo>
                    <a:pt x="49" y="174"/>
                  </a:lnTo>
                  <a:lnTo>
                    <a:pt x="56" y="178"/>
                  </a:lnTo>
                  <a:lnTo>
                    <a:pt x="65" y="182"/>
                  </a:lnTo>
                  <a:lnTo>
                    <a:pt x="74" y="184"/>
                  </a:lnTo>
                  <a:lnTo>
                    <a:pt x="83" y="185"/>
                  </a:lnTo>
                  <a:lnTo>
                    <a:pt x="93" y="185"/>
                  </a:lnTo>
                  <a:lnTo>
                    <a:pt x="102" y="185"/>
                  </a:lnTo>
                  <a:lnTo>
                    <a:pt x="112" y="184"/>
                  </a:lnTo>
                  <a:lnTo>
                    <a:pt x="120" y="182"/>
                  </a:lnTo>
                  <a:lnTo>
                    <a:pt x="129" y="178"/>
                  </a:lnTo>
                  <a:lnTo>
                    <a:pt x="137" y="174"/>
                  </a:lnTo>
                  <a:lnTo>
                    <a:pt x="145" y="170"/>
                  </a:lnTo>
                  <a:lnTo>
                    <a:pt x="152" y="165"/>
                  </a:lnTo>
                  <a:lnTo>
                    <a:pt x="158" y="158"/>
                  </a:lnTo>
                  <a:lnTo>
                    <a:pt x="165" y="152"/>
                  </a:lnTo>
                  <a:lnTo>
                    <a:pt x="170" y="144"/>
                  </a:lnTo>
                  <a:lnTo>
                    <a:pt x="174" y="137"/>
                  </a:lnTo>
                  <a:lnTo>
                    <a:pt x="179" y="128"/>
                  </a:lnTo>
                  <a:lnTo>
                    <a:pt x="182" y="120"/>
                  </a:lnTo>
                  <a:lnTo>
                    <a:pt x="184" y="111"/>
                  </a:lnTo>
                  <a:lnTo>
                    <a:pt x="185" y="102"/>
                  </a:lnTo>
                  <a:lnTo>
                    <a:pt x="185" y="92"/>
                  </a:lnTo>
                  <a:lnTo>
                    <a:pt x="163" y="92"/>
                  </a:lnTo>
                  <a:lnTo>
                    <a:pt x="162" y="86"/>
                  </a:lnTo>
                  <a:lnTo>
                    <a:pt x="161" y="78"/>
                  </a:lnTo>
                  <a:lnTo>
                    <a:pt x="159" y="72"/>
                  </a:lnTo>
                  <a:lnTo>
                    <a:pt x="156" y="66"/>
                  </a:lnTo>
                  <a:lnTo>
                    <a:pt x="154" y="59"/>
                  </a:lnTo>
                  <a:lnTo>
                    <a:pt x="150" y="54"/>
                  </a:lnTo>
                  <a:lnTo>
                    <a:pt x="147" y="49"/>
                  </a:lnTo>
                  <a:lnTo>
                    <a:pt x="141" y="43"/>
                  </a:lnTo>
                  <a:lnTo>
                    <a:pt x="137" y="39"/>
                  </a:lnTo>
                  <a:lnTo>
                    <a:pt x="132" y="35"/>
                  </a:lnTo>
                  <a:lnTo>
                    <a:pt x="125" y="32"/>
                  </a:lnTo>
                  <a:lnTo>
                    <a:pt x="120" y="29"/>
                  </a:lnTo>
                  <a:lnTo>
                    <a:pt x="114" y="26"/>
                  </a:lnTo>
                  <a:lnTo>
                    <a:pt x="106" y="24"/>
                  </a:lnTo>
                  <a:lnTo>
                    <a:pt x="100" y="23"/>
                  </a:lnTo>
                  <a:lnTo>
                    <a:pt x="93" y="23"/>
                  </a:lnTo>
                  <a:lnTo>
                    <a:pt x="86" y="23"/>
                  </a:lnTo>
                  <a:lnTo>
                    <a:pt x="79" y="24"/>
                  </a:lnTo>
                  <a:lnTo>
                    <a:pt x="72" y="26"/>
                  </a:lnTo>
                  <a:lnTo>
                    <a:pt x="66" y="29"/>
                  </a:lnTo>
                  <a:lnTo>
                    <a:pt x="60" y="32"/>
                  </a:lnTo>
                  <a:lnTo>
                    <a:pt x="54" y="35"/>
                  </a:lnTo>
                  <a:lnTo>
                    <a:pt x="49" y="39"/>
                  </a:lnTo>
                  <a:lnTo>
                    <a:pt x="44" y="43"/>
                  </a:lnTo>
                  <a:lnTo>
                    <a:pt x="39" y="49"/>
                  </a:lnTo>
                  <a:lnTo>
                    <a:pt x="35" y="54"/>
                  </a:lnTo>
                  <a:lnTo>
                    <a:pt x="32" y="59"/>
                  </a:lnTo>
                  <a:lnTo>
                    <a:pt x="29" y="66"/>
                  </a:lnTo>
                  <a:lnTo>
                    <a:pt x="27" y="72"/>
                  </a:lnTo>
                  <a:lnTo>
                    <a:pt x="25" y="78"/>
                  </a:lnTo>
                  <a:lnTo>
                    <a:pt x="23" y="86"/>
                  </a:lnTo>
                  <a:lnTo>
                    <a:pt x="23" y="92"/>
                  </a:lnTo>
                  <a:lnTo>
                    <a:pt x="23" y="100"/>
                  </a:lnTo>
                  <a:lnTo>
                    <a:pt x="25" y="106"/>
                  </a:lnTo>
                  <a:lnTo>
                    <a:pt x="27" y="114"/>
                  </a:lnTo>
                  <a:lnTo>
                    <a:pt x="29" y="120"/>
                  </a:lnTo>
                  <a:lnTo>
                    <a:pt x="32" y="125"/>
                  </a:lnTo>
                  <a:lnTo>
                    <a:pt x="35" y="132"/>
                  </a:lnTo>
                  <a:lnTo>
                    <a:pt x="39" y="137"/>
                  </a:lnTo>
                  <a:lnTo>
                    <a:pt x="44" y="141"/>
                  </a:lnTo>
                  <a:lnTo>
                    <a:pt x="49" y="147"/>
                  </a:lnTo>
                  <a:lnTo>
                    <a:pt x="54" y="150"/>
                  </a:lnTo>
                  <a:lnTo>
                    <a:pt x="60" y="154"/>
                  </a:lnTo>
                  <a:lnTo>
                    <a:pt x="66" y="157"/>
                  </a:lnTo>
                  <a:lnTo>
                    <a:pt x="72" y="159"/>
                  </a:lnTo>
                  <a:lnTo>
                    <a:pt x="79" y="160"/>
                  </a:lnTo>
                  <a:lnTo>
                    <a:pt x="86" y="161"/>
                  </a:lnTo>
                  <a:lnTo>
                    <a:pt x="93" y="162"/>
                  </a:lnTo>
                  <a:lnTo>
                    <a:pt x="100" y="161"/>
                  </a:lnTo>
                  <a:lnTo>
                    <a:pt x="106" y="160"/>
                  </a:lnTo>
                  <a:lnTo>
                    <a:pt x="114" y="159"/>
                  </a:lnTo>
                  <a:lnTo>
                    <a:pt x="120" y="157"/>
                  </a:lnTo>
                  <a:lnTo>
                    <a:pt x="125" y="154"/>
                  </a:lnTo>
                  <a:lnTo>
                    <a:pt x="132" y="150"/>
                  </a:lnTo>
                  <a:lnTo>
                    <a:pt x="137" y="147"/>
                  </a:lnTo>
                  <a:lnTo>
                    <a:pt x="141" y="141"/>
                  </a:lnTo>
                  <a:lnTo>
                    <a:pt x="147" y="137"/>
                  </a:lnTo>
                  <a:lnTo>
                    <a:pt x="150" y="132"/>
                  </a:lnTo>
                  <a:lnTo>
                    <a:pt x="154" y="125"/>
                  </a:lnTo>
                  <a:lnTo>
                    <a:pt x="156" y="120"/>
                  </a:lnTo>
                  <a:lnTo>
                    <a:pt x="159" y="114"/>
                  </a:lnTo>
                  <a:lnTo>
                    <a:pt x="161" y="106"/>
                  </a:lnTo>
                  <a:lnTo>
                    <a:pt x="162" y="100"/>
                  </a:lnTo>
                  <a:lnTo>
                    <a:pt x="163" y="92"/>
                  </a:lnTo>
                  <a:lnTo>
                    <a:pt x="185" y="92"/>
                  </a:lnTo>
                  <a:close/>
                </a:path>
              </a:pathLst>
            </a:custGeom>
            <a:solidFill>
              <a:srgbClr val="8BBE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6" name="Freeform 285"/>
            <p:cNvSpPr>
              <a:spLocks/>
            </p:cNvSpPr>
            <p:nvPr/>
          </p:nvSpPr>
          <p:spPr bwMode="auto">
            <a:xfrm>
              <a:off x="1350" y="562"/>
              <a:ext cx="140" cy="139"/>
            </a:xfrm>
            <a:custGeom>
              <a:avLst/>
              <a:gdLst>
                <a:gd name="T0" fmla="*/ 139 w 140"/>
                <a:gd name="T1" fmla="*/ 63 h 139"/>
                <a:gd name="T2" fmla="*/ 136 w 140"/>
                <a:gd name="T3" fmla="*/ 49 h 139"/>
                <a:gd name="T4" fmla="*/ 131 w 140"/>
                <a:gd name="T5" fmla="*/ 36 h 139"/>
                <a:gd name="T6" fmla="*/ 124 w 140"/>
                <a:gd name="T7" fmla="*/ 26 h 139"/>
                <a:gd name="T8" fmla="*/ 114 w 140"/>
                <a:gd name="T9" fmla="*/ 16 h 139"/>
                <a:gd name="T10" fmla="*/ 102 w 140"/>
                <a:gd name="T11" fmla="*/ 9 h 139"/>
                <a:gd name="T12" fmla="*/ 91 w 140"/>
                <a:gd name="T13" fmla="*/ 3 h 139"/>
                <a:gd name="T14" fmla="*/ 77 w 140"/>
                <a:gd name="T15" fmla="*/ 0 h 139"/>
                <a:gd name="T16" fmla="*/ 63 w 140"/>
                <a:gd name="T17" fmla="*/ 0 h 139"/>
                <a:gd name="T18" fmla="*/ 49 w 140"/>
                <a:gd name="T19" fmla="*/ 3 h 139"/>
                <a:gd name="T20" fmla="*/ 37 w 140"/>
                <a:gd name="T21" fmla="*/ 9 h 139"/>
                <a:gd name="T22" fmla="*/ 26 w 140"/>
                <a:gd name="T23" fmla="*/ 16 h 139"/>
                <a:gd name="T24" fmla="*/ 16 w 140"/>
                <a:gd name="T25" fmla="*/ 26 h 139"/>
                <a:gd name="T26" fmla="*/ 9 w 140"/>
                <a:gd name="T27" fmla="*/ 36 h 139"/>
                <a:gd name="T28" fmla="*/ 4 w 140"/>
                <a:gd name="T29" fmla="*/ 49 h 139"/>
                <a:gd name="T30" fmla="*/ 0 w 140"/>
                <a:gd name="T31" fmla="*/ 63 h 139"/>
                <a:gd name="T32" fmla="*/ 0 w 140"/>
                <a:gd name="T33" fmla="*/ 77 h 139"/>
                <a:gd name="T34" fmla="*/ 4 w 140"/>
                <a:gd name="T35" fmla="*/ 91 h 139"/>
                <a:gd name="T36" fmla="*/ 9 w 140"/>
                <a:gd name="T37" fmla="*/ 102 h 139"/>
                <a:gd name="T38" fmla="*/ 16 w 140"/>
                <a:gd name="T39" fmla="*/ 114 h 139"/>
                <a:gd name="T40" fmla="*/ 26 w 140"/>
                <a:gd name="T41" fmla="*/ 124 h 139"/>
                <a:gd name="T42" fmla="*/ 37 w 140"/>
                <a:gd name="T43" fmla="*/ 131 h 139"/>
                <a:gd name="T44" fmla="*/ 49 w 140"/>
                <a:gd name="T45" fmla="*/ 136 h 139"/>
                <a:gd name="T46" fmla="*/ 63 w 140"/>
                <a:gd name="T47" fmla="*/ 138 h 139"/>
                <a:gd name="T48" fmla="*/ 77 w 140"/>
                <a:gd name="T49" fmla="*/ 138 h 139"/>
                <a:gd name="T50" fmla="*/ 91 w 140"/>
                <a:gd name="T51" fmla="*/ 136 h 139"/>
                <a:gd name="T52" fmla="*/ 102 w 140"/>
                <a:gd name="T53" fmla="*/ 131 h 139"/>
                <a:gd name="T54" fmla="*/ 114 w 140"/>
                <a:gd name="T55" fmla="*/ 124 h 139"/>
                <a:gd name="T56" fmla="*/ 124 w 140"/>
                <a:gd name="T57" fmla="*/ 114 h 139"/>
                <a:gd name="T58" fmla="*/ 131 w 140"/>
                <a:gd name="T59" fmla="*/ 102 h 139"/>
                <a:gd name="T60" fmla="*/ 136 w 140"/>
                <a:gd name="T61" fmla="*/ 91 h 139"/>
                <a:gd name="T62" fmla="*/ 139 w 140"/>
                <a:gd name="T63" fmla="*/ 77 h 139"/>
                <a:gd name="T64" fmla="*/ 116 w 140"/>
                <a:gd name="T65" fmla="*/ 69 h 139"/>
                <a:gd name="T66" fmla="*/ 112 w 140"/>
                <a:gd name="T67" fmla="*/ 51 h 139"/>
                <a:gd name="T68" fmla="*/ 102 w 140"/>
                <a:gd name="T69" fmla="*/ 36 h 139"/>
                <a:gd name="T70" fmla="*/ 88 w 140"/>
                <a:gd name="T71" fmla="*/ 27 h 139"/>
                <a:gd name="T72" fmla="*/ 70 w 140"/>
                <a:gd name="T73" fmla="*/ 24 h 139"/>
                <a:gd name="T74" fmla="*/ 51 w 140"/>
                <a:gd name="T75" fmla="*/ 27 h 139"/>
                <a:gd name="T76" fmla="*/ 37 w 140"/>
                <a:gd name="T77" fmla="*/ 36 h 139"/>
                <a:gd name="T78" fmla="*/ 27 w 140"/>
                <a:gd name="T79" fmla="*/ 51 h 139"/>
                <a:gd name="T80" fmla="*/ 24 w 140"/>
                <a:gd name="T81" fmla="*/ 69 h 139"/>
                <a:gd name="T82" fmla="*/ 27 w 140"/>
                <a:gd name="T83" fmla="*/ 87 h 139"/>
                <a:gd name="T84" fmla="*/ 37 w 140"/>
                <a:gd name="T85" fmla="*/ 102 h 139"/>
                <a:gd name="T86" fmla="*/ 51 w 140"/>
                <a:gd name="T87" fmla="*/ 112 h 139"/>
                <a:gd name="T88" fmla="*/ 70 w 140"/>
                <a:gd name="T89" fmla="*/ 116 h 139"/>
                <a:gd name="T90" fmla="*/ 88 w 140"/>
                <a:gd name="T91" fmla="*/ 112 h 139"/>
                <a:gd name="T92" fmla="*/ 102 w 140"/>
                <a:gd name="T93" fmla="*/ 102 h 139"/>
                <a:gd name="T94" fmla="*/ 112 w 140"/>
                <a:gd name="T95" fmla="*/ 87 h 139"/>
                <a:gd name="T96" fmla="*/ 116 w 140"/>
                <a:gd name="T97" fmla="*/ 69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40" h="139">
                  <a:moveTo>
                    <a:pt x="140" y="69"/>
                  </a:moveTo>
                  <a:lnTo>
                    <a:pt x="139" y="63"/>
                  </a:lnTo>
                  <a:lnTo>
                    <a:pt x="138" y="55"/>
                  </a:lnTo>
                  <a:lnTo>
                    <a:pt x="136" y="49"/>
                  </a:lnTo>
                  <a:lnTo>
                    <a:pt x="133" y="43"/>
                  </a:lnTo>
                  <a:lnTo>
                    <a:pt x="131" y="36"/>
                  </a:lnTo>
                  <a:lnTo>
                    <a:pt x="127" y="31"/>
                  </a:lnTo>
                  <a:lnTo>
                    <a:pt x="124" y="26"/>
                  </a:lnTo>
                  <a:lnTo>
                    <a:pt x="118" y="20"/>
                  </a:lnTo>
                  <a:lnTo>
                    <a:pt x="114" y="16"/>
                  </a:lnTo>
                  <a:lnTo>
                    <a:pt x="109" y="12"/>
                  </a:lnTo>
                  <a:lnTo>
                    <a:pt x="102" y="9"/>
                  </a:lnTo>
                  <a:lnTo>
                    <a:pt x="97" y="6"/>
                  </a:lnTo>
                  <a:lnTo>
                    <a:pt x="91" y="3"/>
                  </a:lnTo>
                  <a:lnTo>
                    <a:pt x="83" y="1"/>
                  </a:lnTo>
                  <a:lnTo>
                    <a:pt x="77" y="0"/>
                  </a:lnTo>
                  <a:lnTo>
                    <a:pt x="70" y="0"/>
                  </a:lnTo>
                  <a:lnTo>
                    <a:pt x="63" y="0"/>
                  </a:lnTo>
                  <a:lnTo>
                    <a:pt x="56" y="1"/>
                  </a:lnTo>
                  <a:lnTo>
                    <a:pt x="49" y="3"/>
                  </a:lnTo>
                  <a:lnTo>
                    <a:pt x="43" y="6"/>
                  </a:lnTo>
                  <a:lnTo>
                    <a:pt x="37" y="9"/>
                  </a:lnTo>
                  <a:lnTo>
                    <a:pt x="31" y="12"/>
                  </a:lnTo>
                  <a:lnTo>
                    <a:pt x="26" y="16"/>
                  </a:lnTo>
                  <a:lnTo>
                    <a:pt x="21" y="20"/>
                  </a:lnTo>
                  <a:lnTo>
                    <a:pt x="16" y="26"/>
                  </a:lnTo>
                  <a:lnTo>
                    <a:pt x="12" y="31"/>
                  </a:lnTo>
                  <a:lnTo>
                    <a:pt x="9" y="36"/>
                  </a:lnTo>
                  <a:lnTo>
                    <a:pt x="6" y="43"/>
                  </a:lnTo>
                  <a:lnTo>
                    <a:pt x="4" y="49"/>
                  </a:lnTo>
                  <a:lnTo>
                    <a:pt x="2" y="55"/>
                  </a:lnTo>
                  <a:lnTo>
                    <a:pt x="0" y="63"/>
                  </a:lnTo>
                  <a:lnTo>
                    <a:pt x="0" y="69"/>
                  </a:lnTo>
                  <a:lnTo>
                    <a:pt x="0" y="77"/>
                  </a:lnTo>
                  <a:lnTo>
                    <a:pt x="2" y="83"/>
                  </a:lnTo>
                  <a:lnTo>
                    <a:pt x="4" y="91"/>
                  </a:lnTo>
                  <a:lnTo>
                    <a:pt x="6" y="97"/>
                  </a:lnTo>
                  <a:lnTo>
                    <a:pt x="9" y="102"/>
                  </a:lnTo>
                  <a:lnTo>
                    <a:pt x="12" y="109"/>
                  </a:lnTo>
                  <a:lnTo>
                    <a:pt x="16" y="114"/>
                  </a:lnTo>
                  <a:lnTo>
                    <a:pt x="21" y="118"/>
                  </a:lnTo>
                  <a:lnTo>
                    <a:pt x="26" y="124"/>
                  </a:lnTo>
                  <a:lnTo>
                    <a:pt x="31" y="127"/>
                  </a:lnTo>
                  <a:lnTo>
                    <a:pt x="37" y="131"/>
                  </a:lnTo>
                  <a:lnTo>
                    <a:pt x="43" y="134"/>
                  </a:lnTo>
                  <a:lnTo>
                    <a:pt x="49" y="136"/>
                  </a:lnTo>
                  <a:lnTo>
                    <a:pt x="56" y="137"/>
                  </a:lnTo>
                  <a:lnTo>
                    <a:pt x="63" y="138"/>
                  </a:lnTo>
                  <a:lnTo>
                    <a:pt x="70" y="139"/>
                  </a:lnTo>
                  <a:lnTo>
                    <a:pt x="77" y="138"/>
                  </a:lnTo>
                  <a:lnTo>
                    <a:pt x="83" y="137"/>
                  </a:lnTo>
                  <a:lnTo>
                    <a:pt x="91" y="136"/>
                  </a:lnTo>
                  <a:lnTo>
                    <a:pt x="97" y="134"/>
                  </a:lnTo>
                  <a:lnTo>
                    <a:pt x="102" y="131"/>
                  </a:lnTo>
                  <a:lnTo>
                    <a:pt x="109" y="127"/>
                  </a:lnTo>
                  <a:lnTo>
                    <a:pt x="114" y="124"/>
                  </a:lnTo>
                  <a:lnTo>
                    <a:pt x="118" y="118"/>
                  </a:lnTo>
                  <a:lnTo>
                    <a:pt x="124" y="114"/>
                  </a:lnTo>
                  <a:lnTo>
                    <a:pt x="127" y="109"/>
                  </a:lnTo>
                  <a:lnTo>
                    <a:pt x="131" y="102"/>
                  </a:lnTo>
                  <a:lnTo>
                    <a:pt x="133" y="97"/>
                  </a:lnTo>
                  <a:lnTo>
                    <a:pt x="136" y="91"/>
                  </a:lnTo>
                  <a:lnTo>
                    <a:pt x="138" y="83"/>
                  </a:lnTo>
                  <a:lnTo>
                    <a:pt x="139" y="77"/>
                  </a:lnTo>
                  <a:lnTo>
                    <a:pt x="140" y="69"/>
                  </a:lnTo>
                  <a:lnTo>
                    <a:pt x="116" y="69"/>
                  </a:lnTo>
                  <a:lnTo>
                    <a:pt x="115" y="60"/>
                  </a:lnTo>
                  <a:lnTo>
                    <a:pt x="112" y="51"/>
                  </a:lnTo>
                  <a:lnTo>
                    <a:pt x="108" y="44"/>
                  </a:lnTo>
                  <a:lnTo>
                    <a:pt x="102" y="36"/>
                  </a:lnTo>
                  <a:lnTo>
                    <a:pt x="96" y="31"/>
                  </a:lnTo>
                  <a:lnTo>
                    <a:pt x="88" y="27"/>
                  </a:lnTo>
                  <a:lnTo>
                    <a:pt x="79" y="25"/>
                  </a:lnTo>
                  <a:lnTo>
                    <a:pt x="70" y="24"/>
                  </a:lnTo>
                  <a:lnTo>
                    <a:pt x="60" y="25"/>
                  </a:lnTo>
                  <a:lnTo>
                    <a:pt x="51" y="27"/>
                  </a:lnTo>
                  <a:lnTo>
                    <a:pt x="44" y="31"/>
                  </a:lnTo>
                  <a:lnTo>
                    <a:pt x="37" y="36"/>
                  </a:lnTo>
                  <a:lnTo>
                    <a:pt x="31" y="44"/>
                  </a:lnTo>
                  <a:lnTo>
                    <a:pt x="27" y="51"/>
                  </a:lnTo>
                  <a:lnTo>
                    <a:pt x="24" y="60"/>
                  </a:lnTo>
                  <a:lnTo>
                    <a:pt x="24" y="69"/>
                  </a:lnTo>
                  <a:lnTo>
                    <a:pt x="24" y="79"/>
                  </a:lnTo>
                  <a:lnTo>
                    <a:pt x="27" y="87"/>
                  </a:lnTo>
                  <a:lnTo>
                    <a:pt x="31" y="96"/>
                  </a:lnTo>
                  <a:lnTo>
                    <a:pt x="37" y="102"/>
                  </a:lnTo>
                  <a:lnTo>
                    <a:pt x="44" y="108"/>
                  </a:lnTo>
                  <a:lnTo>
                    <a:pt x="51" y="112"/>
                  </a:lnTo>
                  <a:lnTo>
                    <a:pt x="60" y="115"/>
                  </a:lnTo>
                  <a:lnTo>
                    <a:pt x="70" y="116"/>
                  </a:lnTo>
                  <a:lnTo>
                    <a:pt x="79" y="115"/>
                  </a:lnTo>
                  <a:lnTo>
                    <a:pt x="88" y="112"/>
                  </a:lnTo>
                  <a:lnTo>
                    <a:pt x="96" y="108"/>
                  </a:lnTo>
                  <a:lnTo>
                    <a:pt x="102" y="102"/>
                  </a:lnTo>
                  <a:lnTo>
                    <a:pt x="108" y="96"/>
                  </a:lnTo>
                  <a:lnTo>
                    <a:pt x="112" y="87"/>
                  </a:lnTo>
                  <a:lnTo>
                    <a:pt x="115" y="79"/>
                  </a:lnTo>
                  <a:lnTo>
                    <a:pt x="116" y="69"/>
                  </a:lnTo>
                  <a:lnTo>
                    <a:pt x="140" y="69"/>
                  </a:lnTo>
                  <a:close/>
                </a:path>
              </a:pathLst>
            </a:custGeom>
            <a:solidFill>
              <a:srgbClr val="8FC2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7" name="Freeform 286"/>
            <p:cNvSpPr>
              <a:spLocks/>
            </p:cNvSpPr>
            <p:nvPr/>
          </p:nvSpPr>
          <p:spPr bwMode="auto">
            <a:xfrm>
              <a:off x="1374" y="586"/>
              <a:ext cx="92" cy="92"/>
            </a:xfrm>
            <a:custGeom>
              <a:avLst/>
              <a:gdLst>
                <a:gd name="T0" fmla="*/ 92 w 92"/>
                <a:gd name="T1" fmla="*/ 45 h 92"/>
                <a:gd name="T2" fmla="*/ 91 w 92"/>
                <a:gd name="T3" fmla="*/ 36 h 92"/>
                <a:gd name="T4" fmla="*/ 88 w 92"/>
                <a:gd name="T5" fmla="*/ 27 h 92"/>
                <a:gd name="T6" fmla="*/ 84 w 92"/>
                <a:gd name="T7" fmla="*/ 20 h 92"/>
                <a:gd name="T8" fmla="*/ 78 w 92"/>
                <a:gd name="T9" fmla="*/ 12 h 92"/>
                <a:gd name="T10" fmla="*/ 72 w 92"/>
                <a:gd name="T11" fmla="*/ 7 h 92"/>
                <a:gd name="T12" fmla="*/ 64 w 92"/>
                <a:gd name="T13" fmla="*/ 3 h 92"/>
                <a:gd name="T14" fmla="*/ 55 w 92"/>
                <a:gd name="T15" fmla="*/ 1 h 92"/>
                <a:gd name="T16" fmla="*/ 46 w 92"/>
                <a:gd name="T17" fmla="*/ 0 h 92"/>
                <a:gd name="T18" fmla="*/ 36 w 92"/>
                <a:gd name="T19" fmla="*/ 1 h 92"/>
                <a:gd name="T20" fmla="*/ 27 w 92"/>
                <a:gd name="T21" fmla="*/ 3 h 92"/>
                <a:gd name="T22" fmla="*/ 20 w 92"/>
                <a:gd name="T23" fmla="*/ 7 h 92"/>
                <a:gd name="T24" fmla="*/ 13 w 92"/>
                <a:gd name="T25" fmla="*/ 12 h 92"/>
                <a:gd name="T26" fmla="*/ 7 w 92"/>
                <a:gd name="T27" fmla="*/ 20 h 92"/>
                <a:gd name="T28" fmla="*/ 3 w 92"/>
                <a:gd name="T29" fmla="*/ 27 h 92"/>
                <a:gd name="T30" fmla="*/ 0 w 92"/>
                <a:gd name="T31" fmla="*/ 36 h 92"/>
                <a:gd name="T32" fmla="*/ 0 w 92"/>
                <a:gd name="T33" fmla="*/ 45 h 92"/>
                <a:gd name="T34" fmla="*/ 0 w 92"/>
                <a:gd name="T35" fmla="*/ 55 h 92"/>
                <a:gd name="T36" fmla="*/ 3 w 92"/>
                <a:gd name="T37" fmla="*/ 63 h 92"/>
                <a:gd name="T38" fmla="*/ 7 w 92"/>
                <a:gd name="T39" fmla="*/ 72 h 92"/>
                <a:gd name="T40" fmla="*/ 13 w 92"/>
                <a:gd name="T41" fmla="*/ 78 h 92"/>
                <a:gd name="T42" fmla="*/ 20 w 92"/>
                <a:gd name="T43" fmla="*/ 84 h 92"/>
                <a:gd name="T44" fmla="*/ 27 w 92"/>
                <a:gd name="T45" fmla="*/ 88 h 92"/>
                <a:gd name="T46" fmla="*/ 36 w 92"/>
                <a:gd name="T47" fmla="*/ 91 h 92"/>
                <a:gd name="T48" fmla="*/ 46 w 92"/>
                <a:gd name="T49" fmla="*/ 92 h 92"/>
                <a:gd name="T50" fmla="*/ 55 w 92"/>
                <a:gd name="T51" fmla="*/ 91 h 92"/>
                <a:gd name="T52" fmla="*/ 64 w 92"/>
                <a:gd name="T53" fmla="*/ 88 h 92"/>
                <a:gd name="T54" fmla="*/ 72 w 92"/>
                <a:gd name="T55" fmla="*/ 84 h 92"/>
                <a:gd name="T56" fmla="*/ 78 w 92"/>
                <a:gd name="T57" fmla="*/ 78 h 92"/>
                <a:gd name="T58" fmla="*/ 84 w 92"/>
                <a:gd name="T59" fmla="*/ 72 h 92"/>
                <a:gd name="T60" fmla="*/ 88 w 92"/>
                <a:gd name="T61" fmla="*/ 63 h 92"/>
                <a:gd name="T62" fmla="*/ 91 w 92"/>
                <a:gd name="T63" fmla="*/ 55 h 92"/>
                <a:gd name="T64" fmla="*/ 92 w 92"/>
                <a:gd name="T65" fmla="*/ 45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2" h="92">
                  <a:moveTo>
                    <a:pt x="92" y="45"/>
                  </a:moveTo>
                  <a:lnTo>
                    <a:pt x="91" y="36"/>
                  </a:lnTo>
                  <a:lnTo>
                    <a:pt x="88" y="27"/>
                  </a:lnTo>
                  <a:lnTo>
                    <a:pt x="84" y="20"/>
                  </a:lnTo>
                  <a:lnTo>
                    <a:pt x="78" y="12"/>
                  </a:lnTo>
                  <a:lnTo>
                    <a:pt x="72" y="7"/>
                  </a:lnTo>
                  <a:lnTo>
                    <a:pt x="64" y="3"/>
                  </a:lnTo>
                  <a:lnTo>
                    <a:pt x="55" y="1"/>
                  </a:lnTo>
                  <a:lnTo>
                    <a:pt x="46" y="0"/>
                  </a:lnTo>
                  <a:lnTo>
                    <a:pt x="36" y="1"/>
                  </a:lnTo>
                  <a:lnTo>
                    <a:pt x="27" y="3"/>
                  </a:lnTo>
                  <a:lnTo>
                    <a:pt x="20" y="7"/>
                  </a:lnTo>
                  <a:lnTo>
                    <a:pt x="13" y="12"/>
                  </a:lnTo>
                  <a:lnTo>
                    <a:pt x="7" y="20"/>
                  </a:lnTo>
                  <a:lnTo>
                    <a:pt x="3" y="27"/>
                  </a:lnTo>
                  <a:lnTo>
                    <a:pt x="0" y="36"/>
                  </a:lnTo>
                  <a:lnTo>
                    <a:pt x="0" y="45"/>
                  </a:lnTo>
                  <a:lnTo>
                    <a:pt x="0" y="55"/>
                  </a:lnTo>
                  <a:lnTo>
                    <a:pt x="3" y="63"/>
                  </a:lnTo>
                  <a:lnTo>
                    <a:pt x="7" y="72"/>
                  </a:lnTo>
                  <a:lnTo>
                    <a:pt x="13" y="78"/>
                  </a:lnTo>
                  <a:lnTo>
                    <a:pt x="20" y="84"/>
                  </a:lnTo>
                  <a:lnTo>
                    <a:pt x="27" y="88"/>
                  </a:lnTo>
                  <a:lnTo>
                    <a:pt x="36" y="91"/>
                  </a:lnTo>
                  <a:lnTo>
                    <a:pt x="46" y="92"/>
                  </a:lnTo>
                  <a:lnTo>
                    <a:pt x="55" y="91"/>
                  </a:lnTo>
                  <a:lnTo>
                    <a:pt x="64" y="88"/>
                  </a:lnTo>
                  <a:lnTo>
                    <a:pt x="72" y="84"/>
                  </a:lnTo>
                  <a:lnTo>
                    <a:pt x="78" y="78"/>
                  </a:lnTo>
                  <a:lnTo>
                    <a:pt x="84" y="72"/>
                  </a:lnTo>
                  <a:lnTo>
                    <a:pt x="88" y="63"/>
                  </a:lnTo>
                  <a:lnTo>
                    <a:pt x="91" y="55"/>
                  </a:lnTo>
                  <a:lnTo>
                    <a:pt x="92" y="45"/>
                  </a:lnTo>
                  <a:close/>
                </a:path>
              </a:pathLst>
            </a:custGeom>
            <a:solidFill>
              <a:srgbClr val="94C7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8" name="Freeform 287"/>
            <p:cNvSpPr>
              <a:spLocks/>
            </p:cNvSpPr>
            <p:nvPr/>
          </p:nvSpPr>
          <p:spPr bwMode="auto">
            <a:xfrm>
              <a:off x="1396" y="608"/>
              <a:ext cx="47" cy="47"/>
            </a:xfrm>
            <a:custGeom>
              <a:avLst/>
              <a:gdLst>
                <a:gd name="T0" fmla="*/ 47 w 47"/>
                <a:gd name="T1" fmla="*/ 23 h 47"/>
                <a:gd name="T2" fmla="*/ 47 w 47"/>
                <a:gd name="T3" fmla="*/ 19 h 47"/>
                <a:gd name="T4" fmla="*/ 45 w 47"/>
                <a:gd name="T5" fmla="*/ 15 h 47"/>
                <a:gd name="T6" fmla="*/ 43 w 47"/>
                <a:gd name="T7" fmla="*/ 11 h 47"/>
                <a:gd name="T8" fmla="*/ 41 w 47"/>
                <a:gd name="T9" fmla="*/ 7 h 47"/>
                <a:gd name="T10" fmla="*/ 36 w 47"/>
                <a:gd name="T11" fmla="*/ 4 h 47"/>
                <a:gd name="T12" fmla="*/ 33 w 47"/>
                <a:gd name="T13" fmla="*/ 2 h 47"/>
                <a:gd name="T14" fmla="*/ 29 w 47"/>
                <a:gd name="T15" fmla="*/ 1 h 47"/>
                <a:gd name="T16" fmla="*/ 24 w 47"/>
                <a:gd name="T17" fmla="*/ 0 h 47"/>
                <a:gd name="T18" fmla="*/ 19 w 47"/>
                <a:gd name="T19" fmla="*/ 1 h 47"/>
                <a:gd name="T20" fmla="*/ 15 w 47"/>
                <a:gd name="T21" fmla="*/ 2 h 47"/>
                <a:gd name="T22" fmla="*/ 11 w 47"/>
                <a:gd name="T23" fmla="*/ 4 h 47"/>
                <a:gd name="T24" fmla="*/ 8 w 47"/>
                <a:gd name="T25" fmla="*/ 7 h 47"/>
                <a:gd name="T26" fmla="*/ 4 w 47"/>
                <a:gd name="T27" fmla="*/ 11 h 47"/>
                <a:gd name="T28" fmla="*/ 2 w 47"/>
                <a:gd name="T29" fmla="*/ 15 h 47"/>
                <a:gd name="T30" fmla="*/ 1 w 47"/>
                <a:gd name="T31" fmla="*/ 19 h 47"/>
                <a:gd name="T32" fmla="*/ 0 w 47"/>
                <a:gd name="T33" fmla="*/ 23 h 47"/>
                <a:gd name="T34" fmla="*/ 1 w 47"/>
                <a:gd name="T35" fmla="*/ 29 h 47"/>
                <a:gd name="T36" fmla="*/ 2 w 47"/>
                <a:gd name="T37" fmla="*/ 33 h 47"/>
                <a:gd name="T38" fmla="*/ 4 w 47"/>
                <a:gd name="T39" fmla="*/ 36 h 47"/>
                <a:gd name="T40" fmla="*/ 8 w 47"/>
                <a:gd name="T41" fmla="*/ 40 h 47"/>
                <a:gd name="T42" fmla="*/ 11 w 47"/>
                <a:gd name="T43" fmla="*/ 42 h 47"/>
                <a:gd name="T44" fmla="*/ 15 w 47"/>
                <a:gd name="T45" fmla="*/ 45 h 47"/>
                <a:gd name="T46" fmla="*/ 19 w 47"/>
                <a:gd name="T47" fmla="*/ 47 h 47"/>
                <a:gd name="T48" fmla="*/ 24 w 47"/>
                <a:gd name="T49" fmla="*/ 47 h 47"/>
                <a:gd name="T50" fmla="*/ 29 w 47"/>
                <a:gd name="T51" fmla="*/ 47 h 47"/>
                <a:gd name="T52" fmla="*/ 33 w 47"/>
                <a:gd name="T53" fmla="*/ 45 h 47"/>
                <a:gd name="T54" fmla="*/ 36 w 47"/>
                <a:gd name="T55" fmla="*/ 42 h 47"/>
                <a:gd name="T56" fmla="*/ 41 w 47"/>
                <a:gd name="T57" fmla="*/ 40 h 47"/>
                <a:gd name="T58" fmla="*/ 43 w 47"/>
                <a:gd name="T59" fmla="*/ 36 h 47"/>
                <a:gd name="T60" fmla="*/ 45 w 47"/>
                <a:gd name="T61" fmla="*/ 33 h 47"/>
                <a:gd name="T62" fmla="*/ 47 w 47"/>
                <a:gd name="T63" fmla="*/ 29 h 47"/>
                <a:gd name="T64" fmla="*/ 47 w 47"/>
                <a:gd name="T65" fmla="*/ 23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7" h="47">
                  <a:moveTo>
                    <a:pt x="47" y="23"/>
                  </a:moveTo>
                  <a:lnTo>
                    <a:pt x="47" y="19"/>
                  </a:lnTo>
                  <a:lnTo>
                    <a:pt x="45" y="15"/>
                  </a:lnTo>
                  <a:lnTo>
                    <a:pt x="43" y="11"/>
                  </a:lnTo>
                  <a:lnTo>
                    <a:pt x="41" y="7"/>
                  </a:lnTo>
                  <a:lnTo>
                    <a:pt x="36" y="4"/>
                  </a:lnTo>
                  <a:lnTo>
                    <a:pt x="33" y="2"/>
                  </a:lnTo>
                  <a:lnTo>
                    <a:pt x="29" y="1"/>
                  </a:lnTo>
                  <a:lnTo>
                    <a:pt x="24" y="0"/>
                  </a:lnTo>
                  <a:lnTo>
                    <a:pt x="19" y="1"/>
                  </a:lnTo>
                  <a:lnTo>
                    <a:pt x="15" y="2"/>
                  </a:lnTo>
                  <a:lnTo>
                    <a:pt x="11" y="4"/>
                  </a:lnTo>
                  <a:lnTo>
                    <a:pt x="8" y="7"/>
                  </a:lnTo>
                  <a:lnTo>
                    <a:pt x="4" y="11"/>
                  </a:lnTo>
                  <a:lnTo>
                    <a:pt x="2" y="15"/>
                  </a:lnTo>
                  <a:lnTo>
                    <a:pt x="1" y="19"/>
                  </a:lnTo>
                  <a:lnTo>
                    <a:pt x="0" y="23"/>
                  </a:lnTo>
                  <a:lnTo>
                    <a:pt x="1" y="29"/>
                  </a:lnTo>
                  <a:lnTo>
                    <a:pt x="2" y="33"/>
                  </a:lnTo>
                  <a:lnTo>
                    <a:pt x="4" y="36"/>
                  </a:lnTo>
                  <a:lnTo>
                    <a:pt x="8" y="40"/>
                  </a:lnTo>
                  <a:lnTo>
                    <a:pt x="11" y="42"/>
                  </a:lnTo>
                  <a:lnTo>
                    <a:pt x="15" y="45"/>
                  </a:lnTo>
                  <a:lnTo>
                    <a:pt x="19" y="47"/>
                  </a:lnTo>
                  <a:lnTo>
                    <a:pt x="24" y="47"/>
                  </a:lnTo>
                  <a:lnTo>
                    <a:pt x="29" y="47"/>
                  </a:lnTo>
                  <a:lnTo>
                    <a:pt x="33" y="45"/>
                  </a:lnTo>
                  <a:lnTo>
                    <a:pt x="36" y="42"/>
                  </a:lnTo>
                  <a:lnTo>
                    <a:pt x="41" y="40"/>
                  </a:lnTo>
                  <a:lnTo>
                    <a:pt x="43" y="36"/>
                  </a:lnTo>
                  <a:lnTo>
                    <a:pt x="45" y="33"/>
                  </a:lnTo>
                  <a:lnTo>
                    <a:pt x="47" y="29"/>
                  </a:lnTo>
                  <a:lnTo>
                    <a:pt x="47" y="23"/>
                  </a:lnTo>
                  <a:close/>
                </a:path>
              </a:pathLst>
            </a:custGeom>
            <a:solidFill>
              <a:srgbClr val="99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9" name="Freeform 288"/>
            <p:cNvSpPr>
              <a:spLocks/>
            </p:cNvSpPr>
            <p:nvPr/>
          </p:nvSpPr>
          <p:spPr bwMode="auto">
            <a:xfrm>
              <a:off x="1338" y="373"/>
              <a:ext cx="45" cy="46"/>
            </a:xfrm>
            <a:custGeom>
              <a:avLst/>
              <a:gdLst>
                <a:gd name="T0" fmla="*/ 40 w 45"/>
                <a:gd name="T1" fmla="*/ 17 h 46"/>
                <a:gd name="T2" fmla="*/ 45 w 45"/>
                <a:gd name="T3" fmla="*/ 19 h 46"/>
                <a:gd name="T4" fmla="*/ 45 w 45"/>
                <a:gd name="T5" fmla="*/ 23 h 46"/>
                <a:gd name="T6" fmla="*/ 32 w 45"/>
                <a:gd name="T7" fmla="*/ 21 h 46"/>
                <a:gd name="T8" fmla="*/ 23 w 45"/>
                <a:gd name="T9" fmla="*/ 17 h 46"/>
                <a:gd name="T10" fmla="*/ 20 w 45"/>
                <a:gd name="T11" fmla="*/ 17 h 46"/>
                <a:gd name="T12" fmla="*/ 8 w 45"/>
                <a:gd name="T13" fmla="*/ 43 h 46"/>
                <a:gd name="T14" fmla="*/ 4 w 45"/>
                <a:gd name="T15" fmla="*/ 45 h 46"/>
                <a:gd name="T16" fmla="*/ 3 w 45"/>
                <a:gd name="T17" fmla="*/ 46 h 46"/>
                <a:gd name="T18" fmla="*/ 0 w 45"/>
                <a:gd name="T19" fmla="*/ 46 h 46"/>
                <a:gd name="T20" fmla="*/ 9 w 45"/>
                <a:gd name="T21" fmla="*/ 19 h 46"/>
                <a:gd name="T22" fmla="*/ 11 w 45"/>
                <a:gd name="T23" fmla="*/ 4 h 46"/>
                <a:gd name="T24" fmla="*/ 17 w 45"/>
                <a:gd name="T25" fmla="*/ 0 h 46"/>
                <a:gd name="T26" fmla="*/ 29 w 45"/>
                <a:gd name="T27" fmla="*/ 8 h 46"/>
                <a:gd name="T28" fmla="*/ 40 w 45"/>
                <a:gd name="T29" fmla="*/ 17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" h="46">
                  <a:moveTo>
                    <a:pt x="40" y="17"/>
                  </a:moveTo>
                  <a:lnTo>
                    <a:pt x="45" y="19"/>
                  </a:lnTo>
                  <a:lnTo>
                    <a:pt x="45" y="23"/>
                  </a:lnTo>
                  <a:lnTo>
                    <a:pt x="32" y="21"/>
                  </a:lnTo>
                  <a:lnTo>
                    <a:pt x="23" y="17"/>
                  </a:lnTo>
                  <a:lnTo>
                    <a:pt x="20" y="17"/>
                  </a:lnTo>
                  <a:lnTo>
                    <a:pt x="8" y="43"/>
                  </a:lnTo>
                  <a:lnTo>
                    <a:pt x="4" y="45"/>
                  </a:lnTo>
                  <a:lnTo>
                    <a:pt x="3" y="46"/>
                  </a:lnTo>
                  <a:lnTo>
                    <a:pt x="0" y="46"/>
                  </a:lnTo>
                  <a:lnTo>
                    <a:pt x="9" y="19"/>
                  </a:lnTo>
                  <a:lnTo>
                    <a:pt x="11" y="4"/>
                  </a:lnTo>
                  <a:lnTo>
                    <a:pt x="17" y="0"/>
                  </a:lnTo>
                  <a:lnTo>
                    <a:pt x="29" y="8"/>
                  </a:lnTo>
                  <a:lnTo>
                    <a:pt x="40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60" name="Freeform 289"/>
            <p:cNvSpPr>
              <a:spLocks/>
            </p:cNvSpPr>
            <p:nvPr/>
          </p:nvSpPr>
          <p:spPr bwMode="auto">
            <a:xfrm>
              <a:off x="1431" y="392"/>
              <a:ext cx="79" cy="71"/>
            </a:xfrm>
            <a:custGeom>
              <a:avLst/>
              <a:gdLst>
                <a:gd name="T0" fmla="*/ 54 w 79"/>
                <a:gd name="T1" fmla="*/ 29 h 71"/>
                <a:gd name="T2" fmla="*/ 65 w 79"/>
                <a:gd name="T3" fmla="*/ 55 h 71"/>
                <a:gd name="T4" fmla="*/ 79 w 79"/>
                <a:gd name="T5" fmla="*/ 67 h 71"/>
                <a:gd name="T6" fmla="*/ 79 w 79"/>
                <a:gd name="T7" fmla="*/ 68 h 71"/>
                <a:gd name="T8" fmla="*/ 76 w 79"/>
                <a:gd name="T9" fmla="*/ 71 h 71"/>
                <a:gd name="T10" fmla="*/ 64 w 79"/>
                <a:gd name="T11" fmla="*/ 65 h 71"/>
                <a:gd name="T12" fmla="*/ 46 w 79"/>
                <a:gd name="T13" fmla="*/ 34 h 71"/>
                <a:gd name="T14" fmla="*/ 43 w 79"/>
                <a:gd name="T15" fmla="*/ 31 h 71"/>
                <a:gd name="T16" fmla="*/ 27 w 79"/>
                <a:gd name="T17" fmla="*/ 49 h 71"/>
                <a:gd name="T18" fmla="*/ 7 w 79"/>
                <a:gd name="T19" fmla="*/ 68 h 71"/>
                <a:gd name="T20" fmla="*/ 0 w 79"/>
                <a:gd name="T21" fmla="*/ 70 h 71"/>
                <a:gd name="T22" fmla="*/ 0 w 79"/>
                <a:gd name="T23" fmla="*/ 62 h 71"/>
                <a:gd name="T24" fmla="*/ 30 w 79"/>
                <a:gd name="T25" fmla="*/ 29 h 71"/>
                <a:gd name="T26" fmla="*/ 36 w 79"/>
                <a:gd name="T27" fmla="*/ 17 h 71"/>
                <a:gd name="T28" fmla="*/ 37 w 79"/>
                <a:gd name="T29" fmla="*/ 2 h 71"/>
                <a:gd name="T30" fmla="*/ 40 w 79"/>
                <a:gd name="T31" fmla="*/ 0 h 71"/>
                <a:gd name="T32" fmla="*/ 48 w 79"/>
                <a:gd name="T33" fmla="*/ 3 h 71"/>
                <a:gd name="T34" fmla="*/ 54 w 79"/>
                <a:gd name="T35" fmla="*/ 29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9" h="71">
                  <a:moveTo>
                    <a:pt x="54" y="29"/>
                  </a:moveTo>
                  <a:lnTo>
                    <a:pt x="65" y="55"/>
                  </a:lnTo>
                  <a:lnTo>
                    <a:pt x="79" y="67"/>
                  </a:lnTo>
                  <a:lnTo>
                    <a:pt x="79" y="68"/>
                  </a:lnTo>
                  <a:lnTo>
                    <a:pt x="76" y="71"/>
                  </a:lnTo>
                  <a:lnTo>
                    <a:pt x="64" y="65"/>
                  </a:lnTo>
                  <a:lnTo>
                    <a:pt x="46" y="34"/>
                  </a:lnTo>
                  <a:lnTo>
                    <a:pt x="43" y="31"/>
                  </a:lnTo>
                  <a:lnTo>
                    <a:pt x="27" y="49"/>
                  </a:lnTo>
                  <a:lnTo>
                    <a:pt x="7" y="68"/>
                  </a:lnTo>
                  <a:lnTo>
                    <a:pt x="0" y="70"/>
                  </a:lnTo>
                  <a:lnTo>
                    <a:pt x="0" y="62"/>
                  </a:lnTo>
                  <a:lnTo>
                    <a:pt x="30" y="29"/>
                  </a:lnTo>
                  <a:lnTo>
                    <a:pt x="36" y="17"/>
                  </a:lnTo>
                  <a:lnTo>
                    <a:pt x="37" y="2"/>
                  </a:lnTo>
                  <a:lnTo>
                    <a:pt x="40" y="0"/>
                  </a:lnTo>
                  <a:lnTo>
                    <a:pt x="48" y="3"/>
                  </a:lnTo>
                  <a:lnTo>
                    <a:pt x="54" y="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61" name="Freeform 290"/>
            <p:cNvSpPr>
              <a:spLocks/>
            </p:cNvSpPr>
            <p:nvPr/>
          </p:nvSpPr>
          <p:spPr bwMode="auto">
            <a:xfrm>
              <a:off x="1591" y="443"/>
              <a:ext cx="51" cy="75"/>
            </a:xfrm>
            <a:custGeom>
              <a:avLst/>
              <a:gdLst>
                <a:gd name="T0" fmla="*/ 46 w 51"/>
                <a:gd name="T1" fmla="*/ 7 h 75"/>
                <a:gd name="T2" fmla="*/ 42 w 51"/>
                <a:gd name="T3" fmla="*/ 15 h 75"/>
                <a:gd name="T4" fmla="*/ 44 w 51"/>
                <a:gd name="T5" fmla="*/ 42 h 75"/>
                <a:gd name="T6" fmla="*/ 50 w 51"/>
                <a:gd name="T7" fmla="*/ 61 h 75"/>
                <a:gd name="T8" fmla="*/ 51 w 51"/>
                <a:gd name="T9" fmla="*/ 73 h 75"/>
                <a:gd name="T10" fmla="*/ 50 w 51"/>
                <a:gd name="T11" fmla="*/ 75 h 75"/>
                <a:gd name="T12" fmla="*/ 44 w 51"/>
                <a:gd name="T13" fmla="*/ 66 h 75"/>
                <a:gd name="T14" fmla="*/ 40 w 51"/>
                <a:gd name="T15" fmla="*/ 50 h 75"/>
                <a:gd name="T16" fmla="*/ 33 w 51"/>
                <a:gd name="T17" fmla="*/ 30 h 75"/>
                <a:gd name="T18" fmla="*/ 28 w 51"/>
                <a:gd name="T19" fmla="*/ 24 h 75"/>
                <a:gd name="T20" fmla="*/ 0 w 51"/>
                <a:gd name="T21" fmla="*/ 30 h 75"/>
                <a:gd name="T22" fmla="*/ 1 w 51"/>
                <a:gd name="T23" fmla="*/ 25 h 75"/>
                <a:gd name="T24" fmla="*/ 24 w 51"/>
                <a:gd name="T25" fmla="*/ 14 h 75"/>
                <a:gd name="T26" fmla="*/ 37 w 51"/>
                <a:gd name="T27" fmla="*/ 0 h 75"/>
                <a:gd name="T28" fmla="*/ 44 w 51"/>
                <a:gd name="T29" fmla="*/ 1 h 75"/>
                <a:gd name="T30" fmla="*/ 46 w 51"/>
                <a:gd name="T31" fmla="*/ 7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1" h="75">
                  <a:moveTo>
                    <a:pt x="46" y="7"/>
                  </a:moveTo>
                  <a:lnTo>
                    <a:pt x="42" y="15"/>
                  </a:lnTo>
                  <a:lnTo>
                    <a:pt x="44" y="42"/>
                  </a:lnTo>
                  <a:lnTo>
                    <a:pt x="50" y="61"/>
                  </a:lnTo>
                  <a:lnTo>
                    <a:pt x="51" y="73"/>
                  </a:lnTo>
                  <a:lnTo>
                    <a:pt x="50" y="75"/>
                  </a:lnTo>
                  <a:lnTo>
                    <a:pt x="44" y="66"/>
                  </a:lnTo>
                  <a:lnTo>
                    <a:pt x="40" y="50"/>
                  </a:lnTo>
                  <a:lnTo>
                    <a:pt x="33" y="30"/>
                  </a:lnTo>
                  <a:lnTo>
                    <a:pt x="28" y="24"/>
                  </a:lnTo>
                  <a:lnTo>
                    <a:pt x="0" y="30"/>
                  </a:lnTo>
                  <a:lnTo>
                    <a:pt x="1" y="25"/>
                  </a:lnTo>
                  <a:lnTo>
                    <a:pt x="24" y="14"/>
                  </a:lnTo>
                  <a:lnTo>
                    <a:pt x="37" y="0"/>
                  </a:lnTo>
                  <a:lnTo>
                    <a:pt x="44" y="1"/>
                  </a:lnTo>
                  <a:lnTo>
                    <a:pt x="46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62" name="Freeform 291"/>
            <p:cNvSpPr>
              <a:spLocks/>
            </p:cNvSpPr>
            <p:nvPr/>
          </p:nvSpPr>
          <p:spPr bwMode="auto">
            <a:xfrm>
              <a:off x="1238" y="458"/>
              <a:ext cx="73" cy="101"/>
            </a:xfrm>
            <a:custGeom>
              <a:avLst/>
              <a:gdLst>
                <a:gd name="T0" fmla="*/ 54 w 73"/>
                <a:gd name="T1" fmla="*/ 15 h 101"/>
                <a:gd name="T2" fmla="*/ 72 w 73"/>
                <a:gd name="T3" fmla="*/ 22 h 101"/>
                <a:gd name="T4" fmla="*/ 73 w 73"/>
                <a:gd name="T5" fmla="*/ 23 h 101"/>
                <a:gd name="T6" fmla="*/ 73 w 73"/>
                <a:gd name="T7" fmla="*/ 27 h 101"/>
                <a:gd name="T8" fmla="*/ 58 w 73"/>
                <a:gd name="T9" fmla="*/ 27 h 101"/>
                <a:gd name="T10" fmla="*/ 19 w 73"/>
                <a:gd name="T11" fmla="*/ 18 h 101"/>
                <a:gd name="T12" fmla="*/ 17 w 73"/>
                <a:gd name="T13" fmla="*/ 21 h 101"/>
                <a:gd name="T14" fmla="*/ 14 w 73"/>
                <a:gd name="T15" fmla="*/ 61 h 101"/>
                <a:gd name="T16" fmla="*/ 9 w 73"/>
                <a:gd name="T17" fmla="*/ 93 h 101"/>
                <a:gd name="T18" fmla="*/ 4 w 73"/>
                <a:gd name="T19" fmla="*/ 100 h 101"/>
                <a:gd name="T20" fmla="*/ 3 w 73"/>
                <a:gd name="T21" fmla="*/ 101 h 101"/>
                <a:gd name="T22" fmla="*/ 0 w 73"/>
                <a:gd name="T23" fmla="*/ 101 h 101"/>
                <a:gd name="T24" fmla="*/ 8 w 73"/>
                <a:gd name="T25" fmla="*/ 49 h 101"/>
                <a:gd name="T26" fmla="*/ 8 w 73"/>
                <a:gd name="T27" fmla="*/ 23 h 101"/>
                <a:gd name="T28" fmla="*/ 4 w 73"/>
                <a:gd name="T29" fmla="*/ 11 h 101"/>
                <a:gd name="T30" fmla="*/ 8 w 73"/>
                <a:gd name="T31" fmla="*/ 0 h 101"/>
                <a:gd name="T32" fmla="*/ 32 w 73"/>
                <a:gd name="T33" fmla="*/ 11 h 101"/>
                <a:gd name="T34" fmla="*/ 54 w 73"/>
                <a:gd name="T35" fmla="*/ 15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3" h="101">
                  <a:moveTo>
                    <a:pt x="54" y="15"/>
                  </a:moveTo>
                  <a:lnTo>
                    <a:pt x="72" y="22"/>
                  </a:lnTo>
                  <a:lnTo>
                    <a:pt x="73" y="23"/>
                  </a:lnTo>
                  <a:lnTo>
                    <a:pt x="73" y="27"/>
                  </a:lnTo>
                  <a:lnTo>
                    <a:pt x="58" y="27"/>
                  </a:lnTo>
                  <a:lnTo>
                    <a:pt x="19" y="18"/>
                  </a:lnTo>
                  <a:lnTo>
                    <a:pt x="17" y="21"/>
                  </a:lnTo>
                  <a:lnTo>
                    <a:pt x="14" y="61"/>
                  </a:lnTo>
                  <a:lnTo>
                    <a:pt x="9" y="93"/>
                  </a:lnTo>
                  <a:lnTo>
                    <a:pt x="4" y="100"/>
                  </a:lnTo>
                  <a:lnTo>
                    <a:pt x="3" y="101"/>
                  </a:lnTo>
                  <a:lnTo>
                    <a:pt x="0" y="101"/>
                  </a:lnTo>
                  <a:lnTo>
                    <a:pt x="8" y="49"/>
                  </a:lnTo>
                  <a:lnTo>
                    <a:pt x="8" y="23"/>
                  </a:lnTo>
                  <a:lnTo>
                    <a:pt x="4" y="11"/>
                  </a:lnTo>
                  <a:lnTo>
                    <a:pt x="8" y="0"/>
                  </a:lnTo>
                  <a:lnTo>
                    <a:pt x="32" y="11"/>
                  </a:lnTo>
                  <a:lnTo>
                    <a:pt x="54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63" name="Freeform 292"/>
            <p:cNvSpPr>
              <a:spLocks/>
            </p:cNvSpPr>
            <p:nvPr/>
          </p:nvSpPr>
          <p:spPr bwMode="auto">
            <a:xfrm>
              <a:off x="1959" y="657"/>
              <a:ext cx="1092" cy="1416"/>
            </a:xfrm>
            <a:custGeom>
              <a:avLst/>
              <a:gdLst>
                <a:gd name="T0" fmla="*/ 644 w 1092"/>
                <a:gd name="T1" fmla="*/ 82 h 1416"/>
                <a:gd name="T2" fmla="*/ 610 w 1092"/>
                <a:gd name="T3" fmla="*/ 340 h 1416"/>
                <a:gd name="T4" fmla="*/ 493 w 1092"/>
                <a:gd name="T5" fmla="*/ 557 h 1416"/>
                <a:gd name="T6" fmla="*/ 437 w 1092"/>
                <a:gd name="T7" fmla="*/ 626 h 1416"/>
                <a:gd name="T8" fmla="*/ 430 w 1092"/>
                <a:gd name="T9" fmla="*/ 672 h 1416"/>
                <a:gd name="T10" fmla="*/ 514 w 1092"/>
                <a:gd name="T11" fmla="*/ 642 h 1416"/>
                <a:gd name="T12" fmla="*/ 671 w 1092"/>
                <a:gd name="T13" fmla="*/ 552 h 1416"/>
                <a:gd name="T14" fmla="*/ 809 w 1092"/>
                <a:gd name="T15" fmla="*/ 531 h 1416"/>
                <a:gd name="T16" fmla="*/ 937 w 1092"/>
                <a:gd name="T17" fmla="*/ 589 h 1416"/>
                <a:gd name="T18" fmla="*/ 1033 w 1092"/>
                <a:gd name="T19" fmla="*/ 633 h 1416"/>
                <a:gd name="T20" fmla="*/ 895 w 1092"/>
                <a:gd name="T21" fmla="*/ 738 h 1416"/>
                <a:gd name="T22" fmla="*/ 772 w 1092"/>
                <a:gd name="T23" fmla="*/ 757 h 1416"/>
                <a:gd name="T24" fmla="*/ 592 w 1092"/>
                <a:gd name="T25" fmla="*/ 708 h 1416"/>
                <a:gd name="T26" fmla="*/ 452 w 1092"/>
                <a:gd name="T27" fmla="*/ 698 h 1416"/>
                <a:gd name="T28" fmla="*/ 443 w 1092"/>
                <a:gd name="T29" fmla="*/ 735 h 1416"/>
                <a:gd name="T30" fmla="*/ 527 w 1092"/>
                <a:gd name="T31" fmla="*/ 773 h 1416"/>
                <a:gd name="T32" fmla="*/ 755 w 1092"/>
                <a:gd name="T33" fmla="*/ 802 h 1416"/>
                <a:gd name="T34" fmla="*/ 871 w 1092"/>
                <a:gd name="T35" fmla="*/ 852 h 1416"/>
                <a:gd name="T36" fmla="*/ 976 w 1092"/>
                <a:gd name="T37" fmla="*/ 970 h 1416"/>
                <a:gd name="T38" fmla="*/ 1029 w 1092"/>
                <a:gd name="T39" fmla="*/ 1120 h 1416"/>
                <a:gd name="T40" fmla="*/ 1085 w 1092"/>
                <a:gd name="T41" fmla="*/ 1210 h 1416"/>
                <a:gd name="T42" fmla="*/ 999 w 1092"/>
                <a:gd name="T43" fmla="*/ 1224 h 1416"/>
                <a:gd name="T44" fmla="*/ 917 w 1092"/>
                <a:gd name="T45" fmla="*/ 1190 h 1416"/>
                <a:gd name="T46" fmla="*/ 815 w 1092"/>
                <a:gd name="T47" fmla="*/ 1163 h 1416"/>
                <a:gd name="T48" fmla="*/ 667 w 1092"/>
                <a:gd name="T49" fmla="*/ 1077 h 1416"/>
                <a:gd name="T50" fmla="*/ 549 w 1092"/>
                <a:gd name="T51" fmla="*/ 977 h 1416"/>
                <a:gd name="T52" fmla="*/ 460 w 1092"/>
                <a:gd name="T53" fmla="*/ 862 h 1416"/>
                <a:gd name="T54" fmla="*/ 391 w 1092"/>
                <a:gd name="T55" fmla="*/ 822 h 1416"/>
                <a:gd name="T56" fmla="*/ 403 w 1092"/>
                <a:gd name="T57" fmla="*/ 895 h 1416"/>
                <a:gd name="T58" fmla="*/ 454 w 1092"/>
                <a:gd name="T59" fmla="*/ 953 h 1416"/>
                <a:gd name="T60" fmla="*/ 620 w 1092"/>
                <a:gd name="T61" fmla="*/ 1059 h 1416"/>
                <a:gd name="T62" fmla="*/ 685 w 1092"/>
                <a:gd name="T63" fmla="*/ 1134 h 1416"/>
                <a:gd name="T64" fmla="*/ 619 w 1092"/>
                <a:gd name="T65" fmla="*/ 1183 h 1416"/>
                <a:gd name="T66" fmla="*/ 510 w 1092"/>
                <a:gd name="T67" fmla="*/ 1278 h 1416"/>
                <a:gd name="T68" fmla="*/ 431 w 1092"/>
                <a:gd name="T69" fmla="*/ 1391 h 1416"/>
                <a:gd name="T70" fmla="*/ 326 w 1092"/>
                <a:gd name="T71" fmla="*/ 1290 h 1416"/>
                <a:gd name="T72" fmla="*/ 272 w 1092"/>
                <a:gd name="T73" fmla="*/ 1175 h 1416"/>
                <a:gd name="T74" fmla="*/ 262 w 1092"/>
                <a:gd name="T75" fmla="*/ 1090 h 1416"/>
                <a:gd name="T76" fmla="*/ 319 w 1092"/>
                <a:gd name="T77" fmla="*/ 1050 h 1416"/>
                <a:gd name="T78" fmla="*/ 342 w 1092"/>
                <a:gd name="T79" fmla="*/ 983 h 1416"/>
                <a:gd name="T80" fmla="*/ 367 w 1092"/>
                <a:gd name="T81" fmla="*/ 865 h 1416"/>
                <a:gd name="T82" fmla="*/ 398 w 1092"/>
                <a:gd name="T83" fmla="*/ 800 h 1416"/>
                <a:gd name="T84" fmla="*/ 368 w 1092"/>
                <a:gd name="T85" fmla="*/ 747 h 1416"/>
                <a:gd name="T86" fmla="*/ 311 w 1092"/>
                <a:gd name="T87" fmla="*/ 650 h 1416"/>
                <a:gd name="T88" fmla="*/ 245 w 1092"/>
                <a:gd name="T89" fmla="*/ 582 h 1416"/>
                <a:gd name="T90" fmla="*/ 194 w 1092"/>
                <a:gd name="T91" fmla="*/ 564 h 1416"/>
                <a:gd name="T92" fmla="*/ 83 w 1092"/>
                <a:gd name="T93" fmla="*/ 539 h 1416"/>
                <a:gd name="T94" fmla="*/ 22 w 1092"/>
                <a:gd name="T95" fmla="*/ 466 h 1416"/>
                <a:gd name="T96" fmla="*/ 43 w 1092"/>
                <a:gd name="T97" fmla="*/ 320 h 1416"/>
                <a:gd name="T98" fmla="*/ 185 w 1092"/>
                <a:gd name="T99" fmla="*/ 361 h 1416"/>
                <a:gd name="T100" fmla="*/ 260 w 1092"/>
                <a:gd name="T101" fmla="*/ 443 h 1416"/>
                <a:gd name="T102" fmla="*/ 315 w 1092"/>
                <a:gd name="T103" fmla="*/ 598 h 1416"/>
                <a:gd name="T104" fmla="*/ 379 w 1092"/>
                <a:gd name="T105" fmla="*/ 642 h 1416"/>
                <a:gd name="T106" fmla="*/ 426 w 1092"/>
                <a:gd name="T107" fmla="*/ 610 h 1416"/>
                <a:gd name="T108" fmla="*/ 538 w 1092"/>
                <a:gd name="T109" fmla="*/ 454 h 1416"/>
                <a:gd name="T110" fmla="*/ 608 w 1092"/>
                <a:gd name="T111" fmla="*/ 257 h 1416"/>
                <a:gd name="T112" fmla="*/ 616 w 1092"/>
                <a:gd name="T113" fmla="*/ 102 h 1416"/>
                <a:gd name="T114" fmla="*/ 595 w 1092"/>
                <a:gd name="T115" fmla="*/ 37 h 1416"/>
                <a:gd name="T116" fmla="*/ 644 w 1092"/>
                <a:gd name="T117" fmla="*/ 0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092" h="1416">
                  <a:moveTo>
                    <a:pt x="644" y="0"/>
                  </a:moveTo>
                  <a:lnTo>
                    <a:pt x="640" y="9"/>
                  </a:lnTo>
                  <a:lnTo>
                    <a:pt x="639" y="22"/>
                  </a:lnTo>
                  <a:lnTo>
                    <a:pt x="639" y="36"/>
                  </a:lnTo>
                  <a:lnTo>
                    <a:pt x="640" y="52"/>
                  </a:lnTo>
                  <a:lnTo>
                    <a:pt x="642" y="67"/>
                  </a:lnTo>
                  <a:lnTo>
                    <a:pt x="644" y="82"/>
                  </a:lnTo>
                  <a:lnTo>
                    <a:pt x="646" y="95"/>
                  </a:lnTo>
                  <a:lnTo>
                    <a:pt x="647" y="106"/>
                  </a:lnTo>
                  <a:lnTo>
                    <a:pt x="638" y="245"/>
                  </a:lnTo>
                  <a:lnTo>
                    <a:pt x="632" y="269"/>
                  </a:lnTo>
                  <a:lnTo>
                    <a:pt x="625" y="293"/>
                  </a:lnTo>
                  <a:lnTo>
                    <a:pt x="618" y="317"/>
                  </a:lnTo>
                  <a:lnTo>
                    <a:pt x="610" y="340"/>
                  </a:lnTo>
                  <a:lnTo>
                    <a:pt x="601" y="362"/>
                  </a:lnTo>
                  <a:lnTo>
                    <a:pt x="591" y="386"/>
                  </a:lnTo>
                  <a:lnTo>
                    <a:pt x="581" y="408"/>
                  </a:lnTo>
                  <a:lnTo>
                    <a:pt x="569" y="429"/>
                  </a:lnTo>
                  <a:lnTo>
                    <a:pt x="546" y="473"/>
                  </a:lnTo>
                  <a:lnTo>
                    <a:pt x="519" y="515"/>
                  </a:lnTo>
                  <a:lnTo>
                    <a:pt x="493" y="557"/>
                  </a:lnTo>
                  <a:lnTo>
                    <a:pt x="466" y="598"/>
                  </a:lnTo>
                  <a:lnTo>
                    <a:pt x="463" y="598"/>
                  </a:lnTo>
                  <a:lnTo>
                    <a:pt x="460" y="600"/>
                  </a:lnTo>
                  <a:lnTo>
                    <a:pt x="456" y="603"/>
                  </a:lnTo>
                  <a:lnTo>
                    <a:pt x="452" y="607"/>
                  </a:lnTo>
                  <a:lnTo>
                    <a:pt x="445" y="615"/>
                  </a:lnTo>
                  <a:lnTo>
                    <a:pt x="437" y="626"/>
                  </a:lnTo>
                  <a:lnTo>
                    <a:pt x="430" y="638"/>
                  </a:lnTo>
                  <a:lnTo>
                    <a:pt x="423" y="649"/>
                  </a:lnTo>
                  <a:lnTo>
                    <a:pt x="420" y="659"/>
                  </a:lnTo>
                  <a:lnTo>
                    <a:pt x="418" y="667"/>
                  </a:lnTo>
                  <a:lnTo>
                    <a:pt x="421" y="670"/>
                  </a:lnTo>
                  <a:lnTo>
                    <a:pt x="426" y="671"/>
                  </a:lnTo>
                  <a:lnTo>
                    <a:pt x="430" y="672"/>
                  </a:lnTo>
                  <a:lnTo>
                    <a:pt x="434" y="672"/>
                  </a:lnTo>
                  <a:lnTo>
                    <a:pt x="446" y="671"/>
                  </a:lnTo>
                  <a:lnTo>
                    <a:pt x="458" y="667"/>
                  </a:lnTo>
                  <a:lnTo>
                    <a:pt x="470" y="663"/>
                  </a:lnTo>
                  <a:lnTo>
                    <a:pt x="485" y="657"/>
                  </a:lnTo>
                  <a:lnTo>
                    <a:pt x="499" y="649"/>
                  </a:lnTo>
                  <a:lnTo>
                    <a:pt x="514" y="642"/>
                  </a:lnTo>
                  <a:lnTo>
                    <a:pt x="544" y="624"/>
                  </a:lnTo>
                  <a:lnTo>
                    <a:pt x="571" y="607"/>
                  </a:lnTo>
                  <a:lnTo>
                    <a:pt x="595" y="592"/>
                  </a:lnTo>
                  <a:lnTo>
                    <a:pt x="612" y="581"/>
                  </a:lnTo>
                  <a:lnTo>
                    <a:pt x="632" y="570"/>
                  </a:lnTo>
                  <a:lnTo>
                    <a:pt x="651" y="560"/>
                  </a:lnTo>
                  <a:lnTo>
                    <a:pt x="671" y="552"/>
                  </a:lnTo>
                  <a:lnTo>
                    <a:pt x="691" y="544"/>
                  </a:lnTo>
                  <a:lnTo>
                    <a:pt x="710" y="538"/>
                  </a:lnTo>
                  <a:lnTo>
                    <a:pt x="731" y="533"/>
                  </a:lnTo>
                  <a:lnTo>
                    <a:pt x="750" y="531"/>
                  </a:lnTo>
                  <a:lnTo>
                    <a:pt x="770" y="529"/>
                  </a:lnTo>
                  <a:lnTo>
                    <a:pt x="789" y="530"/>
                  </a:lnTo>
                  <a:lnTo>
                    <a:pt x="809" y="531"/>
                  </a:lnTo>
                  <a:lnTo>
                    <a:pt x="828" y="536"/>
                  </a:lnTo>
                  <a:lnTo>
                    <a:pt x="848" y="541"/>
                  </a:lnTo>
                  <a:lnTo>
                    <a:pt x="867" y="548"/>
                  </a:lnTo>
                  <a:lnTo>
                    <a:pt x="887" y="557"/>
                  </a:lnTo>
                  <a:lnTo>
                    <a:pt x="906" y="569"/>
                  </a:lnTo>
                  <a:lnTo>
                    <a:pt x="925" y="581"/>
                  </a:lnTo>
                  <a:lnTo>
                    <a:pt x="937" y="589"/>
                  </a:lnTo>
                  <a:lnTo>
                    <a:pt x="950" y="595"/>
                  </a:lnTo>
                  <a:lnTo>
                    <a:pt x="965" y="601"/>
                  </a:lnTo>
                  <a:lnTo>
                    <a:pt x="979" y="608"/>
                  </a:lnTo>
                  <a:lnTo>
                    <a:pt x="994" y="614"/>
                  </a:lnTo>
                  <a:lnTo>
                    <a:pt x="1008" y="620"/>
                  </a:lnTo>
                  <a:lnTo>
                    <a:pt x="1022" y="627"/>
                  </a:lnTo>
                  <a:lnTo>
                    <a:pt x="1033" y="633"/>
                  </a:lnTo>
                  <a:lnTo>
                    <a:pt x="1013" y="648"/>
                  </a:lnTo>
                  <a:lnTo>
                    <a:pt x="994" y="664"/>
                  </a:lnTo>
                  <a:lnTo>
                    <a:pt x="975" y="679"/>
                  </a:lnTo>
                  <a:lnTo>
                    <a:pt x="955" y="694"/>
                  </a:lnTo>
                  <a:lnTo>
                    <a:pt x="935" y="709"/>
                  </a:lnTo>
                  <a:lnTo>
                    <a:pt x="916" y="724"/>
                  </a:lnTo>
                  <a:lnTo>
                    <a:pt x="895" y="738"/>
                  </a:lnTo>
                  <a:lnTo>
                    <a:pt x="875" y="750"/>
                  </a:lnTo>
                  <a:lnTo>
                    <a:pt x="858" y="755"/>
                  </a:lnTo>
                  <a:lnTo>
                    <a:pt x="840" y="758"/>
                  </a:lnTo>
                  <a:lnTo>
                    <a:pt x="823" y="759"/>
                  </a:lnTo>
                  <a:lnTo>
                    <a:pt x="806" y="759"/>
                  </a:lnTo>
                  <a:lnTo>
                    <a:pt x="789" y="758"/>
                  </a:lnTo>
                  <a:lnTo>
                    <a:pt x="772" y="757"/>
                  </a:lnTo>
                  <a:lnTo>
                    <a:pt x="755" y="753"/>
                  </a:lnTo>
                  <a:lnTo>
                    <a:pt x="738" y="750"/>
                  </a:lnTo>
                  <a:lnTo>
                    <a:pt x="712" y="741"/>
                  </a:lnTo>
                  <a:lnTo>
                    <a:pt x="670" y="728"/>
                  </a:lnTo>
                  <a:lnTo>
                    <a:pt x="646" y="722"/>
                  </a:lnTo>
                  <a:lnTo>
                    <a:pt x="619" y="714"/>
                  </a:lnTo>
                  <a:lnTo>
                    <a:pt x="592" y="708"/>
                  </a:lnTo>
                  <a:lnTo>
                    <a:pt x="565" y="702"/>
                  </a:lnTo>
                  <a:lnTo>
                    <a:pt x="538" y="698"/>
                  </a:lnTo>
                  <a:lnTo>
                    <a:pt x="513" y="695"/>
                  </a:lnTo>
                  <a:lnTo>
                    <a:pt x="489" y="694"/>
                  </a:lnTo>
                  <a:lnTo>
                    <a:pt x="469" y="695"/>
                  </a:lnTo>
                  <a:lnTo>
                    <a:pt x="460" y="697"/>
                  </a:lnTo>
                  <a:lnTo>
                    <a:pt x="452" y="698"/>
                  </a:lnTo>
                  <a:lnTo>
                    <a:pt x="445" y="701"/>
                  </a:lnTo>
                  <a:lnTo>
                    <a:pt x="439" y="705"/>
                  </a:lnTo>
                  <a:lnTo>
                    <a:pt x="435" y="709"/>
                  </a:lnTo>
                  <a:lnTo>
                    <a:pt x="432" y="714"/>
                  </a:lnTo>
                  <a:lnTo>
                    <a:pt x="431" y="721"/>
                  </a:lnTo>
                  <a:lnTo>
                    <a:pt x="431" y="727"/>
                  </a:lnTo>
                  <a:lnTo>
                    <a:pt x="443" y="735"/>
                  </a:lnTo>
                  <a:lnTo>
                    <a:pt x="454" y="742"/>
                  </a:lnTo>
                  <a:lnTo>
                    <a:pt x="466" y="749"/>
                  </a:lnTo>
                  <a:lnTo>
                    <a:pt x="478" y="755"/>
                  </a:lnTo>
                  <a:lnTo>
                    <a:pt x="489" y="760"/>
                  </a:lnTo>
                  <a:lnTo>
                    <a:pt x="502" y="764"/>
                  </a:lnTo>
                  <a:lnTo>
                    <a:pt x="514" y="768"/>
                  </a:lnTo>
                  <a:lnTo>
                    <a:pt x="527" y="773"/>
                  </a:lnTo>
                  <a:lnTo>
                    <a:pt x="551" y="778"/>
                  </a:lnTo>
                  <a:lnTo>
                    <a:pt x="575" y="782"/>
                  </a:lnTo>
                  <a:lnTo>
                    <a:pt x="601" y="785"/>
                  </a:lnTo>
                  <a:lnTo>
                    <a:pt x="627" y="787"/>
                  </a:lnTo>
                  <a:lnTo>
                    <a:pt x="678" y="792"/>
                  </a:lnTo>
                  <a:lnTo>
                    <a:pt x="730" y="798"/>
                  </a:lnTo>
                  <a:lnTo>
                    <a:pt x="755" y="802"/>
                  </a:lnTo>
                  <a:lnTo>
                    <a:pt x="781" y="809"/>
                  </a:lnTo>
                  <a:lnTo>
                    <a:pt x="793" y="812"/>
                  </a:lnTo>
                  <a:lnTo>
                    <a:pt x="806" y="816"/>
                  </a:lnTo>
                  <a:lnTo>
                    <a:pt x="819" y="822"/>
                  </a:lnTo>
                  <a:lnTo>
                    <a:pt x="832" y="827"/>
                  </a:lnTo>
                  <a:lnTo>
                    <a:pt x="852" y="840"/>
                  </a:lnTo>
                  <a:lnTo>
                    <a:pt x="871" y="852"/>
                  </a:lnTo>
                  <a:lnTo>
                    <a:pt x="889" y="867"/>
                  </a:lnTo>
                  <a:lnTo>
                    <a:pt x="906" y="882"/>
                  </a:lnTo>
                  <a:lnTo>
                    <a:pt x="922" y="898"/>
                  </a:lnTo>
                  <a:lnTo>
                    <a:pt x="937" y="915"/>
                  </a:lnTo>
                  <a:lnTo>
                    <a:pt x="951" y="933"/>
                  </a:lnTo>
                  <a:lnTo>
                    <a:pt x="963" y="951"/>
                  </a:lnTo>
                  <a:lnTo>
                    <a:pt x="976" y="970"/>
                  </a:lnTo>
                  <a:lnTo>
                    <a:pt x="987" y="991"/>
                  </a:lnTo>
                  <a:lnTo>
                    <a:pt x="996" y="1011"/>
                  </a:lnTo>
                  <a:lnTo>
                    <a:pt x="1005" y="1032"/>
                  </a:lnTo>
                  <a:lnTo>
                    <a:pt x="1013" y="1053"/>
                  </a:lnTo>
                  <a:lnTo>
                    <a:pt x="1020" y="1075"/>
                  </a:lnTo>
                  <a:lnTo>
                    <a:pt x="1025" y="1097"/>
                  </a:lnTo>
                  <a:lnTo>
                    <a:pt x="1029" y="1120"/>
                  </a:lnTo>
                  <a:lnTo>
                    <a:pt x="1038" y="1131"/>
                  </a:lnTo>
                  <a:lnTo>
                    <a:pt x="1046" y="1143"/>
                  </a:lnTo>
                  <a:lnTo>
                    <a:pt x="1055" y="1155"/>
                  </a:lnTo>
                  <a:lnTo>
                    <a:pt x="1062" y="1169"/>
                  </a:lnTo>
                  <a:lnTo>
                    <a:pt x="1070" y="1183"/>
                  </a:lnTo>
                  <a:lnTo>
                    <a:pt x="1077" y="1197"/>
                  </a:lnTo>
                  <a:lnTo>
                    <a:pt x="1085" y="1210"/>
                  </a:lnTo>
                  <a:lnTo>
                    <a:pt x="1092" y="1222"/>
                  </a:lnTo>
                  <a:lnTo>
                    <a:pt x="1074" y="1223"/>
                  </a:lnTo>
                  <a:lnTo>
                    <a:pt x="1058" y="1224"/>
                  </a:lnTo>
                  <a:lnTo>
                    <a:pt x="1043" y="1225"/>
                  </a:lnTo>
                  <a:lnTo>
                    <a:pt x="1028" y="1227"/>
                  </a:lnTo>
                  <a:lnTo>
                    <a:pt x="1013" y="1225"/>
                  </a:lnTo>
                  <a:lnTo>
                    <a:pt x="999" y="1224"/>
                  </a:lnTo>
                  <a:lnTo>
                    <a:pt x="983" y="1221"/>
                  </a:lnTo>
                  <a:lnTo>
                    <a:pt x="966" y="1216"/>
                  </a:lnTo>
                  <a:lnTo>
                    <a:pt x="960" y="1211"/>
                  </a:lnTo>
                  <a:lnTo>
                    <a:pt x="952" y="1206"/>
                  </a:lnTo>
                  <a:lnTo>
                    <a:pt x="941" y="1201"/>
                  </a:lnTo>
                  <a:lnTo>
                    <a:pt x="929" y="1196"/>
                  </a:lnTo>
                  <a:lnTo>
                    <a:pt x="917" y="1190"/>
                  </a:lnTo>
                  <a:lnTo>
                    <a:pt x="906" y="1187"/>
                  </a:lnTo>
                  <a:lnTo>
                    <a:pt x="896" y="1183"/>
                  </a:lnTo>
                  <a:lnTo>
                    <a:pt x="889" y="1181"/>
                  </a:lnTo>
                  <a:lnTo>
                    <a:pt x="869" y="1178"/>
                  </a:lnTo>
                  <a:lnTo>
                    <a:pt x="850" y="1173"/>
                  </a:lnTo>
                  <a:lnTo>
                    <a:pt x="832" y="1168"/>
                  </a:lnTo>
                  <a:lnTo>
                    <a:pt x="815" y="1163"/>
                  </a:lnTo>
                  <a:lnTo>
                    <a:pt x="798" y="1157"/>
                  </a:lnTo>
                  <a:lnTo>
                    <a:pt x="783" y="1151"/>
                  </a:lnTo>
                  <a:lnTo>
                    <a:pt x="768" y="1144"/>
                  </a:lnTo>
                  <a:lnTo>
                    <a:pt x="754" y="1136"/>
                  </a:lnTo>
                  <a:lnTo>
                    <a:pt x="725" y="1119"/>
                  </a:lnTo>
                  <a:lnTo>
                    <a:pt x="697" y="1099"/>
                  </a:lnTo>
                  <a:lnTo>
                    <a:pt x="667" y="1077"/>
                  </a:lnTo>
                  <a:lnTo>
                    <a:pt x="635" y="1052"/>
                  </a:lnTo>
                  <a:lnTo>
                    <a:pt x="620" y="1039"/>
                  </a:lnTo>
                  <a:lnTo>
                    <a:pt x="606" y="1027"/>
                  </a:lnTo>
                  <a:lnTo>
                    <a:pt x="591" y="1014"/>
                  </a:lnTo>
                  <a:lnTo>
                    <a:pt x="578" y="1002"/>
                  </a:lnTo>
                  <a:lnTo>
                    <a:pt x="563" y="989"/>
                  </a:lnTo>
                  <a:lnTo>
                    <a:pt x="549" y="977"/>
                  </a:lnTo>
                  <a:lnTo>
                    <a:pt x="534" y="964"/>
                  </a:lnTo>
                  <a:lnTo>
                    <a:pt x="520" y="951"/>
                  </a:lnTo>
                  <a:lnTo>
                    <a:pt x="506" y="932"/>
                  </a:lnTo>
                  <a:lnTo>
                    <a:pt x="493" y="912"/>
                  </a:lnTo>
                  <a:lnTo>
                    <a:pt x="480" y="891"/>
                  </a:lnTo>
                  <a:lnTo>
                    <a:pt x="467" y="871"/>
                  </a:lnTo>
                  <a:lnTo>
                    <a:pt x="460" y="862"/>
                  </a:lnTo>
                  <a:lnTo>
                    <a:pt x="452" y="853"/>
                  </a:lnTo>
                  <a:lnTo>
                    <a:pt x="444" y="846"/>
                  </a:lnTo>
                  <a:lnTo>
                    <a:pt x="435" y="839"/>
                  </a:lnTo>
                  <a:lnTo>
                    <a:pt x="426" y="832"/>
                  </a:lnTo>
                  <a:lnTo>
                    <a:pt x="415" y="828"/>
                  </a:lnTo>
                  <a:lnTo>
                    <a:pt x="403" y="824"/>
                  </a:lnTo>
                  <a:lnTo>
                    <a:pt x="391" y="822"/>
                  </a:lnTo>
                  <a:lnTo>
                    <a:pt x="386" y="826"/>
                  </a:lnTo>
                  <a:lnTo>
                    <a:pt x="386" y="830"/>
                  </a:lnTo>
                  <a:lnTo>
                    <a:pt x="395" y="835"/>
                  </a:lnTo>
                  <a:lnTo>
                    <a:pt x="396" y="852"/>
                  </a:lnTo>
                  <a:lnTo>
                    <a:pt x="397" y="868"/>
                  </a:lnTo>
                  <a:lnTo>
                    <a:pt x="399" y="882"/>
                  </a:lnTo>
                  <a:lnTo>
                    <a:pt x="403" y="895"/>
                  </a:lnTo>
                  <a:lnTo>
                    <a:pt x="408" y="905"/>
                  </a:lnTo>
                  <a:lnTo>
                    <a:pt x="413" y="915"/>
                  </a:lnTo>
                  <a:lnTo>
                    <a:pt x="419" y="925"/>
                  </a:lnTo>
                  <a:lnTo>
                    <a:pt x="427" y="932"/>
                  </a:lnTo>
                  <a:lnTo>
                    <a:pt x="435" y="940"/>
                  </a:lnTo>
                  <a:lnTo>
                    <a:pt x="445" y="947"/>
                  </a:lnTo>
                  <a:lnTo>
                    <a:pt x="454" y="953"/>
                  </a:lnTo>
                  <a:lnTo>
                    <a:pt x="465" y="961"/>
                  </a:lnTo>
                  <a:lnTo>
                    <a:pt x="488" y="975"/>
                  </a:lnTo>
                  <a:lnTo>
                    <a:pt x="516" y="992"/>
                  </a:lnTo>
                  <a:lnTo>
                    <a:pt x="537" y="1003"/>
                  </a:lnTo>
                  <a:lnTo>
                    <a:pt x="563" y="1019"/>
                  </a:lnTo>
                  <a:lnTo>
                    <a:pt x="591" y="1037"/>
                  </a:lnTo>
                  <a:lnTo>
                    <a:pt x="620" y="1059"/>
                  </a:lnTo>
                  <a:lnTo>
                    <a:pt x="633" y="1070"/>
                  </a:lnTo>
                  <a:lnTo>
                    <a:pt x="646" y="1081"/>
                  </a:lnTo>
                  <a:lnTo>
                    <a:pt x="657" y="1093"/>
                  </a:lnTo>
                  <a:lnTo>
                    <a:pt x="668" y="1104"/>
                  </a:lnTo>
                  <a:lnTo>
                    <a:pt x="676" y="1117"/>
                  </a:lnTo>
                  <a:lnTo>
                    <a:pt x="683" y="1129"/>
                  </a:lnTo>
                  <a:lnTo>
                    <a:pt x="685" y="1134"/>
                  </a:lnTo>
                  <a:lnTo>
                    <a:pt x="686" y="1140"/>
                  </a:lnTo>
                  <a:lnTo>
                    <a:pt x="687" y="1146"/>
                  </a:lnTo>
                  <a:lnTo>
                    <a:pt x="688" y="1152"/>
                  </a:lnTo>
                  <a:lnTo>
                    <a:pt x="671" y="1157"/>
                  </a:lnTo>
                  <a:lnTo>
                    <a:pt x="653" y="1165"/>
                  </a:lnTo>
                  <a:lnTo>
                    <a:pt x="636" y="1173"/>
                  </a:lnTo>
                  <a:lnTo>
                    <a:pt x="619" y="1183"/>
                  </a:lnTo>
                  <a:lnTo>
                    <a:pt x="601" y="1194"/>
                  </a:lnTo>
                  <a:lnTo>
                    <a:pt x="585" y="1206"/>
                  </a:lnTo>
                  <a:lnTo>
                    <a:pt x="568" y="1219"/>
                  </a:lnTo>
                  <a:lnTo>
                    <a:pt x="552" y="1233"/>
                  </a:lnTo>
                  <a:lnTo>
                    <a:pt x="537" y="1247"/>
                  </a:lnTo>
                  <a:lnTo>
                    <a:pt x="522" y="1263"/>
                  </a:lnTo>
                  <a:lnTo>
                    <a:pt x="510" y="1278"/>
                  </a:lnTo>
                  <a:lnTo>
                    <a:pt x="497" y="1295"/>
                  </a:lnTo>
                  <a:lnTo>
                    <a:pt x="486" y="1310"/>
                  </a:lnTo>
                  <a:lnTo>
                    <a:pt x="477" y="1328"/>
                  </a:lnTo>
                  <a:lnTo>
                    <a:pt x="468" y="1345"/>
                  </a:lnTo>
                  <a:lnTo>
                    <a:pt x="462" y="1362"/>
                  </a:lnTo>
                  <a:lnTo>
                    <a:pt x="462" y="1416"/>
                  </a:lnTo>
                  <a:lnTo>
                    <a:pt x="431" y="1391"/>
                  </a:lnTo>
                  <a:lnTo>
                    <a:pt x="402" y="1368"/>
                  </a:lnTo>
                  <a:lnTo>
                    <a:pt x="387" y="1355"/>
                  </a:lnTo>
                  <a:lnTo>
                    <a:pt x="375" y="1343"/>
                  </a:lnTo>
                  <a:lnTo>
                    <a:pt x="362" y="1331"/>
                  </a:lnTo>
                  <a:lnTo>
                    <a:pt x="349" y="1318"/>
                  </a:lnTo>
                  <a:lnTo>
                    <a:pt x="337" y="1304"/>
                  </a:lnTo>
                  <a:lnTo>
                    <a:pt x="326" y="1290"/>
                  </a:lnTo>
                  <a:lnTo>
                    <a:pt x="315" y="1275"/>
                  </a:lnTo>
                  <a:lnTo>
                    <a:pt x="306" y="1261"/>
                  </a:lnTo>
                  <a:lnTo>
                    <a:pt x="297" y="1244"/>
                  </a:lnTo>
                  <a:lnTo>
                    <a:pt x="289" y="1227"/>
                  </a:lnTo>
                  <a:lnTo>
                    <a:pt x="282" y="1207"/>
                  </a:lnTo>
                  <a:lnTo>
                    <a:pt x="276" y="1188"/>
                  </a:lnTo>
                  <a:lnTo>
                    <a:pt x="272" y="1175"/>
                  </a:lnTo>
                  <a:lnTo>
                    <a:pt x="268" y="1164"/>
                  </a:lnTo>
                  <a:lnTo>
                    <a:pt x="265" y="1152"/>
                  </a:lnTo>
                  <a:lnTo>
                    <a:pt x="264" y="1140"/>
                  </a:lnTo>
                  <a:lnTo>
                    <a:pt x="263" y="1129"/>
                  </a:lnTo>
                  <a:lnTo>
                    <a:pt x="262" y="1116"/>
                  </a:lnTo>
                  <a:lnTo>
                    <a:pt x="262" y="1104"/>
                  </a:lnTo>
                  <a:lnTo>
                    <a:pt x="262" y="1090"/>
                  </a:lnTo>
                  <a:lnTo>
                    <a:pt x="276" y="1082"/>
                  </a:lnTo>
                  <a:lnTo>
                    <a:pt x="287" y="1076"/>
                  </a:lnTo>
                  <a:lnTo>
                    <a:pt x="299" y="1069"/>
                  </a:lnTo>
                  <a:lnTo>
                    <a:pt x="309" y="1062"/>
                  </a:lnTo>
                  <a:lnTo>
                    <a:pt x="313" y="1059"/>
                  </a:lnTo>
                  <a:lnTo>
                    <a:pt x="316" y="1054"/>
                  </a:lnTo>
                  <a:lnTo>
                    <a:pt x="319" y="1050"/>
                  </a:lnTo>
                  <a:lnTo>
                    <a:pt x="321" y="1045"/>
                  </a:lnTo>
                  <a:lnTo>
                    <a:pt x="324" y="1038"/>
                  </a:lnTo>
                  <a:lnTo>
                    <a:pt x="326" y="1032"/>
                  </a:lnTo>
                  <a:lnTo>
                    <a:pt x="327" y="1025"/>
                  </a:lnTo>
                  <a:lnTo>
                    <a:pt x="327" y="1017"/>
                  </a:lnTo>
                  <a:lnTo>
                    <a:pt x="334" y="1000"/>
                  </a:lnTo>
                  <a:lnTo>
                    <a:pt x="342" y="983"/>
                  </a:lnTo>
                  <a:lnTo>
                    <a:pt x="348" y="967"/>
                  </a:lnTo>
                  <a:lnTo>
                    <a:pt x="353" y="950"/>
                  </a:lnTo>
                  <a:lnTo>
                    <a:pt x="359" y="934"/>
                  </a:lnTo>
                  <a:lnTo>
                    <a:pt x="363" y="917"/>
                  </a:lnTo>
                  <a:lnTo>
                    <a:pt x="366" y="899"/>
                  </a:lnTo>
                  <a:lnTo>
                    <a:pt x="368" y="881"/>
                  </a:lnTo>
                  <a:lnTo>
                    <a:pt x="367" y="865"/>
                  </a:lnTo>
                  <a:lnTo>
                    <a:pt x="367" y="853"/>
                  </a:lnTo>
                  <a:lnTo>
                    <a:pt x="367" y="844"/>
                  </a:lnTo>
                  <a:lnTo>
                    <a:pt x="369" y="835"/>
                  </a:lnTo>
                  <a:lnTo>
                    <a:pt x="374" y="828"/>
                  </a:lnTo>
                  <a:lnTo>
                    <a:pt x="379" y="820"/>
                  </a:lnTo>
                  <a:lnTo>
                    <a:pt x="387" y="811"/>
                  </a:lnTo>
                  <a:lnTo>
                    <a:pt x="398" y="800"/>
                  </a:lnTo>
                  <a:lnTo>
                    <a:pt x="397" y="794"/>
                  </a:lnTo>
                  <a:lnTo>
                    <a:pt x="395" y="789"/>
                  </a:lnTo>
                  <a:lnTo>
                    <a:pt x="393" y="782"/>
                  </a:lnTo>
                  <a:lnTo>
                    <a:pt x="391" y="777"/>
                  </a:lnTo>
                  <a:lnTo>
                    <a:pt x="384" y="767"/>
                  </a:lnTo>
                  <a:lnTo>
                    <a:pt x="377" y="757"/>
                  </a:lnTo>
                  <a:lnTo>
                    <a:pt x="368" y="747"/>
                  </a:lnTo>
                  <a:lnTo>
                    <a:pt x="360" y="738"/>
                  </a:lnTo>
                  <a:lnTo>
                    <a:pt x="352" y="726"/>
                  </a:lnTo>
                  <a:lnTo>
                    <a:pt x="346" y="714"/>
                  </a:lnTo>
                  <a:lnTo>
                    <a:pt x="337" y="695"/>
                  </a:lnTo>
                  <a:lnTo>
                    <a:pt x="329" y="679"/>
                  </a:lnTo>
                  <a:lnTo>
                    <a:pt x="320" y="664"/>
                  </a:lnTo>
                  <a:lnTo>
                    <a:pt x="311" y="650"/>
                  </a:lnTo>
                  <a:lnTo>
                    <a:pt x="300" y="638"/>
                  </a:lnTo>
                  <a:lnTo>
                    <a:pt x="289" y="626"/>
                  </a:lnTo>
                  <a:lnTo>
                    <a:pt x="274" y="613"/>
                  </a:lnTo>
                  <a:lnTo>
                    <a:pt x="258" y="600"/>
                  </a:lnTo>
                  <a:lnTo>
                    <a:pt x="253" y="595"/>
                  </a:lnTo>
                  <a:lnTo>
                    <a:pt x="249" y="589"/>
                  </a:lnTo>
                  <a:lnTo>
                    <a:pt x="245" y="582"/>
                  </a:lnTo>
                  <a:lnTo>
                    <a:pt x="241" y="576"/>
                  </a:lnTo>
                  <a:lnTo>
                    <a:pt x="237" y="571"/>
                  </a:lnTo>
                  <a:lnTo>
                    <a:pt x="233" y="565"/>
                  </a:lnTo>
                  <a:lnTo>
                    <a:pt x="229" y="560"/>
                  </a:lnTo>
                  <a:lnTo>
                    <a:pt x="225" y="556"/>
                  </a:lnTo>
                  <a:lnTo>
                    <a:pt x="209" y="561"/>
                  </a:lnTo>
                  <a:lnTo>
                    <a:pt x="194" y="564"/>
                  </a:lnTo>
                  <a:lnTo>
                    <a:pt x="178" y="565"/>
                  </a:lnTo>
                  <a:lnTo>
                    <a:pt x="161" y="565"/>
                  </a:lnTo>
                  <a:lnTo>
                    <a:pt x="145" y="563"/>
                  </a:lnTo>
                  <a:lnTo>
                    <a:pt x="129" y="559"/>
                  </a:lnTo>
                  <a:lnTo>
                    <a:pt x="113" y="554"/>
                  </a:lnTo>
                  <a:lnTo>
                    <a:pt x="97" y="547"/>
                  </a:lnTo>
                  <a:lnTo>
                    <a:pt x="83" y="539"/>
                  </a:lnTo>
                  <a:lnTo>
                    <a:pt x="70" y="530"/>
                  </a:lnTo>
                  <a:lnTo>
                    <a:pt x="57" y="520"/>
                  </a:lnTo>
                  <a:lnTo>
                    <a:pt x="45" y="508"/>
                  </a:lnTo>
                  <a:lnTo>
                    <a:pt x="36" y="495"/>
                  </a:lnTo>
                  <a:lnTo>
                    <a:pt x="28" y="481"/>
                  </a:lnTo>
                  <a:lnTo>
                    <a:pt x="25" y="474"/>
                  </a:lnTo>
                  <a:lnTo>
                    <a:pt x="22" y="466"/>
                  </a:lnTo>
                  <a:lnTo>
                    <a:pt x="20" y="459"/>
                  </a:lnTo>
                  <a:lnTo>
                    <a:pt x="17" y="451"/>
                  </a:lnTo>
                  <a:lnTo>
                    <a:pt x="0" y="326"/>
                  </a:lnTo>
                  <a:lnTo>
                    <a:pt x="9" y="322"/>
                  </a:lnTo>
                  <a:lnTo>
                    <a:pt x="19" y="320"/>
                  </a:lnTo>
                  <a:lnTo>
                    <a:pt x="30" y="320"/>
                  </a:lnTo>
                  <a:lnTo>
                    <a:pt x="43" y="320"/>
                  </a:lnTo>
                  <a:lnTo>
                    <a:pt x="57" y="322"/>
                  </a:lnTo>
                  <a:lnTo>
                    <a:pt x="72" y="324"/>
                  </a:lnTo>
                  <a:lnTo>
                    <a:pt x="87" y="327"/>
                  </a:lnTo>
                  <a:lnTo>
                    <a:pt x="103" y="331"/>
                  </a:lnTo>
                  <a:lnTo>
                    <a:pt x="133" y="341"/>
                  </a:lnTo>
                  <a:lnTo>
                    <a:pt x="161" y="351"/>
                  </a:lnTo>
                  <a:lnTo>
                    <a:pt x="185" y="361"/>
                  </a:lnTo>
                  <a:lnTo>
                    <a:pt x="203" y="370"/>
                  </a:lnTo>
                  <a:lnTo>
                    <a:pt x="215" y="380"/>
                  </a:lnTo>
                  <a:lnTo>
                    <a:pt x="227" y="392"/>
                  </a:lnTo>
                  <a:lnTo>
                    <a:pt x="236" y="404"/>
                  </a:lnTo>
                  <a:lnTo>
                    <a:pt x="245" y="417"/>
                  </a:lnTo>
                  <a:lnTo>
                    <a:pt x="252" y="429"/>
                  </a:lnTo>
                  <a:lnTo>
                    <a:pt x="260" y="443"/>
                  </a:lnTo>
                  <a:lnTo>
                    <a:pt x="265" y="457"/>
                  </a:lnTo>
                  <a:lnTo>
                    <a:pt x="272" y="471"/>
                  </a:lnTo>
                  <a:lnTo>
                    <a:pt x="280" y="500"/>
                  </a:lnTo>
                  <a:lnTo>
                    <a:pt x="289" y="530"/>
                  </a:lnTo>
                  <a:lnTo>
                    <a:pt x="297" y="560"/>
                  </a:lnTo>
                  <a:lnTo>
                    <a:pt x="307" y="590"/>
                  </a:lnTo>
                  <a:lnTo>
                    <a:pt x="315" y="598"/>
                  </a:lnTo>
                  <a:lnTo>
                    <a:pt x="325" y="607"/>
                  </a:lnTo>
                  <a:lnTo>
                    <a:pt x="334" y="616"/>
                  </a:lnTo>
                  <a:lnTo>
                    <a:pt x="345" y="625"/>
                  </a:lnTo>
                  <a:lnTo>
                    <a:pt x="355" y="632"/>
                  </a:lnTo>
                  <a:lnTo>
                    <a:pt x="367" y="638"/>
                  </a:lnTo>
                  <a:lnTo>
                    <a:pt x="372" y="640"/>
                  </a:lnTo>
                  <a:lnTo>
                    <a:pt x="379" y="642"/>
                  </a:lnTo>
                  <a:lnTo>
                    <a:pt x="384" y="643"/>
                  </a:lnTo>
                  <a:lnTo>
                    <a:pt x="391" y="643"/>
                  </a:lnTo>
                  <a:lnTo>
                    <a:pt x="396" y="635"/>
                  </a:lnTo>
                  <a:lnTo>
                    <a:pt x="395" y="633"/>
                  </a:lnTo>
                  <a:lnTo>
                    <a:pt x="405" y="627"/>
                  </a:lnTo>
                  <a:lnTo>
                    <a:pt x="415" y="618"/>
                  </a:lnTo>
                  <a:lnTo>
                    <a:pt x="426" y="610"/>
                  </a:lnTo>
                  <a:lnTo>
                    <a:pt x="435" y="600"/>
                  </a:lnTo>
                  <a:lnTo>
                    <a:pt x="454" y="580"/>
                  </a:lnTo>
                  <a:lnTo>
                    <a:pt x="473" y="558"/>
                  </a:lnTo>
                  <a:lnTo>
                    <a:pt x="490" y="535"/>
                  </a:lnTo>
                  <a:lnTo>
                    <a:pt x="507" y="509"/>
                  </a:lnTo>
                  <a:lnTo>
                    <a:pt x="523" y="481"/>
                  </a:lnTo>
                  <a:lnTo>
                    <a:pt x="538" y="454"/>
                  </a:lnTo>
                  <a:lnTo>
                    <a:pt x="552" y="425"/>
                  </a:lnTo>
                  <a:lnTo>
                    <a:pt x="565" y="396"/>
                  </a:lnTo>
                  <a:lnTo>
                    <a:pt x="577" y="368"/>
                  </a:lnTo>
                  <a:lnTo>
                    <a:pt x="586" y="339"/>
                  </a:lnTo>
                  <a:lnTo>
                    <a:pt x="595" y="310"/>
                  </a:lnTo>
                  <a:lnTo>
                    <a:pt x="602" y="284"/>
                  </a:lnTo>
                  <a:lnTo>
                    <a:pt x="608" y="257"/>
                  </a:lnTo>
                  <a:lnTo>
                    <a:pt x="613" y="233"/>
                  </a:lnTo>
                  <a:lnTo>
                    <a:pt x="615" y="212"/>
                  </a:lnTo>
                  <a:lnTo>
                    <a:pt x="617" y="187"/>
                  </a:lnTo>
                  <a:lnTo>
                    <a:pt x="618" y="159"/>
                  </a:lnTo>
                  <a:lnTo>
                    <a:pt x="618" y="131"/>
                  </a:lnTo>
                  <a:lnTo>
                    <a:pt x="618" y="117"/>
                  </a:lnTo>
                  <a:lnTo>
                    <a:pt x="616" y="102"/>
                  </a:lnTo>
                  <a:lnTo>
                    <a:pt x="614" y="89"/>
                  </a:lnTo>
                  <a:lnTo>
                    <a:pt x="611" y="76"/>
                  </a:lnTo>
                  <a:lnTo>
                    <a:pt x="606" y="66"/>
                  </a:lnTo>
                  <a:lnTo>
                    <a:pt x="602" y="55"/>
                  </a:lnTo>
                  <a:lnTo>
                    <a:pt x="596" y="47"/>
                  </a:lnTo>
                  <a:lnTo>
                    <a:pt x="588" y="40"/>
                  </a:lnTo>
                  <a:lnTo>
                    <a:pt x="595" y="37"/>
                  </a:lnTo>
                  <a:lnTo>
                    <a:pt x="602" y="32"/>
                  </a:lnTo>
                  <a:lnTo>
                    <a:pt x="610" y="27"/>
                  </a:lnTo>
                  <a:lnTo>
                    <a:pt x="616" y="21"/>
                  </a:lnTo>
                  <a:lnTo>
                    <a:pt x="623" y="16"/>
                  </a:lnTo>
                  <a:lnTo>
                    <a:pt x="630" y="9"/>
                  </a:lnTo>
                  <a:lnTo>
                    <a:pt x="637" y="4"/>
                  </a:lnTo>
                  <a:lnTo>
                    <a:pt x="644" y="0"/>
                  </a:lnTo>
                  <a:close/>
                </a:path>
              </a:pathLst>
            </a:custGeom>
            <a:solidFill>
              <a:srgbClr val="D9BA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64" name="Freeform 293"/>
            <p:cNvSpPr>
              <a:spLocks/>
            </p:cNvSpPr>
            <p:nvPr/>
          </p:nvSpPr>
          <p:spPr bwMode="auto">
            <a:xfrm>
              <a:off x="1988" y="1008"/>
              <a:ext cx="211" cy="199"/>
            </a:xfrm>
            <a:custGeom>
              <a:avLst/>
              <a:gdLst>
                <a:gd name="T0" fmla="*/ 0 w 211"/>
                <a:gd name="T1" fmla="*/ 0 h 199"/>
                <a:gd name="T2" fmla="*/ 0 w 211"/>
                <a:gd name="T3" fmla="*/ 84 h 199"/>
                <a:gd name="T4" fmla="*/ 42 w 211"/>
                <a:gd name="T5" fmla="*/ 137 h 199"/>
                <a:gd name="T6" fmla="*/ 100 w 211"/>
                <a:gd name="T7" fmla="*/ 185 h 199"/>
                <a:gd name="T8" fmla="*/ 163 w 211"/>
                <a:gd name="T9" fmla="*/ 190 h 199"/>
                <a:gd name="T10" fmla="*/ 211 w 211"/>
                <a:gd name="T11" fmla="*/ 199 h 199"/>
                <a:gd name="T12" fmla="*/ 200 w 211"/>
                <a:gd name="T13" fmla="*/ 121 h 199"/>
                <a:gd name="T14" fmla="*/ 147 w 211"/>
                <a:gd name="T15" fmla="*/ 31 h 199"/>
                <a:gd name="T16" fmla="*/ 68 w 211"/>
                <a:gd name="T17" fmla="*/ 10 h 199"/>
                <a:gd name="T18" fmla="*/ 0 w 211"/>
                <a:gd name="T19" fmla="*/ 0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1" h="199">
                  <a:moveTo>
                    <a:pt x="0" y="0"/>
                  </a:moveTo>
                  <a:lnTo>
                    <a:pt x="0" y="84"/>
                  </a:lnTo>
                  <a:lnTo>
                    <a:pt x="42" y="137"/>
                  </a:lnTo>
                  <a:lnTo>
                    <a:pt x="100" y="185"/>
                  </a:lnTo>
                  <a:lnTo>
                    <a:pt x="163" y="190"/>
                  </a:lnTo>
                  <a:lnTo>
                    <a:pt x="211" y="199"/>
                  </a:lnTo>
                  <a:lnTo>
                    <a:pt x="200" y="121"/>
                  </a:lnTo>
                  <a:lnTo>
                    <a:pt x="147" y="31"/>
                  </a:lnTo>
                  <a:lnTo>
                    <a:pt x="68" y="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9BA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65" name="Freeform 294"/>
            <p:cNvSpPr>
              <a:spLocks/>
            </p:cNvSpPr>
            <p:nvPr/>
          </p:nvSpPr>
          <p:spPr bwMode="auto">
            <a:xfrm>
              <a:off x="1995" y="1014"/>
              <a:ext cx="192" cy="184"/>
            </a:xfrm>
            <a:custGeom>
              <a:avLst/>
              <a:gdLst>
                <a:gd name="T0" fmla="*/ 0 w 192"/>
                <a:gd name="T1" fmla="*/ 10 h 184"/>
                <a:gd name="T2" fmla="*/ 0 w 192"/>
                <a:gd name="T3" fmla="*/ 29 h 184"/>
                <a:gd name="T4" fmla="*/ 0 w 192"/>
                <a:gd name="T5" fmla="*/ 49 h 184"/>
                <a:gd name="T6" fmla="*/ 0 w 192"/>
                <a:gd name="T7" fmla="*/ 68 h 184"/>
                <a:gd name="T8" fmla="*/ 4 w 192"/>
                <a:gd name="T9" fmla="*/ 84 h 184"/>
                <a:gd name="T10" fmla="*/ 13 w 192"/>
                <a:gd name="T11" fmla="*/ 96 h 184"/>
                <a:gd name="T12" fmla="*/ 23 w 192"/>
                <a:gd name="T13" fmla="*/ 107 h 184"/>
                <a:gd name="T14" fmla="*/ 32 w 192"/>
                <a:gd name="T15" fmla="*/ 120 h 184"/>
                <a:gd name="T16" fmla="*/ 44 w 192"/>
                <a:gd name="T17" fmla="*/ 131 h 184"/>
                <a:gd name="T18" fmla="*/ 58 w 192"/>
                <a:gd name="T19" fmla="*/ 142 h 184"/>
                <a:gd name="T20" fmla="*/ 71 w 192"/>
                <a:gd name="T21" fmla="*/ 153 h 184"/>
                <a:gd name="T22" fmla="*/ 85 w 192"/>
                <a:gd name="T23" fmla="*/ 164 h 184"/>
                <a:gd name="T24" fmla="*/ 98 w 192"/>
                <a:gd name="T25" fmla="*/ 170 h 184"/>
                <a:gd name="T26" fmla="*/ 112 w 192"/>
                <a:gd name="T27" fmla="*/ 171 h 184"/>
                <a:gd name="T28" fmla="*/ 127 w 192"/>
                <a:gd name="T29" fmla="*/ 172 h 184"/>
                <a:gd name="T30" fmla="*/ 141 w 192"/>
                <a:gd name="T31" fmla="*/ 173 h 184"/>
                <a:gd name="T32" fmla="*/ 154 w 192"/>
                <a:gd name="T33" fmla="*/ 175 h 184"/>
                <a:gd name="T34" fmla="*/ 165 w 192"/>
                <a:gd name="T35" fmla="*/ 178 h 184"/>
                <a:gd name="T36" fmla="*/ 176 w 192"/>
                <a:gd name="T37" fmla="*/ 180 h 184"/>
                <a:gd name="T38" fmla="*/ 187 w 192"/>
                <a:gd name="T39" fmla="*/ 183 h 184"/>
                <a:gd name="T40" fmla="*/ 191 w 192"/>
                <a:gd name="T41" fmla="*/ 174 h 184"/>
                <a:gd name="T42" fmla="*/ 189 w 192"/>
                <a:gd name="T43" fmla="*/ 156 h 184"/>
                <a:gd name="T44" fmla="*/ 186 w 192"/>
                <a:gd name="T45" fmla="*/ 138 h 184"/>
                <a:gd name="T46" fmla="*/ 183 w 192"/>
                <a:gd name="T47" fmla="*/ 120 h 184"/>
                <a:gd name="T48" fmla="*/ 176 w 192"/>
                <a:gd name="T49" fmla="*/ 101 h 184"/>
                <a:gd name="T50" fmla="*/ 164 w 192"/>
                <a:gd name="T51" fmla="*/ 81 h 184"/>
                <a:gd name="T52" fmla="*/ 153 w 192"/>
                <a:gd name="T53" fmla="*/ 60 h 184"/>
                <a:gd name="T54" fmla="*/ 140 w 192"/>
                <a:gd name="T55" fmla="*/ 39 h 184"/>
                <a:gd name="T56" fmla="*/ 125 w 192"/>
                <a:gd name="T57" fmla="*/ 27 h 184"/>
                <a:gd name="T58" fmla="*/ 107 w 192"/>
                <a:gd name="T59" fmla="*/ 22 h 184"/>
                <a:gd name="T60" fmla="*/ 89 w 192"/>
                <a:gd name="T61" fmla="*/ 17 h 184"/>
                <a:gd name="T62" fmla="*/ 71 w 192"/>
                <a:gd name="T63" fmla="*/ 13 h 184"/>
                <a:gd name="T64" fmla="*/ 54 w 192"/>
                <a:gd name="T65" fmla="*/ 8 h 184"/>
                <a:gd name="T66" fmla="*/ 38 w 192"/>
                <a:gd name="T67" fmla="*/ 6 h 184"/>
                <a:gd name="T68" fmla="*/ 23 w 192"/>
                <a:gd name="T69" fmla="*/ 4 h 184"/>
                <a:gd name="T70" fmla="*/ 7 w 192"/>
                <a:gd name="T71" fmla="*/ 1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92" h="184">
                  <a:moveTo>
                    <a:pt x="0" y="0"/>
                  </a:moveTo>
                  <a:lnTo>
                    <a:pt x="0" y="10"/>
                  </a:lnTo>
                  <a:lnTo>
                    <a:pt x="0" y="19"/>
                  </a:lnTo>
                  <a:lnTo>
                    <a:pt x="0" y="29"/>
                  </a:lnTo>
                  <a:lnTo>
                    <a:pt x="0" y="39"/>
                  </a:lnTo>
                  <a:lnTo>
                    <a:pt x="0" y="49"/>
                  </a:lnTo>
                  <a:lnTo>
                    <a:pt x="0" y="58"/>
                  </a:lnTo>
                  <a:lnTo>
                    <a:pt x="0" y="68"/>
                  </a:lnTo>
                  <a:lnTo>
                    <a:pt x="0" y="78"/>
                  </a:lnTo>
                  <a:lnTo>
                    <a:pt x="4" y="84"/>
                  </a:lnTo>
                  <a:lnTo>
                    <a:pt x="9" y="89"/>
                  </a:lnTo>
                  <a:lnTo>
                    <a:pt x="13" y="96"/>
                  </a:lnTo>
                  <a:lnTo>
                    <a:pt x="19" y="102"/>
                  </a:lnTo>
                  <a:lnTo>
                    <a:pt x="23" y="107"/>
                  </a:lnTo>
                  <a:lnTo>
                    <a:pt x="28" y="114"/>
                  </a:lnTo>
                  <a:lnTo>
                    <a:pt x="32" y="120"/>
                  </a:lnTo>
                  <a:lnTo>
                    <a:pt x="38" y="125"/>
                  </a:lnTo>
                  <a:lnTo>
                    <a:pt x="44" y="131"/>
                  </a:lnTo>
                  <a:lnTo>
                    <a:pt x="51" y="136"/>
                  </a:lnTo>
                  <a:lnTo>
                    <a:pt x="58" y="142"/>
                  </a:lnTo>
                  <a:lnTo>
                    <a:pt x="64" y="148"/>
                  </a:lnTo>
                  <a:lnTo>
                    <a:pt x="71" y="153"/>
                  </a:lnTo>
                  <a:lnTo>
                    <a:pt x="77" y="158"/>
                  </a:lnTo>
                  <a:lnTo>
                    <a:pt x="85" y="164"/>
                  </a:lnTo>
                  <a:lnTo>
                    <a:pt x="91" y="169"/>
                  </a:lnTo>
                  <a:lnTo>
                    <a:pt x="98" y="170"/>
                  </a:lnTo>
                  <a:lnTo>
                    <a:pt x="105" y="170"/>
                  </a:lnTo>
                  <a:lnTo>
                    <a:pt x="112" y="171"/>
                  </a:lnTo>
                  <a:lnTo>
                    <a:pt x="120" y="171"/>
                  </a:lnTo>
                  <a:lnTo>
                    <a:pt x="127" y="172"/>
                  </a:lnTo>
                  <a:lnTo>
                    <a:pt x="135" y="173"/>
                  </a:lnTo>
                  <a:lnTo>
                    <a:pt x="141" y="173"/>
                  </a:lnTo>
                  <a:lnTo>
                    <a:pt x="148" y="174"/>
                  </a:lnTo>
                  <a:lnTo>
                    <a:pt x="154" y="175"/>
                  </a:lnTo>
                  <a:lnTo>
                    <a:pt x="160" y="176"/>
                  </a:lnTo>
                  <a:lnTo>
                    <a:pt x="165" y="178"/>
                  </a:lnTo>
                  <a:lnTo>
                    <a:pt x="171" y="179"/>
                  </a:lnTo>
                  <a:lnTo>
                    <a:pt x="176" y="180"/>
                  </a:lnTo>
                  <a:lnTo>
                    <a:pt x="181" y="181"/>
                  </a:lnTo>
                  <a:lnTo>
                    <a:pt x="187" y="183"/>
                  </a:lnTo>
                  <a:lnTo>
                    <a:pt x="192" y="184"/>
                  </a:lnTo>
                  <a:lnTo>
                    <a:pt x="191" y="174"/>
                  </a:lnTo>
                  <a:lnTo>
                    <a:pt x="190" y="166"/>
                  </a:lnTo>
                  <a:lnTo>
                    <a:pt x="189" y="156"/>
                  </a:lnTo>
                  <a:lnTo>
                    <a:pt x="188" y="148"/>
                  </a:lnTo>
                  <a:lnTo>
                    <a:pt x="186" y="138"/>
                  </a:lnTo>
                  <a:lnTo>
                    <a:pt x="184" y="130"/>
                  </a:lnTo>
                  <a:lnTo>
                    <a:pt x="183" y="120"/>
                  </a:lnTo>
                  <a:lnTo>
                    <a:pt x="182" y="112"/>
                  </a:lnTo>
                  <a:lnTo>
                    <a:pt x="176" y="101"/>
                  </a:lnTo>
                  <a:lnTo>
                    <a:pt x="171" y="90"/>
                  </a:lnTo>
                  <a:lnTo>
                    <a:pt x="164" y="81"/>
                  </a:lnTo>
                  <a:lnTo>
                    <a:pt x="158" y="70"/>
                  </a:lnTo>
                  <a:lnTo>
                    <a:pt x="153" y="60"/>
                  </a:lnTo>
                  <a:lnTo>
                    <a:pt x="146" y="50"/>
                  </a:lnTo>
                  <a:lnTo>
                    <a:pt x="140" y="39"/>
                  </a:lnTo>
                  <a:lnTo>
                    <a:pt x="135" y="29"/>
                  </a:lnTo>
                  <a:lnTo>
                    <a:pt x="125" y="27"/>
                  </a:lnTo>
                  <a:lnTo>
                    <a:pt x="116" y="24"/>
                  </a:lnTo>
                  <a:lnTo>
                    <a:pt x="107" y="22"/>
                  </a:lnTo>
                  <a:lnTo>
                    <a:pt x="98" y="19"/>
                  </a:lnTo>
                  <a:lnTo>
                    <a:pt x="89" y="17"/>
                  </a:lnTo>
                  <a:lnTo>
                    <a:pt x="80" y="15"/>
                  </a:lnTo>
                  <a:lnTo>
                    <a:pt x="71" y="13"/>
                  </a:lnTo>
                  <a:lnTo>
                    <a:pt x="62" y="10"/>
                  </a:lnTo>
                  <a:lnTo>
                    <a:pt x="54" y="8"/>
                  </a:lnTo>
                  <a:lnTo>
                    <a:pt x="46" y="7"/>
                  </a:lnTo>
                  <a:lnTo>
                    <a:pt x="38" y="6"/>
                  </a:lnTo>
                  <a:lnTo>
                    <a:pt x="30" y="5"/>
                  </a:lnTo>
                  <a:lnTo>
                    <a:pt x="23" y="4"/>
                  </a:lnTo>
                  <a:lnTo>
                    <a:pt x="14" y="3"/>
                  </a:lnTo>
                  <a:lnTo>
                    <a:pt x="7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CB6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66" name="Freeform 295"/>
            <p:cNvSpPr>
              <a:spLocks/>
            </p:cNvSpPr>
            <p:nvPr/>
          </p:nvSpPr>
          <p:spPr bwMode="auto">
            <a:xfrm>
              <a:off x="2001" y="1020"/>
              <a:ext cx="174" cy="167"/>
            </a:xfrm>
            <a:custGeom>
              <a:avLst/>
              <a:gdLst>
                <a:gd name="T0" fmla="*/ 0 w 174"/>
                <a:gd name="T1" fmla="*/ 10 h 167"/>
                <a:gd name="T2" fmla="*/ 0 w 174"/>
                <a:gd name="T3" fmla="*/ 27 h 167"/>
                <a:gd name="T4" fmla="*/ 0 w 174"/>
                <a:gd name="T5" fmla="*/ 45 h 167"/>
                <a:gd name="T6" fmla="*/ 0 w 174"/>
                <a:gd name="T7" fmla="*/ 62 h 167"/>
                <a:gd name="T8" fmla="*/ 4 w 174"/>
                <a:gd name="T9" fmla="*/ 76 h 167"/>
                <a:gd name="T10" fmla="*/ 13 w 174"/>
                <a:gd name="T11" fmla="*/ 88 h 167"/>
                <a:gd name="T12" fmla="*/ 21 w 174"/>
                <a:gd name="T13" fmla="*/ 98 h 167"/>
                <a:gd name="T14" fmla="*/ 30 w 174"/>
                <a:gd name="T15" fmla="*/ 109 h 167"/>
                <a:gd name="T16" fmla="*/ 40 w 174"/>
                <a:gd name="T17" fmla="*/ 119 h 167"/>
                <a:gd name="T18" fmla="*/ 53 w 174"/>
                <a:gd name="T19" fmla="*/ 129 h 167"/>
                <a:gd name="T20" fmla="*/ 65 w 174"/>
                <a:gd name="T21" fmla="*/ 140 h 167"/>
                <a:gd name="T22" fmla="*/ 76 w 174"/>
                <a:gd name="T23" fmla="*/ 149 h 167"/>
                <a:gd name="T24" fmla="*/ 89 w 174"/>
                <a:gd name="T25" fmla="*/ 154 h 167"/>
                <a:gd name="T26" fmla="*/ 102 w 174"/>
                <a:gd name="T27" fmla="*/ 156 h 167"/>
                <a:gd name="T28" fmla="*/ 116 w 174"/>
                <a:gd name="T29" fmla="*/ 157 h 167"/>
                <a:gd name="T30" fmla="*/ 129 w 174"/>
                <a:gd name="T31" fmla="*/ 158 h 167"/>
                <a:gd name="T32" fmla="*/ 140 w 174"/>
                <a:gd name="T33" fmla="*/ 160 h 167"/>
                <a:gd name="T34" fmla="*/ 150 w 174"/>
                <a:gd name="T35" fmla="*/ 162 h 167"/>
                <a:gd name="T36" fmla="*/ 159 w 174"/>
                <a:gd name="T37" fmla="*/ 164 h 167"/>
                <a:gd name="T38" fmla="*/ 170 w 174"/>
                <a:gd name="T39" fmla="*/ 166 h 167"/>
                <a:gd name="T40" fmla="*/ 173 w 174"/>
                <a:gd name="T41" fmla="*/ 159 h 167"/>
                <a:gd name="T42" fmla="*/ 171 w 174"/>
                <a:gd name="T43" fmla="*/ 143 h 167"/>
                <a:gd name="T44" fmla="*/ 169 w 174"/>
                <a:gd name="T45" fmla="*/ 126 h 167"/>
                <a:gd name="T46" fmla="*/ 167 w 174"/>
                <a:gd name="T47" fmla="*/ 110 h 167"/>
                <a:gd name="T48" fmla="*/ 160 w 174"/>
                <a:gd name="T49" fmla="*/ 92 h 167"/>
                <a:gd name="T50" fmla="*/ 150 w 174"/>
                <a:gd name="T51" fmla="*/ 74 h 167"/>
                <a:gd name="T52" fmla="*/ 138 w 174"/>
                <a:gd name="T53" fmla="*/ 55 h 167"/>
                <a:gd name="T54" fmla="*/ 127 w 174"/>
                <a:gd name="T55" fmla="*/ 37 h 167"/>
                <a:gd name="T56" fmla="*/ 114 w 174"/>
                <a:gd name="T57" fmla="*/ 25 h 167"/>
                <a:gd name="T58" fmla="*/ 98 w 174"/>
                <a:gd name="T59" fmla="*/ 21 h 167"/>
                <a:gd name="T60" fmla="*/ 81 w 174"/>
                <a:gd name="T61" fmla="*/ 16 h 167"/>
                <a:gd name="T62" fmla="*/ 65 w 174"/>
                <a:gd name="T63" fmla="*/ 12 h 167"/>
                <a:gd name="T64" fmla="*/ 49 w 174"/>
                <a:gd name="T65" fmla="*/ 9 h 167"/>
                <a:gd name="T66" fmla="*/ 35 w 174"/>
                <a:gd name="T67" fmla="*/ 7 h 167"/>
                <a:gd name="T68" fmla="*/ 21 w 174"/>
                <a:gd name="T69" fmla="*/ 5 h 167"/>
                <a:gd name="T70" fmla="*/ 6 w 174"/>
                <a:gd name="T71" fmla="*/ 1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74" h="167">
                  <a:moveTo>
                    <a:pt x="0" y="0"/>
                  </a:moveTo>
                  <a:lnTo>
                    <a:pt x="0" y="10"/>
                  </a:lnTo>
                  <a:lnTo>
                    <a:pt x="0" y="18"/>
                  </a:lnTo>
                  <a:lnTo>
                    <a:pt x="0" y="27"/>
                  </a:lnTo>
                  <a:lnTo>
                    <a:pt x="0" y="35"/>
                  </a:lnTo>
                  <a:lnTo>
                    <a:pt x="0" y="45"/>
                  </a:lnTo>
                  <a:lnTo>
                    <a:pt x="0" y="54"/>
                  </a:lnTo>
                  <a:lnTo>
                    <a:pt x="0" y="62"/>
                  </a:lnTo>
                  <a:lnTo>
                    <a:pt x="0" y="71"/>
                  </a:lnTo>
                  <a:lnTo>
                    <a:pt x="4" y="76"/>
                  </a:lnTo>
                  <a:lnTo>
                    <a:pt x="8" y="82"/>
                  </a:lnTo>
                  <a:lnTo>
                    <a:pt x="13" y="88"/>
                  </a:lnTo>
                  <a:lnTo>
                    <a:pt x="17" y="93"/>
                  </a:lnTo>
                  <a:lnTo>
                    <a:pt x="21" y="98"/>
                  </a:lnTo>
                  <a:lnTo>
                    <a:pt x="25" y="103"/>
                  </a:lnTo>
                  <a:lnTo>
                    <a:pt x="30" y="109"/>
                  </a:lnTo>
                  <a:lnTo>
                    <a:pt x="35" y="115"/>
                  </a:lnTo>
                  <a:lnTo>
                    <a:pt x="40" y="119"/>
                  </a:lnTo>
                  <a:lnTo>
                    <a:pt x="47" y="125"/>
                  </a:lnTo>
                  <a:lnTo>
                    <a:pt x="53" y="129"/>
                  </a:lnTo>
                  <a:lnTo>
                    <a:pt x="58" y="134"/>
                  </a:lnTo>
                  <a:lnTo>
                    <a:pt x="65" y="140"/>
                  </a:lnTo>
                  <a:lnTo>
                    <a:pt x="70" y="144"/>
                  </a:lnTo>
                  <a:lnTo>
                    <a:pt x="76" y="149"/>
                  </a:lnTo>
                  <a:lnTo>
                    <a:pt x="83" y="154"/>
                  </a:lnTo>
                  <a:lnTo>
                    <a:pt x="89" y="154"/>
                  </a:lnTo>
                  <a:lnTo>
                    <a:pt x="96" y="156"/>
                  </a:lnTo>
                  <a:lnTo>
                    <a:pt x="102" y="156"/>
                  </a:lnTo>
                  <a:lnTo>
                    <a:pt x="109" y="157"/>
                  </a:lnTo>
                  <a:lnTo>
                    <a:pt x="116" y="157"/>
                  </a:lnTo>
                  <a:lnTo>
                    <a:pt x="122" y="158"/>
                  </a:lnTo>
                  <a:lnTo>
                    <a:pt x="129" y="158"/>
                  </a:lnTo>
                  <a:lnTo>
                    <a:pt x="135" y="159"/>
                  </a:lnTo>
                  <a:lnTo>
                    <a:pt x="140" y="160"/>
                  </a:lnTo>
                  <a:lnTo>
                    <a:pt x="146" y="161"/>
                  </a:lnTo>
                  <a:lnTo>
                    <a:pt x="150" y="162"/>
                  </a:lnTo>
                  <a:lnTo>
                    <a:pt x="155" y="163"/>
                  </a:lnTo>
                  <a:lnTo>
                    <a:pt x="159" y="164"/>
                  </a:lnTo>
                  <a:lnTo>
                    <a:pt x="165" y="165"/>
                  </a:lnTo>
                  <a:lnTo>
                    <a:pt x="170" y="166"/>
                  </a:lnTo>
                  <a:lnTo>
                    <a:pt x="174" y="167"/>
                  </a:lnTo>
                  <a:lnTo>
                    <a:pt x="173" y="159"/>
                  </a:lnTo>
                  <a:lnTo>
                    <a:pt x="172" y="151"/>
                  </a:lnTo>
                  <a:lnTo>
                    <a:pt x="171" y="143"/>
                  </a:lnTo>
                  <a:lnTo>
                    <a:pt x="170" y="134"/>
                  </a:lnTo>
                  <a:lnTo>
                    <a:pt x="169" y="126"/>
                  </a:lnTo>
                  <a:lnTo>
                    <a:pt x="168" y="118"/>
                  </a:lnTo>
                  <a:lnTo>
                    <a:pt x="167" y="110"/>
                  </a:lnTo>
                  <a:lnTo>
                    <a:pt x="166" y="101"/>
                  </a:lnTo>
                  <a:lnTo>
                    <a:pt x="160" y="92"/>
                  </a:lnTo>
                  <a:lnTo>
                    <a:pt x="155" y="83"/>
                  </a:lnTo>
                  <a:lnTo>
                    <a:pt x="150" y="74"/>
                  </a:lnTo>
                  <a:lnTo>
                    <a:pt x="143" y="64"/>
                  </a:lnTo>
                  <a:lnTo>
                    <a:pt x="138" y="55"/>
                  </a:lnTo>
                  <a:lnTo>
                    <a:pt x="133" y="46"/>
                  </a:lnTo>
                  <a:lnTo>
                    <a:pt x="127" y="37"/>
                  </a:lnTo>
                  <a:lnTo>
                    <a:pt x="122" y="27"/>
                  </a:lnTo>
                  <a:lnTo>
                    <a:pt x="114" y="25"/>
                  </a:lnTo>
                  <a:lnTo>
                    <a:pt x="105" y="23"/>
                  </a:lnTo>
                  <a:lnTo>
                    <a:pt x="98" y="21"/>
                  </a:lnTo>
                  <a:lnTo>
                    <a:pt x="89" y="18"/>
                  </a:lnTo>
                  <a:lnTo>
                    <a:pt x="81" y="16"/>
                  </a:lnTo>
                  <a:lnTo>
                    <a:pt x="73" y="14"/>
                  </a:lnTo>
                  <a:lnTo>
                    <a:pt x="65" y="12"/>
                  </a:lnTo>
                  <a:lnTo>
                    <a:pt x="56" y="10"/>
                  </a:lnTo>
                  <a:lnTo>
                    <a:pt x="49" y="9"/>
                  </a:lnTo>
                  <a:lnTo>
                    <a:pt x="42" y="8"/>
                  </a:lnTo>
                  <a:lnTo>
                    <a:pt x="35" y="7"/>
                  </a:lnTo>
                  <a:lnTo>
                    <a:pt x="28" y="6"/>
                  </a:lnTo>
                  <a:lnTo>
                    <a:pt x="21" y="5"/>
                  </a:lnTo>
                  <a:lnTo>
                    <a:pt x="14" y="2"/>
                  </a:lnTo>
                  <a:lnTo>
                    <a:pt x="6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EB28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69" name="Freeform 296"/>
            <p:cNvSpPr>
              <a:spLocks/>
            </p:cNvSpPr>
            <p:nvPr/>
          </p:nvSpPr>
          <p:spPr bwMode="auto">
            <a:xfrm>
              <a:off x="2007" y="1028"/>
              <a:ext cx="158" cy="149"/>
            </a:xfrm>
            <a:custGeom>
              <a:avLst/>
              <a:gdLst>
                <a:gd name="T0" fmla="*/ 0 w 158"/>
                <a:gd name="T1" fmla="*/ 7 h 149"/>
                <a:gd name="T2" fmla="*/ 0 w 158"/>
                <a:gd name="T3" fmla="*/ 23 h 149"/>
                <a:gd name="T4" fmla="*/ 0 w 158"/>
                <a:gd name="T5" fmla="*/ 39 h 149"/>
                <a:gd name="T6" fmla="*/ 0 w 158"/>
                <a:gd name="T7" fmla="*/ 54 h 149"/>
                <a:gd name="T8" fmla="*/ 3 w 158"/>
                <a:gd name="T9" fmla="*/ 67 h 149"/>
                <a:gd name="T10" fmla="*/ 12 w 158"/>
                <a:gd name="T11" fmla="*/ 77 h 149"/>
                <a:gd name="T12" fmla="*/ 19 w 158"/>
                <a:gd name="T13" fmla="*/ 87 h 149"/>
                <a:gd name="T14" fmla="*/ 27 w 158"/>
                <a:gd name="T15" fmla="*/ 97 h 149"/>
                <a:gd name="T16" fmla="*/ 36 w 158"/>
                <a:gd name="T17" fmla="*/ 106 h 149"/>
                <a:gd name="T18" fmla="*/ 47 w 158"/>
                <a:gd name="T19" fmla="*/ 115 h 149"/>
                <a:gd name="T20" fmla="*/ 59 w 158"/>
                <a:gd name="T21" fmla="*/ 124 h 149"/>
                <a:gd name="T22" fmla="*/ 69 w 158"/>
                <a:gd name="T23" fmla="*/ 133 h 149"/>
                <a:gd name="T24" fmla="*/ 80 w 158"/>
                <a:gd name="T25" fmla="*/ 138 h 149"/>
                <a:gd name="T26" fmla="*/ 92 w 158"/>
                <a:gd name="T27" fmla="*/ 138 h 149"/>
                <a:gd name="T28" fmla="*/ 104 w 158"/>
                <a:gd name="T29" fmla="*/ 139 h 149"/>
                <a:gd name="T30" fmla="*/ 116 w 158"/>
                <a:gd name="T31" fmla="*/ 140 h 149"/>
                <a:gd name="T32" fmla="*/ 126 w 158"/>
                <a:gd name="T33" fmla="*/ 142 h 149"/>
                <a:gd name="T34" fmla="*/ 135 w 158"/>
                <a:gd name="T35" fmla="*/ 144 h 149"/>
                <a:gd name="T36" fmla="*/ 144 w 158"/>
                <a:gd name="T37" fmla="*/ 145 h 149"/>
                <a:gd name="T38" fmla="*/ 152 w 158"/>
                <a:gd name="T39" fmla="*/ 148 h 149"/>
                <a:gd name="T40" fmla="*/ 157 w 158"/>
                <a:gd name="T41" fmla="*/ 141 h 149"/>
                <a:gd name="T42" fmla="*/ 154 w 158"/>
                <a:gd name="T43" fmla="*/ 126 h 149"/>
                <a:gd name="T44" fmla="*/ 152 w 158"/>
                <a:gd name="T45" fmla="*/ 112 h 149"/>
                <a:gd name="T46" fmla="*/ 150 w 158"/>
                <a:gd name="T47" fmla="*/ 98 h 149"/>
                <a:gd name="T48" fmla="*/ 144 w 158"/>
                <a:gd name="T49" fmla="*/ 82 h 149"/>
                <a:gd name="T50" fmla="*/ 134 w 158"/>
                <a:gd name="T51" fmla="*/ 65 h 149"/>
                <a:gd name="T52" fmla="*/ 125 w 158"/>
                <a:gd name="T53" fmla="*/ 48 h 149"/>
                <a:gd name="T54" fmla="*/ 115 w 158"/>
                <a:gd name="T55" fmla="*/ 32 h 149"/>
                <a:gd name="T56" fmla="*/ 102 w 158"/>
                <a:gd name="T57" fmla="*/ 21 h 149"/>
                <a:gd name="T58" fmla="*/ 87 w 158"/>
                <a:gd name="T59" fmla="*/ 17 h 149"/>
                <a:gd name="T60" fmla="*/ 73 w 158"/>
                <a:gd name="T61" fmla="*/ 14 h 149"/>
                <a:gd name="T62" fmla="*/ 59 w 158"/>
                <a:gd name="T63" fmla="*/ 9 h 149"/>
                <a:gd name="T64" fmla="*/ 45 w 158"/>
                <a:gd name="T65" fmla="*/ 6 h 149"/>
                <a:gd name="T66" fmla="*/ 32 w 158"/>
                <a:gd name="T67" fmla="*/ 4 h 149"/>
                <a:gd name="T68" fmla="*/ 19 w 158"/>
                <a:gd name="T69" fmla="*/ 2 h 149"/>
                <a:gd name="T70" fmla="*/ 7 w 158"/>
                <a:gd name="T7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58" h="149">
                  <a:moveTo>
                    <a:pt x="0" y="0"/>
                  </a:moveTo>
                  <a:lnTo>
                    <a:pt x="0" y="7"/>
                  </a:lnTo>
                  <a:lnTo>
                    <a:pt x="0" y="15"/>
                  </a:lnTo>
                  <a:lnTo>
                    <a:pt x="0" y="23"/>
                  </a:lnTo>
                  <a:lnTo>
                    <a:pt x="0" y="31"/>
                  </a:lnTo>
                  <a:lnTo>
                    <a:pt x="0" y="39"/>
                  </a:lnTo>
                  <a:lnTo>
                    <a:pt x="0" y="47"/>
                  </a:lnTo>
                  <a:lnTo>
                    <a:pt x="0" y="54"/>
                  </a:lnTo>
                  <a:lnTo>
                    <a:pt x="0" y="63"/>
                  </a:lnTo>
                  <a:lnTo>
                    <a:pt x="3" y="67"/>
                  </a:lnTo>
                  <a:lnTo>
                    <a:pt x="8" y="72"/>
                  </a:lnTo>
                  <a:lnTo>
                    <a:pt x="12" y="77"/>
                  </a:lnTo>
                  <a:lnTo>
                    <a:pt x="15" y="82"/>
                  </a:lnTo>
                  <a:lnTo>
                    <a:pt x="19" y="87"/>
                  </a:lnTo>
                  <a:lnTo>
                    <a:pt x="24" y="92"/>
                  </a:lnTo>
                  <a:lnTo>
                    <a:pt x="27" y="97"/>
                  </a:lnTo>
                  <a:lnTo>
                    <a:pt x="31" y="102"/>
                  </a:lnTo>
                  <a:lnTo>
                    <a:pt x="36" y="106"/>
                  </a:lnTo>
                  <a:lnTo>
                    <a:pt x="42" y="110"/>
                  </a:lnTo>
                  <a:lnTo>
                    <a:pt x="47" y="115"/>
                  </a:lnTo>
                  <a:lnTo>
                    <a:pt x="52" y="119"/>
                  </a:lnTo>
                  <a:lnTo>
                    <a:pt x="59" y="124"/>
                  </a:lnTo>
                  <a:lnTo>
                    <a:pt x="64" y="128"/>
                  </a:lnTo>
                  <a:lnTo>
                    <a:pt x="69" y="133"/>
                  </a:lnTo>
                  <a:lnTo>
                    <a:pt x="75" y="137"/>
                  </a:lnTo>
                  <a:lnTo>
                    <a:pt x="80" y="138"/>
                  </a:lnTo>
                  <a:lnTo>
                    <a:pt x="86" y="138"/>
                  </a:lnTo>
                  <a:lnTo>
                    <a:pt x="92" y="138"/>
                  </a:lnTo>
                  <a:lnTo>
                    <a:pt x="98" y="139"/>
                  </a:lnTo>
                  <a:lnTo>
                    <a:pt x="104" y="139"/>
                  </a:lnTo>
                  <a:lnTo>
                    <a:pt x="110" y="140"/>
                  </a:lnTo>
                  <a:lnTo>
                    <a:pt x="116" y="140"/>
                  </a:lnTo>
                  <a:lnTo>
                    <a:pt x="121" y="141"/>
                  </a:lnTo>
                  <a:lnTo>
                    <a:pt x="126" y="142"/>
                  </a:lnTo>
                  <a:lnTo>
                    <a:pt x="131" y="143"/>
                  </a:lnTo>
                  <a:lnTo>
                    <a:pt x="135" y="144"/>
                  </a:lnTo>
                  <a:lnTo>
                    <a:pt x="140" y="144"/>
                  </a:lnTo>
                  <a:lnTo>
                    <a:pt x="144" y="145"/>
                  </a:lnTo>
                  <a:lnTo>
                    <a:pt x="148" y="146"/>
                  </a:lnTo>
                  <a:lnTo>
                    <a:pt x="152" y="148"/>
                  </a:lnTo>
                  <a:lnTo>
                    <a:pt x="158" y="149"/>
                  </a:lnTo>
                  <a:lnTo>
                    <a:pt x="157" y="141"/>
                  </a:lnTo>
                  <a:lnTo>
                    <a:pt x="155" y="134"/>
                  </a:lnTo>
                  <a:lnTo>
                    <a:pt x="154" y="126"/>
                  </a:lnTo>
                  <a:lnTo>
                    <a:pt x="153" y="119"/>
                  </a:lnTo>
                  <a:lnTo>
                    <a:pt x="152" y="112"/>
                  </a:lnTo>
                  <a:lnTo>
                    <a:pt x="151" y="105"/>
                  </a:lnTo>
                  <a:lnTo>
                    <a:pt x="150" y="98"/>
                  </a:lnTo>
                  <a:lnTo>
                    <a:pt x="149" y="90"/>
                  </a:lnTo>
                  <a:lnTo>
                    <a:pt x="144" y="82"/>
                  </a:lnTo>
                  <a:lnTo>
                    <a:pt x="140" y="73"/>
                  </a:lnTo>
                  <a:lnTo>
                    <a:pt x="134" y="65"/>
                  </a:lnTo>
                  <a:lnTo>
                    <a:pt x="130" y="56"/>
                  </a:lnTo>
                  <a:lnTo>
                    <a:pt x="125" y="48"/>
                  </a:lnTo>
                  <a:lnTo>
                    <a:pt x="119" y="40"/>
                  </a:lnTo>
                  <a:lnTo>
                    <a:pt x="115" y="32"/>
                  </a:lnTo>
                  <a:lnTo>
                    <a:pt x="110" y="23"/>
                  </a:lnTo>
                  <a:lnTo>
                    <a:pt x="102" y="21"/>
                  </a:lnTo>
                  <a:lnTo>
                    <a:pt x="95" y="19"/>
                  </a:lnTo>
                  <a:lnTo>
                    <a:pt x="87" y="17"/>
                  </a:lnTo>
                  <a:lnTo>
                    <a:pt x="80" y="15"/>
                  </a:lnTo>
                  <a:lnTo>
                    <a:pt x="73" y="14"/>
                  </a:lnTo>
                  <a:lnTo>
                    <a:pt x="65" y="11"/>
                  </a:lnTo>
                  <a:lnTo>
                    <a:pt x="59" y="9"/>
                  </a:lnTo>
                  <a:lnTo>
                    <a:pt x="51" y="7"/>
                  </a:lnTo>
                  <a:lnTo>
                    <a:pt x="45" y="6"/>
                  </a:lnTo>
                  <a:lnTo>
                    <a:pt x="39" y="5"/>
                  </a:lnTo>
                  <a:lnTo>
                    <a:pt x="32" y="4"/>
                  </a:lnTo>
                  <a:lnTo>
                    <a:pt x="26" y="3"/>
                  </a:lnTo>
                  <a:lnTo>
                    <a:pt x="19" y="2"/>
                  </a:lnTo>
                  <a:lnTo>
                    <a:pt x="13" y="1"/>
                  </a:ln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1AE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70" name="Freeform 297"/>
            <p:cNvSpPr>
              <a:spLocks/>
            </p:cNvSpPr>
            <p:nvPr/>
          </p:nvSpPr>
          <p:spPr bwMode="auto">
            <a:xfrm>
              <a:off x="2013" y="1034"/>
              <a:ext cx="140" cy="132"/>
            </a:xfrm>
            <a:custGeom>
              <a:avLst/>
              <a:gdLst>
                <a:gd name="T0" fmla="*/ 0 w 140"/>
                <a:gd name="T1" fmla="*/ 7 h 132"/>
                <a:gd name="T2" fmla="*/ 0 w 140"/>
                <a:gd name="T3" fmla="*/ 20 h 132"/>
                <a:gd name="T4" fmla="*/ 0 w 140"/>
                <a:gd name="T5" fmla="*/ 35 h 132"/>
                <a:gd name="T6" fmla="*/ 0 w 140"/>
                <a:gd name="T7" fmla="*/ 49 h 132"/>
                <a:gd name="T8" fmla="*/ 4 w 140"/>
                <a:gd name="T9" fmla="*/ 60 h 132"/>
                <a:gd name="T10" fmla="*/ 10 w 140"/>
                <a:gd name="T11" fmla="*/ 69 h 132"/>
                <a:gd name="T12" fmla="*/ 18 w 140"/>
                <a:gd name="T13" fmla="*/ 78 h 132"/>
                <a:gd name="T14" fmla="*/ 24 w 140"/>
                <a:gd name="T15" fmla="*/ 86 h 132"/>
                <a:gd name="T16" fmla="*/ 33 w 140"/>
                <a:gd name="T17" fmla="*/ 95 h 132"/>
                <a:gd name="T18" fmla="*/ 42 w 140"/>
                <a:gd name="T19" fmla="*/ 102 h 132"/>
                <a:gd name="T20" fmla="*/ 52 w 140"/>
                <a:gd name="T21" fmla="*/ 111 h 132"/>
                <a:gd name="T22" fmla="*/ 61 w 140"/>
                <a:gd name="T23" fmla="*/ 118 h 132"/>
                <a:gd name="T24" fmla="*/ 72 w 140"/>
                <a:gd name="T25" fmla="*/ 122 h 132"/>
                <a:gd name="T26" fmla="*/ 83 w 140"/>
                <a:gd name="T27" fmla="*/ 123 h 132"/>
                <a:gd name="T28" fmla="*/ 92 w 140"/>
                <a:gd name="T29" fmla="*/ 125 h 132"/>
                <a:gd name="T30" fmla="*/ 103 w 140"/>
                <a:gd name="T31" fmla="*/ 125 h 132"/>
                <a:gd name="T32" fmla="*/ 112 w 140"/>
                <a:gd name="T33" fmla="*/ 127 h 132"/>
                <a:gd name="T34" fmla="*/ 120 w 140"/>
                <a:gd name="T35" fmla="*/ 128 h 132"/>
                <a:gd name="T36" fmla="*/ 128 w 140"/>
                <a:gd name="T37" fmla="*/ 130 h 132"/>
                <a:gd name="T38" fmla="*/ 136 w 140"/>
                <a:gd name="T39" fmla="*/ 132 h 132"/>
                <a:gd name="T40" fmla="*/ 139 w 140"/>
                <a:gd name="T41" fmla="*/ 126 h 132"/>
                <a:gd name="T42" fmla="*/ 137 w 140"/>
                <a:gd name="T43" fmla="*/ 113 h 132"/>
                <a:gd name="T44" fmla="*/ 136 w 140"/>
                <a:gd name="T45" fmla="*/ 100 h 132"/>
                <a:gd name="T46" fmla="*/ 134 w 140"/>
                <a:gd name="T47" fmla="*/ 86 h 132"/>
                <a:gd name="T48" fmla="*/ 128 w 140"/>
                <a:gd name="T49" fmla="*/ 72 h 132"/>
                <a:gd name="T50" fmla="*/ 120 w 140"/>
                <a:gd name="T51" fmla="*/ 58 h 132"/>
                <a:gd name="T52" fmla="*/ 111 w 140"/>
                <a:gd name="T53" fmla="*/ 43 h 132"/>
                <a:gd name="T54" fmla="*/ 102 w 140"/>
                <a:gd name="T55" fmla="*/ 28 h 132"/>
                <a:gd name="T56" fmla="*/ 91 w 140"/>
                <a:gd name="T57" fmla="*/ 19 h 132"/>
                <a:gd name="T58" fmla="*/ 78 w 140"/>
                <a:gd name="T59" fmla="*/ 15 h 132"/>
                <a:gd name="T60" fmla="*/ 66 w 140"/>
                <a:gd name="T61" fmla="*/ 12 h 132"/>
                <a:gd name="T62" fmla="*/ 52 w 140"/>
                <a:gd name="T63" fmla="*/ 9 h 132"/>
                <a:gd name="T64" fmla="*/ 40 w 140"/>
                <a:gd name="T65" fmla="*/ 5 h 132"/>
                <a:gd name="T66" fmla="*/ 28 w 140"/>
                <a:gd name="T67" fmla="*/ 4 h 132"/>
                <a:gd name="T68" fmla="*/ 17 w 140"/>
                <a:gd name="T69" fmla="*/ 2 h 132"/>
                <a:gd name="T70" fmla="*/ 6 w 140"/>
                <a:gd name="T71" fmla="*/ 1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40" h="132">
                  <a:moveTo>
                    <a:pt x="0" y="0"/>
                  </a:moveTo>
                  <a:lnTo>
                    <a:pt x="0" y="7"/>
                  </a:lnTo>
                  <a:lnTo>
                    <a:pt x="0" y="14"/>
                  </a:lnTo>
                  <a:lnTo>
                    <a:pt x="0" y="20"/>
                  </a:lnTo>
                  <a:lnTo>
                    <a:pt x="0" y="28"/>
                  </a:lnTo>
                  <a:lnTo>
                    <a:pt x="0" y="35"/>
                  </a:lnTo>
                  <a:lnTo>
                    <a:pt x="0" y="42"/>
                  </a:lnTo>
                  <a:lnTo>
                    <a:pt x="0" y="49"/>
                  </a:lnTo>
                  <a:lnTo>
                    <a:pt x="0" y="55"/>
                  </a:lnTo>
                  <a:lnTo>
                    <a:pt x="4" y="60"/>
                  </a:lnTo>
                  <a:lnTo>
                    <a:pt x="7" y="64"/>
                  </a:lnTo>
                  <a:lnTo>
                    <a:pt x="10" y="69"/>
                  </a:lnTo>
                  <a:lnTo>
                    <a:pt x="14" y="74"/>
                  </a:lnTo>
                  <a:lnTo>
                    <a:pt x="18" y="78"/>
                  </a:lnTo>
                  <a:lnTo>
                    <a:pt x="21" y="82"/>
                  </a:lnTo>
                  <a:lnTo>
                    <a:pt x="24" y="86"/>
                  </a:lnTo>
                  <a:lnTo>
                    <a:pt x="28" y="91"/>
                  </a:lnTo>
                  <a:lnTo>
                    <a:pt x="33" y="95"/>
                  </a:lnTo>
                  <a:lnTo>
                    <a:pt x="38" y="98"/>
                  </a:lnTo>
                  <a:lnTo>
                    <a:pt x="42" y="102"/>
                  </a:lnTo>
                  <a:lnTo>
                    <a:pt x="47" y="106"/>
                  </a:lnTo>
                  <a:lnTo>
                    <a:pt x="52" y="111"/>
                  </a:lnTo>
                  <a:lnTo>
                    <a:pt x="57" y="114"/>
                  </a:lnTo>
                  <a:lnTo>
                    <a:pt x="61" y="118"/>
                  </a:lnTo>
                  <a:lnTo>
                    <a:pt x="67" y="122"/>
                  </a:lnTo>
                  <a:lnTo>
                    <a:pt x="72" y="122"/>
                  </a:lnTo>
                  <a:lnTo>
                    <a:pt x="77" y="122"/>
                  </a:lnTo>
                  <a:lnTo>
                    <a:pt x="83" y="123"/>
                  </a:lnTo>
                  <a:lnTo>
                    <a:pt x="87" y="123"/>
                  </a:lnTo>
                  <a:lnTo>
                    <a:pt x="92" y="125"/>
                  </a:lnTo>
                  <a:lnTo>
                    <a:pt x="97" y="125"/>
                  </a:lnTo>
                  <a:lnTo>
                    <a:pt x="103" y="125"/>
                  </a:lnTo>
                  <a:lnTo>
                    <a:pt x="108" y="126"/>
                  </a:lnTo>
                  <a:lnTo>
                    <a:pt x="112" y="127"/>
                  </a:lnTo>
                  <a:lnTo>
                    <a:pt x="117" y="128"/>
                  </a:lnTo>
                  <a:lnTo>
                    <a:pt x="120" y="128"/>
                  </a:lnTo>
                  <a:lnTo>
                    <a:pt x="124" y="129"/>
                  </a:lnTo>
                  <a:lnTo>
                    <a:pt x="128" y="130"/>
                  </a:lnTo>
                  <a:lnTo>
                    <a:pt x="131" y="131"/>
                  </a:lnTo>
                  <a:lnTo>
                    <a:pt x="136" y="132"/>
                  </a:lnTo>
                  <a:lnTo>
                    <a:pt x="140" y="132"/>
                  </a:lnTo>
                  <a:lnTo>
                    <a:pt x="139" y="126"/>
                  </a:lnTo>
                  <a:lnTo>
                    <a:pt x="138" y="119"/>
                  </a:lnTo>
                  <a:lnTo>
                    <a:pt x="137" y="113"/>
                  </a:lnTo>
                  <a:lnTo>
                    <a:pt x="136" y="106"/>
                  </a:lnTo>
                  <a:lnTo>
                    <a:pt x="136" y="100"/>
                  </a:lnTo>
                  <a:lnTo>
                    <a:pt x="135" y="94"/>
                  </a:lnTo>
                  <a:lnTo>
                    <a:pt x="134" y="86"/>
                  </a:lnTo>
                  <a:lnTo>
                    <a:pt x="132" y="80"/>
                  </a:lnTo>
                  <a:lnTo>
                    <a:pt x="128" y="72"/>
                  </a:lnTo>
                  <a:lnTo>
                    <a:pt x="124" y="65"/>
                  </a:lnTo>
                  <a:lnTo>
                    <a:pt x="120" y="58"/>
                  </a:lnTo>
                  <a:lnTo>
                    <a:pt x="115" y="50"/>
                  </a:lnTo>
                  <a:lnTo>
                    <a:pt x="111" y="43"/>
                  </a:lnTo>
                  <a:lnTo>
                    <a:pt x="107" y="35"/>
                  </a:lnTo>
                  <a:lnTo>
                    <a:pt x="102" y="28"/>
                  </a:lnTo>
                  <a:lnTo>
                    <a:pt x="97" y="20"/>
                  </a:lnTo>
                  <a:lnTo>
                    <a:pt x="91" y="19"/>
                  </a:lnTo>
                  <a:lnTo>
                    <a:pt x="85" y="17"/>
                  </a:lnTo>
                  <a:lnTo>
                    <a:pt x="78" y="15"/>
                  </a:lnTo>
                  <a:lnTo>
                    <a:pt x="72" y="14"/>
                  </a:lnTo>
                  <a:lnTo>
                    <a:pt x="66" y="12"/>
                  </a:lnTo>
                  <a:lnTo>
                    <a:pt x="58" y="11"/>
                  </a:lnTo>
                  <a:lnTo>
                    <a:pt x="52" y="9"/>
                  </a:lnTo>
                  <a:lnTo>
                    <a:pt x="45" y="7"/>
                  </a:lnTo>
                  <a:lnTo>
                    <a:pt x="40" y="5"/>
                  </a:lnTo>
                  <a:lnTo>
                    <a:pt x="34" y="5"/>
                  </a:lnTo>
                  <a:lnTo>
                    <a:pt x="28" y="4"/>
                  </a:lnTo>
                  <a:lnTo>
                    <a:pt x="23" y="3"/>
                  </a:lnTo>
                  <a:lnTo>
                    <a:pt x="17" y="2"/>
                  </a:lnTo>
                  <a:lnTo>
                    <a:pt x="11" y="1"/>
                  </a:lnTo>
                  <a:lnTo>
                    <a:pt x="6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3AA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71" name="Freeform 298"/>
            <p:cNvSpPr>
              <a:spLocks/>
            </p:cNvSpPr>
            <p:nvPr/>
          </p:nvSpPr>
          <p:spPr bwMode="auto">
            <a:xfrm>
              <a:off x="2019" y="1041"/>
              <a:ext cx="122" cy="115"/>
            </a:xfrm>
            <a:custGeom>
              <a:avLst/>
              <a:gdLst>
                <a:gd name="T0" fmla="*/ 0 w 122"/>
                <a:gd name="T1" fmla="*/ 0 h 115"/>
                <a:gd name="T2" fmla="*/ 0 w 122"/>
                <a:gd name="T3" fmla="*/ 48 h 115"/>
                <a:gd name="T4" fmla="*/ 24 w 122"/>
                <a:gd name="T5" fmla="*/ 78 h 115"/>
                <a:gd name="T6" fmla="*/ 58 w 122"/>
                <a:gd name="T7" fmla="*/ 106 h 115"/>
                <a:gd name="T8" fmla="*/ 95 w 122"/>
                <a:gd name="T9" fmla="*/ 109 h 115"/>
                <a:gd name="T10" fmla="*/ 122 w 122"/>
                <a:gd name="T11" fmla="*/ 115 h 115"/>
                <a:gd name="T12" fmla="*/ 116 w 122"/>
                <a:gd name="T13" fmla="*/ 70 h 115"/>
                <a:gd name="T14" fmla="*/ 86 w 122"/>
                <a:gd name="T15" fmla="*/ 18 h 115"/>
                <a:gd name="T16" fmla="*/ 40 w 122"/>
                <a:gd name="T17" fmla="*/ 6 h 115"/>
                <a:gd name="T18" fmla="*/ 0 w 122"/>
                <a:gd name="T19" fmla="*/ 0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2" h="115">
                  <a:moveTo>
                    <a:pt x="0" y="0"/>
                  </a:moveTo>
                  <a:lnTo>
                    <a:pt x="0" y="48"/>
                  </a:lnTo>
                  <a:lnTo>
                    <a:pt x="24" y="78"/>
                  </a:lnTo>
                  <a:lnTo>
                    <a:pt x="58" y="106"/>
                  </a:lnTo>
                  <a:lnTo>
                    <a:pt x="95" y="109"/>
                  </a:lnTo>
                  <a:lnTo>
                    <a:pt x="122" y="115"/>
                  </a:lnTo>
                  <a:lnTo>
                    <a:pt x="116" y="70"/>
                  </a:lnTo>
                  <a:lnTo>
                    <a:pt x="86" y="18"/>
                  </a:lnTo>
                  <a:lnTo>
                    <a:pt x="40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5A5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72" name="Freeform 299"/>
            <p:cNvSpPr>
              <a:spLocks/>
            </p:cNvSpPr>
            <p:nvPr/>
          </p:nvSpPr>
          <p:spPr bwMode="auto">
            <a:xfrm>
              <a:off x="2462" y="1213"/>
              <a:ext cx="464" cy="158"/>
            </a:xfrm>
            <a:custGeom>
              <a:avLst/>
              <a:gdLst>
                <a:gd name="T0" fmla="*/ 0 w 464"/>
                <a:gd name="T1" fmla="*/ 111 h 158"/>
                <a:gd name="T2" fmla="*/ 105 w 464"/>
                <a:gd name="T3" fmla="*/ 58 h 158"/>
                <a:gd name="T4" fmla="*/ 216 w 464"/>
                <a:gd name="T5" fmla="*/ 0 h 158"/>
                <a:gd name="T6" fmla="*/ 342 w 464"/>
                <a:gd name="T7" fmla="*/ 5 h 158"/>
                <a:gd name="T8" fmla="*/ 390 w 464"/>
                <a:gd name="T9" fmla="*/ 48 h 158"/>
                <a:gd name="T10" fmla="*/ 464 w 464"/>
                <a:gd name="T11" fmla="*/ 85 h 158"/>
                <a:gd name="T12" fmla="*/ 416 w 464"/>
                <a:gd name="T13" fmla="*/ 121 h 158"/>
                <a:gd name="T14" fmla="*/ 358 w 464"/>
                <a:gd name="T15" fmla="*/ 158 h 158"/>
                <a:gd name="T16" fmla="*/ 237 w 464"/>
                <a:gd name="T17" fmla="*/ 158 h 158"/>
                <a:gd name="T18" fmla="*/ 111 w 464"/>
                <a:gd name="T19" fmla="*/ 126 h 158"/>
                <a:gd name="T20" fmla="*/ 0 w 464"/>
                <a:gd name="T21" fmla="*/ 111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64" h="158">
                  <a:moveTo>
                    <a:pt x="0" y="111"/>
                  </a:moveTo>
                  <a:lnTo>
                    <a:pt x="105" y="58"/>
                  </a:lnTo>
                  <a:lnTo>
                    <a:pt x="216" y="0"/>
                  </a:lnTo>
                  <a:lnTo>
                    <a:pt x="342" y="5"/>
                  </a:lnTo>
                  <a:lnTo>
                    <a:pt x="390" y="48"/>
                  </a:lnTo>
                  <a:lnTo>
                    <a:pt x="464" y="85"/>
                  </a:lnTo>
                  <a:lnTo>
                    <a:pt x="416" y="121"/>
                  </a:lnTo>
                  <a:lnTo>
                    <a:pt x="358" y="158"/>
                  </a:lnTo>
                  <a:lnTo>
                    <a:pt x="237" y="158"/>
                  </a:lnTo>
                  <a:lnTo>
                    <a:pt x="111" y="126"/>
                  </a:lnTo>
                  <a:lnTo>
                    <a:pt x="0" y="111"/>
                  </a:lnTo>
                  <a:close/>
                </a:path>
              </a:pathLst>
            </a:custGeom>
            <a:solidFill>
              <a:srgbClr val="D9BA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73" name="Freeform 300"/>
            <p:cNvSpPr>
              <a:spLocks/>
            </p:cNvSpPr>
            <p:nvPr/>
          </p:nvSpPr>
          <p:spPr bwMode="auto">
            <a:xfrm>
              <a:off x="2485" y="1218"/>
              <a:ext cx="429" cy="147"/>
            </a:xfrm>
            <a:custGeom>
              <a:avLst/>
              <a:gdLst>
                <a:gd name="T0" fmla="*/ 11 w 429"/>
                <a:gd name="T1" fmla="*/ 97 h 147"/>
                <a:gd name="T2" fmla="*/ 36 w 429"/>
                <a:gd name="T3" fmla="*/ 85 h 147"/>
                <a:gd name="T4" fmla="*/ 60 w 429"/>
                <a:gd name="T5" fmla="*/ 72 h 147"/>
                <a:gd name="T6" fmla="*/ 85 w 429"/>
                <a:gd name="T7" fmla="*/ 61 h 147"/>
                <a:gd name="T8" fmla="*/ 110 w 429"/>
                <a:gd name="T9" fmla="*/ 48 h 147"/>
                <a:gd name="T10" fmla="*/ 136 w 429"/>
                <a:gd name="T11" fmla="*/ 34 h 147"/>
                <a:gd name="T12" fmla="*/ 161 w 429"/>
                <a:gd name="T13" fmla="*/ 20 h 147"/>
                <a:gd name="T14" fmla="*/ 187 w 429"/>
                <a:gd name="T15" fmla="*/ 8 h 147"/>
                <a:gd name="T16" fmla="*/ 214 w 429"/>
                <a:gd name="T17" fmla="*/ 1 h 147"/>
                <a:gd name="T18" fmla="*/ 244 w 429"/>
                <a:gd name="T19" fmla="*/ 2 h 147"/>
                <a:gd name="T20" fmla="*/ 273 w 429"/>
                <a:gd name="T21" fmla="*/ 3 h 147"/>
                <a:gd name="T22" fmla="*/ 302 w 429"/>
                <a:gd name="T23" fmla="*/ 4 h 147"/>
                <a:gd name="T24" fmla="*/ 323 w 429"/>
                <a:gd name="T25" fmla="*/ 11 h 147"/>
                <a:gd name="T26" fmla="*/ 333 w 429"/>
                <a:gd name="T27" fmla="*/ 20 h 147"/>
                <a:gd name="T28" fmla="*/ 344 w 429"/>
                <a:gd name="T29" fmla="*/ 30 h 147"/>
                <a:gd name="T30" fmla="*/ 356 w 429"/>
                <a:gd name="T31" fmla="*/ 39 h 147"/>
                <a:gd name="T32" fmla="*/ 369 w 429"/>
                <a:gd name="T33" fmla="*/ 49 h 147"/>
                <a:gd name="T34" fmla="*/ 386 w 429"/>
                <a:gd name="T35" fmla="*/ 57 h 147"/>
                <a:gd name="T36" fmla="*/ 403 w 429"/>
                <a:gd name="T37" fmla="*/ 66 h 147"/>
                <a:gd name="T38" fmla="*/ 420 w 429"/>
                <a:gd name="T39" fmla="*/ 74 h 147"/>
                <a:gd name="T40" fmla="*/ 424 w 429"/>
                <a:gd name="T41" fmla="*/ 83 h 147"/>
                <a:gd name="T42" fmla="*/ 413 w 429"/>
                <a:gd name="T43" fmla="*/ 91 h 147"/>
                <a:gd name="T44" fmla="*/ 401 w 429"/>
                <a:gd name="T45" fmla="*/ 100 h 147"/>
                <a:gd name="T46" fmla="*/ 391 w 429"/>
                <a:gd name="T47" fmla="*/ 109 h 147"/>
                <a:gd name="T48" fmla="*/ 379 w 429"/>
                <a:gd name="T49" fmla="*/ 117 h 147"/>
                <a:gd name="T50" fmla="*/ 365 w 429"/>
                <a:gd name="T51" fmla="*/ 126 h 147"/>
                <a:gd name="T52" fmla="*/ 351 w 429"/>
                <a:gd name="T53" fmla="*/ 134 h 147"/>
                <a:gd name="T54" fmla="*/ 339 w 429"/>
                <a:gd name="T55" fmla="*/ 143 h 147"/>
                <a:gd name="T56" fmla="*/ 317 w 429"/>
                <a:gd name="T57" fmla="*/ 147 h 147"/>
                <a:gd name="T58" fmla="*/ 290 w 429"/>
                <a:gd name="T59" fmla="*/ 147 h 147"/>
                <a:gd name="T60" fmla="*/ 261 w 429"/>
                <a:gd name="T61" fmla="*/ 147 h 147"/>
                <a:gd name="T62" fmla="*/ 233 w 429"/>
                <a:gd name="T63" fmla="*/ 147 h 147"/>
                <a:gd name="T64" fmla="*/ 205 w 429"/>
                <a:gd name="T65" fmla="*/ 144 h 147"/>
                <a:gd name="T66" fmla="*/ 175 w 429"/>
                <a:gd name="T67" fmla="*/ 136 h 147"/>
                <a:gd name="T68" fmla="*/ 146 w 429"/>
                <a:gd name="T69" fmla="*/ 129 h 147"/>
                <a:gd name="T70" fmla="*/ 116 w 429"/>
                <a:gd name="T71" fmla="*/ 121 h 147"/>
                <a:gd name="T72" fmla="*/ 89 w 429"/>
                <a:gd name="T73" fmla="*/ 116 h 147"/>
                <a:gd name="T74" fmla="*/ 63 w 429"/>
                <a:gd name="T75" fmla="*/ 113 h 147"/>
                <a:gd name="T76" fmla="*/ 38 w 429"/>
                <a:gd name="T77" fmla="*/ 109 h 147"/>
                <a:gd name="T78" fmla="*/ 12 w 429"/>
                <a:gd name="T79" fmla="*/ 105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29" h="147">
                  <a:moveTo>
                    <a:pt x="0" y="103"/>
                  </a:moveTo>
                  <a:lnTo>
                    <a:pt x="11" y="97"/>
                  </a:lnTo>
                  <a:lnTo>
                    <a:pt x="24" y="90"/>
                  </a:lnTo>
                  <a:lnTo>
                    <a:pt x="36" y="85"/>
                  </a:lnTo>
                  <a:lnTo>
                    <a:pt x="48" y="79"/>
                  </a:lnTo>
                  <a:lnTo>
                    <a:pt x="60" y="72"/>
                  </a:lnTo>
                  <a:lnTo>
                    <a:pt x="73" y="66"/>
                  </a:lnTo>
                  <a:lnTo>
                    <a:pt x="85" y="61"/>
                  </a:lnTo>
                  <a:lnTo>
                    <a:pt x="97" y="54"/>
                  </a:lnTo>
                  <a:lnTo>
                    <a:pt x="110" y="48"/>
                  </a:lnTo>
                  <a:lnTo>
                    <a:pt x="123" y="40"/>
                  </a:lnTo>
                  <a:lnTo>
                    <a:pt x="136" y="34"/>
                  </a:lnTo>
                  <a:lnTo>
                    <a:pt x="148" y="28"/>
                  </a:lnTo>
                  <a:lnTo>
                    <a:pt x="161" y="20"/>
                  </a:lnTo>
                  <a:lnTo>
                    <a:pt x="174" y="14"/>
                  </a:lnTo>
                  <a:lnTo>
                    <a:pt x="187" y="8"/>
                  </a:lnTo>
                  <a:lnTo>
                    <a:pt x="199" y="0"/>
                  </a:lnTo>
                  <a:lnTo>
                    <a:pt x="214" y="1"/>
                  </a:lnTo>
                  <a:lnTo>
                    <a:pt x="229" y="2"/>
                  </a:lnTo>
                  <a:lnTo>
                    <a:pt x="244" y="2"/>
                  </a:lnTo>
                  <a:lnTo>
                    <a:pt x="258" y="3"/>
                  </a:lnTo>
                  <a:lnTo>
                    <a:pt x="273" y="3"/>
                  </a:lnTo>
                  <a:lnTo>
                    <a:pt x="288" y="4"/>
                  </a:lnTo>
                  <a:lnTo>
                    <a:pt x="302" y="4"/>
                  </a:lnTo>
                  <a:lnTo>
                    <a:pt x="316" y="5"/>
                  </a:lnTo>
                  <a:lnTo>
                    <a:pt x="323" y="11"/>
                  </a:lnTo>
                  <a:lnTo>
                    <a:pt x="328" y="15"/>
                  </a:lnTo>
                  <a:lnTo>
                    <a:pt x="333" y="20"/>
                  </a:lnTo>
                  <a:lnTo>
                    <a:pt x="339" y="25"/>
                  </a:lnTo>
                  <a:lnTo>
                    <a:pt x="344" y="30"/>
                  </a:lnTo>
                  <a:lnTo>
                    <a:pt x="350" y="35"/>
                  </a:lnTo>
                  <a:lnTo>
                    <a:pt x="356" y="39"/>
                  </a:lnTo>
                  <a:lnTo>
                    <a:pt x="361" y="45"/>
                  </a:lnTo>
                  <a:lnTo>
                    <a:pt x="369" y="49"/>
                  </a:lnTo>
                  <a:lnTo>
                    <a:pt x="378" y="53"/>
                  </a:lnTo>
                  <a:lnTo>
                    <a:pt x="386" y="57"/>
                  </a:lnTo>
                  <a:lnTo>
                    <a:pt x="395" y="62"/>
                  </a:lnTo>
                  <a:lnTo>
                    <a:pt x="403" y="66"/>
                  </a:lnTo>
                  <a:lnTo>
                    <a:pt x="412" y="70"/>
                  </a:lnTo>
                  <a:lnTo>
                    <a:pt x="420" y="74"/>
                  </a:lnTo>
                  <a:lnTo>
                    <a:pt x="429" y="79"/>
                  </a:lnTo>
                  <a:lnTo>
                    <a:pt x="424" y="83"/>
                  </a:lnTo>
                  <a:lnTo>
                    <a:pt x="418" y="87"/>
                  </a:lnTo>
                  <a:lnTo>
                    <a:pt x="413" y="91"/>
                  </a:lnTo>
                  <a:lnTo>
                    <a:pt x="408" y="96"/>
                  </a:lnTo>
                  <a:lnTo>
                    <a:pt x="401" y="100"/>
                  </a:lnTo>
                  <a:lnTo>
                    <a:pt x="396" y="104"/>
                  </a:lnTo>
                  <a:lnTo>
                    <a:pt x="391" y="109"/>
                  </a:lnTo>
                  <a:lnTo>
                    <a:pt x="385" y="113"/>
                  </a:lnTo>
                  <a:lnTo>
                    <a:pt x="379" y="117"/>
                  </a:lnTo>
                  <a:lnTo>
                    <a:pt x="372" y="121"/>
                  </a:lnTo>
                  <a:lnTo>
                    <a:pt x="365" y="126"/>
                  </a:lnTo>
                  <a:lnTo>
                    <a:pt x="359" y="130"/>
                  </a:lnTo>
                  <a:lnTo>
                    <a:pt x="351" y="134"/>
                  </a:lnTo>
                  <a:lnTo>
                    <a:pt x="345" y="138"/>
                  </a:lnTo>
                  <a:lnTo>
                    <a:pt x="339" y="143"/>
                  </a:lnTo>
                  <a:lnTo>
                    <a:pt x="331" y="147"/>
                  </a:lnTo>
                  <a:lnTo>
                    <a:pt x="317" y="147"/>
                  </a:lnTo>
                  <a:lnTo>
                    <a:pt x="304" y="147"/>
                  </a:lnTo>
                  <a:lnTo>
                    <a:pt x="290" y="147"/>
                  </a:lnTo>
                  <a:lnTo>
                    <a:pt x="275" y="147"/>
                  </a:lnTo>
                  <a:lnTo>
                    <a:pt x="261" y="147"/>
                  </a:lnTo>
                  <a:lnTo>
                    <a:pt x="247" y="147"/>
                  </a:lnTo>
                  <a:lnTo>
                    <a:pt x="233" y="147"/>
                  </a:lnTo>
                  <a:lnTo>
                    <a:pt x="220" y="147"/>
                  </a:lnTo>
                  <a:lnTo>
                    <a:pt x="205" y="144"/>
                  </a:lnTo>
                  <a:lnTo>
                    <a:pt x="190" y="139"/>
                  </a:lnTo>
                  <a:lnTo>
                    <a:pt x="175" y="136"/>
                  </a:lnTo>
                  <a:lnTo>
                    <a:pt x="160" y="133"/>
                  </a:lnTo>
                  <a:lnTo>
                    <a:pt x="146" y="129"/>
                  </a:lnTo>
                  <a:lnTo>
                    <a:pt x="131" y="126"/>
                  </a:lnTo>
                  <a:lnTo>
                    <a:pt x="116" y="121"/>
                  </a:lnTo>
                  <a:lnTo>
                    <a:pt x="102" y="118"/>
                  </a:lnTo>
                  <a:lnTo>
                    <a:pt x="89" y="116"/>
                  </a:lnTo>
                  <a:lnTo>
                    <a:pt x="76" y="114"/>
                  </a:lnTo>
                  <a:lnTo>
                    <a:pt x="63" y="113"/>
                  </a:lnTo>
                  <a:lnTo>
                    <a:pt x="51" y="111"/>
                  </a:lnTo>
                  <a:lnTo>
                    <a:pt x="38" y="109"/>
                  </a:lnTo>
                  <a:lnTo>
                    <a:pt x="25" y="106"/>
                  </a:lnTo>
                  <a:lnTo>
                    <a:pt x="12" y="105"/>
                  </a:lnTo>
                  <a:lnTo>
                    <a:pt x="0" y="103"/>
                  </a:lnTo>
                  <a:close/>
                </a:path>
              </a:pathLst>
            </a:custGeom>
            <a:solidFill>
              <a:srgbClr val="DCB6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74" name="Freeform 301"/>
            <p:cNvSpPr>
              <a:spLocks/>
            </p:cNvSpPr>
            <p:nvPr/>
          </p:nvSpPr>
          <p:spPr bwMode="auto">
            <a:xfrm>
              <a:off x="2506" y="1223"/>
              <a:ext cx="396" cy="136"/>
            </a:xfrm>
            <a:custGeom>
              <a:avLst/>
              <a:gdLst>
                <a:gd name="T0" fmla="*/ 11 w 396"/>
                <a:gd name="T1" fmla="*/ 90 h 136"/>
                <a:gd name="T2" fmla="*/ 34 w 396"/>
                <a:gd name="T3" fmla="*/ 79 h 136"/>
                <a:gd name="T4" fmla="*/ 56 w 396"/>
                <a:gd name="T5" fmla="*/ 67 h 136"/>
                <a:gd name="T6" fmla="*/ 80 w 396"/>
                <a:gd name="T7" fmla="*/ 56 h 136"/>
                <a:gd name="T8" fmla="*/ 102 w 396"/>
                <a:gd name="T9" fmla="*/ 44 h 136"/>
                <a:gd name="T10" fmla="*/ 126 w 396"/>
                <a:gd name="T11" fmla="*/ 32 h 136"/>
                <a:gd name="T12" fmla="*/ 150 w 396"/>
                <a:gd name="T13" fmla="*/ 20 h 136"/>
                <a:gd name="T14" fmla="*/ 173 w 396"/>
                <a:gd name="T15" fmla="*/ 7 h 136"/>
                <a:gd name="T16" fmla="*/ 199 w 396"/>
                <a:gd name="T17" fmla="*/ 1 h 136"/>
                <a:gd name="T18" fmla="*/ 225 w 396"/>
                <a:gd name="T19" fmla="*/ 3 h 136"/>
                <a:gd name="T20" fmla="*/ 253 w 396"/>
                <a:gd name="T21" fmla="*/ 4 h 136"/>
                <a:gd name="T22" fmla="*/ 279 w 396"/>
                <a:gd name="T23" fmla="*/ 5 h 136"/>
                <a:gd name="T24" fmla="*/ 298 w 396"/>
                <a:gd name="T25" fmla="*/ 10 h 136"/>
                <a:gd name="T26" fmla="*/ 308 w 396"/>
                <a:gd name="T27" fmla="*/ 18 h 136"/>
                <a:gd name="T28" fmla="*/ 319 w 396"/>
                <a:gd name="T29" fmla="*/ 28 h 136"/>
                <a:gd name="T30" fmla="*/ 328 w 396"/>
                <a:gd name="T31" fmla="*/ 37 h 136"/>
                <a:gd name="T32" fmla="*/ 342 w 396"/>
                <a:gd name="T33" fmla="*/ 45 h 136"/>
                <a:gd name="T34" fmla="*/ 357 w 396"/>
                <a:gd name="T35" fmla="*/ 54 h 136"/>
                <a:gd name="T36" fmla="*/ 373 w 396"/>
                <a:gd name="T37" fmla="*/ 61 h 136"/>
                <a:gd name="T38" fmla="*/ 389 w 396"/>
                <a:gd name="T39" fmla="*/ 68 h 136"/>
                <a:gd name="T40" fmla="*/ 392 w 396"/>
                <a:gd name="T41" fmla="*/ 77 h 136"/>
                <a:gd name="T42" fmla="*/ 381 w 396"/>
                <a:gd name="T43" fmla="*/ 84 h 136"/>
                <a:gd name="T44" fmla="*/ 372 w 396"/>
                <a:gd name="T45" fmla="*/ 93 h 136"/>
                <a:gd name="T46" fmla="*/ 361 w 396"/>
                <a:gd name="T47" fmla="*/ 100 h 136"/>
                <a:gd name="T48" fmla="*/ 349 w 396"/>
                <a:gd name="T49" fmla="*/ 109 h 136"/>
                <a:gd name="T50" fmla="*/ 338 w 396"/>
                <a:gd name="T51" fmla="*/ 116 h 136"/>
                <a:gd name="T52" fmla="*/ 325 w 396"/>
                <a:gd name="T53" fmla="*/ 124 h 136"/>
                <a:gd name="T54" fmla="*/ 312 w 396"/>
                <a:gd name="T55" fmla="*/ 132 h 136"/>
                <a:gd name="T56" fmla="*/ 293 w 396"/>
                <a:gd name="T57" fmla="*/ 136 h 136"/>
                <a:gd name="T58" fmla="*/ 268 w 396"/>
                <a:gd name="T59" fmla="*/ 136 h 136"/>
                <a:gd name="T60" fmla="*/ 242 w 396"/>
                <a:gd name="T61" fmla="*/ 136 h 136"/>
                <a:gd name="T62" fmla="*/ 216 w 396"/>
                <a:gd name="T63" fmla="*/ 136 h 136"/>
                <a:gd name="T64" fmla="*/ 189 w 396"/>
                <a:gd name="T65" fmla="*/ 132 h 136"/>
                <a:gd name="T66" fmla="*/ 162 w 396"/>
                <a:gd name="T67" fmla="*/ 126 h 136"/>
                <a:gd name="T68" fmla="*/ 136 w 396"/>
                <a:gd name="T69" fmla="*/ 119 h 136"/>
                <a:gd name="T70" fmla="*/ 108 w 396"/>
                <a:gd name="T71" fmla="*/ 112 h 136"/>
                <a:gd name="T72" fmla="*/ 83 w 396"/>
                <a:gd name="T73" fmla="*/ 108 h 136"/>
                <a:gd name="T74" fmla="*/ 59 w 396"/>
                <a:gd name="T75" fmla="*/ 104 h 136"/>
                <a:gd name="T76" fmla="*/ 36 w 396"/>
                <a:gd name="T77" fmla="*/ 100 h 136"/>
                <a:gd name="T78" fmla="*/ 11 w 396"/>
                <a:gd name="T79" fmla="*/ 97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96" h="136">
                  <a:moveTo>
                    <a:pt x="0" y="95"/>
                  </a:moveTo>
                  <a:lnTo>
                    <a:pt x="11" y="90"/>
                  </a:lnTo>
                  <a:lnTo>
                    <a:pt x="23" y="84"/>
                  </a:lnTo>
                  <a:lnTo>
                    <a:pt x="34" y="79"/>
                  </a:lnTo>
                  <a:lnTo>
                    <a:pt x="45" y="73"/>
                  </a:lnTo>
                  <a:lnTo>
                    <a:pt x="56" y="67"/>
                  </a:lnTo>
                  <a:lnTo>
                    <a:pt x="68" y="62"/>
                  </a:lnTo>
                  <a:lnTo>
                    <a:pt x="80" y="56"/>
                  </a:lnTo>
                  <a:lnTo>
                    <a:pt x="90" y="50"/>
                  </a:lnTo>
                  <a:lnTo>
                    <a:pt x="102" y="44"/>
                  </a:lnTo>
                  <a:lnTo>
                    <a:pt x="114" y="38"/>
                  </a:lnTo>
                  <a:lnTo>
                    <a:pt x="126" y="32"/>
                  </a:lnTo>
                  <a:lnTo>
                    <a:pt x="138" y="26"/>
                  </a:lnTo>
                  <a:lnTo>
                    <a:pt x="150" y="20"/>
                  </a:lnTo>
                  <a:lnTo>
                    <a:pt x="161" y="13"/>
                  </a:lnTo>
                  <a:lnTo>
                    <a:pt x="173" y="7"/>
                  </a:lnTo>
                  <a:lnTo>
                    <a:pt x="185" y="0"/>
                  </a:lnTo>
                  <a:lnTo>
                    <a:pt x="199" y="1"/>
                  </a:lnTo>
                  <a:lnTo>
                    <a:pt x="212" y="1"/>
                  </a:lnTo>
                  <a:lnTo>
                    <a:pt x="225" y="3"/>
                  </a:lnTo>
                  <a:lnTo>
                    <a:pt x="239" y="3"/>
                  </a:lnTo>
                  <a:lnTo>
                    <a:pt x="253" y="4"/>
                  </a:lnTo>
                  <a:lnTo>
                    <a:pt x="266" y="5"/>
                  </a:lnTo>
                  <a:lnTo>
                    <a:pt x="279" y="5"/>
                  </a:lnTo>
                  <a:lnTo>
                    <a:pt x="293" y="6"/>
                  </a:lnTo>
                  <a:lnTo>
                    <a:pt x="298" y="10"/>
                  </a:lnTo>
                  <a:lnTo>
                    <a:pt x="303" y="14"/>
                  </a:lnTo>
                  <a:lnTo>
                    <a:pt x="308" y="18"/>
                  </a:lnTo>
                  <a:lnTo>
                    <a:pt x="313" y="24"/>
                  </a:lnTo>
                  <a:lnTo>
                    <a:pt x="319" y="28"/>
                  </a:lnTo>
                  <a:lnTo>
                    <a:pt x="324" y="32"/>
                  </a:lnTo>
                  <a:lnTo>
                    <a:pt x="328" y="37"/>
                  </a:lnTo>
                  <a:lnTo>
                    <a:pt x="334" y="42"/>
                  </a:lnTo>
                  <a:lnTo>
                    <a:pt x="342" y="45"/>
                  </a:lnTo>
                  <a:lnTo>
                    <a:pt x="349" y="49"/>
                  </a:lnTo>
                  <a:lnTo>
                    <a:pt x="357" y="54"/>
                  </a:lnTo>
                  <a:lnTo>
                    <a:pt x="365" y="57"/>
                  </a:lnTo>
                  <a:lnTo>
                    <a:pt x="373" y="61"/>
                  </a:lnTo>
                  <a:lnTo>
                    <a:pt x="381" y="65"/>
                  </a:lnTo>
                  <a:lnTo>
                    <a:pt x="389" y="68"/>
                  </a:lnTo>
                  <a:lnTo>
                    <a:pt x="396" y="73"/>
                  </a:lnTo>
                  <a:lnTo>
                    <a:pt x="392" y="77"/>
                  </a:lnTo>
                  <a:lnTo>
                    <a:pt x="387" y="81"/>
                  </a:lnTo>
                  <a:lnTo>
                    <a:pt x="381" y="84"/>
                  </a:lnTo>
                  <a:lnTo>
                    <a:pt x="376" y="89"/>
                  </a:lnTo>
                  <a:lnTo>
                    <a:pt x="372" y="93"/>
                  </a:lnTo>
                  <a:lnTo>
                    <a:pt x="366" y="96"/>
                  </a:lnTo>
                  <a:lnTo>
                    <a:pt x="361" y="100"/>
                  </a:lnTo>
                  <a:lnTo>
                    <a:pt x="356" y="105"/>
                  </a:lnTo>
                  <a:lnTo>
                    <a:pt x="349" y="109"/>
                  </a:lnTo>
                  <a:lnTo>
                    <a:pt x="344" y="112"/>
                  </a:lnTo>
                  <a:lnTo>
                    <a:pt x="338" y="116"/>
                  </a:lnTo>
                  <a:lnTo>
                    <a:pt x="331" y="121"/>
                  </a:lnTo>
                  <a:lnTo>
                    <a:pt x="325" y="124"/>
                  </a:lnTo>
                  <a:lnTo>
                    <a:pt x="319" y="128"/>
                  </a:lnTo>
                  <a:lnTo>
                    <a:pt x="312" y="132"/>
                  </a:lnTo>
                  <a:lnTo>
                    <a:pt x="307" y="136"/>
                  </a:lnTo>
                  <a:lnTo>
                    <a:pt x="293" y="136"/>
                  </a:lnTo>
                  <a:lnTo>
                    <a:pt x="280" y="136"/>
                  </a:lnTo>
                  <a:lnTo>
                    <a:pt x="268" y="136"/>
                  </a:lnTo>
                  <a:lnTo>
                    <a:pt x="255" y="136"/>
                  </a:lnTo>
                  <a:lnTo>
                    <a:pt x="242" y="136"/>
                  </a:lnTo>
                  <a:lnTo>
                    <a:pt x="229" y="136"/>
                  </a:lnTo>
                  <a:lnTo>
                    <a:pt x="216" y="136"/>
                  </a:lnTo>
                  <a:lnTo>
                    <a:pt x="203" y="136"/>
                  </a:lnTo>
                  <a:lnTo>
                    <a:pt x="189" y="132"/>
                  </a:lnTo>
                  <a:lnTo>
                    <a:pt x="176" y="129"/>
                  </a:lnTo>
                  <a:lnTo>
                    <a:pt x="162" y="126"/>
                  </a:lnTo>
                  <a:lnTo>
                    <a:pt x="149" y="123"/>
                  </a:lnTo>
                  <a:lnTo>
                    <a:pt x="136" y="119"/>
                  </a:lnTo>
                  <a:lnTo>
                    <a:pt x="122" y="115"/>
                  </a:lnTo>
                  <a:lnTo>
                    <a:pt x="108" y="112"/>
                  </a:lnTo>
                  <a:lnTo>
                    <a:pt x="94" y="109"/>
                  </a:lnTo>
                  <a:lnTo>
                    <a:pt x="83" y="108"/>
                  </a:lnTo>
                  <a:lnTo>
                    <a:pt x="71" y="106"/>
                  </a:lnTo>
                  <a:lnTo>
                    <a:pt x="59" y="104"/>
                  </a:lnTo>
                  <a:lnTo>
                    <a:pt x="48" y="102"/>
                  </a:lnTo>
                  <a:lnTo>
                    <a:pt x="36" y="100"/>
                  </a:lnTo>
                  <a:lnTo>
                    <a:pt x="24" y="99"/>
                  </a:lnTo>
                  <a:lnTo>
                    <a:pt x="11" y="97"/>
                  </a:lnTo>
                  <a:lnTo>
                    <a:pt x="0" y="95"/>
                  </a:lnTo>
                  <a:close/>
                </a:path>
              </a:pathLst>
            </a:custGeom>
            <a:solidFill>
              <a:srgbClr val="DEB28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75" name="Freeform 302"/>
            <p:cNvSpPr>
              <a:spLocks/>
            </p:cNvSpPr>
            <p:nvPr/>
          </p:nvSpPr>
          <p:spPr bwMode="auto">
            <a:xfrm>
              <a:off x="2528" y="1229"/>
              <a:ext cx="364" cy="124"/>
            </a:xfrm>
            <a:custGeom>
              <a:avLst/>
              <a:gdLst>
                <a:gd name="T0" fmla="*/ 11 w 364"/>
                <a:gd name="T1" fmla="*/ 82 h 124"/>
                <a:gd name="T2" fmla="*/ 31 w 364"/>
                <a:gd name="T3" fmla="*/ 71 h 124"/>
                <a:gd name="T4" fmla="*/ 52 w 364"/>
                <a:gd name="T5" fmla="*/ 61 h 124"/>
                <a:gd name="T6" fmla="*/ 72 w 364"/>
                <a:gd name="T7" fmla="*/ 51 h 124"/>
                <a:gd name="T8" fmla="*/ 94 w 364"/>
                <a:gd name="T9" fmla="*/ 40 h 124"/>
                <a:gd name="T10" fmla="*/ 115 w 364"/>
                <a:gd name="T11" fmla="*/ 28 h 124"/>
                <a:gd name="T12" fmla="*/ 137 w 364"/>
                <a:gd name="T13" fmla="*/ 17 h 124"/>
                <a:gd name="T14" fmla="*/ 158 w 364"/>
                <a:gd name="T15" fmla="*/ 6 h 124"/>
                <a:gd name="T16" fmla="*/ 182 w 364"/>
                <a:gd name="T17" fmla="*/ 1 h 124"/>
                <a:gd name="T18" fmla="*/ 206 w 364"/>
                <a:gd name="T19" fmla="*/ 2 h 124"/>
                <a:gd name="T20" fmla="*/ 231 w 364"/>
                <a:gd name="T21" fmla="*/ 3 h 124"/>
                <a:gd name="T22" fmla="*/ 256 w 364"/>
                <a:gd name="T23" fmla="*/ 4 h 124"/>
                <a:gd name="T24" fmla="*/ 273 w 364"/>
                <a:gd name="T25" fmla="*/ 8 h 124"/>
                <a:gd name="T26" fmla="*/ 282 w 364"/>
                <a:gd name="T27" fmla="*/ 17 h 124"/>
                <a:gd name="T28" fmla="*/ 291 w 364"/>
                <a:gd name="T29" fmla="*/ 25 h 124"/>
                <a:gd name="T30" fmla="*/ 301 w 364"/>
                <a:gd name="T31" fmla="*/ 33 h 124"/>
                <a:gd name="T32" fmla="*/ 313 w 364"/>
                <a:gd name="T33" fmla="*/ 41 h 124"/>
                <a:gd name="T34" fmla="*/ 327 w 364"/>
                <a:gd name="T35" fmla="*/ 48 h 124"/>
                <a:gd name="T36" fmla="*/ 341 w 364"/>
                <a:gd name="T37" fmla="*/ 55 h 124"/>
                <a:gd name="T38" fmla="*/ 356 w 364"/>
                <a:gd name="T39" fmla="*/ 62 h 124"/>
                <a:gd name="T40" fmla="*/ 358 w 364"/>
                <a:gd name="T41" fmla="*/ 70 h 124"/>
                <a:gd name="T42" fmla="*/ 350 w 364"/>
                <a:gd name="T43" fmla="*/ 77 h 124"/>
                <a:gd name="T44" fmla="*/ 340 w 364"/>
                <a:gd name="T45" fmla="*/ 84 h 124"/>
                <a:gd name="T46" fmla="*/ 331 w 364"/>
                <a:gd name="T47" fmla="*/ 91 h 124"/>
                <a:gd name="T48" fmla="*/ 320 w 364"/>
                <a:gd name="T49" fmla="*/ 99 h 124"/>
                <a:gd name="T50" fmla="*/ 309 w 364"/>
                <a:gd name="T51" fmla="*/ 106 h 124"/>
                <a:gd name="T52" fmla="*/ 298 w 364"/>
                <a:gd name="T53" fmla="*/ 113 h 124"/>
                <a:gd name="T54" fmla="*/ 286 w 364"/>
                <a:gd name="T55" fmla="*/ 120 h 124"/>
                <a:gd name="T56" fmla="*/ 269 w 364"/>
                <a:gd name="T57" fmla="*/ 124 h 124"/>
                <a:gd name="T58" fmla="*/ 246 w 364"/>
                <a:gd name="T59" fmla="*/ 124 h 124"/>
                <a:gd name="T60" fmla="*/ 221 w 364"/>
                <a:gd name="T61" fmla="*/ 124 h 124"/>
                <a:gd name="T62" fmla="*/ 198 w 364"/>
                <a:gd name="T63" fmla="*/ 124 h 124"/>
                <a:gd name="T64" fmla="*/ 173 w 364"/>
                <a:gd name="T65" fmla="*/ 121 h 124"/>
                <a:gd name="T66" fmla="*/ 149 w 364"/>
                <a:gd name="T67" fmla="*/ 115 h 124"/>
                <a:gd name="T68" fmla="*/ 124 w 364"/>
                <a:gd name="T69" fmla="*/ 108 h 124"/>
                <a:gd name="T70" fmla="*/ 99 w 364"/>
                <a:gd name="T71" fmla="*/ 102 h 124"/>
                <a:gd name="T72" fmla="*/ 76 w 364"/>
                <a:gd name="T73" fmla="*/ 98 h 124"/>
                <a:gd name="T74" fmla="*/ 54 w 364"/>
                <a:gd name="T75" fmla="*/ 94 h 124"/>
                <a:gd name="T76" fmla="*/ 33 w 364"/>
                <a:gd name="T77" fmla="*/ 91 h 124"/>
                <a:gd name="T78" fmla="*/ 11 w 364"/>
                <a:gd name="T79" fmla="*/ 88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64" h="124">
                  <a:moveTo>
                    <a:pt x="0" y="87"/>
                  </a:moveTo>
                  <a:lnTo>
                    <a:pt x="11" y="82"/>
                  </a:lnTo>
                  <a:lnTo>
                    <a:pt x="20" y="76"/>
                  </a:lnTo>
                  <a:lnTo>
                    <a:pt x="31" y="71"/>
                  </a:lnTo>
                  <a:lnTo>
                    <a:pt x="42" y="66"/>
                  </a:lnTo>
                  <a:lnTo>
                    <a:pt x="52" y="61"/>
                  </a:lnTo>
                  <a:lnTo>
                    <a:pt x="62" y="56"/>
                  </a:lnTo>
                  <a:lnTo>
                    <a:pt x="72" y="51"/>
                  </a:lnTo>
                  <a:lnTo>
                    <a:pt x="83" y="45"/>
                  </a:lnTo>
                  <a:lnTo>
                    <a:pt x="94" y="40"/>
                  </a:lnTo>
                  <a:lnTo>
                    <a:pt x="104" y="34"/>
                  </a:lnTo>
                  <a:lnTo>
                    <a:pt x="115" y="28"/>
                  </a:lnTo>
                  <a:lnTo>
                    <a:pt x="126" y="23"/>
                  </a:lnTo>
                  <a:lnTo>
                    <a:pt x="137" y="17"/>
                  </a:lnTo>
                  <a:lnTo>
                    <a:pt x="148" y="11"/>
                  </a:lnTo>
                  <a:lnTo>
                    <a:pt x="158" y="6"/>
                  </a:lnTo>
                  <a:lnTo>
                    <a:pt x="169" y="0"/>
                  </a:lnTo>
                  <a:lnTo>
                    <a:pt x="182" y="1"/>
                  </a:lnTo>
                  <a:lnTo>
                    <a:pt x="194" y="1"/>
                  </a:lnTo>
                  <a:lnTo>
                    <a:pt x="206" y="2"/>
                  </a:lnTo>
                  <a:lnTo>
                    <a:pt x="219" y="2"/>
                  </a:lnTo>
                  <a:lnTo>
                    <a:pt x="231" y="3"/>
                  </a:lnTo>
                  <a:lnTo>
                    <a:pt x="244" y="3"/>
                  </a:lnTo>
                  <a:lnTo>
                    <a:pt x="256" y="4"/>
                  </a:lnTo>
                  <a:lnTo>
                    <a:pt x="268" y="4"/>
                  </a:lnTo>
                  <a:lnTo>
                    <a:pt x="273" y="8"/>
                  </a:lnTo>
                  <a:lnTo>
                    <a:pt x="278" y="12"/>
                  </a:lnTo>
                  <a:lnTo>
                    <a:pt x="282" y="17"/>
                  </a:lnTo>
                  <a:lnTo>
                    <a:pt x="287" y="21"/>
                  </a:lnTo>
                  <a:lnTo>
                    <a:pt x="291" y="25"/>
                  </a:lnTo>
                  <a:lnTo>
                    <a:pt x="297" y="28"/>
                  </a:lnTo>
                  <a:lnTo>
                    <a:pt x="301" y="33"/>
                  </a:lnTo>
                  <a:lnTo>
                    <a:pt x="305" y="37"/>
                  </a:lnTo>
                  <a:lnTo>
                    <a:pt x="313" y="41"/>
                  </a:lnTo>
                  <a:lnTo>
                    <a:pt x="320" y="44"/>
                  </a:lnTo>
                  <a:lnTo>
                    <a:pt x="327" y="48"/>
                  </a:lnTo>
                  <a:lnTo>
                    <a:pt x="334" y="52"/>
                  </a:lnTo>
                  <a:lnTo>
                    <a:pt x="341" y="55"/>
                  </a:lnTo>
                  <a:lnTo>
                    <a:pt x="349" y="59"/>
                  </a:lnTo>
                  <a:lnTo>
                    <a:pt x="356" y="62"/>
                  </a:lnTo>
                  <a:lnTo>
                    <a:pt x="364" y="66"/>
                  </a:lnTo>
                  <a:lnTo>
                    <a:pt x="358" y="70"/>
                  </a:lnTo>
                  <a:lnTo>
                    <a:pt x="354" y="73"/>
                  </a:lnTo>
                  <a:lnTo>
                    <a:pt x="350" y="77"/>
                  </a:lnTo>
                  <a:lnTo>
                    <a:pt x="344" y="80"/>
                  </a:lnTo>
                  <a:lnTo>
                    <a:pt x="340" y="84"/>
                  </a:lnTo>
                  <a:lnTo>
                    <a:pt x="335" y="88"/>
                  </a:lnTo>
                  <a:lnTo>
                    <a:pt x="331" y="91"/>
                  </a:lnTo>
                  <a:lnTo>
                    <a:pt x="326" y="95"/>
                  </a:lnTo>
                  <a:lnTo>
                    <a:pt x="320" y="99"/>
                  </a:lnTo>
                  <a:lnTo>
                    <a:pt x="315" y="102"/>
                  </a:lnTo>
                  <a:lnTo>
                    <a:pt x="309" y="106"/>
                  </a:lnTo>
                  <a:lnTo>
                    <a:pt x="303" y="109"/>
                  </a:lnTo>
                  <a:lnTo>
                    <a:pt x="298" y="113"/>
                  </a:lnTo>
                  <a:lnTo>
                    <a:pt x="292" y="117"/>
                  </a:lnTo>
                  <a:lnTo>
                    <a:pt x="286" y="120"/>
                  </a:lnTo>
                  <a:lnTo>
                    <a:pt x="281" y="124"/>
                  </a:lnTo>
                  <a:lnTo>
                    <a:pt x="269" y="124"/>
                  </a:lnTo>
                  <a:lnTo>
                    <a:pt x="257" y="124"/>
                  </a:lnTo>
                  <a:lnTo>
                    <a:pt x="246" y="124"/>
                  </a:lnTo>
                  <a:lnTo>
                    <a:pt x="233" y="124"/>
                  </a:lnTo>
                  <a:lnTo>
                    <a:pt x="221" y="124"/>
                  </a:lnTo>
                  <a:lnTo>
                    <a:pt x="210" y="124"/>
                  </a:lnTo>
                  <a:lnTo>
                    <a:pt x="198" y="124"/>
                  </a:lnTo>
                  <a:lnTo>
                    <a:pt x="186" y="124"/>
                  </a:lnTo>
                  <a:lnTo>
                    <a:pt x="173" y="121"/>
                  </a:lnTo>
                  <a:lnTo>
                    <a:pt x="161" y="118"/>
                  </a:lnTo>
                  <a:lnTo>
                    <a:pt x="149" y="115"/>
                  </a:lnTo>
                  <a:lnTo>
                    <a:pt x="136" y="111"/>
                  </a:lnTo>
                  <a:lnTo>
                    <a:pt x="124" y="108"/>
                  </a:lnTo>
                  <a:lnTo>
                    <a:pt x="112" y="105"/>
                  </a:lnTo>
                  <a:lnTo>
                    <a:pt x="99" y="102"/>
                  </a:lnTo>
                  <a:lnTo>
                    <a:pt x="87" y="99"/>
                  </a:lnTo>
                  <a:lnTo>
                    <a:pt x="76" y="98"/>
                  </a:lnTo>
                  <a:lnTo>
                    <a:pt x="65" y="96"/>
                  </a:lnTo>
                  <a:lnTo>
                    <a:pt x="54" y="94"/>
                  </a:lnTo>
                  <a:lnTo>
                    <a:pt x="44" y="93"/>
                  </a:lnTo>
                  <a:lnTo>
                    <a:pt x="33" y="91"/>
                  </a:lnTo>
                  <a:lnTo>
                    <a:pt x="21" y="90"/>
                  </a:lnTo>
                  <a:lnTo>
                    <a:pt x="11" y="88"/>
                  </a:lnTo>
                  <a:lnTo>
                    <a:pt x="0" y="87"/>
                  </a:lnTo>
                  <a:close/>
                </a:path>
              </a:pathLst>
            </a:custGeom>
            <a:solidFill>
              <a:srgbClr val="E1AE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04" name="Freeform 303"/>
            <p:cNvSpPr>
              <a:spLocks/>
            </p:cNvSpPr>
            <p:nvPr/>
          </p:nvSpPr>
          <p:spPr bwMode="auto">
            <a:xfrm>
              <a:off x="2550" y="1234"/>
              <a:ext cx="330" cy="113"/>
            </a:xfrm>
            <a:custGeom>
              <a:avLst/>
              <a:gdLst>
                <a:gd name="T0" fmla="*/ 10 w 330"/>
                <a:gd name="T1" fmla="*/ 74 h 113"/>
                <a:gd name="T2" fmla="*/ 28 w 330"/>
                <a:gd name="T3" fmla="*/ 65 h 113"/>
                <a:gd name="T4" fmla="*/ 47 w 330"/>
                <a:gd name="T5" fmla="*/ 55 h 113"/>
                <a:gd name="T6" fmla="*/ 65 w 330"/>
                <a:gd name="T7" fmla="*/ 46 h 113"/>
                <a:gd name="T8" fmla="*/ 85 w 330"/>
                <a:gd name="T9" fmla="*/ 36 h 113"/>
                <a:gd name="T10" fmla="*/ 105 w 330"/>
                <a:gd name="T11" fmla="*/ 26 h 113"/>
                <a:gd name="T12" fmla="*/ 124 w 330"/>
                <a:gd name="T13" fmla="*/ 16 h 113"/>
                <a:gd name="T14" fmla="*/ 144 w 330"/>
                <a:gd name="T15" fmla="*/ 5 h 113"/>
                <a:gd name="T16" fmla="*/ 165 w 330"/>
                <a:gd name="T17" fmla="*/ 1 h 113"/>
                <a:gd name="T18" fmla="*/ 188 w 330"/>
                <a:gd name="T19" fmla="*/ 2 h 113"/>
                <a:gd name="T20" fmla="*/ 210 w 330"/>
                <a:gd name="T21" fmla="*/ 2 h 113"/>
                <a:gd name="T22" fmla="*/ 232 w 330"/>
                <a:gd name="T23" fmla="*/ 3 h 113"/>
                <a:gd name="T24" fmla="*/ 248 w 330"/>
                <a:gd name="T25" fmla="*/ 7 h 113"/>
                <a:gd name="T26" fmla="*/ 257 w 330"/>
                <a:gd name="T27" fmla="*/ 15 h 113"/>
                <a:gd name="T28" fmla="*/ 265 w 330"/>
                <a:gd name="T29" fmla="*/ 22 h 113"/>
                <a:gd name="T30" fmla="*/ 274 w 330"/>
                <a:gd name="T31" fmla="*/ 30 h 113"/>
                <a:gd name="T32" fmla="*/ 284 w 330"/>
                <a:gd name="T33" fmla="*/ 37 h 113"/>
                <a:gd name="T34" fmla="*/ 297 w 330"/>
                <a:gd name="T35" fmla="*/ 44 h 113"/>
                <a:gd name="T36" fmla="*/ 310 w 330"/>
                <a:gd name="T37" fmla="*/ 50 h 113"/>
                <a:gd name="T38" fmla="*/ 324 w 330"/>
                <a:gd name="T39" fmla="*/ 57 h 113"/>
                <a:gd name="T40" fmla="*/ 326 w 330"/>
                <a:gd name="T41" fmla="*/ 64 h 113"/>
                <a:gd name="T42" fmla="*/ 317 w 330"/>
                <a:gd name="T43" fmla="*/ 70 h 113"/>
                <a:gd name="T44" fmla="*/ 309 w 330"/>
                <a:gd name="T45" fmla="*/ 77 h 113"/>
                <a:gd name="T46" fmla="*/ 300 w 330"/>
                <a:gd name="T47" fmla="*/ 83 h 113"/>
                <a:gd name="T48" fmla="*/ 291 w 330"/>
                <a:gd name="T49" fmla="*/ 89 h 113"/>
                <a:gd name="T50" fmla="*/ 281 w 330"/>
                <a:gd name="T51" fmla="*/ 97 h 113"/>
                <a:gd name="T52" fmla="*/ 270 w 330"/>
                <a:gd name="T53" fmla="*/ 103 h 113"/>
                <a:gd name="T54" fmla="*/ 260 w 330"/>
                <a:gd name="T55" fmla="*/ 110 h 113"/>
                <a:gd name="T56" fmla="*/ 244 w 330"/>
                <a:gd name="T57" fmla="*/ 113 h 113"/>
                <a:gd name="T58" fmla="*/ 223 w 330"/>
                <a:gd name="T59" fmla="*/ 113 h 113"/>
                <a:gd name="T60" fmla="*/ 201 w 330"/>
                <a:gd name="T61" fmla="*/ 113 h 113"/>
                <a:gd name="T62" fmla="*/ 179 w 330"/>
                <a:gd name="T63" fmla="*/ 113 h 113"/>
                <a:gd name="T64" fmla="*/ 158 w 330"/>
                <a:gd name="T65" fmla="*/ 110 h 113"/>
                <a:gd name="T66" fmla="*/ 135 w 330"/>
                <a:gd name="T67" fmla="*/ 104 h 113"/>
                <a:gd name="T68" fmla="*/ 112 w 330"/>
                <a:gd name="T69" fmla="*/ 99 h 113"/>
                <a:gd name="T70" fmla="*/ 90 w 330"/>
                <a:gd name="T71" fmla="*/ 93 h 113"/>
                <a:gd name="T72" fmla="*/ 70 w 330"/>
                <a:gd name="T73" fmla="*/ 89 h 113"/>
                <a:gd name="T74" fmla="*/ 49 w 330"/>
                <a:gd name="T75" fmla="*/ 86 h 113"/>
                <a:gd name="T76" fmla="*/ 30 w 330"/>
                <a:gd name="T77" fmla="*/ 83 h 113"/>
                <a:gd name="T78" fmla="*/ 10 w 330"/>
                <a:gd name="T79" fmla="*/ 81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30" h="113">
                  <a:moveTo>
                    <a:pt x="0" y="79"/>
                  </a:moveTo>
                  <a:lnTo>
                    <a:pt x="10" y="74"/>
                  </a:lnTo>
                  <a:lnTo>
                    <a:pt x="19" y="69"/>
                  </a:lnTo>
                  <a:lnTo>
                    <a:pt x="28" y="65"/>
                  </a:lnTo>
                  <a:lnTo>
                    <a:pt x="38" y="61"/>
                  </a:lnTo>
                  <a:lnTo>
                    <a:pt x="47" y="55"/>
                  </a:lnTo>
                  <a:lnTo>
                    <a:pt x="57" y="51"/>
                  </a:lnTo>
                  <a:lnTo>
                    <a:pt x="65" y="46"/>
                  </a:lnTo>
                  <a:lnTo>
                    <a:pt x="75" y="41"/>
                  </a:lnTo>
                  <a:lnTo>
                    <a:pt x="85" y="36"/>
                  </a:lnTo>
                  <a:lnTo>
                    <a:pt x="95" y="31"/>
                  </a:lnTo>
                  <a:lnTo>
                    <a:pt x="105" y="26"/>
                  </a:lnTo>
                  <a:lnTo>
                    <a:pt x="114" y="21"/>
                  </a:lnTo>
                  <a:lnTo>
                    <a:pt x="124" y="16"/>
                  </a:lnTo>
                  <a:lnTo>
                    <a:pt x="134" y="11"/>
                  </a:lnTo>
                  <a:lnTo>
                    <a:pt x="144" y="5"/>
                  </a:lnTo>
                  <a:lnTo>
                    <a:pt x="153" y="0"/>
                  </a:lnTo>
                  <a:lnTo>
                    <a:pt x="165" y="1"/>
                  </a:lnTo>
                  <a:lnTo>
                    <a:pt x="176" y="1"/>
                  </a:lnTo>
                  <a:lnTo>
                    <a:pt x="188" y="2"/>
                  </a:lnTo>
                  <a:lnTo>
                    <a:pt x="199" y="2"/>
                  </a:lnTo>
                  <a:lnTo>
                    <a:pt x="210" y="2"/>
                  </a:lnTo>
                  <a:lnTo>
                    <a:pt x="222" y="3"/>
                  </a:lnTo>
                  <a:lnTo>
                    <a:pt x="232" y="3"/>
                  </a:lnTo>
                  <a:lnTo>
                    <a:pt x="244" y="4"/>
                  </a:lnTo>
                  <a:lnTo>
                    <a:pt x="248" y="7"/>
                  </a:lnTo>
                  <a:lnTo>
                    <a:pt x="252" y="12"/>
                  </a:lnTo>
                  <a:lnTo>
                    <a:pt x="257" y="15"/>
                  </a:lnTo>
                  <a:lnTo>
                    <a:pt x="261" y="19"/>
                  </a:lnTo>
                  <a:lnTo>
                    <a:pt x="265" y="22"/>
                  </a:lnTo>
                  <a:lnTo>
                    <a:pt x="269" y="27"/>
                  </a:lnTo>
                  <a:lnTo>
                    <a:pt x="274" y="30"/>
                  </a:lnTo>
                  <a:lnTo>
                    <a:pt x="278" y="34"/>
                  </a:lnTo>
                  <a:lnTo>
                    <a:pt x="284" y="37"/>
                  </a:lnTo>
                  <a:lnTo>
                    <a:pt x="291" y="40"/>
                  </a:lnTo>
                  <a:lnTo>
                    <a:pt x="297" y="44"/>
                  </a:lnTo>
                  <a:lnTo>
                    <a:pt x="303" y="47"/>
                  </a:lnTo>
                  <a:lnTo>
                    <a:pt x="310" y="50"/>
                  </a:lnTo>
                  <a:lnTo>
                    <a:pt x="316" y="53"/>
                  </a:lnTo>
                  <a:lnTo>
                    <a:pt x="324" y="57"/>
                  </a:lnTo>
                  <a:lnTo>
                    <a:pt x="330" y="61"/>
                  </a:lnTo>
                  <a:lnTo>
                    <a:pt x="326" y="64"/>
                  </a:lnTo>
                  <a:lnTo>
                    <a:pt x="321" y="67"/>
                  </a:lnTo>
                  <a:lnTo>
                    <a:pt x="317" y="70"/>
                  </a:lnTo>
                  <a:lnTo>
                    <a:pt x="313" y="73"/>
                  </a:lnTo>
                  <a:lnTo>
                    <a:pt x="309" y="77"/>
                  </a:lnTo>
                  <a:lnTo>
                    <a:pt x="304" y="80"/>
                  </a:lnTo>
                  <a:lnTo>
                    <a:pt x="300" y="83"/>
                  </a:lnTo>
                  <a:lnTo>
                    <a:pt x="296" y="86"/>
                  </a:lnTo>
                  <a:lnTo>
                    <a:pt x="291" y="89"/>
                  </a:lnTo>
                  <a:lnTo>
                    <a:pt x="285" y="93"/>
                  </a:lnTo>
                  <a:lnTo>
                    <a:pt x="281" y="97"/>
                  </a:lnTo>
                  <a:lnTo>
                    <a:pt x="276" y="100"/>
                  </a:lnTo>
                  <a:lnTo>
                    <a:pt x="270" y="103"/>
                  </a:lnTo>
                  <a:lnTo>
                    <a:pt x="265" y="106"/>
                  </a:lnTo>
                  <a:lnTo>
                    <a:pt x="260" y="110"/>
                  </a:lnTo>
                  <a:lnTo>
                    <a:pt x="254" y="113"/>
                  </a:lnTo>
                  <a:lnTo>
                    <a:pt x="244" y="113"/>
                  </a:lnTo>
                  <a:lnTo>
                    <a:pt x="233" y="113"/>
                  </a:lnTo>
                  <a:lnTo>
                    <a:pt x="223" y="113"/>
                  </a:lnTo>
                  <a:lnTo>
                    <a:pt x="212" y="113"/>
                  </a:lnTo>
                  <a:lnTo>
                    <a:pt x="201" y="113"/>
                  </a:lnTo>
                  <a:lnTo>
                    <a:pt x="191" y="113"/>
                  </a:lnTo>
                  <a:lnTo>
                    <a:pt x="179" y="113"/>
                  </a:lnTo>
                  <a:lnTo>
                    <a:pt x="168" y="113"/>
                  </a:lnTo>
                  <a:lnTo>
                    <a:pt x="158" y="110"/>
                  </a:lnTo>
                  <a:lnTo>
                    <a:pt x="146" y="107"/>
                  </a:lnTo>
                  <a:lnTo>
                    <a:pt x="135" y="104"/>
                  </a:lnTo>
                  <a:lnTo>
                    <a:pt x="124" y="101"/>
                  </a:lnTo>
                  <a:lnTo>
                    <a:pt x="112" y="99"/>
                  </a:lnTo>
                  <a:lnTo>
                    <a:pt x="101" y="96"/>
                  </a:lnTo>
                  <a:lnTo>
                    <a:pt x="90" y="93"/>
                  </a:lnTo>
                  <a:lnTo>
                    <a:pt x="79" y="90"/>
                  </a:lnTo>
                  <a:lnTo>
                    <a:pt x="70" y="89"/>
                  </a:lnTo>
                  <a:lnTo>
                    <a:pt x="59" y="87"/>
                  </a:lnTo>
                  <a:lnTo>
                    <a:pt x="49" y="86"/>
                  </a:lnTo>
                  <a:lnTo>
                    <a:pt x="40" y="85"/>
                  </a:lnTo>
                  <a:lnTo>
                    <a:pt x="30" y="83"/>
                  </a:lnTo>
                  <a:lnTo>
                    <a:pt x="20" y="82"/>
                  </a:lnTo>
                  <a:lnTo>
                    <a:pt x="10" y="81"/>
                  </a:lnTo>
                  <a:lnTo>
                    <a:pt x="0" y="79"/>
                  </a:lnTo>
                  <a:close/>
                </a:path>
              </a:pathLst>
            </a:custGeom>
            <a:solidFill>
              <a:srgbClr val="E3AA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05" name="Freeform 304"/>
            <p:cNvSpPr>
              <a:spLocks/>
            </p:cNvSpPr>
            <p:nvPr/>
          </p:nvSpPr>
          <p:spPr bwMode="auto">
            <a:xfrm>
              <a:off x="2573" y="1239"/>
              <a:ext cx="295" cy="101"/>
            </a:xfrm>
            <a:custGeom>
              <a:avLst/>
              <a:gdLst>
                <a:gd name="T0" fmla="*/ 0 w 295"/>
                <a:gd name="T1" fmla="*/ 72 h 101"/>
                <a:gd name="T2" fmla="*/ 67 w 295"/>
                <a:gd name="T3" fmla="*/ 38 h 101"/>
                <a:gd name="T4" fmla="*/ 137 w 295"/>
                <a:gd name="T5" fmla="*/ 0 h 101"/>
                <a:gd name="T6" fmla="*/ 218 w 295"/>
                <a:gd name="T7" fmla="*/ 4 h 101"/>
                <a:gd name="T8" fmla="*/ 248 w 295"/>
                <a:gd name="T9" fmla="*/ 31 h 101"/>
                <a:gd name="T10" fmla="*/ 295 w 295"/>
                <a:gd name="T11" fmla="*/ 55 h 101"/>
                <a:gd name="T12" fmla="*/ 265 w 295"/>
                <a:gd name="T13" fmla="*/ 78 h 101"/>
                <a:gd name="T14" fmla="*/ 228 w 295"/>
                <a:gd name="T15" fmla="*/ 101 h 101"/>
                <a:gd name="T16" fmla="*/ 151 w 295"/>
                <a:gd name="T17" fmla="*/ 101 h 101"/>
                <a:gd name="T18" fmla="*/ 70 w 295"/>
                <a:gd name="T19" fmla="*/ 81 h 101"/>
                <a:gd name="T20" fmla="*/ 0 w 295"/>
                <a:gd name="T21" fmla="*/ 72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95" h="101">
                  <a:moveTo>
                    <a:pt x="0" y="72"/>
                  </a:moveTo>
                  <a:lnTo>
                    <a:pt x="67" y="38"/>
                  </a:lnTo>
                  <a:lnTo>
                    <a:pt x="137" y="0"/>
                  </a:lnTo>
                  <a:lnTo>
                    <a:pt x="218" y="4"/>
                  </a:lnTo>
                  <a:lnTo>
                    <a:pt x="248" y="31"/>
                  </a:lnTo>
                  <a:lnTo>
                    <a:pt x="295" y="55"/>
                  </a:lnTo>
                  <a:lnTo>
                    <a:pt x="265" y="78"/>
                  </a:lnTo>
                  <a:lnTo>
                    <a:pt x="228" y="101"/>
                  </a:lnTo>
                  <a:lnTo>
                    <a:pt x="151" y="101"/>
                  </a:lnTo>
                  <a:lnTo>
                    <a:pt x="70" y="81"/>
                  </a:lnTo>
                  <a:lnTo>
                    <a:pt x="0" y="72"/>
                  </a:lnTo>
                  <a:close/>
                </a:path>
              </a:pathLst>
            </a:custGeom>
            <a:solidFill>
              <a:srgbClr val="E5A5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06" name="Freeform 305"/>
            <p:cNvSpPr>
              <a:spLocks/>
            </p:cNvSpPr>
            <p:nvPr/>
          </p:nvSpPr>
          <p:spPr bwMode="auto">
            <a:xfrm>
              <a:off x="2393" y="1440"/>
              <a:ext cx="596" cy="405"/>
            </a:xfrm>
            <a:custGeom>
              <a:avLst/>
              <a:gdLst>
                <a:gd name="T0" fmla="*/ 0 w 596"/>
                <a:gd name="T1" fmla="*/ 0 h 405"/>
                <a:gd name="T2" fmla="*/ 96 w 596"/>
                <a:gd name="T3" fmla="*/ 137 h 405"/>
                <a:gd name="T4" fmla="*/ 153 w 596"/>
                <a:gd name="T5" fmla="*/ 221 h 405"/>
                <a:gd name="T6" fmla="*/ 248 w 596"/>
                <a:gd name="T7" fmla="*/ 284 h 405"/>
                <a:gd name="T8" fmla="*/ 349 w 596"/>
                <a:gd name="T9" fmla="*/ 369 h 405"/>
                <a:gd name="T10" fmla="*/ 522 w 596"/>
                <a:gd name="T11" fmla="*/ 400 h 405"/>
                <a:gd name="T12" fmla="*/ 596 w 596"/>
                <a:gd name="T13" fmla="*/ 405 h 405"/>
                <a:gd name="T14" fmla="*/ 554 w 596"/>
                <a:gd name="T15" fmla="*/ 305 h 405"/>
                <a:gd name="T16" fmla="*/ 465 w 596"/>
                <a:gd name="T17" fmla="*/ 163 h 405"/>
                <a:gd name="T18" fmla="*/ 385 w 596"/>
                <a:gd name="T19" fmla="*/ 84 h 405"/>
                <a:gd name="T20" fmla="*/ 296 w 596"/>
                <a:gd name="T21" fmla="*/ 42 h 405"/>
                <a:gd name="T22" fmla="*/ 164 w 596"/>
                <a:gd name="T23" fmla="*/ 26 h 405"/>
                <a:gd name="T24" fmla="*/ 0 w 596"/>
                <a:gd name="T25" fmla="*/ 0 h 4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96" h="405">
                  <a:moveTo>
                    <a:pt x="0" y="0"/>
                  </a:moveTo>
                  <a:lnTo>
                    <a:pt x="96" y="137"/>
                  </a:lnTo>
                  <a:lnTo>
                    <a:pt x="153" y="221"/>
                  </a:lnTo>
                  <a:lnTo>
                    <a:pt x="248" y="284"/>
                  </a:lnTo>
                  <a:lnTo>
                    <a:pt x="349" y="369"/>
                  </a:lnTo>
                  <a:lnTo>
                    <a:pt x="522" y="400"/>
                  </a:lnTo>
                  <a:lnTo>
                    <a:pt x="596" y="405"/>
                  </a:lnTo>
                  <a:lnTo>
                    <a:pt x="554" y="305"/>
                  </a:lnTo>
                  <a:lnTo>
                    <a:pt x="465" y="163"/>
                  </a:lnTo>
                  <a:lnTo>
                    <a:pt x="385" y="84"/>
                  </a:lnTo>
                  <a:lnTo>
                    <a:pt x="296" y="42"/>
                  </a:lnTo>
                  <a:lnTo>
                    <a:pt x="164" y="2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9BA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07" name="Freeform 306"/>
            <p:cNvSpPr>
              <a:spLocks/>
            </p:cNvSpPr>
            <p:nvPr/>
          </p:nvSpPr>
          <p:spPr bwMode="auto">
            <a:xfrm>
              <a:off x="2415" y="1454"/>
              <a:ext cx="550" cy="375"/>
            </a:xfrm>
            <a:custGeom>
              <a:avLst/>
              <a:gdLst>
                <a:gd name="T0" fmla="*/ 11 w 550"/>
                <a:gd name="T1" fmla="*/ 16 h 375"/>
                <a:gd name="T2" fmla="*/ 33 w 550"/>
                <a:gd name="T3" fmla="*/ 48 h 375"/>
                <a:gd name="T4" fmla="*/ 56 w 550"/>
                <a:gd name="T5" fmla="*/ 80 h 375"/>
                <a:gd name="T6" fmla="*/ 77 w 550"/>
                <a:gd name="T7" fmla="*/ 112 h 375"/>
                <a:gd name="T8" fmla="*/ 95 w 550"/>
                <a:gd name="T9" fmla="*/ 137 h 375"/>
                <a:gd name="T10" fmla="*/ 108 w 550"/>
                <a:gd name="T11" fmla="*/ 156 h 375"/>
                <a:gd name="T12" fmla="*/ 122 w 550"/>
                <a:gd name="T13" fmla="*/ 175 h 375"/>
                <a:gd name="T14" fmla="*/ 134 w 550"/>
                <a:gd name="T15" fmla="*/ 195 h 375"/>
                <a:gd name="T16" fmla="*/ 152 w 550"/>
                <a:gd name="T17" fmla="*/ 212 h 375"/>
                <a:gd name="T18" fmla="*/ 175 w 550"/>
                <a:gd name="T19" fmla="*/ 226 h 375"/>
                <a:gd name="T20" fmla="*/ 196 w 550"/>
                <a:gd name="T21" fmla="*/ 241 h 375"/>
                <a:gd name="T22" fmla="*/ 218 w 550"/>
                <a:gd name="T23" fmla="*/ 256 h 375"/>
                <a:gd name="T24" fmla="*/ 241 w 550"/>
                <a:gd name="T25" fmla="*/ 273 h 375"/>
                <a:gd name="T26" fmla="*/ 264 w 550"/>
                <a:gd name="T27" fmla="*/ 292 h 375"/>
                <a:gd name="T28" fmla="*/ 286 w 550"/>
                <a:gd name="T29" fmla="*/ 312 h 375"/>
                <a:gd name="T30" fmla="*/ 310 w 550"/>
                <a:gd name="T31" fmla="*/ 331 h 375"/>
                <a:gd name="T32" fmla="*/ 342 w 550"/>
                <a:gd name="T33" fmla="*/ 344 h 375"/>
                <a:gd name="T34" fmla="*/ 382 w 550"/>
                <a:gd name="T35" fmla="*/ 352 h 375"/>
                <a:gd name="T36" fmla="*/ 421 w 550"/>
                <a:gd name="T37" fmla="*/ 359 h 375"/>
                <a:gd name="T38" fmla="*/ 462 w 550"/>
                <a:gd name="T39" fmla="*/ 367 h 375"/>
                <a:gd name="T40" fmla="*/ 490 w 550"/>
                <a:gd name="T41" fmla="*/ 371 h 375"/>
                <a:gd name="T42" fmla="*/ 507 w 550"/>
                <a:gd name="T43" fmla="*/ 372 h 375"/>
                <a:gd name="T44" fmla="*/ 524 w 550"/>
                <a:gd name="T45" fmla="*/ 373 h 375"/>
                <a:gd name="T46" fmla="*/ 541 w 550"/>
                <a:gd name="T47" fmla="*/ 374 h 375"/>
                <a:gd name="T48" fmla="*/ 545 w 550"/>
                <a:gd name="T49" fmla="*/ 364 h 375"/>
                <a:gd name="T50" fmla="*/ 535 w 550"/>
                <a:gd name="T51" fmla="*/ 340 h 375"/>
                <a:gd name="T52" fmla="*/ 526 w 550"/>
                <a:gd name="T53" fmla="*/ 317 h 375"/>
                <a:gd name="T54" fmla="*/ 516 w 550"/>
                <a:gd name="T55" fmla="*/ 295 h 375"/>
                <a:gd name="T56" fmla="*/ 501 w 550"/>
                <a:gd name="T57" fmla="*/ 266 h 375"/>
                <a:gd name="T58" fmla="*/ 480 w 550"/>
                <a:gd name="T59" fmla="*/ 233 h 375"/>
                <a:gd name="T60" fmla="*/ 460 w 550"/>
                <a:gd name="T61" fmla="*/ 201 h 375"/>
                <a:gd name="T62" fmla="*/ 438 w 550"/>
                <a:gd name="T63" fmla="*/ 168 h 375"/>
                <a:gd name="T64" fmla="*/ 419 w 550"/>
                <a:gd name="T65" fmla="*/ 143 h 375"/>
                <a:gd name="T66" fmla="*/ 401 w 550"/>
                <a:gd name="T67" fmla="*/ 124 h 375"/>
                <a:gd name="T68" fmla="*/ 383 w 550"/>
                <a:gd name="T69" fmla="*/ 105 h 375"/>
                <a:gd name="T70" fmla="*/ 365 w 550"/>
                <a:gd name="T71" fmla="*/ 87 h 375"/>
                <a:gd name="T72" fmla="*/ 345 w 550"/>
                <a:gd name="T73" fmla="*/ 73 h 375"/>
                <a:gd name="T74" fmla="*/ 325 w 550"/>
                <a:gd name="T75" fmla="*/ 64 h 375"/>
                <a:gd name="T76" fmla="*/ 303 w 550"/>
                <a:gd name="T77" fmla="*/ 54 h 375"/>
                <a:gd name="T78" fmla="*/ 283 w 550"/>
                <a:gd name="T79" fmla="*/ 45 h 375"/>
                <a:gd name="T80" fmla="*/ 258 w 550"/>
                <a:gd name="T81" fmla="*/ 37 h 375"/>
                <a:gd name="T82" fmla="*/ 227 w 550"/>
                <a:gd name="T83" fmla="*/ 34 h 375"/>
                <a:gd name="T84" fmla="*/ 197 w 550"/>
                <a:gd name="T85" fmla="*/ 31 h 375"/>
                <a:gd name="T86" fmla="*/ 166 w 550"/>
                <a:gd name="T87" fmla="*/ 27 h 375"/>
                <a:gd name="T88" fmla="*/ 132 w 550"/>
                <a:gd name="T89" fmla="*/ 21 h 375"/>
                <a:gd name="T90" fmla="*/ 95 w 550"/>
                <a:gd name="T91" fmla="*/ 16 h 375"/>
                <a:gd name="T92" fmla="*/ 57 w 550"/>
                <a:gd name="T93" fmla="*/ 10 h 375"/>
                <a:gd name="T94" fmla="*/ 20 w 550"/>
                <a:gd name="T95" fmla="*/ 3 h 3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50" h="375">
                  <a:moveTo>
                    <a:pt x="0" y="0"/>
                  </a:moveTo>
                  <a:lnTo>
                    <a:pt x="11" y="16"/>
                  </a:lnTo>
                  <a:lnTo>
                    <a:pt x="23" y="32"/>
                  </a:lnTo>
                  <a:lnTo>
                    <a:pt x="33" y="48"/>
                  </a:lnTo>
                  <a:lnTo>
                    <a:pt x="44" y="64"/>
                  </a:lnTo>
                  <a:lnTo>
                    <a:pt x="56" y="80"/>
                  </a:lnTo>
                  <a:lnTo>
                    <a:pt x="66" y="96"/>
                  </a:lnTo>
                  <a:lnTo>
                    <a:pt x="77" y="112"/>
                  </a:lnTo>
                  <a:lnTo>
                    <a:pt x="88" y="127"/>
                  </a:lnTo>
                  <a:lnTo>
                    <a:pt x="95" y="137"/>
                  </a:lnTo>
                  <a:lnTo>
                    <a:pt x="101" y="147"/>
                  </a:lnTo>
                  <a:lnTo>
                    <a:pt x="108" y="156"/>
                  </a:lnTo>
                  <a:lnTo>
                    <a:pt x="115" y="166"/>
                  </a:lnTo>
                  <a:lnTo>
                    <a:pt x="122" y="175"/>
                  </a:lnTo>
                  <a:lnTo>
                    <a:pt x="128" y="185"/>
                  </a:lnTo>
                  <a:lnTo>
                    <a:pt x="134" y="195"/>
                  </a:lnTo>
                  <a:lnTo>
                    <a:pt x="142" y="205"/>
                  </a:lnTo>
                  <a:lnTo>
                    <a:pt x="152" y="212"/>
                  </a:lnTo>
                  <a:lnTo>
                    <a:pt x="163" y="219"/>
                  </a:lnTo>
                  <a:lnTo>
                    <a:pt x="175" y="226"/>
                  </a:lnTo>
                  <a:lnTo>
                    <a:pt x="185" y="234"/>
                  </a:lnTo>
                  <a:lnTo>
                    <a:pt x="196" y="241"/>
                  </a:lnTo>
                  <a:lnTo>
                    <a:pt x="207" y="249"/>
                  </a:lnTo>
                  <a:lnTo>
                    <a:pt x="218" y="256"/>
                  </a:lnTo>
                  <a:lnTo>
                    <a:pt x="229" y="263"/>
                  </a:lnTo>
                  <a:lnTo>
                    <a:pt x="241" y="273"/>
                  </a:lnTo>
                  <a:lnTo>
                    <a:pt x="252" y="283"/>
                  </a:lnTo>
                  <a:lnTo>
                    <a:pt x="264" y="292"/>
                  </a:lnTo>
                  <a:lnTo>
                    <a:pt x="275" y="302"/>
                  </a:lnTo>
                  <a:lnTo>
                    <a:pt x="286" y="312"/>
                  </a:lnTo>
                  <a:lnTo>
                    <a:pt x="298" y="321"/>
                  </a:lnTo>
                  <a:lnTo>
                    <a:pt x="310" y="331"/>
                  </a:lnTo>
                  <a:lnTo>
                    <a:pt x="321" y="341"/>
                  </a:lnTo>
                  <a:lnTo>
                    <a:pt x="342" y="344"/>
                  </a:lnTo>
                  <a:lnTo>
                    <a:pt x="362" y="348"/>
                  </a:lnTo>
                  <a:lnTo>
                    <a:pt x="382" y="352"/>
                  </a:lnTo>
                  <a:lnTo>
                    <a:pt x="401" y="355"/>
                  </a:lnTo>
                  <a:lnTo>
                    <a:pt x="421" y="359"/>
                  </a:lnTo>
                  <a:lnTo>
                    <a:pt x="442" y="363"/>
                  </a:lnTo>
                  <a:lnTo>
                    <a:pt x="462" y="367"/>
                  </a:lnTo>
                  <a:lnTo>
                    <a:pt x="482" y="370"/>
                  </a:lnTo>
                  <a:lnTo>
                    <a:pt x="490" y="371"/>
                  </a:lnTo>
                  <a:lnTo>
                    <a:pt x="499" y="371"/>
                  </a:lnTo>
                  <a:lnTo>
                    <a:pt x="507" y="372"/>
                  </a:lnTo>
                  <a:lnTo>
                    <a:pt x="516" y="372"/>
                  </a:lnTo>
                  <a:lnTo>
                    <a:pt x="524" y="373"/>
                  </a:lnTo>
                  <a:lnTo>
                    <a:pt x="533" y="373"/>
                  </a:lnTo>
                  <a:lnTo>
                    <a:pt x="541" y="374"/>
                  </a:lnTo>
                  <a:lnTo>
                    <a:pt x="550" y="375"/>
                  </a:lnTo>
                  <a:lnTo>
                    <a:pt x="545" y="364"/>
                  </a:lnTo>
                  <a:lnTo>
                    <a:pt x="540" y="352"/>
                  </a:lnTo>
                  <a:lnTo>
                    <a:pt x="535" y="340"/>
                  </a:lnTo>
                  <a:lnTo>
                    <a:pt x="531" y="329"/>
                  </a:lnTo>
                  <a:lnTo>
                    <a:pt x="526" y="317"/>
                  </a:lnTo>
                  <a:lnTo>
                    <a:pt x="520" y="305"/>
                  </a:lnTo>
                  <a:lnTo>
                    <a:pt x="516" y="295"/>
                  </a:lnTo>
                  <a:lnTo>
                    <a:pt x="511" y="283"/>
                  </a:lnTo>
                  <a:lnTo>
                    <a:pt x="501" y="266"/>
                  </a:lnTo>
                  <a:lnTo>
                    <a:pt x="490" y="250"/>
                  </a:lnTo>
                  <a:lnTo>
                    <a:pt x="480" y="233"/>
                  </a:lnTo>
                  <a:lnTo>
                    <a:pt x="469" y="217"/>
                  </a:lnTo>
                  <a:lnTo>
                    <a:pt x="460" y="201"/>
                  </a:lnTo>
                  <a:lnTo>
                    <a:pt x="449" y="184"/>
                  </a:lnTo>
                  <a:lnTo>
                    <a:pt x="438" y="168"/>
                  </a:lnTo>
                  <a:lnTo>
                    <a:pt x="429" y="151"/>
                  </a:lnTo>
                  <a:lnTo>
                    <a:pt x="419" y="143"/>
                  </a:lnTo>
                  <a:lnTo>
                    <a:pt x="410" y="133"/>
                  </a:lnTo>
                  <a:lnTo>
                    <a:pt x="401" y="124"/>
                  </a:lnTo>
                  <a:lnTo>
                    <a:pt x="392" y="115"/>
                  </a:lnTo>
                  <a:lnTo>
                    <a:pt x="383" y="105"/>
                  </a:lnTo>
                  <a:lnTo>
                    <a:pt x="374" y="97"/>
                  </a:lnTo>
                  <a:lnTo>
                    <a:pt x="365" y="87"/>
                  </a:lnTo>
                  <a:lnTo>
                    <a:pt x="355" y="79"/>
                  </a:lnTo>
                  <a:lnTo>
                    <a:pt x="345" y="73"/>
                  </a:lnTo>
                  <a:lnTo>
                    <a:pt x="334" y="69"/>
                  </a:lnTo>
                  <a:lnTo>
                    <a:pt x="325" y="64"/>
                  </a:lnTo>
                  <a:lnTo>
                    <a:pt x="314" y="59"/>
                  </a:lnTo>
                  <a:lnTo>
                    <a:pt x="303" y="54"/>
                  </a:lnTo>
                  <a:lnTo>
                    <a:pt x="294" y="49"/>
                  </a:lnTo>
                  <a:lnTo>
                    <a:pt x="283" y="45"/>
                  </a:lnTo>
                  <a:lnTo>
                    <a:pt x="273" y="39"/>
                  </a:lnTo>
                  <a:lnTo>
                    <a:pt x="258" y="37"/>
                  </a:lnTo>
                  <a:lnTo>
                    <a:pt x="243" y="36"/>
                  </a:lnTo>
                  <a:lnTo>
                    <a:pt x="227" y="34"/>
                  </a:lnTo>
                  <a:lnTo>
                    <a:pt x="212" y="32"/>
                  </a:lnTo>
                  <a:lnTo>
                    <a:pt x="197" y="31"/>
                  </a:lnTo>
                  <a:lnTo>
                    <a:pt x="181" y="29"/>
                  </a:lnTo>
                  <a:lnTo>
                    <a:pt x="166" y="27"/>
                  </a:lnTo>
                  <a:lnTo>
                    <a:pt x="151" y="25"/>
                  </a:lnTo>
                  <a:lnTo>
                    <a:pt x="132" y="21"/>
                  </a:lnTo>
                  <a:lnTo>
                    <a:pt x="113" y="19"/>
                  </a:lnTo>
                  <a:lnTo>
                    <a:pt x="95" y="16"/>
                  </a:lnTo>
                  <a:lnTo>
                    <a:pt x="76" y="13"/>
                  </a:lnTo>
                  <a:lnTo>
                    <a:pt x="57" y="10"/>
                  </a:lnTo>
                  <a:lnTo>
                    <a:pt x="39" y="6"/>
                  </a:lnTo>
                  <a:lnTo>
                    <a:pt x="20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CB6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08" name="Freeform 307"/>
            <p:cNvSpPr>
              <a:spLocks/>
            </p:cNvSpPr>
            <p:nvPr/>
          </p:nvSpPr>
          <p:spPr bwMode="auto">
            <a:xfrm>
              <a:off x="2438" y="1469"/>
              <a:ext cx="503" cy="343"/>
            </a:xfrm>
            <a:custGeom>
              <a:avLst/>
              <a:gdLst>
                <a:gd name="T0" fmla="*/ 9 w 503"/>
                <a:gd name="T1" fmla="*/ 15 h 343"/>
                <a:gd name="T2" fmla="*/ 30 w 503"/>
                <a:gd name="T3" fmla="*/ 44 h 343"/>
                <a:gd name="T4" fmla="*/ 50 w 503"/>
                <a:gd name="T5" fmla="*/ 72 h 343"/>
                <a:gd name="T6" fmla="*/ 70 w 503"/>
                <a:gd name="T7" fmla="*/ 102 h 343"/>
                <a:gd name="T8" fmla="*/ 86 w 503"/>
                <a:gd name="T9" fmla="*/ 125 h 343"/>
                <a:gd name="T10" fmla="*/ 98 w 503"/>
                <a:gd name="T11" fmla="*/ 142 h 343"/>
                <a:gd name="T12" fmla="*/ 110 w 503"/>
                <a:gd name="T13" fmla="*/ 160 h 343"/>
                <a:gd name="T14" fmla="*/ 123 w 503"/>
                <a:gd name="T15" fmla="*/ 179 h 343"/>
                <a:gd name="T16" fmla="*/ 139 w 503"/>
                <a:gd name="T17" fmla="*/ 194 h 343"/>
                <a:gd name="T18" fmla="*/ 159 w 503"/>
                <a:gd name="T19" fmla="*/ 207 h 343"/>
                <a:gd name="T20" fmla="*/ 178 w 503"/>
                <a:gd name="T21" fmla="*/ 221 h 343"/>
                <a:gd name="T22" fmla="*/ 199 w 503"/>
                <a:gd name="T23" fmla="*/ 234 h 343"/>
                <a:gd name="T24" fmla="*/ 220 w 503"/>
                <a:gd name="T25" fmla="*/ 250 h 343"/>
                <a:gd name="T26" fmla="*/ 241 w 503"/>
                <a:gd name="T27" fmla="*/ 268 h 343"/>
                <a:gd name="T28" fmla="*/ 261 w 503"/>
                <a:gd name="T29" fmla="*/ 285 h 343"/>
                <a:gd name="T30" fmla="*/ 282 w 503"/>
                <a:gd name="T31" fmla="*/ 303 h 343"/>
                <a:gd name="T32" fmla="*/ 312 w 503"/>
                <a:gd name="T33" fmla="*/ 316 h 343"/>
                <a:gd name="T34" fmla="*/ 348 w 503"/>
                <a:gd name="T35" fmla="*/ 322 h 343"/>
                <a:gd name="T36" fmla="*/ 386 w 503"/>
                <a:gd name="T37" fmla="*/ 328 h 343"/>
                <a:gd name="T38" fmla="*/ 422 w 503"/>
                <a:gd name="T39" fmla="*/ 336 h 343"/>
                <a:gd name="T40" fmla="*/ 448 w 503"/>
                <a:gd name="T41" fmla="*/ 339 h 343"/>
                <a:gd name="T42" fmla="*/ 463 w 503"/>
                <a:gd name="T43" fmla="*/ 340 h 343"/>
                <a:gd name="T44" fmla="*/ 479 w 503"/>
                <a:gd name="T45" fmla="*/ 341 h 343"/>
                <a:gd name="T46" fmla="*/ 495 w 503"/>
                <a:gd name="T47" fmla="*/ 342 h 343"/>
                <a:gd name="T48" fmla="*/ 498 w 503"/>
                <a:gd name="T49" fmla="*/ 333 h 343"/>
                <a:gd name="T50" fmla="*/ 490 w 503"/>
                <a:gd name="T51" fmla="*/ 311 h 343"/>
                <a:gd name="T52" fmla="*/ 480 w 503"/>
                <a:gd name="T53" fmla="*/ 290 h 343"/>
                <a:gd name="T54" fmla="*/ 472 w 503"/>
                <a:gd name="T55" fmla="*/ 269 h 343"/>
                <a:gd name="T56" fmla="*/ 458 w 503"/>
                <a:gd name="T57" fmla="*/ 243 h 343"/>
                <a:gd name="T58" fmla="*/ 439 w 503"/>
                <a:gd name="T59" fmla="*/ 214 h 343"/>
                <a:gd name="T60" fmla="*/ 420 w 503"/>
                <a:gd name="T61" fmla="*/ 184 h 343"/>
                <a:gd name="T62" fmla="*/ 400 w 503"/>
                <a:gd name="T63" fmla="*/ 153 h 343"/>
                <a:gd name="T64" fmla="*/ 383 w 503"/>
                <a:gd name="T65" fmla="*/ 130 h 343"/>
                <a:gd name="T66" fmla="*/ 366 w 503"/>
                <a:gd name="T67" fmla="*/ 114 h 343"/>
                <a:gd name="T68" fmla="*/ 349 w 503"/>
                <a:gd name="T69" fmla="*/ 97 h 343"/>
                <a:gd name="T70" fmla="*/ 332 w 503"/>
                <a:gd name="T71" fmla="*/ 80 h 343"/>
                <a:gd name="T72" fmla="*/ 315 w 503"/>
                <a:gd name="T73" fmla="*/ 67 h 343"/>
                <a:gd name="T74" fmla="*/ 296 w 503"/>
                <a:gd name="T75" fmla="*/ 58 h 343"/>
                <a:gd name="T76" fmla="*/ 277 w 503"/>
                <a:gd name="T77" fmla="*/ 49 h 343"/>
                <a:gd name="T78" fmla="*/ 258 w 503"/>
                <a:gd name="T79" fmla="*/ 40 h 343"/>
                <a:gd name="T80" fmla="*/ 235 w 503"/>
                <a:gd name="T81" fmla="*/ 34 h 343"/>
                <a:gd name="T82" fmla="*/ 207 w 503"/>
                <a:gd name="T83" fmla="*/ 31 h 343"/>
                <a:gd name="T84" fmla="*/ 179 w 503"/>
                <a:gd name="T85" fmla="*/ 28 h 343"/>
                <a:gd name="T86" fmla="*/ 152 w 503"/>
                <a:gd name="T87" fmla="*/ 24 h 343"/>
                <a:gd name="T88" fmla="*/ 120 w 503"/>
                <a:gd name="T89" fmla="*/ 20 h 343"/>
                <a:gd name="T90" fmla="*/ 86 w 503"/>
                <a:gd name="T91" fmla="*/ 14 h 343"/>
                <a:gd name="T92" fmla="*/ 52 w 503"/>
                <a:gd name="T93" fmla="*/ 8 h 343"/>
                <a:gd name="T94" fmla="*/ 17 w 503"/>
                <a:gd name="T95" fmla="*/ 3 h 3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03" h="343">
                  <a:moveTo>
                    <a:pt x="0" y="0"/>
                  </a:moveTo>
                  <a:lnTo>
                    <a:pt x="9" y="15"/>
                  </a:lnTo>
                  <a:lnTo>
                    <a:pt x="20" y="30"/>
                  </a:lnTo>
                  <a:lnTo>
                    <a:pt x="30" y="44"/>
                  </a:lnTo>
                  <a:lnTo>
                    <a:pt x="40" y="58"/>
                  </a:lnTo>
                  <a:lnTo>
                    <a:pt x="50" y="72"/>
                  </a:lnTo>
                  <a:lnTo>
                    <a:pt x="59" y="87"/>
                  </a:lnTo>
                  <a:lnTo>
                    <a:pt x="70" y="102"/>
                  </a:lnTo>
                  <a:lnTo>
                    <a:pt x="79" y="116"/>
                  </a:lnTo>
                  <a:lnTo>
                    <a:pt x="86" y="125"/>
                  </a:lnTo>
                  <a:lnTo>
                    <a:pt x="92" y="134"/>
                  </a:lnTo>
                  <a:lnTo>
                    <a:pt x="98" y="142"/>
                  </a:lnTo>
                  <a:lnTo>
                    <a:pt x="104" y="152"/>
                  </a:lnTo>
                  <a:lnTo>
                    <a:pt x="110" y="160"/>
                  </a:lnTo>
                  <a:lnTo>
                    <a:pt x="117" y="170"/>
                  </a:lnTo>
                  <a:lnTo>
                    <a:pt x="123" y="179"/>
                  </a:lnTo>
                  <a:lnTo>
                    <a:pt x="128" y="187"/>
                  </a:lnTo>
                  <a:lnTo>
                    <a:pt x="139" y="194"/>
                  </a:lnTo>
                  <a:lnTo>
                    <a:pt x="149" y="201"/>
                  </a:lnTo>
                  <a:lnTo>
                    <a:pt x="159" y="207"/>
                  </a:lnTo>
                  <a:lnTo>
                    <a:pt x="169" y="214"/>
                  </a:lnTo>
                  <a:lnTo>
                    <a:pt x="178" y="221"/>
                  </a:lnTo>
                  <a:lnTo>
                    <a:pt x="189" y="227"/>
                  </a:lnTo>
                  <a:lnTo>
                    <a:pt x="199" y="234"/>
                  </a:lnTo>
                  <a:lnTo>
                    <a:pt x="209" y="241"/>
                  </a:lnTo>
                  <a:lnTo>
                    <a:pt x="220" y="250"/>
                  </a:lnTo>
                  <a:lnTo>
                    <a:pt x="230" y="258"/>
                  </a:lnTo>
                  <a:lnTo>
                    <a:pt x="241" y="268"/>
                  </a:lnTo>
                  <a:lnTo>
                    <a:pt x="251" y="276"/>
                  </a:lnTo>
                  <a:lnTo>
                    <a:pt x="261" y="285"/>
                  </a:lnTo>
                  <a:lnTo>
                    <a:pt x="272" y="294"/>
                  </a:lnTo>
                  <a:lnTo>
                    <a:pt x="282" y="303"/>
                  </a:lnTo>
                  <a:lnTo>
                    <a:pt x="293" y="312"/>
                  </a:lnTo>
                  <a:lnTo>
                    <a:pt x="312" y="316"/>
                  </a:lnTo>
                  <a:lnTo>
                    <a:pt x="330" y="319"/>
                  </a:lnTo>
                  <a:lnTo>
                    <a:pt x="348" y="322"/>
                  </a:lnTo>
                  <a:lnTo>
                    <a:pt x="366" y="325"/>
                  </a:lnTo>
                  <a:lnTo>
                    <a:pt x="386" y="328"/>
                  </a:lnTo>
                  <a:lnTo>
                    <a:pt x="404" y="332"/>
                  </a:lnTo>
                  <a:lnTo>
                    <a:pt x="422" y="336"/>
                  </a:lnTo>
                  <a:lnTo>
                    <a:pt x="441" y="339"/>
                  </a:lnTo>
                  <a:lnTo>
                    <a:pt x="448" y="339"/>
                  </a:lnTo>
                  <a:lnTo>
                    <a:pt x="456" y="340"/>
                  </a:lnTo>
                  <a:lnTo>
                    <a:pt x="463" y="340"/>
                  </a:lnTo>
                  <a:lnTo>
                    <a:pt x="472" y="341"/>
                  </a:lnTo>
                  <a:lnTo>
                    <a:pt x="479" y="341"/>
                  </a:lnTo>
                  <a:lnTo>
                    <a:pt x="487" y="342"/>
                  </a:lnTo>
                  <a:lnTo>
                    <a:pt x="495" y="342"/>
                  </a:lnTo>
                  <a:lnTo>
                    <a:pt x="503" y="343"/>
                  </a:lnTo>
                  <a:lnTo>
                    <a:pt x="498" y="333"/>
                  </a:lnTo>
                  <a:lnTo>
                    <a:pt x="494" y="322"/>
                  </a:lnTo>
                  <a:lnTo>
                    <a:pt x="490" y="311"/>
                  </a:lnTo>
                  <a:lnTo>
                    <a:pt x="484" y="301"/>
                  </a:lnTo>
                  <a:lnTo>
                    <a:pt x="480" y="290"/>
                  </a:lnTo>
                  <a:lnTo>
                    <a:pt x="476" y="280"/>
                  </a:lnTo>
                  <a:lnTo>
                    <a:pt x="472" y="269"/>
                  </a:lnTo>
                  <a:lnTo>
                    <a:pt x="467" y="258"/>
                  </a:lnTo>
                  <a:lnTo>
                    <a:pt x="458" y="243"/>
                  </a:lnTo>
                  <a:lnTo>
                    <a:pt x="448" y="228"/>
                  </a:lnTo>
                  <a:lnTo>
                    <a:pt x="439" y="214"/>
                  </a:lnTo>
                  <a:lnTo>
                    <a:pt x="429" y="199"/>
                  </a:lnTo>
                  <a:lnTo>
                    <a:pt x="420" y="184"/>
                  </a:lnTo>
                  <a:lnTo>
                    <a:pt x="410" y="168"/>
                  </a:lnTo>
                  <a:lnTo>
                    <a:pt x="400" y="153"/>
                  </a:lnTo>
                  <a:lnTo>
                    <a:pt x="391" y="138"/>
                  </a:lnTo>
                  <a:lnTo>
                    <a:pt x="383" y="130"/>
                  </a:lnTo>
                  <a:lnTo>
                    <a:pt x="375" y="122"/>
                  </a:lnTo>
                  <a:lnTo>
                    <a:pt x="366" y="114"/>
                  </a:lnTo>
                  <a:lnTo>
                    <a:pt x="358" y="105"/>
                  </a:lnTo>
                  <a:lnTo>
                    <a:pt x="349" y="97"/>
                  </a:lnTo>
                  <a:lnTo>
                    <a:pt x="341" y="88"/>
                  </a:lnTo>
                  <a:lnTo>
                    <a:pt x="332" y="80"/>
                  </a:lnTo>
                  <a:lnTo>
                    <a:pt x="325" y="71"/>
                  </a:lnTo>
                  <a:lnTo>
                    <a:pt x="315" y="67"/>
                  </a:lnTo>
                  <a:lnTo>
                    <a:pt x="306" y="63"/>
                  </a:lnTo>
                  <a:lnTo>
                    <a:pt x="296" y="58"/>
                  </a:lnTo>
                  <a:lnTo>
                    <a:pt x="287" y="54"/>
                  </a:lnTo>
                  <a:lnTo>
                    <a:pt x="277" y="49"/>
                  </a:lnTo>
                  <a:lnTo>
                    <a:pt x="268" y="45"/>
                  </a:lnTo>
                  <a:lnTo>
                    <a:pt x="258" y="40"/>
                  </a:lnTo>
                  <a:lnTo>
                    <a:pt x="248" y="36"/>
                  </a:lnTo>
                  <a:lnTo>
                    <a:pt x="235" y="34"/>
                  </a:lnTo>
                  <a:lnTo>
                    <a:pt x="221" y="33"/>
                  </a:lnTo>
                  <a:lnTo>
                    <a:pt x="207" y="31"/>
                  </a:lnTo>
                  <a:lnTo>
                    <a:pt x="193" y="30"/>
                  </a:lnTo>
                  <a:lnTo>
                    <a:pt x="179" y="28"/>
                  </a:lnTo>
                  <a:lnTo>
                    <a:pt x="166" y="25"/>
                  </a:lnTo>
                  <a:lnTo>
                    <a:pt x="152" y="24"/>
                  </a:lnTo>
                  <a:lnTo>
                    <a:pt x="138" y="22"/>
                  </a:lnTo>
                  <a:lnTo>
                    <a:pt x="120" y="20"/>
                  </a:lnTo>
                  <a:lnTo>
                    <a:pt x="103" y="17"/>
                  </a:lnTo>
                  <a:lnTo>
                    <a:pt x="86" y="14"/>
                  </a:lnTo>
                  <a:lnTo>
                    <a:pt x="69" y="12"/>
                  </a:lnTo>
                  <a:lnTo>
                    <a:pt x="52" y="8"/>
                  </a:lnTo>
                  <a:lnTo>
                    <a:pt x="34" y="6"/>
                  </a:lnTo>
                  <a:lnTo>
                    <a:pt x="17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EB28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09" name="Freeform 308"/>
            <p:cNvSpPr>
              <a:spLocks/>
            </p:cNvSpPr>
            <p:nvPr/>
          </p:nvSpPr>
          <p:spPr bwMode="auto">
            <a:xfrm>
              <a:off x="2460" y="1484"/>
              <a:ext cx="456" cy="311"/>
            </a:xfrm>
            <a:custGeom>
              <a:avLst/>
              <a:gdLst>
                <a:gd name="T0" fmla="*/ 9 w 456"/>
                <a:gd name="T1" fmla="*/ 14 h 311"/>
                <a:gd name="T2" fmla="*/ 27 w 456"/>
                <a:gd name="T3" fmla="*/ 39 h 311"/>
                <a:gd name="T4" fmla="*/ 45 w 456"/>
                <a:gd name="T5" fmla="*/ 66 h 311"/>
                <a:gd name="T6" fmla="*/ 63 w 456"/>
                <a:gd name="T7" fmla="*/ 92 h 311"/>
                <a:gd name="T8" fmla="*/ 78 w 456"/>
                <a:gd name="T9" fmla="*/ 114 h 311"/>
                <a:gd name="T10" fmla="*/ 89 w 456"/>
                <a:gd name="T11" fmla="*/ 130 h 311"/>
                <a:gd name="T12" fmla="*/ 100 w 456"/>
                <a:gd name="T13" fmla="*/ 145 h 311"/>
                <a:gd name="T14" fmla="*/ 112 w 456"/>
                <a:gd name="T15" fmla="*/ 161 h 311"/>
                <a:gd name="T16" fmla="*/ 126 w 456"/>
                <a:gd name="T17" fmla="*/ 176 h 311"/>
                <a:gd name="T18" fmla="*/ 145 w 456"/>
                <a:gd name="T19" fmla="*/ 188 h 311"/>
                <a:gd name="T20" fmla="*/ 163 w 456"/>
                <a:gd name="T21" fmla="*/ 201 h 311"/>
                <a:gd name="T22" fmla="*/ 181 w 456"/>
                <a:gd name="T23" fmla="*/ 212 h 311"/>
                <a:gd name="T24" fmla="*/ 199 w 456"/>
                <a:gd name="T25" fmla="*/ 226 h 311"/>
                <a:gd name="T26" fmla="*/ 218 w 456"/>
                <a:gd name="T27" fmla="*/ 243 h 311"/>
                <a:gd name="T28" fmla="*/ 238 w 456"/>
                <a:gd name="T29" fmla="*/ 259 h 311"/>
                <a:gd name="T30" fmla="*/ 257 w 456"/>
                <a:gd name="T31" fmla="*/ 275 h 311"/>
                <a:gd name="T32" fmla="*/ 283 w 456"/>
                <a:gd name="T33" fmla="*/ 286 h 311"/>
                <a:gd name="T34" fmla="*/ 317 w 456"/>
                <a:gd name="T35" fmla="*/ 292 h 311"/>
                <a:gd name="T36" fmla="*/ 350 w 456"/>
                <a:gd name="T37" fmla="*/ 299 h 311"/>
                <a:gd name="T38" fmla="*/ 383 w 456"/>
                <a:gd name="T39" fmla="*/ 305 h 311"/>
                <a:gd name="T40" fmla="*/ 407 w 456"/>
                <a:gd name="T41" fmla="*/ 308 h 311"/>
                <a:gd name="T42" fmla="*/ 421 w 456"/>
                <a:gd name="T43" fmla="*/ 309 h 311"/>
                <a:gd name="T44" fmla="*/ 435 w 456"/>
                <a:gd name="T45" fmla="*/ 310 h 311"/>
                <a:gd name="T46" fmla="*/ 450 w 456"/>
                <a:gd name="T47" fmla="*/ 311 h 311"/>
                <a:gd name="T48" fmla="*/ 453 w 456"/>
                <a:gd name="T49" fmla="*/ 302 h 311"/>
                <a:gd name="T50" fmla="*/ 444 w 456"/>
                <a:gd name="T51" fmla="*/ 283 h 311"/>
                <a:gd name="T52" fmla="*/ 436 w 456"/>
                <a:gd name="T53" fmla="*/ 263 h 311"/>
                <a:gd name="T54" fmla="*/ 428 w 456"/>
                <a:gd name="T55" fmla="*/ 244 h 311"/>
                <a:gd name="T56" fmla="*/ 416 w 456"/>
                <a:gd name="T57" fmla="*/ 221 h 311"/>
                <a:gd name="T58" fmla="*/ 399 w 456"/>
                <a:gd name="T59" fmla="*/ 193 h 311"/>
                <a:gd name="T60" fmla="*/ 382 w 456"/>
                <a:gd name="T61" fmla="*/ 167 h 311"/>
                <a:gd name="T62" fmla="*/ 364 w 456"/>
                <a:gd name="T63" fmla="*/ 139 h 311"/>
                <a:gd name="T64" fmla="*/ 348 w 456"/>
                <a:gd name="T65" fmla="*/ 118 h 311"/>
                <a:gd name="T66" fmla="*/ 333 w 456"/>
                <a:gd name="T67" fmla="*/ 103 h 311"/>
                <a:gd name="T68" fmla="*/ 318 w 456"/>
                <a:gd name="T69" fmla="*/ 88 h 311"/>
                <a:gd name="T70" fmla="*/ 302 w 456"/>
                <a:gd name="T71" fmla="*/ 72 h 311"/>
                <a:gd name="T72" fmla="*/ 286 w 456"/>
                <a:gd name="T73" fmla="*/ 60 h 311"/>
                <a:gd name="T74" fmla="*/ 269 w 456"/>
                <a:gd name="T75" fmla="*/ 53 h 311"/>
                <a:gd name="T76" fmla="*/ 252 w 456"/>
                <a:gd name="T77" fmla="*/ 44 h 311"/>
                <a:gd name="T78" fmla="*/ 235 w 456"/>
                <a:gd name="T79" fmla="*/ 36 h 311"/>
                <a:gd name="T80" fmla="*/ 214 w 456"/>
                <a:gd name="T81" fmla="*/ 31 h 311"/>
                <a:gd name="T82" fmla="*/ 188 w 456"/>
                <a:gd name="T83" fmla="*/ 27 h 311"/>
                <a:gd name="T84" fmla="*/ 163 w 456"/>
                <a:gd name="T85" fmla="*/ 25 h 311"/>
                <a:gd name="T86" fmla="*/ 137 w 456"/>
                <a:gd name="T87" fmla="*/ 22 h 311"/>
                <a:gd name="T88" fmla="*/ 110 w 456"/>
                <a:gd name="T89" fmla="*/ 18 h 311"/>
                <a:gd name="T90" fmla="*/ 78 w 456"/>
                <a:gd name="T91" fmla="*/ 13 h 311"/>
                <a:gd name="T92" fmla="*/ 47 w 456"/>
                <a:gd name="T93" fmla="*/ 7 h 311"/>
                <a:gd name="T94" fmla="*/ 15 w 456"/>
                <a:gd name="T95" fmla="*/ 3 h 3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56" h="311">
                  <a:moveTo>
                    <a:pt x="0" y="0"/>
                  </a:moveTo>
                  <a:lnTo>
                    <a:pt x="9" y="14"/>
                  </a:lnTo>
                  <a:lnTo>
                    <a:pt x="18" y="26"/>
                  </a:lnTo>
                  <a:lnTo>
                    <a:pt x="27" y="39"/>
                  </a:lnTo>
                  <a:lnTo>
                    <a:pt x="36" y="53"/>
                  </a:lnTo>
                  <a:lnTo>
                    <a:pt x="45" y="66"/>
                  </a:lnTo>
                  <a:lnTo>
                    <a:pt x="54" y="78"/>
                  </a:lnTo>
                  <a:lnTo>
                    <a:pt x="63" y="92"/>
                  </a:lnTo>
                  <a:lnTo>
                    <a:pt x="72" y="105"/>
                  </a:lnTo>
                  <a:lnTo>
                    <a:pt x="78" y="114"/>
                  </a:lnTo>
                  <a:lnTo>
                    <a:pt x="83" y="121"/>
                  </a:lnTo>
                  <a:lnTo>
                    <a:pt x="89" y="130"/>
                  </a:lnTo>
                  <a:lnTo>
                    <a:pt x="95" y="138"/>
                  </a:lnTo>
                  <a:lnTo>
                    <a:pt x="100" y="145"/>
                  </a:lnTo>
                  <a:lnTo>
                    <a:pt x="105" y="154"/>
                  </a:lnTo>
                  <a:lnTo>
                    <a:pt x="112" y="161"/>
                  </a:lnTo>
                  <a:lnTo>
                    <a:pt x="117" y="170"/>
                  </a:lnTo>
                  <a:lnTo>
                    <a:pt x="126" y="176"/>
                  </a:lnTo>
                  <a:lnTo>
                    <a:pt x="135" y="182"/>
                  </a:lnTo>
                  <a:lnTo>
                    <a:pt x="145" y="188"/>
                  </a:lnTo>
                  <a:lnTo>
                    <a:pt x="153" y="194"/>
                  </a:lnTo>
                  <a:lnTo>
                    <a:pt x="163" y="201"/>
                  </a:lnTo>
                  <a:lnTo>
                    <a:pt x="171" y="206"/>
                  </a:lnTo>
                  <a:lnTo>
                    <a:pt x="181" y="212"/>
                  </a:lnTo>
                  <a:lnTo>
                    <a:pt x="189" y="219"/>
                  </a:lnTo>
                  <a:lnTo>
                    <a:pt x="199" y="226"/>
                  </a:lnTo>
                  <a:lnTo>
                    <a:pt x="208" y="235"/>
                  </a:lnTo>
                  <a:lnTo>
                    <a:pt x="218" y="243"/>
                  </a:lnTo>
                  <a:lnTo>
                    <a:pt x="228" y="251"/>
                  </a:lnTo>
                  <a:lnTo>
                    <a:pt x="238" y="259"/>
                  </a:lnTo>
                  <a:lnTo>
                    <a:pt x="248" y="267"/>
                  </a:lnTo>
                  <a:lnTo>
                    <a:pt x="257" y="275"/>
                  </a:lnTo>
                  <a:lnTo>
                    <a:pt x="267" y="284"/>
                  </a:lnTo>
                  <a:lnTo>
                    <a:pt x="283" y="286"/>
                  </a:lnTo>
                  <a:lnTo>
                    <a:pt x="300" y="289"/>
                  </a:lnTo>
                  <a:lnTo>
                    <a:pt x="317" y="292"/>
                  </a:lnTo>
                  <a:lnTo>
                    <a:pt x="333" y="295"/>
                  </a:lnTo>
                  <a:lnTo>
                    <a:pt x="350" y="299"/>
                  </a:lnTo>
                  <a:lnTo>
                    <a:pt x="367" y="302"/>
                  </a:lnTo>
                  <a:lnTo>
                    <a:pt x="383" y="305"/>
                  </a:lnTo>
                  <a:lnTo>
                    <a:pt x="400" y="307"/>
                  </a:lnTo>
                  <a:lnTo>
                    <a:pt x="407" y="308"/>
                  </a:lnTo>
                  <a:lnTo>
                    <a:pt x="414" y="308"/>
                  </a:lnTo>
                  <a:lnTo>
                    <a:pt x="421" y="309"/>
                  </a:lnTo>
                  <a:lnTo>
                    <a:pt x="428" y="309"/>
                  </a:lnTo>
                  <a:lnTo>
                    <a:pt x="435" y="310"/>
                  </a:lnTo>
                  <a:lnTo>
                    <a:pt x="442" y="310"/>
                  </a:lnTo>
                  <a:lnTo>
                    <a:pt x="450" y="311"/>
                  </a:lnTo>
                  <a:lnTo>
                    <a:pt x="456" y="311"/>
                  </a:lnTo>
                  <a:lnTo>
                    <a:pt x="453" y="302"/>
                  </a:lnTo>
                  <a:lnTo>
                    <a:pt x="449" y="292"/>
                  </a:lnTo>
                  <a:lnTo>
                    <a:pt x="444" y="283"/>
                  </a:lnTo>
                  <a:lnTo>
                    <a:pt x="440" y="273"/>
                  </a:lnTo>
                  <a:lnTo>
                    <a:pt x="436" y="263"/>
                  </a:lnTo>
                  <a:lnTo>
                    <a:pt x="433" y="254"/>
                  </a:lnTo>
                  <a:lnTo>
                    <a:pt x="428" y="244"/>
                  </a:lnTo>
                  <a:lnTo>
                    <a:pt x="424" y="235"/>
                  </a:lnTo>
                  <a:lnTo>
                    <a:pt x="416" y="221"/>
                  </a:lnTo>
                  <a:lnTo>
                    <a:pt x="407" y="207"/>
                  </a:lnTo>
                  <a:lnTo>
                    <a:pt x="399" y="193"/>
                  </a:lnTo>
                  <a:lnTo>
                    <a:pt x="390" y="181"/>
                  </a:lnTo>
                  <a:lnTo>
                    <a:pt x="382" y="167"/>
                  </a:lnTo>
                  <a:lnTo>
                    <a:pt x="372" y="153"/>
                  </a:lnTo>
                  <a:lnTo>
                    <a:pt x="364" y="139"/>
                  </a:lnTo>
                  <a:lnTo>
                    <a:pt x="355" y="125"/>
                  </a:lnTo>
                  <a:lnTo>
                    <a:pt x="348" y="118"/>
                  </a:lnTo>
                  <a:lnTo>
                    <a:pt x="340" y="110"/>
                  </a:lnTo>
                  <a:lnTo>
                    <a:pt x="333" y="103"/>
                  </a:lnTo>
                  <a:lnTo>
                    <a:pt x="325" y="96"/>
                  </a:lnTo>
                  <a:lnTo>
                    <a:pt x="318" y="88"/>
                  </a:lnTo>
                  <a:lnTo>
                    <a:pt x="310" y="80"/>
                  </a:lnTo>
                  <a:lnTo>
                    <a:pt x="302" y="72"/>
                  </a:lnTo>
                  <a:lnTo>
                    <a:pt x="295" y="65"/>
                  </a:lnTo>
                  <a:lnTo>
                    <a:pt x="286" y="60"/>
                  </a:lnTo>
                  <a:lnTo>
                    <a:pt x="278" y="57"/>
                  </a:lnTo>
                  <a:lnTo>
                    <a:pt x="269" y="53"/>
                  </a:lnTo>
                  <a:lnTo>
                    <a:pt x="260" y="49"/>
                  </a:lnTo>
                  <a:lnTo>
                    <a:pt x="252" y="44"/>
                  </a:lnTo>
                  <a:lnTo>
                    <a:pt x="243" y="40"/>
                  </a:lnTo>
                  <a:lnTo>
                    <a:pt x="235" y="36"/>
                  </a:lnTo>
                  <a:lnTo>
                    <a:pt x="226" y="33"/>
                  </a:lnTo>
                  <a:lnTo>
                    <a:pt x="214" y="31"/>
                  </a:lnTo>
                  <a:lnTo>
                    <a:pt x="201" y="30"/>
                  </a:lnTo>
                  <a:lnTo>
                    <a:pt x="188" y="27"/>
                  </a:lnTo>
                  <a:lnTo>
                    <a:pt x="175" y="26"/>
                  </a:lnTo>
                  <a:lnTo>
                    <a:pt x="163" y="25"/>
                  </a:lnTo>
                  <a:lnTo>
                    <a:pt x="150" y="23"/>
                  </a:lnTo>
                  <a:lnTo>
                    <a:pt x="137" y="22"/>
                  </a:lnTo>
                  <a:lnTo>
                    <a:pt x="124" y="20"/>
                  </a:lnTo>
                  <a:lnTo>
                    <a:pt x="110" y="18"/>
                  </a:lnTo>
                  <a:lnTo>
                    <a:pt x="94" y="16"/>
                  </a:lnTo>
                  <a:lnTo>
                    <a:pt x="78" y="13"/>
                  </a:lnTo>
                  <a:lnTo>
                    <a:pt x="63" y="10"/>
                  </a:lnTo>
                  <a:lnTo>
                    <a:pt x="47" y="7"/>
                  </a:lnTo>
                  <a:lnTo>
                    <a:pt x="31" y="5"/>
                  </a:lnTo>
                  <a:lnTo>
                    <a:pt x="15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1AE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10" name="Freeform 309"/>
            <p:cNvSpPr>
              <a:spLocks/>
            </p:cNvSpPr>
            <p:nvPr/>
          </p:nvSpPr>
          <p:spPr bwMode="auto">
            <a:xfrm>
              <a:off x="2481" y="1499"/>
              <a:ext cx="412" cy="279"/>
            </a:xfrm>
            <a:custGeom>
              <a:avLst/>
              <a:gdLst>
                <a:gd name="T0" fmla="*/ 9 w 412"/>
                <a:gd name="T1" fmla="*/ 11 h 279"/>
                <a:gd name="T2" fmla="*/ 25 w 412"/>
                <a:gd name="T3" fmla="*/ 35 h 279"/>
                <a:gd name="T4" fmla="*/ 42 w 412"/>
                <a:gd name="T5" fmla="*/ 59 h 279"/>
                <a:gd name="T6" fmla="*/ 58 w 412"/>
                <a:gd name="T7" fmla="*/ 83 h 279"/>
                <a:gd name="T8" fmla="*/ 72 w 412"/>
                <a:gd name="T9" fmla="*/ 102 h 279"/>
                <a:gd name="T10" fmla="*/ 81 w 412"/>
                <a:gd name="T11" fmla="*/ 117 h 279"/>
                <a:gd name="T12" fmla="*/ 91 w 412"/>
                <a:gd name="T13" fmla="*/ 130 h 279"/>
                <a:gd name="T14" fmla="*/ 101 w 412"/>
                <a:gd name="T15" fmla="*/ 145 h 279"/>
                <a:gd name="T16" fmla="*/ 114 w 412"/>
                <a:gd name="T17" fmla="*/ 158 h 279"/>
                <a:gd name="T18" fmla="*/ 131 w 412"/>
                <a:gd name="T19" fmla="*/ 169 h 279"/>
                <a:gd name="T20" fmla="*/ 147 w 412"/>
                <a:gd name="T21" fmla="*/ 179 h 279"/>
                <a:gd name="T22" fmla="*/ 163 w 412"/>
                <a:gd name="T23" fmla="*/ 191 h 279"/>
                <a:gd name="T24" fmla="*/ 180 w 412"/>
                <a:gd name="T25" fmla="*/ 204 h 279"/>
                <a:gd name="T26" fmla="*/ 197 w 412"/>
                <a:gd name="T27" fmla="*/ 218 h 279"/>
                <a:gd name="T28" fmla="*/ 215 w 412"/>
                <a:gd name="T29" fmla="*/ 233 h 279"/>
                <a:gd name="T30" fmla="*/ 232 w 412"/>
                <a:gd name="T31" fmla="*/ 247 h 279"/>
                <a:gd name="T32" fmla="*/ 255 w 412"/>
                <a:gd name="T33" fmla="*/ 257 h 279"/>
                <a:gd name="T34" fmla="*/ 285 w 412"/>
                <a:gd name="T35" fmla="*/ 262 h 279"/>
                <a:gd name="T36" fmla="*/ 316 w 412"/>
                <a:gd name="T37" fmla="*/ 268 h 279"/>
                <a:gd name="T38" fmla="*/ 346 w 412"/>
                <a:gd name="T39" fmla="*/ 273 h 279"/>
                <a:gd name="T40" fmla="*/ 367 w 412"/>
                <a:gd name="T41" fmla="*/ 276 h 279"/>
                <a:gd name="T42" fmla="*/ 380 w 412"/>
                <a:gd name="T43" fmla="*/ 277 h 279"/>
                <a:gd name="T44" fmla="*/ 393 w 412"/>
                <a:gd name="T45" fmla="*/ 278 h 279"/>
                <a:gd name="T46" fmla="*/ 405 w 412"/>
                <a:gd name="T47" fmla="*/ 279 h 279"/>
                <a:gd name="T48" fmla="*/ 407 w 412"/>
                <a:gd name="T49" fmla="*/ 271 h 279"/>
                <a:gd name="T50" fmla="*/ 400 w 412"/>
                <a:gd name="T51" fmla="*/ 254 h 279"/>
                <a:gd name="T52" fmla="*/ 394 w 412"/>
                <a:gd name="T53" fmla="*/ 237 h 279"/>
                <a:gd name="T54" fmla="*/ 386 w 412"/>
                <a:gd name="T55" fmla="*/ 220 h 279"/>
                <a:gd name="T56" fmla="*/ 374 w 412"/>
                <a:gd name="T57" fmla="*/ 198 h 279"/>
                <a:gd name="T58" fmla="*/ 360 w 412"/>
                <a:gd name="T59" fmla="*/ 174 h 279"/>
                <a:gd name="T60" fmla="*/ 344 w 412"/>
                <a:gd name="T61" fmla="*/ 150 h 279"/>
                <a:gd name="T62" fmla="*/ 328 w 412"/>
                <a:gd name="T63" fmla="*/ 125 h 279"/>
                <a:gd name="T64" fmla="*/ 314 w 412"/>
                <a:gd name="T65" fmla="*/ 106 h 279"/>
                <a:gd name="T66" fmla="*/ 300 w 412"/>
                <a:gd name="T67" fmla="*/ 92 h 279"/>
                <a:gd name="T68" fmla="*/ 286 w 412"/>
                <a:gd name="T69" fmla="*/ 78 h 279"/>
                <a:gd name="T70" fmla="*/ 272 w 412"/>
                <a:gd name="T71" fmla="*/ 65 h 279"/>
                <a:gd name="T72" fmla="*/ 259 w 412"/>
                <a:gd name="T73" fmla="*/ 54 h 279"/>
                <a:gd name="T74" fmla="*/ 243 w 412"/>
                <a:gd name="T75" fmla="*/ 48 h 279"/>
                <a:gd name="T76" fmla="*/ 228 w 412"/>
                <a:gd name="T77" fmla="*/ 40 h 279"/>
                <a:gd name="T78" fmla="*/ 212 w 412"/>
                <a:gd name="T79" fmla="*/ 33 h 279"/>
                <a:gd name="T80" fmla="*/ 193 w 412"/>
                <a:gd name="T81" fmla="*/ 27 h 279"/>
                <a:gd name="T82" fmla="*/ 170 w 412"/>
                <a:gd name="T83" fmla="*/ 25 h 279"/>
                <a:gd name="T84" fmla="*/ 147 w 412"/>
                <a:gd name="T85" fmla="*/ 22 h 279"/>
                <a:gd name="T86" fmla="*/ 125 w 412"/>
                <a:gd name="T87" fmla="*/ 20 h 279"/>
                <a:gd name="T88" fmla="*/ 99 w 412"/>
                <a:gd name="T89" fmla="*/ 16 h 279"/>
                <a:gd name="T90" fmla="*/ 72 w 412"/>
                <a:gd name="T91" fmla="*/ 11 h 279"/>
                <a:gd name="T92" fmla="*/ 43 w 412"/>
                <a:gd name="T93" fmla="*/ 7 h 279"/>
                <a:gd name="T94" fmla="*/ 15 w 412"/>
                <a:gd name="T95" fmla="*/ 2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12" h="279">
                  <a:moveTo>
                    <a:pt x="0" y="0"/>
                  </a:moveTo>
                  <a:lnTo>
                    <a:pt x="9" y="11"/>
                  </a:lnTo>
                  <a:lnTo>
                    <a:pt x="17" y="23"/>
                  </a:lnTo>
                  <a:lnTo>
                    <a:pt x="25" y="35"/>
                  </a:lnTo>
                  <a:lnTo>
                    <a:pt x="33" y="48"/>
                  </a:lnTo>
                  <a:lnTo>
                    <a:pt x="42" y="59"/>
                  </a:lnTo>
                  <a:lnTo>
                    <a:pt x="49" y="71"/>
                  </a:lnTo>
                  <a:lnTo>
                    <a:pt x="58" y="83"/>
                  </a:lnTo>
                  <a:lnTo>
                    <a:pt x="66" y="94"/>
                  </a:lnTo>
                  <a:lnTo>
                    <a:pt x="72" y="102"/>
                  </a:lnTo>
                  <a:lnTo>
                    <a:pt x="76" y="109"/>
                  </a:lnTo>
                  <a:lnTo>
                    <a:pt x="81" y="117"/>
                  </a:lnTo>
                  <a:lnTo>
                    <a:pt x="86" y="123"/>
                  </a:lnTo>
                  <a:lnTo>
                    <a:pt x="91" y="130"/>
                  </a:lnTo>
                  <a:lnTo>
                    <a:pt x="96" y="138"/>
                  </a:lnTo>
                  <a:lnTo>
                    <a:pt x="101" y="145"/>
                  </a:lnTo>
                  <a:lnTo>
                    <a:pt x="106" y="153"/>
                  </a:lnTo>
                  <a:lnTo>
                    <a:pt x="114" y="158"/>
                  </a:lnTo>
                  <a:lnTo>
                    <a:pt x="123" y="163"/>
                  </a:lnTo>
                  <a:lnTo>
                    <a:pt x="131" y="169"/>
                  </a:lnTo>
                  <a:lnTo>
                    <a:pt x="139" y="174"/>
                  </a:lnTo>
                  <a:lnTo>
                    <a:pt x="147" y="179"/>
                  </a:lnTo>
                  <a:lnTo>
                    <a:pt x="156" y="186"/>
                  </a:lnTo>
                  <a:lnTo>
                    <a:pt x="163" y="191"/>
                  </a:lnTo>
                  <a:lnTo>
                    <a:pt x="171" y="196"/>
                  </a:lnTo>
                  <a:lnTo>
                    <a:pt x="180" y="204"/>
                  </a:lnTo>
                  <a:lnTo>
                    <a:pt x="188" y="210"/>
                  </a:lnTo>
                  <a:lnTo>
                    <a:pt x="197" y="218"/>
                  </a:lnTo>
                  <a:lnTo>
                    <a:pt x="205" y="225"/>
                  </a:lnTo>
                  <a:lnTo>
                    <a:pt x="215" y="233"/>
                  </a:lnTo>
                  <a:lnTo>
                    <a:pt x="224" y="240"/>
                  </a:lnTo>
                  <a:lnTo>
                    <a:pt x="232" y="247"/>
                  </a:lnTo>
                  <a:lnTo>
                    <a:pt x="241" y="255"/>
                  </a:lnTo>
                  <a:lnTo>
                    <a:pt x="255" y="257"/>
                  </a:lnTo>
                  <a:lnTo>
                    <a:pt x="270" y="260"/>
                  </a:lnTo>
                  <a:lnTo>
                    <a:pt x="285" y="262"/>
                  </a:lnTo>
                  <a:lnTo>
                    <a:pt x="300" y="265"/>
                  </a:lnTo>
                  <a:lnTo>
                    <a:pt x="316" y="268"/>
                  </a:lnTo>
                  <a:lnTo>
                    <a:pt x="331" y="271"/>
                  </a:lnTo>
                  <a:lnTo>
                    <a:pt x="346" y="273"/>
                  </a:lnTo>
                  <a:lnTo>
                    <a:pt x="361" y="276"/>
                  </a:lnTo>
                  <a:lnTo>
                    <a:pt x="367" y="276"/>
                  </a:lnTo>
                  <a:lnTo>
                    <a:pt x="373" y="277"/>
                  </a:lnTo>
                  <a:lnTo>
                    <a:pt x="380" y="277"/>
                  </a:lnTo>
                  <a:lnTo>
                    <a:pt x="386" y="278"/>
                  </a:lnTo>
                  <a:lnTo>
                    <a:pt x="393" y="278"/>
                  </a:lnTo>
                  <a:lnTo>
                    <a:pt x="399" y="279"/>
                  </a:lnTo>
                  <a:lnTo>
                    <a:pt x="405" y="279"/>
                  </a:lnTo>
                  <a:lnTo>
                    <a:pt x="412" y="279"/>
                  </a:lnTo>
                  <a:lnTo>
                    <a:pt x="407" y="271"/>
                  </a:lnTo>
                  <a:lnTo>
                    <a:pt x="404" y="262"/>
                  </a:lnTo>
                  <a:lnTo>
                    <a:pt x="400" y="254"/>
                  </a:lnTo>
                  <a:lnTo>
                    <a:pt x="397" y="245"/>
                  </a:lnTo>
                  <a:lnTo>
                    <a:pt x="394" y="237"/>
                  </a:lnTo>
                  <a:lnTo>
                    <a:pt x="389" y="228"/>
                  </a:lnTo>
                  <a:lnTo>
                    <a:pt x="386" y="220"/>
                  </a:lnTo>
                  <a:lnTo>
                    <a:pt x="382" y="210"/>
                  </a:lnTo>
                  <a:lnTo>
                    <a:pt x="374" y="198"/>
                  </a:lnTo>
                  <a:lnTo>
                    <a:pt x="367" y="186"/>
                  </a:lnTo>
                  <a:lnTo>
                    <a:pt x="360" y="174"/>
                  </a:lnTo>
                  <a:lnTo>
                    <a:pt x="351" y="161"/>
                  </a:lnTo>
                  <a:lnTo>
                    <a:pt x="344" y="150"/>
                  </a:lnTo>
                  <a:lnTo>
                    <a:pt x="336" y="137"/>
                  </a:lnTo>
                  <a:lnTo>
                    <a:pt x="328" y="125"/>
                  </a:lnTo>
                  <a:lnTo>
                    <a:pt x="320" y="112"/>
                  </a:lnTo>
                  <a:lnTo>
                    <a:pt x="314" y="106"/>
                  </a:lnTo>
                  <a:lnTo>
                    <a:pt x="306" y="99"/>
                  </a:lnTo>
                  <a:lnTo>
                    <a:pt x="300" y="92"/>
                  </a:lnTo>
                  <a:lnTo>
                    <a:pt x="294" y="85"/>
                  </a:lnTo>
                  <a:lnTo>
                    <a:pt x="286" y="78"/>
                  </a:lnTo>
                  <a:lnTo>
                    <a:pt x="280" y="72"/>
                  </a:lnTo>
                  <a:lnTo>
                    <a:pt x="272" y="65"/>
                  </a:lnTo>
                  <a:lnTo>
                    <a:pt x="266" y="58"/>
                  </a:lnTo>
                  <a:lnTo>
                    <a:pt x="259" y="54"/>
                  </a:lnTo>
                  <a:lnTo>
                    <a:pt x="250" y="51"/>
                  </a:lnTo>
                  <a:lnTo>
                    <a:pt x="243" y="48"/>
                  </a:lnTo>
                  <a:lnTo>
                    <a:pt x="235" y="43"/>
                  </a:lnTo>
                  <a:lnTo>
                    <a:pt x="228" y="40"/>
                  </a:lnTo>
                  <a:lnTo>
                    <a:pt x="219" y="36"/>
                  </a:lnTo>
                  <a:lnTo>
                    <a:pt x="212" y="33"/>
                  </a:lnTo>
                  <a:lnTo>
                    <a:pt x="204" y="28"/>
                  </a:lnTo>
                  <a:lnTo>
                    <a:pt x="193" y="27"/>
                  </a:lnTo>
                  <a:lnTo>
                    <a:pt x="181" y="26"/>
                  </a:lnTo>
                  <a:lnTo>
                    <a:pt x="170" y="25"/>
                  </a:lnTo>
                  <a:lnTo>
                    <a:pt x="159" y="23"/>
                  </a:lnTo>
                  <a:lnTo>
                    <a:pt x="147" y="22"/>
                  </a:lnTo>
                  <a:lnTo>
                    <a:pt x="136" y="21"/>
                  </a:lnTo>
                  <a:lnTo>
                    <a:pt x="125" y="20"/>
                  </a:lnTo>
                  <a:lnTo>
                    <a:pt x="113" y="18"/>
                  </a:lnTo>
                  <a:lnTo>
                    <a:pt x="99" y="16"/>
                  </a:lnTo>
                  <a:lnTo>
                    <a:pt x="85" y="14"/>
                  </a:lnTo>
                  <a:lnTo>
                    <a:pt x="72" y="11"/>
                  </a:lnTo>
                  <a:lnTo>
                    <a:pt x="57" y="9"/>
                  </a:lnTo>
                  <a:lnTo>
                    <a:pt x="43" y="7"/>
                  </a:lnTo>
                  <a:lnTo>
                    <a:pt x="29" y="4"/>
                  </a:lnTo>
                  <a:lnTo>
                    <a:pt x="15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3AA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11" name="Freeform 310"/>
            <p:cNvSpPr>
              <a:spLocks/>
            </p:cNvSpPr>
            <p:nvPr/>
          </p:nvSpPr>
          <p:spPr bwMode="auto">
            <a:xfrm>
              <a:off x="2504" y="1514"/>
              <a:ext cx="364" cy="248"/>
            </a:xfrm>
            <a:custGeom>
              <a:avLst/>
              <a:gdLst>
                <a:gd name="T0" fmla="*/ 0 w 364"/>
                <a:gd name="T1" fmla="*/ 0 h 248"/>
                <a:gd name="T2" fmla="*/ 58 w 364"/>
                <a:gd name="T3" fmla="*/ 84 h 248"/>
                <a:gd name="T4" fmla="*/ 93 w 364"/>
                <a:gd name="T5" fmla="*/ 136 h 248"/>
                <a:gd name="T6" fmla="*/ 152 w 364"/>
                <a:gd name="T7" fmla="*/ 174 h 248"/>
                <a:gd name="T8" fmla="*/ 212 w 364"/>
                <a:gd name="T9" fmla="*/ 226 h 248"/>
                <a:gd name="T10" fmla="*/ 320 w 364"/>
                <a:gd name="T11" fmla="*/ 245 h 248"/>
                <a:gd name="T12" fmla="*/ 364 w 364"/>
                <a:gd name="T13" fmla="*/ 248 h 248"/>
                <a:gd name="T14" fmla="*/ 339 w 364"/>
                <a:gd name="T15" fmla="*/ 187 h 248"/>
                <a:gd name="T16" fmla="*/ 283 w 364"/>
                <a:gd name="T17" fmla="*/ 100 h 248"/>
                <a:gd name="T18" fmla="*/ 236 w 364"/>
                <a:gd name="T19" fmla="*/ 52 h 248"/>
                <a:gd name="T20" fmla="*/ 180 w 364"/>
                <a:gd name="T21" fmla="*/ 25 h 248"/>
                <a:gd name="T22" fmla="*/ 100 w 364"/>
                <a:gd name="T23" fmla="*/ 16 h 248"/>
                <a:gd name="T24" fmla="*/ 0 w 364"/>
                <a:gd name="T25" fmla="*/ 0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64" h="248">
                  <a:moveTo>
                    <a:pt x="0" y="0"/>
                  </a:moveTo>
                  <a:lnTo>
                    <a:pt x="58" y="84"/>
                  </a:lnTo>
                  <a:lnTo>
                    <a:pt x="93" y="136"/>
                  </a:lnTo>
                  <a:lnTo>
                    <a:pt x="152" y="174"/>
                  </a:lnTo>
                  <a:lnTo>
                    <a:pt x="212" y="226"/>
                  </a:lnTo>
                  <a:lnTo>
                    <a:pt x="320" y="245"/>
                  </a:lnTo>
                  <a:lnTo>
                    <a:pt x="364" y="248"/>
                  </a:lnTo>
                  <a:lnTo>
                    <a:pt x="339" y="187"/>
                  </a:lnTo>
                  <a:lnTo>
                    <a:pt x="283" y="100"/>
                  </a:lnTo>
                  <a:lnTo>
                    <a:pt x="236" y="52"/>
                  </a:lnTo>
                  <a:lnTo>
                    <a:pt x="180" y="25"/>
                  </a:lnTo>
                  <a:lnTo>
                    <a:pt x="10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5A5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12" name="Freeform 311"/>
            <p:cNvSpPr>
              <a:spLocks/>
            </p:cNvSpPr>
            <p:nvPr/>
          </p:nvSpPr>
          <p:spPr bwMode="auto">
            <a:xfrm>
              <a:off x="2272" y="1608"/>
              <a:ext cx="274" cy="417"/>
            </a:xfrm>
            <a:custGeom>
              <a:avLst/>
              <a:gdLst>
                <a:gd name="T0" fmla="*/ 16 w 274"/>
                <a:gd name="T1" fmla="*/ 85 h 417"/>
                <a:gd name="T2" fmla="*/ 0 w 274"/>
                <a:gd name="T3" fmla="*/ 148 h 417"/>
                <a:gd name="T4" fmla="*/ 16 w 274"/>
                <a:gd name="T5" fmla="*/ 290 h 417"/>
                <a:gd name="T6" fmla="*/ 110 w 274"/>
                <a:gd name="T7" fmla="*/ 417 h 417"/>
                <a:gd name="T8" fmla="*/ 148 w 274"/>
                <a:gd name="T9" fmla="*/ 380 h 417"/>
                <a:gd name="T10" fmla="*/ 211 w 274"/>
                <a:gd name="T11" fmla="*/ 285 h 417"/>
                <a:gd name="T12" fmla="*/ 274 w 274"/>
                <a:gd name="T13" fmla="*/ 227 h 417"/>
                <a:gd name="T14" fmla="*/ 253 w 274"/>
                <a:gd name="T15" fmla="*/ 148 h 417"/>
                <a:gd name="T16" fmla="*/ 164 w 274"/>
                <a:gd name="T17" fmla="*/ 53 h 417"/>
                <a:gd name="T18" fmla="*/ 85 w 274"/>
                <a:gd name="T19" fmla="*/ 0 h 417"/>
                <a:gd name="T20" fmla="*/ 16 w 274"/>
                <a:gd name="T21" fmla="*/ 85 h 4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74" h="417">
                  <a:moveTo>
                    <a:pt x="16" y="85"/>
                  </a:moveTo>
                  <a:lnTo>
                    <a:pt x="0" y="148"/>
                  </a:lnTo>
                  <a:lnTo>
                    <a:pt x="16" y="290"/>
                  </a:lnTo>
                  <a:lnTo>
                    <a:pt x="110" y="417"/>
                  </a:lnTo>
                  <a:lnTo>
                    <a:pt x="148" y="380"/>
                  </a:lnTo>
                  <a:lnTo>
                    <a:pt x="211" y="285"/>
                  </a:lnTo>
                  <a:lnTo>
                    <a:pt x="274" y="227"/>
                  </a:lnTo>
                  <a:lnTo>
                    <a:pt x="253" y="148"/>
                  </a:lnTo>
                  <a:lnTo>
                    <a:pt x="164" y="53"/>
                  </a:lnTo>
                  <a:lnTo>
                    <a:pt x="85" y="0"/>
                  </a:lnTo>
                  <a:lnTo>
                    <a:pt x="16" y="85"/>
                  </a:lnTo>
                  <a:close/>
                </a:path>
              </a:pathLst>
            </a:custGeom>
            <a:solidFill>
              <a:srgbClr val="D9BA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13" name="Freeform 312"/>
            <p:cNvSpPr>
              <a:spLocks/>
            </p:cNvSpPr>
            <p:nvPr/>
          </p:nvSpPr>
          <p:spPr bwMode="auto">
            <a:xfrm>
              <a:off x="2279" y="1620"/>
              <a:ext cx="257" cy="389"/>
            </a:xfrm>
            <a:custGeom>
              <a:avLst/>
              <a:gdLst>
                <a:gd name="T0" fmla="*/ 14 w 257"/>
                <a:gd name="T1" fmla="*/ 86 h 389"/>
                <a:gd name="T2" fmla="*/ 10 w 257"/>
                <a:gd name="T3" fmla="*/ 101 h 389"/>
                <a:gd name="T4" fmla="*/ 7 w 257"/>
                <a:gd name="T5" fmla="*/ 116 h 389"/>
                <a:gd name="T6" fmla="*/ 3 w 257"/>
                <a:gd name="T7" fmla="*/ 131 h 389"/>
                <a:gd name="T8" fmla="*/ 3 w 257"/>
                <a:gd name="T9" fmla="*/ 155 h 389"/>
                <a:gd name="T10" fmla="*/ 7 w 257"/>
                <a:gd name="T11" fmla="*/ 188 h 389"/>
                <a:gd name="T12" fmla="*/ 10 w 257"/>
                <a:gd name="T13" fmla="*/ 221 h 389"/>
                <a:gd name="T14" fmla="*/ 14 w 257"/>
                <a:gd name="T15" fmla="*/ 254 h 389"/>
                <a:gd name="T16" fmla="*/ 27 w 257"/>
                <a:gd name="T17" fmla="*/ 286 h 389"/>
                <a:gd name="T18" fmla="*/ 49 w 257"/>
                <a:gd name="T19" fmla="*/ 316 h 389"/>
                <a:gd name="T20" fmla="*/ 71 w 257"/>
                <a:gd name="T21" fmla="*/ 344 h 389"/>
                <a:gd name="T22" fmla="*/ 93 w 257"/>
                <a:gd name="T23" fmla="*/ 374 h 389"/>
                <a:gd name="T24" fmla="*/ 109 w 257"/>
                <a:gd name="T25" fmla="*/ 385 h 389"/>
                <a:gd name="T26" fmla="*/ 117 w 257"/>
                <a:gd name="T27" fmla="*/ 376 h 389"/>
                <a:gd name="T28" fmla="*/ 126 w 257"/>
                <a:gd name="T29" fmla="*/ 368 h 389"/>
                <a:gd name="T30" fmla="*/ 134 w 257"/>
                <a:gd name="T31" fmla="*/ 359 h 389"/>
                <a:gd name="T32" fmla="*/ 146 w 257"/>
                <a:gd name="T33" fmla="*/ 343 h 389"/>
                <a:gd name="T34" fmla="*/ 161 w 257"/>
                <a:gd name="T35" fmla="*/ 321 h 389"/>
                <a:gd name="T36" fmla="*/ 176 w 257"/>
                <a:gd name="T37" fmla="*/ 300 h 389"/>
                <a:gd name="T38" fmla="*/ 191 w 257"/>
                <a:gd name="T39" fmla="*/ 277 h 389"/>
                <a:gd name="T40" fmla="*/ 206 w 257"/>
                <a:gd name="T41" fmla="*/ 259 h 389"/>
                <a:gd name="T42" fmla="*/ 220 w 257"/>
                <a:gd name="T43" fmla="*/ 245 h 389"/>
                <a:gd name="T44" fmla="*/ 234 w 257"/>
                <a:gd name="T45" fmla="*/ 232 h 389"/>
                <a:gd name="T46" fmla="*/ 249 w 257"/>
                <a:gd name="T47" fmla="*/ 219 h 389"/>
                <a:gd name="T48" fmla="*/ 254 w 257"/>
                <a:gd name="T49" fmla="*/ 203 h 389"/>
                <a:gd name="T50" fmla="*/ 249 w 257"/>
                <a:gd name="T51" fmla="*/ 184 h 389"/>
                <a:gd name="T52" fmla="*/ 245 w 257"/>
                <a:gd name="T53" fmla="*/ 166 h 389"/>
                <a:gd name="T54" fmla="*/ 240 w 257"/>
                <a:gd name="T55" fmla="*/ 148 h 389"/>
                <a:gd name="T56" fmla="*/ 227 w 257"/>
                <a:gd name="T57" fmla="*/ 126 h 389"/>
                <a:gd name="T58" fmla="*/ 206 w 257"/>
                <a:gd name="T59" fmla="*/ 105 h 389"/>
                <a:gd name="T60" fmla="*/ 185 w 257"/>
                <a:gd name="T61" fmla="*/ 83 h 389"/>
                <a:gd name="T62" fmla="*/ 164 w 257"/>
                <a:gd name="T63" fmla="*/ 60 h 389"/>
                <a:gd name="T64" fmla="*/ 144 w 257"/>
                <a:gd name="T65" fmla="*/ 43 h 389"/>
                <a:gd name="T66" fmla="*/ 126 w 257"/>
                <a:gd name="T67" fmla="*/ 31 h 389"/>
                <a:gd name="T68" fmla="*/ 108 w 257"/>
                <a:gd name="T69" fmla="*/ 19 h 389"/>
                <a:gd name="T70" fmla="*/ 89 w 257"/>
                <a:gd name="T71" fmla="*/ 6 h 389"/>
                <a:gd name="T72" fmla="*/ 72 w 257"/>
                <a:gd name="T73" fmla="*/ 9 h 389"/>
                <a:gd name="T74" fmla="*/ 56 w 257"/>
                <a:gd name="T75" fmla="*/ 30 h 389"/>
                <a:gd name="T76" fmla="*/ 40 w 257"/>
                <a:gd name="T77" fmla="*/ 49 h 389"/>
                <a:gd name="T78" fmla="*/ 24 w 257"/>
                <a:gd name="T79" fmla="*/ 69 h 3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57" h="389">
                  <a:moveTo>
                    <a:pt x="15" y="79"/>
                  </a:moveTo>
                  <a:lnTo>
                    <a:pt x="14" y="86"/>
                  </a:lnTo>
                  <a:lnTo>
                    <a:pt x="12" y="93"/>
                  </a:lnTo>
                  <a:lnTo>
                    <a:pt x="10" y="101"/>
                  </a:lnTo>
                  <a:lnTo>
                    <a:pt x="8" y="108"/>
                  </a:lnTo>
                  <a:lnTo>
                    <a:pt x="7" y="116"/>
                  </a:lnTo>
                  <a:lnTo>
                    <a:pt x="5" y="123"/>
                  </a:lnTo>
                  <a:lnTo>
                    <a:pt x="3" y="131"/>
                  </a:lnTo>
                  <a:lnTo>
                    <a:pt x="0" y="138"/>
                  </a:lnTo>
                  <a:lnTo>
                    <a:pt x="3" y="155"/>
                  </a:lnTo>
                  <a:lnTo>
                    <a:pt x="5" y="171"/>
                  </a:lnTo>
                  <a:lnTo>
                    <a:pt x="7" y="188"/>
                  </a:lnTo>
                  <a:lnTo>
                    <a:pt x="8" y="204"/>
                  </a:lnTo>
                  <a:lnTo>
                    <a:pt x="10" y="221"/>
                  </a:lnTo>
                  <a:lnTo>
                    <a:pt x="12" y="238"/>
                  </a:lnTo>
                  <a:lnTo>
                    <a:pt x="14" y="254"/>
                  </a:lnTo>
                  <a:lnTo>
                    <a:pt x="15" y="271"/>
                  </a:lnTo>
                  <a:lnTo>
                    <a:pt x="27" y="286"/>
                  </a:lnTo>
                  <a:lnTo>
                    <a:pt x="38" y="301"/>
                  </a:lnTo>
                  <a:lnTo>
                    <a:pt x="49" y="316"/>
                  </a:lnTo>
                  <a:lnTo>
                    <a:pt x="60" y="330"/>
                  </a:lnTo>
                  <a:lnTo>
                    <a:pt x="71" y="344"/>
                  </a:lnTo>
                  <a:lnTo>
                    <a:pt x="82" y="359"/>
                  </a:lnTo>
                  <a:lnTo>
                    <a:pt x="93" y="374"/>
                  </a:lnTo>
                  <a:lnTo>
                    <a:pt x="105" y="389"/>
                  </a:lnTo>
                  <a:lnTo>
                    <a:pt x="109" y="385"/>
                  </a:lnTo>
                  <a:lnTo>
                    <a:pt x="113" y="380"/>
                  </a:lnTo>
                  <a:lnTo>
                    <a:pt x="117" y="376"/>
                  </a:lnTo>
                  <a:lnTo>
                    <a:pt x="122" y="372"/>
                  </a:lnTo>
                  <a:lnTo>
                    <a:pt x="126" y="368"/>
                  </a:lnTo>
                  <a:lnTo>
                    <a:pt x="130" y="363"/>
                  </a:lnTo>
                  <a:lnTo>
                    <a:pt x="134" y="359"/>
                  </a:lnTo>
                  <a:lnTo>
                    <a:pt x="139" y="355"/>
                  </a:lnTo>
                  <a:lnTo>
                    <a:pt x="146" y="343"/>
                  </a:lnTo>
                  <a:lnTo>
                    <a:pt x="153" y="333"/>
                  </a:lnTo>
                  <a:lnTo>
                    <a:pt x="161" y="321"/>
                  </a:lnTo>
                  <a:lnTo>
                    <a:pt x="168" y="310"/>
                  </a:lnTo>
                  <a:lnTo>
                    <a:pt x="176" y="300"/>
                  </a:lnTo>
                  <a:lnTo>
                    <a:pt x="183" y="288"/>
                  </a:lnTo>
                  <a:lnTo>
                    <a:pt x="191" y="277"/>
                  </a:lnTo>
                  <a:lnTo>
                    <a:pt x="198" y="266"/>
                  </a:lnTo>
                  <a:lnTo>
                    <a:pt x="206" y="259"/>
                  </a:lnTo>
                  <a:lnTo>
                    <a:pt x="213" y="253"/>
                  </a:lnTo>
                  <a:lnTo>
                    <a:pt x="220" y="245"/>
                  </a:lnTo>
                  <a:lnTo>
                    <a:pt x="228" y="239"/>
                  </a:lnTo>
                  <a:lnTo>
                    <a:pt x="234" y="232"/>
                  </a:lnTo>
                  <a:lnTo>
                    <a:pt x="242" y="225"/>
                  </a:lnTo>
                  <a:lnTo>
                    <a:pt x="249" y="219"/>
                  </a:lnTo>
                  <a:lnTo>
                    <a:pt x="257" y="211"/>
                  </a:lnTo>
                  <a:lnTo>
                    <a:pt x="254" y="203"/>
                  </a:lnTo>
                  <a:lnTo>
                    <a:pt x="252" y="193"/>
                  </a:lnTo>
                  <a:lnTo>
                    <a:pt x="249" y="184"/>
                  </a:lnTo>
                  <a:lnTo>
                    <a:pt x="247" y="175"/>
                  </a:lnTo>
                  <a:lnTo>
                    <a:pt x="245" y="166"/>
                  </a:lnTo>
                  <a:lnTo>
                    <a:pt x="242" y="156"/>
                  </a:lnTo>
                  <a:lnTo>
                    <a:pt x="240" y="148"/>
                  </a:lnTo>
                  <a:lnTo>
                    <a:pt x="237" y="138"/>
                  </a:lnTo>
                  <a:lnTo>
                    <a:pt x="227" y="126"/>
                  </a:lnTo>
                  <a:lnTo>
                    <a:pt x="216" y="116"/>
                  </a:lnTo>
                  <a:lnTo>
                    <a:pt x="206" y="105"/>
                  </a:lnTo>
                  <a:lnTo>
                    <a:pt x="195" y="93"/>
                  </a:lnTo>
                  <a:lnTo>
                    <a:pt x="185" y="83"/>
                  </a:lnTo>
                  <a:lnTo>
                    <a:pt x="175" y="71"/>
                  </a:lnTo>
                  <a:lnTo>
                    <a:pt x="164" y="60"/>
                  </a:lnTo>
                  <a:lnTo>
                    <a:pt x="153" y="49"/>
                  </a:lnTo>
                  <a:lnTo>
                    <a:pt x="144" y="43"/>
                  </a:lnTo>
                  <a:lnTo>
                    <a:pt x="135" y="37"/>
                  </a:lnTo>
                  <a:lnTo>
                    <a:pt x="126" y="31"/>
                  </a:lnTo>
                  <a:lnTo>
                    <a:pt x="116" y="24"/>
                  </a:lnTo>
                  <a:lnTo>
                    <a:pt x="108" y="19"/>
                  </a:lnTo>
                  <a:lnTo>
                    <a:pt x="98" y="13"/>
                  </a:lnTo>
                  <a:lnTo>
                    <a:pt x="89" y="6"/>
                  </a:lnTo>
                  <a:lnTo>
                    <a:pt x="80" y="0"/>
                  </a:lnTo>
                  <a:lnTo>
                    <a:pt x="72" y="9"/>
                  </a:lnTo>
                  <a:lnTo>
                    <a:pt x="63" y="20"/>
                  </a:lnTo>
                  <a:lnTo>
                    <a:pt x="56" y="30"/>
                  </a:lnTo>
                  <a:lnTo>
                    <a:pt x="47" y="39"/>
                  </a:lnTo>
                  <a:lnTo>
                    <a:pt x="40" y="49"/>
                  </a:lnTo>
                  <a:lnTo>
                    <a:pt x="31" y="59"/>
                  </a:lnTo>
                  <a:lnTo>
                    <a:pt x="24" y="69"/>
                  </a:lnTo>
                  <a:lnTo>
                    <a:pt x="15" y="79"/>
                  </a:lnTo>
                  <a:close/>
                </a:path>
              </a:pathLst>
            </a:custGeom>
            <a:solidFill>
              <a:srgbClr val="DCB6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14" name="Freeform 313"/>
            <p:cNvSpPr>
              <a:spLocks/>
            </p:cNvSpPr>
            <p:nvPr/>
          </p:nvSpPr>
          <p:spPr bwMode="auto">
            <a:xfrm>
              <a:off x="2287" y="1632"/>
              <a:ext cx="239" cy="361"/>
            </a:xfrm>
            <a:custGeom>
              <a:avLst/>
              <a:gdLst>
                <a:gd name="T0" fmla="*/ 13 w 239"/>
                <a:gd name="T1" fmla="*/ 79 h 361"/>
                <a:gd name="T2" fmla="*/ 9 w 239"/>
                <a:gd name="T3" fmla="*/ 93 h 361"/>
                <a:gd name="T4" fmla="*/ 5 w 239"/>
                <a:gd name="T5" fmla="*/ 107 h 361"/>
                <a:gd name="T6" fmla="*/ 2 w 239"/>
                <a:gd name="T7" fmla="*/ 121 h 361"/>
                <a:gd name="T8" fmla="*/ 2 w 239"/>
                <a:gd name="T9" fmla="*/ 143 h 361"/>
                <a:gd name="T10" fmla="*/ 5 w 239"/>
                <a:gd name="T11" fmla="*/ 174 h 361"/>
                <a:gd name="T12" fmla="*/ 9 w 239"/>
                <a:gd name="T13" fmla="*/ 205 h 361"/>
                <a:gd name="T14" fmla="*/ 13 w 239"/>
                <a:gd name="T15" fmla="*/ 236 h 361"/>
                <a:gd name="T16" fmla="*/ 24 w 239"/>
                <a:gd name="T17" fmla="*/ 265 h 361"/>
                <a:gd name="T18" fmla="*/ 44 w 239"/>
                <a:gd name="T19" fmla="*/ 293 h 361"/>
                <a:gd name="T20" fmla="*/ 66 w 239"/>
                <a:gd name="T21" fmla="*/ 321 h 361"/>
                <a:gd name="T22" fmla="*/ 86 w 239"/>
                <a:gd name="T23" fmla="*/ 348 h 361"/>
                <a:gd name="T24" fmla="*/ 101 w 239"/>
                <a:gd name="T25" fmla="*/ 358 h 361"/>
                <a:gd name="T26" fmla="*/ 108 w 239"/>
                <a:gd name="T27" fmla="*/ 349 h 361"/>
                <a:gd name="T28" fmla="*/ 117 w 239"/>
                <a:gd name="T29" fmla="*/ 342 h 361"/>
                <a:gd name="T30" fmla="*/ 124 w 239"/>
                <a:gd name="T31" fmla="*/ 333 h 361"/>
                <a:gd name="T32" fmla="*/ 136 w 239"/>
                <a:gd name="T33" fmla="*/ 320 h 361"/>
                <a:gd name="T34" fmla="*/ 149 w 239"/>
                <a:gd name="T35" fmla="*/ 298 h 361"/>
                <a:gd name="T36" fmla="*/ 162 w 239"/>
                <a:gd name="T37" fmla="*/ 278 h 361"/>
                <a:gd name="T38" fmla="*/ 176 w 239"/>
                <a:gd name="T39" fmla="*/ 257 h 361"/>
                <a:gd name="T40" fmla="*/ 190 w 239"/>
                <a:gd name="T41" fmla="*/ 241 h 361"/>
                <a:gd name="T42" fmla="*/ 204 w 239"/>
                <a:gd name="T43" fmla="*/ 228 h 361"/>
                <a:gd name="T44" fmla="*/ 218 w 239"/>
                <a:gd name="T45" fmla="*/ 215 h 361"/>
                <a:gd name="T46" fmla="*/ 232 w 239"/>
                <a:gd name="T47" fmla="*/ 203 h 361"/>
                <a:gd name="T48" fmla="*/ 236 w 239"/>
                <a:gd name="T49" fmla="*/ 188 h 361"/>
                <a:gd name="T50" fmla="*/ 232 w 239"/>
                <a:gd name="T51" fmla="*/ 171 h 361"/>
                <a:gd name="T52" fmla="*/ 227 w 239"/>
                <a:gd name="T53" fmla="*/ 154 h 361"/>
                <a:gd name="T54" fmla="*/ 222 w 239"/>
                <a:gd name="T55" fmla="*/ 137 h 361"/>
                <a:gd name="T56" fmla="*/ 210 w 239"/>
                <a:gd name="T57" fmla="*/ 118 h 361"/>
                <a:gd name="T58" fmla="*/ 191 w 239"/>
                <a:gd name="T59" fmla="*/ 97 h 361"/>
                <a:gd name="T60" fmla="*/ 171 w 239"/>
                <a:gd name="T61" fmla="*/ 76 h 361"/>
                <a:gd name="T62" fmla="*/ 152 w 239"/>
                <a:gd name="T63" fmla="*/ 56 h 361"/>
                <a:gd name="T64" fmla="*/ 134 w 239"/>
                <a:gd name="T65" fmla="*/ 40 h 361"/>
                <a:gd name="T66" fmla="*/ 117 w 239"/>
                <a:gd name="T67" fmla="*/ 28 h 361"/>
                <a:gd name="T68" fmla="*/ 100 w 239"/>
                <a:gd name="T69" fmla="*/ 17 h 361"/>
                <a:gd name="T70" fmla="*/ 82 w 239"/>
                <a:gd name="T71" fmla="*/ 5 h 361"/>
                <a:gd name="T72" fmla="*/ 66 w 239"/>
                <a:gd name="T73" fmla="*/ 9 h 361"/>
                <a:gd name="T74" fmla="*/ 51 w 239"/>
                <a:gd name="T75" fmla="*/ 27 h 361"/>
                <a:gd name="T76" fmla="*/ 36 w 239"/>
                <a:gd name="T77" fmla="*/ 45 h 361"/>
                <a:gd name="T78" fmla="*/ 21 w 239"/>
                <a:gd name="T79" fmla="*/ 63 h 3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39" h="361">
                  <a:moveTo>
                    <a:pt x="14" y="73"/>
                  </a:moveTo>
                  <a:lnTo>
                    <a:pt x="13" y="79"/>
                  </a:lnTo>
                  <a:lnTo>
                    <a:pt x="10" y="87"/>
                  </a:lnTo>
                  <a:lnTo>
                    <a:pt x="9" y="93"/>
                  </a:lnTo>
                  <a:lnTo>
                    <a:pt x="7" y="101"/>
                  </a:lnTo>
                  <a:lnTo>
                    <a:pt x="5" y="107"/>
                  </a:lnTo>
                  <a:lnTo>
                    <a:pt x="4" y="114"/>
                  </a:lnTo>
                  <a:lnTo>
                    <a:pt x="2" y="121"/>
                  </a:lnTo>
                  <a:lnTo>
                    <a:pt x="0" y="128"/>
                  </a:lnTo>
                  <a:lnTo>
                    <a:pt x="2" y="143"/>
                  </a:lnTo>
                  <a:lnTo>
                    <a:pt x="4" y="159"/>
                  </a:lnTo>
                  <a:lnTo>
                    <a:pt x="5" y="174"/>
                  </a:lnTo>
                  <a:lnTo>
                    <a:pt x="7" y="190"/>
                  </a:lnTo>
                  <a:lnTo>
                    <a:pt x="9" y="205"/>
                  </a:lnTo>
                  <a:lnTo>
                    <a:pt x="10" y="221"/>
                  </a:lnTo>
                  <a:lnTo>
                    <a:pt x="13" y="236"/>
                  </a:lnTo>
                  <a:lnTo>
                    <a:pt x="14" y="252"/>
                  </a:lnTo>
                  <a:lnTo>
                    <a:pt x="24" y="265"/>
                  </a:lnTo>
                  <a:lnTo>
                    <a:pt x="35" y="279"/>
                  </a:lnTo>
                  <a:lnTo>
                    <a:pt x="44" y="293"/>
                  </a:lnTo>
                  <a:lnTo>
                    <a:pt x="55" y="307"/>
                  </a:lnTo>
                  <a:lnTo>
                    <a:pt x="66" y="321"/>
                  </a:lnTo>
                  <a:lnTo>
                    <a:pt x="76" y="334"/>
                  </a:lnTo>
                  <a:lnTo>
                    <a:pt x="86" y="348"/>
                  </a:lnTo>
                  <a:lnTo>
                    <a:pt x="97" y="361"/>
                  </a:lnTo>
                  <a:lnTo>
                    <a:pt x="101" y="358"/>
                  </a:lnTo>
                  <a:lnTo>
                    <a:pt x="104" y="354"/>
                  </a:lnTo>
                  <a:lnTo>
                    <a:pt x="108" y="349"/>
                  </a:lnTo>
                  <a:lnTo>
                    <a:pt x="113" y="345"/>
                  </a:lnTo>
                  <a:lnTo>
                    <a:pt x="117" y="342"/>
                  </a:lnTo>
                  <a:lnTo>
                    <a:pt x="121" y="338"/>
                  </a:lnTo>
                  <a:lnTo>
                    <a:pt x="124" y="333"/>
                  </a:lnTo>
                  <a:lnTo>
                    <a:pt x="128" y="329"/>
                  </a:lnTo>
                  <a:lnTo>
                    <a:pt x="136" y="320"/>
                  </a:lnTo>
                  <a:lnTo>
                    <a:pt x="142" y="309"/>
                  </a:lnTo>
                  <a:lnTo>
                    <a:pt x="149" y="298"/>
                  </a:lnTo>
                  <a:lnTo>
                    <a:pt x="156" y="288"/>
                  </a:lnTo>
                  <a:lnTo>
                    <a:pt x="162" y="278"/>
                  </a:lnTo>
                  <a:lnTo>
                    <a:pt x="170" y="267"/>
                  </a:lnTo>
                  <a:lnTo>
                    <a:pt x="176" y="257"/>
                  </a:lnTo>
                  <a:lnTo>
                    <a:pt x="184" y="247"/>
                  </a:lnTo>
                  <a:lnTo>
                    <a:pt x="190" y="241"/>
                  </a:lnTo>
                  <a:lnTo>
                    <a:pt x="198" y="235"/>
                  </a:lnTo>
                  <a:lnTo>
                    <a:pt x="204" y="228"/>
                  </a:lnTo>
                  <a:lnTo>
                    <a:pt x="211" y="222"/>
                  </a:lnTo>
                  <a:lnTo>
                    <a:pt x="218" y="215"/>
                  </a:lnTo>
                  <a:lnTo>
                    <a:pt x="225" y="209"/>
                  </a:lnTo>
                  <a:lnTo>
                    <a:pt x="232" y="203"/>
                  </a:lnTo>
                  <a:lnTo>
                    <a:pt x="239" y="196"/>
                  </a:lnTo>
                  <a:lnTo>
                    <a:pt x="236" y="188"/>
                  </a:lnTo>
                  <a:lnTo>
                    <a:pt x="234" y="179"/>
                  </a:lnTo>
                  <a:lnTo>
                    <a:pt x="232" y="171"/>
                  </a:lnTo>
                  <a:lnTo>
                    <a:pt x="229" y="162"/>
                  </a:lnTo>
                  <a:lnTo>
                    <a:pt x="227" y="154"/>
                  </a:lnTo>
                  <a:lnTo>
                    <a:pt x="225" y="145"/>
                  </a:lnTo>
                  <a:lnTo>
                    <a:pt x="222" y="137"/>
                  </a:lnTo>
                  <a:lnTo>
                    <a:pt x="220" y="128"/>
                  </a:lnTo>
                  <a:lnTo>
                    <a:pt x="210" y="118"/>
                  </a:lnTo>
                  <a:lnTo>
                    <a:pt x="201" y="107"/>
                  </a:lnTo>
                  <a:lnTo>
                    <a:pt x="191" y="97"/>
                  </a:lnTo>
                  <a:lnTo>
                    <a:pt x="182" y="87"/>
                  </a:lnTo>
                  <a:lnTo>
                    <a:pt x="171" y="76"/>
                  </a:lnTo>
                  <a:lnTo>
                    <a:pt x="161" y="67"/>
                  </a:lnTo>
                  <a:lnTo>
                    <a:pt x="152" y="56"/>
                  </a:lnTo>
                  <a:lnTo>
                    <a:pt x="142" y="45"/>
                  </a:lnTo>
                  <a:lnTo>
                    <a:pt x="134" y="40"/>
                  </a:lnTo>
                  <a:lnTo>
                    <a:pt x="125" y="34"/>
                  </a:lnTo>
                  <a:lnTo>
                    <a:pt x="117" y="28"/>
                  </a:lnTo>
                  <a:lnTo>
                    <a:pt x="108" y="23"/>
                  </a:lnTo>
                  <a:lnTo>
                    <a:pt x="100" y="17"/>
                  </a:lnTo>
                  <a:lnTo>
                    <a:pt x="91" y="11"/>
                  </a:lnTo>
                  <a:lnTo>
                    <a:pt x="82" y="5"/>
                  </a:lnTo>
                  <a:lnTo>
                    <a:pt x="73" y="0"/>
                  </a:lnTo>
                  <a:lnTo>
                    <a:pt x="66" y="9"/>
                  </a:lnTo>
                  <a:lnTo>
                    <a:pt x="58" y="18"/>
                  </a:lnTo>
                  <a:lnTo>
                    <a:pt x="51" y="27"/>
                  </a:lnTo>
                  <a:lnTo>
                    <a:pt x="43" y="37"/>
                  </a:lnTo>
                  <a:lnTo>
                    <a:pt x="36" y="45"/>
                  </a:lnTo>
                  <a:lnTo>
                    <a:pt x="29" y="55"/>
                  </a:lnTo>
                  <a:lnTo>
                    <a:pt x="21" y="63"/>
                  </a:lnTo>
                  <a:lnTo>
                    <a:pt x="14" y="73"/>
                  </a:lnTo>
                  <a:close/>
                </a:path>
              </a:pathLst>
            </a:custGeom>
            <a:solidFill>
              <a:srgbClr val="DEB28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15" name="Freeform 314"/>
            <p:cNvSpPr>
              <a:spLocks/>
            </p:cNvSpPr>
            <p:nvPr/>
          </p:nvSpPr>
          <p:spPr bwMode="auto">
            <a:xfrm>
              <a:off x="2295" y="1643"/>
              <a:ext cx="220" cy="335"/>
            </a:xfrm>
            <a:custGeom>
              <a:avLst/>
              <a:gdLst>
                <a:gd name="T0" fmla="*/ 11 w 220"/>
                <a:gd name="T1" fmla="*/ 75 h 335"/>
                <a:gd name="T2" fmla="*/ 8 w 220"/>
                <a:gd name="T3" fmla="*/ 87 h 335"/>
                <a:gd name="T4" fmla="*/ 5 w 220"/>
                <a:gd name="T5" fmla="*/ 100 h 335"/>
                <a:gd name="T6" fmla="*/ 1 w 220"/>
                <a:gd name="T7" fmla="*/ 113 h 335"/>
                <a:gd name="T8" fmla="*/ 1 w 220"/>
                <a:gd name="T9" fmla="*/ 133 h 335"/>
                <a:gd name="T10" fmla="*/ 5 w 220"/>
                <a:gd name="T11" fmla="*/ 162 h 335"/>
                <a:gd name="T12" fmla="*/ 8 w 220"/>
                <a:gd name="T13" fmla="*/ 191 h 335"/>
                <a:gd name="T14" fmla="*/ 11 w 220"/>
                <a:gd name="T15" fmla="*/ 219 h 335"/>
                <a:gd name="T16" fmla="*/ 22 w 220"/>
                <a:gd name="T17" fmla="*/ 246 h 335"/>
                <a:gd name="T18" fmla="*/ 41 w 220"/>
                <a:gd name="T19" fmla="*/ 271 h 335"/>
                <a:gd name="T20" fmla="*/ 60 w 220"/>
                <a:gd name="T21" fmla="*/ 297 h 335"/>
                <a:gd name="T22" fmla="*/ 79 w 220"/>
                <a:gd name="T23" fmla="*/ 322 h 335"/>
                <a:gd name="T24" fmla="*/ 93 w 220"/>
                <a:gd name="T25" fmla="*/ 331 h 335"/>
                <a:gd name="T26" fmla="*/ 100 w 220"/>
                <a:gd name="T27" fmla="*/ 323 h 335"/>
                <a:gd name="T28" fmla="*/ 108 w 220"/>
                <a:gd name="T29" fmla="*/ 316 h 335"/>
                <a:gd name="T30" fmla="*/ 115 w 220"/>
                <a:gd name="T31" fmla="*/ 309 h 335"/>
                <a:gd name="T32" fmla="*/ 125 w 220"/>
                <a:gd name="T33" fmla="*/ 296 h 335"/>
                <a:gd name="T34" fmla="*/ 137 w 220"/>
                <a:gd name="T35" fmla="*/ 277 h 335"/>
                <a:gd name="T36" fmla="*/ 150 w 220"/>
                <a:gd name="T37" fmla="*/ 258 h 335"/>
                <a:gd name="T38" fmla="*/ 163 w 220"/>
                <a:gd name="T39" fmla="*/ 238 h 335"/>
                <a:gd name="T40" fmla="*/ 176 w 220"/>
                <a:gd name="T41" fmla="*/ 224 h 335"/>
                <a:gd name="T42" fmla="*/ 188 w 220"/>
                <a:gd name="T43" fmla="*/ 212 h 335"/>
                <a:gd name="T44" fmla="*/ 201 w 220"/>
                <a:gd name="T45" fmla="*/ 200 h 335"/>
                <a:gd name="T46" fmla="*/ 214 w 220"/>
                <a:gd name="T47" fmla="*/ 188 h 335"/>
                <a:gd name="T48" fmla="*/ 218 w 220"/>
                <a:gd name="T49" fmla="*/ 175 h 335"/>
                <a:gd name="T50" fmla="*/ 214 w 220"/>
                <a:gd name="T51" fmla="*/ 159 h 335"/>
                <a:gd name="T52" fmla="*/ 210 w 220"/>
                <a:gd name="T53" fmla="*/ 143 h 335"/>
                <a:gd name="T54" fmla="*/ 205 w 220"/>
                <a:gd name="T55" fmla="*/ 127 h 335"/>
                <a:gd name="T56" fmla="*/ 194 w 220"/>
                <a:gd name="T57" fmla="*/ 110 h 335"/>
                <a:gd name="T58" fmla="*/ 176 w 220"/>
                <a:gd name="T59" fmla="*/ 91 h 335"/>
                <a:gd name="T60" fmla="*/ 158 w 220"/>
                <a:gd name="T61" fmla="*/ 72 h 335"/>
                <a:gd name="T62" fmla="*/ 140 w 220"/>
                <a:gd name="T63" fmla="*/ 52 h 335"/>
                <a:gd name="T64" fmla="*/ 124 w 220"/>
                <a:gd name="T65" fmla="*/ 37 h 335"/>
                <a:gd name="T66" fmla="*/ 108 w 220"/>
                <a:gd name="T67" fmla="*/ 27 h 335"/>
                <a:gd name="T68" fmla="*/ 92 w 220"/>
                <a:gd name="T69" fmla="*/ 16 h 335"/>
                <a:gd name="T70" fmla="*/ 76 w 220"/>
                <a:gd name="T71" fmla="*/ 6 h 335"/>
                <a:gd name="T72" fmla="*/ 61 w 220"/>
                <a:gd name="T73" fmla="*/ 9 h 335"/>
                <a:gd name="T74" fmla="*/ 47 w 220"/>
                <a:gd name="T75" fmla="*/ 26 h 335"/>
                <a:gd name="T76" fmla="*/ 33 w 220"/>
                <a:gd name="T77" fmla="*/ 43 h 335"/>
                <a:gd name="T78" fmla="*/ 19 w 220"/>
                <a:gd name="T79" fmla="*/ 60 h 3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20" h="335">
                  <a:moveTo>
                    <a:pt x="12" y="68"/>
                  </a:moveTo>
                  <a:lnTo>
                    <a:pt x="11" y="75"/>
                  </a:lnTo>
                  <a:lnTo>
                    <a:pt x="9" y="81"/>
                  </a:lnTo>
                  <a:lnTo>
                    <a:pt x="8" y="87"/>
                  </a:lnTo>
                  <a:lnTo>
                    <a:pt x="6" y="94"/>
                  </a:lnTo>
                  <a:lnTo>
                    <a:pt x="5" y="100"/>
                  </a:lnTo>
                  <a:lnTo>
                    <a:pt x="2" y="107"/>
                  </a:lnTo>
                  <a:lnTo>
                    <a:pt x="1" y="113"/>
                  </a:lnTo>
                  <a:lnTo>
                    <a:pt x="0" y="119"/>
                  </a:lnTo>
                  <a:lnTo>
                    <a:pt x="1" y="133"/>
                  </a:lnTo>
                  <a:lnTo>
                    <a:pt x="2" y="147"/>
                  </a:lnTo>
                  <a:lnTo>
                    <a:pt x="5" y="162"/>
                  </a:lnTo>
                  <a:lnTo>
                    <a:pt x="6" y="176"/>
                  </a:lnTo>
                  <a:lnTo>
                    <a:pt x="8" y="191"/>
                  </a:lnTo>
                  <a:lnTo>
                    <a:pt x="9" y="204"/>
                  </a:lnTo>
                  <a:lnTo>
                    <a:pt x="11" y="219"/>
                  </a:lnTo>
                  <a:lnTo>
                    <a:pt x="12" y="233"/>
                  </a:lnTo>
                  <a:lnTo>
                    <a:pt x="22" y="246"/>
                  </a:lnTo>
                  <a:lnTo>
                    <a:pt x="31" y="259"/>
                  </a:lnTo>
                  <a:lnTo>
                    <a:pt x="41" y="271"/>
                  </a:lnTo>
                  <a:lnTo>
                    <a:pt x="50" y="284"/>
                  </a:lnTo>
                  <a:lnTo>
                    <a:pt x="60" y="297"/>
                  </a:lnTo>
                  <a:lnTo>
                    <a:pt x="69" y="310"/>
                  </a:lnTo>
                  <a:lnTo>
                    <a:pt x="79" y="322"/>
                  </a:lnTo>
                  <a:lnTo>
                    <a:pt x="89" y="335"/>
                  </a:lnTo>
                  <a:lnTo>
                    <a:pt x="93" y="331"/>
                  </a:lnTo>
                  <a:lnTo>
                    <a:pt x="96" y="328"/>
                  </a:lnTo>
                  <a:lnTo>
                    <a:pt x="100" y="323"/>
                  </a:lnTo>
                  <a:lnTo>
                    <a:pt x="103" y="320"/>
                  </a:lnTo>
                  <a:lnTo>
                    <a:pt x="108" y="316"/>
                  </a:lnTo>
                  <a:lnTo>
                    <a:pt x="111" y="313"/>
                  </a:lnTo>
                  <a:lnTo>
                    <a:pt x="115" y="309"/>
                  </a:lnTo>
                  <a:lnTo>
                    <a:pt x="118" y="305"/>
                  </a:lnTo>
                  <a:lnTo>
                    <a:pt x="125" y="296"/>
                  </a:lnTo>
                  <a:lnTo>
                    <a:pt x="131" y="286"/>
                  </a:lnTo>
                  <a:lnTo>
                    <a:pt x="137" y="277"/>
                  </a:lnTo>
                  <a:lnTo>
                    <a:pt x="144" y="267"/>
                  </a:lnTo>
                  <a:lnTo>
                    <a:pt x="150" y="258"/>
                  </a:lnTo>
                  <a:lnTo>
                    <a:pt x="157" y="248"/>
                  </a:lnTo>
                  <a:lnTo>
                    <a:pt x="163" y="238"/>
                  </a:lnTo>
                  <a:lnTo>
                    <a:pt x="169" y="229"/>
                  </a:lnTo>
                  <a:lnTo>
                    <a:pt x="176" y="224"/>
                  </a:lnTo>
                  <a:lnTo>
                    <a:pt x="182" y="217"/>
                  </a:lnTo>
                  <a:lnTo>
                    <a:pt x="188" y="212"/>
                  </a:lnTo>
                  <a:lnTo>
                    <a:pt x="195" y="205"/>
                  </a:lnTo>
                  <a:lnTo>
                    <a:pt x="201" y="200"/>
                  </a:lnTo>
                  <a:lnTo>
                    <a:pt x="208" y="194"/>
                  </a:lnTo>
                  <a:lnTo>
                    <a:pt x="214" y="188"/>
                  </a:lnTo>
                  <a:lnTo>
                    <a:pt x="220" y="182"/>
                  </a:lnTo>
                  <a:lnTo>
                    <a:pt x="218" y="175"/>
                  </a:lnTo>
                  <a:lnTo>
                    <a:pt x="216" y="166"/>
                  </a:lnTo>
                  <a:lnTo>
                    <a:pt x="214" y="159"/>
                  </a:lnTo>
                  <a:lnTo>
                    <a:pt x="212" y="150"/>
                  </a:lnTo>
                  <a:lnTo>
                    <a:pt x="210" y="143"/>
                  </a:lnTo>
                  <a:lnTo>
                    <a:pt x="208" y="134"/>
                  </a:lnTo>
                  <a:lnTo>
                    <a:pt x="205" y="127"/>
                  </a:lnTo>
                  <a:lnTo>
                    <a:pt x="203" y="119"/>
                  </a:lnTo>
                  <a:lnTo>
                    <a:pt x="194" y="110"/>
                  </a:lnTo>
                  <a:lnTo>
                    <a:pt x="185" y="100"/>
                  </a:lnTo>
                  <a:lnTo>
                    <a:pt x="176" y="91"/>
                  </a:lnTo>
                  <a:lnTo>
                    <a:pt x="167" y="81"/>
                  </a:lnTo>
                  <a:lnTo>
                    <a:pt x="158" y="72"/>
                  </a:lnTo>
                  <a:lnTo>
                    <a:pt x="149" y="62"/>
                  </a:lnTo>
                  <a:lnTo>
                    <a:pt x="140" y="52"/>
                  </a:lnTo>
                  <a:lnTo>
                    <a:pt x="131" y="43"/>
                  </a:lnTo>
                  <a:lnTo>
                    <a:pt x="124" y="37"/>
                  </a:lnTo>
                  <a:lnTo>
                    <a:pt x="115" y="32"/>
                  </a:lnTo>
                  <a:lnTo>
                    <a:pt x="108" y="27"/>
                  </a:lnTo>
                  <a:lnTo>
                    <a:pt x="99" y="22"/>
                  </a:lnTo>
                  <a:lnTo>
                    <a:pt x="92" y="16"/>
                  </a:lnTo>
                  <a:lnTo>
                    <a:pt x="83" y="11"/>
                  </a:lnTo>
                  <a:lnTo>
                    <a:pt x="76" y="6"/>
                  </a:lnTo>
                  <a:lnTo>
                    <a:pt x="67" y="0"/>
                  </a:lnTo>
                  <a:lnTo>
                    <a:pt x="61" y="9"/>
                  </a:lnTo>
                  <a:lnTo>
                    <a:pt x="53" y="17"/>
                  </a:lnTo>
                  <a:lnTo>
                    <a:pt x="47" y="26"/>
                  </a:lnTo>
                  <a:lnTo>
                    <a:pt x="40" y="34"/>
                  </a:lnTo>
                  <a:lnTo>
                    <a:pt x="33" y="43"/>
                  </a:lnTo>
                  <a:lnTo>
                    <a:pt x="26" y="51"/>
                  </a:lnTo>
                  <a:lnTo>
                    <a:pt x="19" y="60"/>
                  </a:lnTo>
                  <a:lnTo>
                    <a:pt x="12" y="68"/>
                  </a:lnTo>
                  <a:close/>
                </a:path>
              </a:pathLst>
            </a:custGeom>
            <a:solidFill>
              <a:srgbClr val="E1AE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16" name="Freeform 315"/>
            <p:cNvSpPr>
              <a:spLocks/>
            </p:cNvSpPr>
            <p:nvPr/>
          </p:nvSpPr>
          <p:spPr bwMode="auto">
            <a:xfrm>
              <a:off x="2303" y="1655"/>
              <a:ext cx="202" cy="307"/>
            </a:xfrm>
            <a:custGeom>
              <a:avLst/>
              <a:gdLst>
                <a:gd name="T0" fmla="*/ 9 w 202"/>
                <a:gd name="T1" fmla="*/ 68 h 307"/>
                <a:gd name="T2" fmla="*/ 6 w 202"/>
                <a:gd name="T3" fmla="*/ 80 h 307"/>
                <a:gd name="T4" fmla="*/ 4 w 202"/>
                <a:gd name="T5" fmla="*/ 91 h 307"/>
                <a:gd name="T6" fmla="*/ 1 w 202"/>
                <a:gd name="T7" fmla="*/ 103 h 307"/>
                <a:gd name="T8" fmla="*/ 1 w 202"/>
                <a:gd name="T9" fmla="*/ 122 h 307"/>
                <a:gd name="T10" fmla="*/ 4 w 202"/>
                <a:gd name="T11" fmla="*/ 148 h 307"/>
                <a:gd name="T12" fmla="*/ 6 w 202"/>
                <a:gd name="T13" fmla="*/ 174 h 307"/>
                <a:gd name="T14" fmla="*/ 9 w 202"/>
                <a:gd name="T15" fmla="*/ 201 h 307"/>
                <a:gd name="T16" fmla="*/ 20 w 202"/>
                <a:gd name="T17" fmla="*/ 225 h 307"/>
                <a:gd name="T18" fmla="*/ 37 w 202"/>
                <a:gd name="T19" fmla="*/ 249 h 307"/>
                <a:gd name="T20" fmla="*/ 55 w 202"/>
                <a:gd name="T21" fmla="*/ 272 h 307"/>
                <a:gd name="T22" fmla="*/ 72 w 202"/>
                <a:gd name="T23" fmla="*/ 295 h 307"/>
                <a:gd name="T24" fmla="*/ 85 w 202"/>
                <a:gd name="T25" fmla="*/ 304 h 307"/>
                <a:gd name="T26" fmla="*/ 91 w 202"/>
                <a:gd name="T27" fmla="*/ 297 h 307"/>
                <a:gd name="T28" fmla="*/ 98 w 202"/>
                <a:gd name="T29" fmla="*/ 290 h 307"/>
                <a:gd name="T30" fmla="*/ 105 w 202"/>
                <a:gd name="T31" fmla="*/ 284 h 307"/>
                <a:gd name="T32" fmla="*/ 115 w 202"/>
                <a:gd name="T33" fmla="*/ 271 h 307"/>
                <a:gd name="T34" fmla="*/ 125 w 202"/>
                <a:gd name="T35" fmla="*/ 254 h 307"/>
                <a:gd name="T36" fmla="*/ 137 w 202"/>
                <a:gd name="T37" fmla="*/ 236 h 307"/>
                <a:gd name="T38" fmla="*/ 149 w 202"/>
                <a:gd name="T39" fmla="*/ 219 h 307"/>
                <a:gd name="T40" fmla="*/ 160 w 202"/>
                <a:gd name="T41" fmla="*/ 204 h 307"/>
                <a:gd name="T42" fmla="*/ 172 w 202"/>
                <a:gd name="T43" fmla="*/ 193 h 307"/>
                <a:gd name="T44" fmla="*/ 184 w 202"/>
                <a:gd name="T45" fmla="*/ 183 h 307"/>
                <a:gd name="T46" fmla="*/ 195 w 202"/>
                <a:gd name="T47" fmla="*/ 172 h 307"/>
                <a:gd name="T48" fmla="*/ 200 w 202"/>
                <a:gd name="T49" fmla="*/ 159 h 307"/>
                <a:gd name="T50" fmla="*/ 195 w 202"/>
                <a:gd name="T51" fmla="*/ 146 h 307"/>
                <a:gd name="T52" fmla="*/ 192 w 202"/>
                <a:gd name="T53" fmla="*/ 131 h 307"/>
                <a:gd name="T54" fmla="*/ 188 w 202"/>
                <a:gd name="T55" fmla="*/ 116 h 307"/>
                <a:gd name="T56" fmla="*/ 177 w 202"/>
                <a:gd name="T57" fmla="*/ 100 h 307"/>
                <a:gd name="T58" fmla="*/ 161 w 202"/>
                <a:gd name="T59" fmla="*/ 83 h 307"/>
                <a:gd name="T60" fmla="*/ 144 w 202"/>
                <a:gd name="T61" fmla="*/ 65 h 307"/>
                <a:gd name="T62" fmla="*/ 128 w 202"/>
                <a:gd name="T63" fmla="*/ 48 h 307"/>
                <a:gd name="T64" fmla="*/ 112 w 202"/>
                <a:gd name="T65" fmla="*/ 34 h 307"/>
                <a:gd name="T66" fmla="*/ 98 w 202"/>
                <a:gd name="T67" fmla="*/ 24 h 307"/>
                <a:gd name="T68" fmla="*/ 84 w 202"/>
                <a:gd name="T69" fmla="*/ 15 h 307"/>
                <a:gd name="T70" fmla="*/ 69 w 202"/>
                <a:gd name="T71" fmla="*/ 4 h 307"/>
                <a:gd name="T72" fmla="*/ 55 w 202"/>
                <a:gd name="T73" fmla="*/ 7 h 307"/>
                <a:gd name="T74" fmla="*/ 42 w 202"/>
                <a:gd name="T75" fmla="*/ 23 h 307"/>
                <a:gd name="T76" fmla="*/ 30 w 202"/>
                <a:gd name="T77" fmla="*/ 38 h 307"/>
                <a:gd name="T78" fmla="*/ 17 w 202"/>
                <a:gd name="T79" fmla="*/ 54 h 3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02" h="307">
                  <a:moveTo>
                    <a:pt x="11" y="62"/>
                  </a:moveTo>
                  <a:lnTo>
                    <a:pt x="9" y="68"/>
                  </a:lnTo>
                  <a:lnTo>
                    <a:pt x="8" y="73"/>
                  </a:lnTo>
                  <a:lnTo>
                    <a:pt x="6" y="80"/>
                  </a:lnTo>
                  <a:lnTo>
                    <a:pt x="5" y="85"/>
                  </a:lnTo>
                  <a:lnTo>
                    <a:pt x="4" y="91"/>
                  </a:lnTo>
                  <a:lnTo>
                    <a:pt x="2" y="97"/>
                  </a:lnTo>
                  <a:lnTo>
                    <a:pt x="1" y="103"/>
                  </a:lnTo>
                  <a:lnTo>
                    <a:pt x="0" y="108"/>
                  </a:lnTo>
                  <a:lnTo>
                    <a:pt x="1" y="122"/>
                  </a:lnTo>
                  <a:lnTo>
                    <a:pt x="2" y="135"/>
                  </a:lnTo>
                  <a:lnTo>
                    <a:pt x="4" y="148"/>
                  </a:lnTo>
                  <a:lnTo>
                    <a:pt x="5" y="162"/>
                  </a:lnTo>
                  <a:lnTo>
                    <a:pt x="6" y="174"/>
                  </a:lnTo>
                  <a:lnTo>
                    <a:pt x="8" y="187"/>
                  </a:lnTo>
                  <a:lnTo>
                    <a:pt x="9" y="201"/>
                  </a:lnTo>
                  <a:lnTo>
                    <a:pt x="11" y="214"/>
                  </a:lnTo>
                  <a:lnTo>
                    <a:pt x="20" y="225"/>
                  </a:lnTo>
                  <a:lnTo>
                    <a:pt x="28" y="237"/>
                  </a:lnTo>
                  <a:lnTo>
                    <a:pt x="37" y="249"/>
                  </a:lnTo>
                  <a:lnTo>
                    <a:pt x="45" y="260"/>
                  </a:lnTo>
                  <a:lnTo>
                    <a:pt x="55" y="272"/>
                  </a:lnTo>
                  <a:lnTo>
                    <a:pt x="64" y="284"/>
                  </a:lnTo>
                  <a:lnTo>
                    <a:pt x="72" y="295"/>
                  </a:lnTo>
                  <a:lnTo>
                    <a:pt x="81" y="307"/>
                  </a:lnTo>
                  <a:lnTo>
                    <a:pt x="85" y="304"/>
                  </a:lnTo>
                  <a:lnTo>
                    <a:pt x="88" y="301"/>
                  </a:lnTo>
                  <a:lnTo>
                    <a:pt x="91" y="297"/>
                  </a:lnTo>
                  <a:lnTo>
                    <a:pt x="94" y="293"/>
                  </a:lnTo>
                  <a:lnTo>
                    <a:pt x="98" y="290"/>
                  </a:lnTo>
                  <a:lnTo>
                    <a:pt x="102" y="287"/>
                  </a:lnTo>
                  <a:lnTo>
                    <a:pt x="105" y="284"/>
                  </a:lnTo>
                  <a:lnTo>
                    <a:pt x="108" y="280"/>
                  </a:lnTo>
                  <a:lnTo>
                    <a:pt x="115" y="271"/>
                  </a:lnTo>
                  <a:lnTo>
                    <a:pt x="120" y="263"/>
                  </a:lnTo>
                  <a:lnTo>
                    <a:pt x="125" y="254"/>
                  </a:lnTo>
                  <a:lnTo>
                    <a:pt x="132" y="244"/>
                  </a:lnTo>
                  <a:lnTo>
                    <a:pt x="137" y="236"/>
                  </a:lnTo>
                  <a:lnTo>
                    <a:pt x="143" y="227"/>
                  </a:lnTo>
                  <a:lnTo>
                    <a:pt x="149" y="219"/>
                  </a:lnTo>
                  <a:lnTo>
                    <a:pt x="155" y="209"/>
                  </a:lnTo>
                  <a:lnTo>
                    <a:pt x="160" y="204"/>
                  </a:lnTo>
                  <a:lnTo>
                    <a:pt x="167" y="199"/>
                  </a:lnTo>
                  <a:lnTo>
                    <a:pt x="172" y="193"/>
                  </a:lnTo>
                  <a:lnTo>
                    <a:pt x="178" y="188"/>
                  </a:lnTo>
                  <a:lnTo>
                    <a:pt x="184" y="183"/>
                  </a:lnTo>
                  <a:lnTo>
                    <a:pt x="190" y="177"/>
                  </a:lnTo>
                  <a:lnTo>
                    <a:pt x="195" y="172"/>
                  </a:lnTo>
                  <a:lnTo>
                    <a:pt x="202" y="167"/>
                  </a:lnTo>
                  <a:lnTo>
                    <a:pt x="200" y="159"/>
                  </a:lnTo>
                  <a:lnTo>
                    <a:pt x="197" y="153"/>
                  </a:lnTo>
                  <a:lnTo>
                    <a:pt x="195" y="146"/>
                  </a:lnTo>
                  <a:lnTo>
                    <a:pt x="194" y="138"/>
                  </a:lnTo>
                  <a:lnTo>
                    <a:pt x="192" y="131"/>
                  </a:lnTo>
                  <a:lnTo>
                    <a:pt x="190" y="123"/>
                  </a:lnTo>
                  <a:lnTo>
                    <a:pt x="188" y="116"/>
                  </a:lnTo>
                  <a:lnTo>
                    <a:pt x="186" y="108"/>
                  </a:lnTo>
                  <a:lnTo>
                    <a:pt x="177" y="100"/>
                  </a:lnTo>
                  <a:lnTo>
                    <a:pt x="170" y="91"/>
                  </a:lnTo>
                  <a:lnTo>
                    <a:pt x="161" y="83"/>
                  </a:lnTo>
                  <a:lnTo>
                    <a:pt x="153" y="73"/>
                  </a:lnTo>
                  <a:lnTo>
                    <a:pt x="144" y="65"/>
                  </a:lnTo>
                  <a:lnTo>
                    <a:pt x="137" y="56"/>
                  </a:lnTo>
                  <a:lnTo>
                    <a:pt x="128" y="48"/>
                  </a:lnTo>
                  <a:lnTo>
                    <a:pt x="120" y="38"/>
                  </a:lnTo>
                  <a:lnTo>
                    <a:pt x="112" y="34"/>
                  </a:lnTo>
                  <a:lnTo>
                    <a:pt x="105" y="29"/>
                  </a:lnTo>
                  <a:lnTo>
                    <a:pt x="98" y="24"/>
                  </a:lnTo>
                  <a:lnTo>
                    <a:pt x="91" y="19"/>
                  </a:lnTo>
                  <a:lnTo>
                    <a:pt x="84" y="15"/>
                  </a:lnTo>
                  <a:lnTo>
                    <a:pt x="76" y="10"/>
                  </a:lnTo>
                  <a:lnTo>
                    <a:pt x="69" y="4"/>
                  </a:lnTo>
                  <a:lnTo>
                    <a:pt x="61" y="0"/>
                  </a:lnTo>
                  <a:lnTo>
                    <a:pt x="55" y="7"/>
                  </a:lnTo>
                  <a:lnTo>
                    <a:pt x="49" y="16"/>
                  </a:lnTo>
                  <a:lnTo>
                    <a:pt x="42" y="23"/>
                  </a:lnTo>
                  <a:lnTo>
                    <a:pt x="36" y="31"/>
                  </a:lnTo>
                  <a:lnTo>
                    <a:pt x="30" y="38"/>
                  </a:lnTo>
                  <a:lnTo>
                    <a:pt x="23" y="47"/>
                  </a:lnTo>
                  <a:lnTo>
                    <a:pt x="17" y="54"/>
                  </a:lnTo>
                  <a:lnTo>
                    <a:pt x="11" y="62"/>
                  </a:lnTo>
                  <a:close/>
                </a:path>
              </a:pathLst>
            </a:custGeom>
            <a:solidFill>
              <a:srgbClr val="E3AA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20" name="Freeform 316"/>
            <p:cNvSpPr>
              <a:spLocks/>
            </p:cNvSpPr>
            <p:nvPr/>
          </p:nvSpPr>
          <p:spPr bwMode="auto">
            <a:xfrm>
              <a:off x="2310" y="1667"/>
              <a:ext cx="184" cy="279"/>
            </a:xfrm>
            <a:custGeom>
              <a:avLst/>
              <a:gdLst>
                <a:gd name="T0" fmla="*/ 11 w 184"/>
                <a:gd name="T1" fmla="*/ 56 h 279"/>
                <a:gd name="T2" fmla="*/ 0 w 184"/>
                <a:gd name="T3" fmla="*/ 99 h 279"/>
                <a:gd name="T4" fmla="*/ 11 w 184"/>
                <a:gd name="T5" fmla="*/ 194 h 279"/>
                <a:gd name="T6" fmla="*/ 75 w 184"/>
                <a:gd name="T7" fmla="*/ 279 h 279"/>
                <a:gd name="T8" fmla="*/ 99 w 184"/>
                <a:gd name="T9" fmla="*/ 255 h 279"/>
                <a:gd name="T10" fmla="*/ 142 w 184"/>
                <a:gd name="T11" fmla="*/ 191 h 279"/>
                <a:gd name="T12" fmla="*/ 184 w 184"/>
                <a:gd name="T13" fmla="*/ 152 h 279"/>
                <a:gd name="T14" fmla="*/ 170 w 184"/>
                <a:gd name="T15" fmla="*/ 99 h 279"/>
                <a:gd name="T16" fmla="*/ 110 w 184"/>
                <a:gd name="T17" fmla="*/ 35 h 279"/>
                <a:gd name="T18" fmla="*/ 57 w 184"/>
                <a:gd name="T19" fmla="*/ 0 h 279"/>
                <a:gd name="T20" fmla="*/ 11 w 184"/>
                <a:gd name="T21" fmla="*/ 56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84" h="279">
                  <a:moveTo>
                    <a:pt x="11" y="56"/>
                  </a:moveTo>
                  <a:lnTo>
                    <a:pt x="0" y="99"/>
                  </a:lnTo>
                  <a:lnTo>
                    <a:pt x="11" y="194"/>
                  </a:lnTo>
                  <a:lnTo>
                    <a:pt x="75" y="279"/>
                  </a:lnTo>
                  <a:lnTo>
                    <a:pt x="99" y="255"/>
                  </a:lnTo>
                  <a:lnTo>
                    <a:pt x="142" y="191"/>
                  </a:lnTo>
                  <a:lnTo>
                    <a:pt x="184" y="152"/>
                  </a:lnTo>
                  <a:lnTo>
                    <a:pt x="170" y="99"/>
                  </a:lnTo>
                  <a:lnTo>
                    <a:pt x="110" y="35"/>
                  </a:lnTo>
                  <a:lnTo>
                    <a:pt x="57" y="0"/>
                  </a:lnTo>
                  <a:lnTo>
                    <a:pt x="11" y="56"/>
                  </a:lnTo>
                  <a:close/>
                </a:path>
              </a:pathLst>
            </a:custGeom>
            <a:solidFill>
              <a:srgbClr val="E5A5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21" name="Freeform 317"/>
            <p:cNvSpPr>
              <a:spLocks/>
            </p:cNvSpPr>
            <p:nvPr/>
          </p:nvSpPr>
          <p:spPr bwMode="auto">
            <a:xfrm>
              <a:off x="1111" y="547"/>
              <a:ext cx="1614" cy="1005"/>
            </a:xfrm>
            <a:custGeom>
              <a:avLst/>
              <a:gdLst>
                <a:gd name="T0" fmla="*/ 1551 w 1614"/>
                <a:gd name="T1" fmla="*/ 61 h 1005"/>
                <a:gd name="T2" fmla="*/ 1496 w 1614"/>
                <a:gd name="T3" fmla="*/ 100 h 1005"/>
                <a:gd name="T4" fmla="*/ 1431 w 1614"/>
                <a:gd name="T5" fmla="*/ 146 h 1005"/>
                <a:gd name="T6" fmla="*/ 1353 w 1614"/>
                <a:gd name="T7" fmla="*/ 186 h 1005"/>
                <a:gd name="T8" fmla="*/ 1274 w 1614"/>
                <a:gd name="T9" fmla="*/ 234 h 1005"/>
                <a:gd name="T10" fmla="*/ 1155 w 1614"/>
                <a:gd name="T11" fmla="*/ 274 h 1005"/>
                <a:gd name="T12" fmla="*/ 1112 w 1614"/>
                <a:gd name="T13" fmla="*/ 314 h 1005"/>
                <a:gd name="T14" fmla="*/ 1071 w 1614"/>
                <a:gd name="T15" fmla="*/ 329 h 1005"/>
                <a:gd name="T16" fmla="*/ 1005 w 1614"/>
                <a:gd name="T17" fmla="*/ 355 h 1005"/>
                <a:gd name="T18" fmla="*/ 850 w 1614"/>
                <a:gd name="T19" fmla="*/ 417 h 1005"/>
                <a:gd name="T20" fmla="*/ 795 w 1614"/>
                <a:gd name="T21" fmla="*/ 440 h 1005"/>
                <a:gd name="T22" fmla="*/ 829 w 1614"/>
                <a:gd name="T23" fmla="*/ 536 h 1005"/>
                <a:gd name="T24" fmla="*/ 864 w 1614"/>
                <a:gd name="T25" fmla="*/ 641 h 1005"/>
                <a:gd name="T26" fmla="*/ 864 w 1614"/>
                <a:gd name="T27" fmla="*/ 698 h 1005"/>
                <a:gd name="T28" fmla="*/ 850 w 1614"/>
                <a:gd name="T29" fmla="*/ 723 h 1005"/>
                <a:gd name="T30" fmla="*/ 833 w 1614"/>
                <a:gd name="T31" fmla="*/ 692 h 1005"/>
                <a:gd name="T32" fmla="*/ 807 w 1614"/>
                <a:gd name="T33" fmla="*/ 581 h 1005"/>
                <a:gd name="T34" fmla="*/ 767 w 1614"/>
                <a:gd name="T35" fmla="*/ 511 h 1005"/>
                <a:gd name="T36" fmla="*/ 729 w 1614"/>
                <a:gd name="T37" fmla="*/ 489 h 1005"/>
                <a:gd name="T38" fmla="*/ 678 w 1614"/>
                <a:gd name="T39" fmla="*/ 492 h 1005"/>
                <a:gd name="T40" fmla="*/ 570 w 1614"/>
                <a:gd name="T41" fmla="*/ 545 h 1005"/>
                <a:gd name="T42" fmla="*/ 451 w 1614"/>
                <a:gd name="T43" fmla="*/ 590 h 1005"/>
                <a:gd name="T44" fmla="*/ 379 w 1614"/>
                <a:gd name="T45" fmla="*/ 647 h 1005"/>
                <a:gd name="T46" fmla="*/ 329 w 1614"/>
                <a:gd name="T47" fmla="*/ 725 h 1005"/>
                <a:gd name="T48" fmla="*/ 280 w 1614"/>
                <a:gd name="T49" fmla="*/ 853 h 1005"/>
                <a:gd name="T50" fmla="*/ 234 w 1614"/>
                <a:gd name="T51" fmla="*/ 1005 h 1005"/>
                <a:gd name="T52" fmla="*/ 236 w 1614"/>
                <a:gd name="T53" fmla="*/ 873 h 1005"/>
                <a:gd name="T54" fmla="*/ 297 w 1614"/>
                <a:gd name="T55" fmla="*/ 740 h 1005"/>
                <a:gd name="T56" fmla="*/ 333 w 1614"/>
                <a:gd name="T57" fmla="*/ 643 h 1005"/>
                <a:gd name="T58" fmla="*/ 271 w 1614"/>
                <a:gd name="T59" fmla="*/ 635 h 1005"/>
                <a:gd name="T60" fmla="*/ 133 w 1614"/>
                <a:gd name="T61" fmla="*/ 706 h 1005"/>
                <a:gd name="T62" fmla="*/ 42 w 1614"/>
                <a:gd name="T63" fmla="*/ 794 h 1005"/>
                <a:gd name="T64" fmla="*/ 19 w 1614"/>
                <a:gd name="T65" fmla="*/ 786 h 1005"/>
                <a:gd name="T66" fmla="*/ 0 w 1614"/>
                <a:gd name="T67" fmla="*/ 759 h 1005"/>
                <a:gd name="T68" fmla="*/ 131 w 1614"/>
                <a:gd name="T69" fmla="*/ 657 h 1005"/>
                <a:gd name="T70" fmla="*/ 311 w 1614"/>
                <a:gd name="T71" fmla="*/ 585 h 1005"/>
                <a:gd name="T72" fmla="*/ 541 w 1614"/>
                <a:gd name="T73" fmla="*/ 499 h 1005"/>
                <a:gd name="T74" fmla="*/ 735 w 1614"/>
                <a:gd name="T75" fmla="*/ 398 h 1005"/>
                <a:gd name="T76" fmla="*/ 831 w 1614"/>
                <a:gd name="T77" fmla="*/ 306 h 1005"/>
                <a:gd name="T78" fmla="*/ 824 w 1614"/>
                <a:gd name="T79" fmla="*/ 241 h 1005"/>
                <a:gd name="T80" fmla="*/ 793 w 1614"/>
                <a:gd name="T81" fmla="*/ 182 h 1005"/>
                <a:gd name="T82" fmla="*/ 746 w 1614"/>
                <a:gd name="T83" fmla="*/ 145 h 1005"/>
                <a:gd name="T84" fmla="*/ 703 w 1614"/>
                <a:gd name="T85" fmla="*/ 125 h 1005"/>
                <a:gd name="T86" fmla="*/ 582 w 1614"/>
                <a:gd name="T87" fmla="*/ 98 h 1005"/>
                <a:gd name="T88" fmla="*/ 532 w 1614"/>
                <a:gd name="T89" fmla="*/ 82 h 1005"/>
                <a:gd name="T90" fmla="*/ 674 w 1614"/>
                <a:gd name="T91" fmla="*/ 98 h 1005"/>
                <a:gd name="T92" fmla="*/ 787 w 1614"/>
                <a:gd name="T93" fmla="*/ 146 h 1005"/>
                <a:gd name="T94" fmla="*/ 838 w 1614"/>
                <a:gd name="T95" fmla="*/ 195 h 1005"/>
                <a:gd name="T96" fmla="*/ 893 w 1614"/>
                <a:gd name="T97" fmla="*/ 294 h 1005"/>
                <a:gd name="T98" fmla="*/ 943 w 1614"/>
                <a:gd name="T99" fmla="*/ 323 h 1005"/>
                <a:gd name="T100" fmla="*/ 1029 w 1614"/>
                <a:gd name="T101" fmla="*/ 292 h 1005"/>
                <a:gd name="T102" fmla="*/ 1059 w 1614"/>
                <a:gd name="T103" fmla="*/ 254 h 1005"/>
                <a:gd name="T104" fmla="*/ 1089 w 1614"/>
                <a:gd name="T105" fmla="*/ 255 h 1005"/>
                <a:gd name="T106" fmla="*/ 1377 w 1614"/>
                <a:gd name="T107" fmla="*/ 91 h 1005"/>
                <a:gd name="T108" fmla="*/ 1539 w 1614"/>
                <a:gd name="T109" fmla="*/ 6 h 10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14" h="1005">
                  <a:moveTo>
                    <a:pt x="1612" y="7"/>
                  </a:moveTo>
                  <a:lnTo>
                    <a:pt x="1600" y="18"/>
                  </a:lnTo>
                  <a:lnTo>
                    <a:pt x="1588" y="29"/>
                  </a:lnTo>
                  <a:lnTo>
                    <a:pt x="1575" y="40"/>
                  </a:lnTo>
                  <a:lnTo>
                    <a:pt x="1564" y="50"/>
                  </a:lnTo>
                  <a:lnTo>
                    <a:pt x="1551" y="61"/>
                  </a:lnTo>
                  <a:lnTo>
                    <a:pt x="1538" y="70"/>
                  </a:lnTo>
                  <a:lnTo>
                    <a:pt x="1524" y="80"/>
                  </a:lnTo>
                  <a:lnTo>
                    <a:pt x="1511" y="89"/>
                  </a:lnTo>
                  <a:lnTo>
                    <a:pt x="1507" y="94"/>
                  </a:lnTo>
                  <a:lnTo>
                    <a:pt x="1504" y="95"/>
                  </a:lnTo>
                  <a:lnTo>
                    <a:pt x="1496" y="100"/>
                  </a:lnTo>
                  <a:lnTo>
                    <a:pt x="1483" y="108"/>
                  </a:lnTo>
                  <a:lnTo>
                    <a:pt x="1470" y="116"/>
                  </a:lnTo>
                  <a:lnTo>
                    <a:pt x="1456" y="126"/>
                  </a:lnTo>
                  <a:lnTo>
                    <a:pt x="1444" y="134"/>
                  </a:lnTo>
                  <a:lnTo>
                    <a:pt x="1435" y="142"/>
                  </a:lnTo>
                  <a:lnTo>
                    <a:pt x="1431" y="146"/>
                  </a:lnTo>
                  <a:lnTo>
                    <a:pt x="1428" y="144"/>
                  </a:lnTo>
                  <a:lnTo>
                    <a:pt x="1416" y="149"/>
                  </a:lnTo>
                  <a:lnTo>
                    <a:pt x="1402" y="157"/>
                  </a:lnTo>
                  <a:lnTo>
                    <a:pt x="1386" y="165"/>
                  </a:lnTo>
                  <a:lnTo>
                    <a:pt x="1370" y="176"/>
                  </a:lnTo>
                  <a:lnTo>
                    <a:pt x="1353" y="186"/>
                  </a:lnTo>
                  <a:lnTo>
                    <a:pt x="1337" y="197"/>
                  </a:lnTo>
                  <a:lnTo>
                    <a:pt x="1324" y="207"/>
                  </a:lnTo>
                  <a:lnTo>
                    <a:pt x="1311" y="214"/>
                  </a:lnTo>
                  <a:lnTo>
                    <a:pt x="1299" y="221"/>
                  </a:lnTo>
                  <a:lnTo>
                    <a:pt x="1287" y="228"/>
                  </a:lnTo>
                  <a:lnTo>
                    <a:pt x="1274" y="234"/>
                  </a:lnTo>
                  <a:lnTo>
                    <a:pt x="1259" y="239"/>
                  </a:lnTo>
                  <a:lnTo>
                    <a:pt x="1228" y="248"/>
                  </a:lnTo>
                  <a:lnTo>
                    <a:pt x="1197" y="258"/>
                  </a:lnTo>
                  <a:lnTo>
                    <a:pt x="1182" y="263"/>
                  </a:lnTo>
                  <a:lnTo>
                    <a:pt x="1168" y="268"/>
                  </a:lnTo>
                  <a:lnTo>
                    <a:pt x="1155" y="274"/>
                  </a:lnTo>
                  <a:lnTo>
                    <a:pt x="1142" y="281"/>
                  </a:lnTo>
                  <a:lnTo>
                    <a:pt x="1131" y="288"/>
                  </a:lnTo>
                  <a:lnTo>
                    <a:pt x="1122" y="298"/>
                  </a:lnTo>
                  <a:lnTo>
                    <a:pt x="1118" y="303"/>
                  </a:lnTo>
                  <a:lnTo>
                    <a:pt x="1115" y="309"/>
                  </a:lnTo>
                  <a:lnTo>
                    <a:pt x="1112" y="314"/>
                  </a:lnTo>
                  <a:lnTo>
                    <a:pt x="1110" y="320"/>
                  </a:lnTo>
                  <a:lnTo>
                    <a:pt x="1101" y="325"/>
                  </a:lnTo>
                  <a:lnTo>
                    <a:pt x="1094" y="328"/>
                  </a:lnTo>
                  <a:lnTo>
                    <a:pt x="1087" y="329"/>
                  </a:lnTo>
                  <a:lnTo>
                    <a:pt x="1079" y="329"/>
                  </a:lnTo>
                  <a:lnTo>
                    <a:pt x="1071" y="329"/>
                  </a:lnTo>
                  <a:lnTo>
                    <a:pt x="1062" y="329"/>
                  </a:lnTo>
                  <a:lnTo>
                    <a:pt x="1054" y="330"/>
                  </a:lnTo>
                  <a:lnTo>
                    <a:pt x="1044" y="333"/>
                  </a:lnTo>
                  <a:lnTo>
                    <a:pt x="1031" y="342"/>
                  </a:lnTo>
                  <a:lnTo>
                    <a:pt x="1019" y="349"/>
                  </a:lnTo>
                  <a:lnTo>
                    <a:pt x="1005" y="355"/>
                  </a:lnTo>
                  <a:lnTo>
                    <a:pt x="991" y="362"/>
                  </a:lnTo>
                  <a:lnTo>
                    <a:pt x="963" y="374"/>
                  </a:lnTo>
                  <a:lnTo>
                    <a:pt x="936" y="385"/>
                  </a:lnTo>
                  <a:lnTo>
                    <a:pt x="907" y="396"/>
                  </a:lnTo>
                  <a:lnTo>
                    <a:pt x="878" y="405"/>
                  </a:lnTo>
                  <a:lnTo>
                    <a:pt x="850" y="417"/>
                  </a:lnTo>
                  <a:lnTo>
                    <a:pt x="821" y="429"/>
                  </a:lnTo>
                  <a:lnTo>
                    <a:pt x="814" y="431"/>
                  </a:lnTo>
                  <a:lnTo>
                    <a:pt x="809" y="433"/>
                  </a:lnTo>
                  <a:lnTo>
                    <a:pt x="804" y="435"/>
                  </a:lnTo>
                  <a:lnTo>
                    <a:pt x="800" y="437"/>
                  </a:lnTo>
                  <a:lnTo>
                    <a:pt x="795" y="440"/>
                  </a:lnTo>
                  <a:lnTo>
                    <a:pt x="792" y="445"/>
                  </a:lnTo>
                  <a:lnTo>
                    <a:pt x="790" y="450"/>
                  </a:lnTo>
                  <a:lnTo>
                    <a:pt x="788" y="456"/>
                  </a:lnTo>
                  <a:lnTo>
                    <a:pt x="800" y="480"/>
                  </a:lnTo>
                  <a:lnTo>
                    <a:pt x="814" y="507"/>
                  </a:lnTo>
                  <a:lnTo>
                    <a:pt x="829" y="536"/>
                  </a:lnTo>
                  <a:lnTo>
                    <a:pt x="843" y="566"/>
                  </a:lnTo>
                  <a:lnTo>
                    <a:pt x="850" y="581"/>
                  </a:lnTo>
                  <a:lnTo>
                    <a:pt x="855" y="597"/>
                  </a:lnTo>
                  <a:lnTo>
                    <a:pt x="859" y="612"/>
                  </a:lnTo>
                  <a:lnTo>
                    <a:pt x="863" y="626"/>
                  </a:lnTo>
                  <a:lnTo>
                    <a:pt x="864" y="641"/>
                  </a:lnTo>
                  <a:lnTo>
                    <a:pt x="865" y="655"/>
                  </a:lnTo>
                  <a:lnTo>
                    <a:pt x="863" y="669"/>
                  </a:lnTo>
                  <a:lnTo>
                    <a:pt x="860" y="682"/>
                  </a:lnTo>
                  <a:lnTo>
                    <a:pt x="865" y="687"/>
                  </a:lnTo>
                  <a:lnTo>
                    <a:pt x="865" y="692"/>
                  </a:lnTo>
                  <a:lnTo>
                    <a:pt x="864" y="698"/>
                  </a:lnTo>
                  <a:lnTo>
                    <a:pt x="864" y="703"/>
                  </a:lnTo>
                  <a:lnTo>
                    <a:pt x="863" y="707"/>
                  </a:lnTo>
                  <a:lnTo>
                    <a:pt x="861" y="713"/>
                  </a:lnTo>
                  <a:lnTo>
                    <a:pt x="858" y="717"/>
                  </a:lnTo>
                  <a:lnTo>
                    <a:pt x="855" y="720"/>
                  </a:lnTo>
                  <a:lnTo>
                    <a:pt x="850" y="723"/>
                  </a:lnTo>
                  <a:lnTo>
                    <a:pt x="845" y="721"/>
                  </a:lnTo>
                  <a:lnTo>
                    <a:pt x="842" y="718"/>
                  </a:lnTo>
                  <a:lnTo>
                    <a:pt x="839" y="715"/>
                  </a:lnTo>
                  <a:lnTo>
                    <a:pt x="837" y="710"/>
                  </a:lnTo>
                  <a:lnTo>
                    <a:pt x="835" y="702"/>
                  </a:lnTo>
                  <a:lnTo>
                    <a:pt x="833" y="692"/>
                  </a:lnTo>
                  <a:lnTo>
                    <a:pt x="833" y="681"/>
                  </a:lnTo>
                  <a:lnTo>
                    <a:pt x="833" y="670"/>
                  </a:lnTo>
                  <a:lnTo>
                    <a:pt x="831" y="658"/>
                  </a:lnTo>
                  <a:lnTo>
                    <a:pt x="830" y="648"/>
                  </a:lnTo>
                  <a:lnTo>
                    <a:pt x="820" y="615"/>
                  </a:lnTo>
                  <a:lnTo>
                    <a:pt x="807" y="581"/>
                  </a:lnTo>
                  <a:lnTo>
                    <a:pt x="801" y="565"/>
                  </a:lnTo>
                  <a:lnTo>
                    <a:pt x="793" y="550"/>
                  </a:lnTo>
                  <a:lnTo>
                    <a:pt x="786" y="535"/>
                  </a:lnTo>
                  <a:lnTo>
                    <a:pt x="776" y="522"/>
                  </a:lnTo>
                  <a:lnTo>
                    <a:pt x="772" y="516"/>
                  </a:lnTo>
                  <a:lnTo>
                    <a:pt x="767" y="511"/>
                  </a:lnTo>
                  <a:lnTo>
                    <a:pt x="761" y="506"/>
                  </a:lnTo>
                  <a:lnTo>
                    <a:pt x="755" y="502"/>
                  </a:lnTo>
                  <a:lnTo>
                    <a:pt x="750" y="498"/>
                  </a:lnTo>
                  <a:lnTo>
                    <a:pt x="743" y="495"/>
                  </a:lnTo>
                  <a:lnTo>
                    <a:pt x="737" y="491"/>
                  </a:lnTo>
                  <a:lnTo>
                    <a:pt x="729" y="489"/>
                  </a:lnTo>
                  <a:lnTo>
                    <a:pt x="722" y="488"/>
                  </a:lnTo>
                  <a:lnTo>
                    <a:pt x="713" y="487"/>
                  </a:lnTo>
                  <a:lnTo>
                    <a:pt x="706" y="487"/>
                  </a:lnTo>
                  <a:lnTo>
                    <a:pt x="696" y="488"/>
                  </a:lnTo>
                  <a:lnTo>
                    <a:pt x="688" y="489"/>
                  </a:lnTo>
                  <a:lnTo>
                    <a:pt x="678" y="492"/>
                  </a:lnTo>
                  <a:lnTo>
                    <a:pt x="668" y="496"/>
                  </a:lnTo>
                  <a:lnTo>
                    <a:pt x="657" y="500"/>
                  </a:lnTo>
                  <a:lnTo>
                    <a:pt x="635" y="512"/>
                  </a:lnTo>
                  <a:lnTo>
                    <a:pt x="613" y="523"/>
                  </a:lnTo>
                  <a:lnTo>
                    <a:pt x="591" y="534"/>
                  </a:lnTo>
                  <a:lnTo>
                    <a:pt x="570" y="545"/>
                  </a:lnTo>
                  <a:lnTo>
                    <a:pt x="549" y="554"/>
                  </a:lnTo>
                  <a:lnTo>
                    <a:pt x="526" y="563"/>
                  </a:lnTo>
                  <a:lnTo>
                    <a:pt x="504" y="571"/>
                  </a:lnTo>
                  <a:lnTo>
                    <a:pt x="480" y="579"/>
                  </a:lnTo>
                  <a:lnTo>
                    <a:pt x="465" y="584"/>
                  </a:lnTo>
                  <a:lnTo>
                    <a:pt x="451" y="590"/>
                  </a:lnTo>
                  <a:lnTo>
                    <a:pt x="437" y="598"/>
                  </a:lnTo>
                  <a:lnTo>
                    <a:pt x="424" y="606"/>
                  </a:lnTo>
                  <a:lnTo>
                    <a:pt x="412" y="615"/>
                  </a:lnTo>
                  <a:lnTo>
                    <a:pt x="400" y="625"/>
                  </a:lnTo>
                  <a:lnTo>
                    <a:pt x="389" y="636"/>
                  </a:lnTo>
                  <a:lnTo>
                    <a:pt x="379" y="647"/>
                  </a:lnTo>
                  <a:lnTo>
                    <a:pt x="369" y="659"/>
                  </a:lnTo>
                  <a:lnTo>
                    <a:pt x="360" y="671"/>
                  </a:lnTo>
                  <a:lnTo>
                    <a:pt x="351" y="684"/>
                  </a:lnTo>
                  <a:lnTo>
                    <a:pt x="343" y="698"/>
                  </a:lnTo>
                  <a:lnTo>
                    <a:pt x="335" y="711"/>
                  </a:lnTo>
                  <a:lnTo>
                    <a:pt x="329" y="725"/>
                  </a:lnTo>
                  <a:lnTo>
                    <a:pt x="321" y="739"/>
                  </a:lnTo>
                  <a:lnTo>
                    <a:pt x="316" y="753"/>
                  </a:lnTo>
                  <a:lnTo>
                    <a:pt x="306" y="778"/>
                  </a:lnTo>
                  <a:lnTo>
                    <a:pt x="297" y="803"/>
                  </a:lnTo>
                  <a:lnTo>
                    <a:pt x="288" y="828"/>
                  </a:lnTo>
                  <a:lnTo>
                    <a:pt x="280" y="853"/>
                  </a:lnTo>
                  <a:lnTo>
                    <a:pt x="270" y="878"/>
                  </a:lnTo>
                  <a:lnTo>
                    <a:pt x="263" y="904"/>
                  </a:lnTo>
                  <a:lnTo>
                    <a:pt x="254" y="929"/>
                  </a:lnTo>
                  <a:lnTo>
                    <a:pt x="248" y="955"/>
                  </a:lnTo>
                  <a:lnTo>
                    <a:pt x="249" y="956"/>
                  </a:lnTo>
                  <a:lnTo>
                    <a:pt x="234" y="1005"/>
                  </a:lnTo>
                  <a:lnTo>
                    <a:pt x="204" y="996"/>
                  </a:lnTo>
                  <a:lnTo>
                    <a:pt x="209" y="971"/>
                  </a:lnTo>
                  <a:lnTo>
                    <a:pt x="214" y="946"/>
                  </a:lnTo>
                  <a:lnTo>
                    <a:pt x="220" y="922"/>
                  </a:lnTo>
                  <a:lnTo>
                    <a:pt x="228" y="897"/>
                  </a:lnTo>
                  <a:lnTo>
                    <a:pt x="236" y="873"/>
                  </a:lnTo>
                  <a:lnTo>
                    <a:pt x="245" y="849"/>
                  </a:lnTo>
                  <a:lnTo>
                    <a:pt x="254" y="825"/>
                  </a:lnTo>
                  <a:lnTo>
                    <a:pt x="263" y="801"/>
                  </a:lnTo>
                  <a:lnTo>
                    <a:pt x="273" y="782"/>
                  </a:lnTo>
                  <a:lnTo>
                    <a:pt x="285" y="761"/>
                  </a:lnTo>
                  <a:lnTo>
                    <a:pt x="297" y="740"/>
                  </a:lnTo>
                  <a:lnTo>
                    <a:pt x="309" y="720"/>
                  </a:lnTo>
                  <a:lnTo>
                    <a:pt x="318" y="699"/>
                  </a:lnTo>
                  <a:lnTo>
                    <a:pt x="327" y="676"/>
                  </a:lnTo>
                  <a:lnTo>
                    <a:pt x="330" y="666"/>
                  </a:lnTo>
                  <a:lnTo>
                    <a:pt x="332" y="655"/>
                  </a:lnTo>
                  <a:lnTo>
                    <a:pt x="333" y="643"/>
                  </a:lnTo>
                  <a:lnTo>
                    <a:pt x="334" y="633"/>
                  </a:lnTo>
                  <a:lnTo>
                    <a:pt x="321" y="623"/>
                  </a:lnTo>
                  <a:lnTo>
                    <a:pt x="309" y="625"/>
                  </a:lnTo>
                  <a:lnTo>
                    <a:pt x="296" y="627"/>
                  </a:lnTo>
                  <a:lnTo>
                    <a:pt x="284" y="632"/>
                  </a:lnTo>
                  <a:lnTo>
                    <a:pt x="271" y="635"/>
                  </a:lnTo>
                  <a:lnTo>
                    <a:pt x="248" y="645"/>
                  </a:lnTo>
                  <a:lnTo>
                    <a:pt x="223" y="655"/>
                  </a:lnTo>
                  <a:lnTo>
                    <a:pt x="200" y="667"/>
                  </a:lnTo>
                  <a:lnTo>
                    <a:pt x="178" y="680"/>
                  </a:lnTo>
                  <a:lnTo>
                    <a:pt x="154" y="693"/>
                  </a:lnTo>
                  <a:lnTo>
                    <a:pt x="133" y="706"/>
                  </a:lnTo>
                  <a:lnTo>
                    <a:pt x="116" y="720"/>
                  </a:lnTo>
                  <a:lnTo>
                    <a:pt x="100" y="734"/>
                  </a:lnTo>
                  <a:lnTo>
                    <a:pt x="85" y="749"/>
                  </a:lnTo>
                  <a:lnTo>
                    <a:pt x="72" y="765"/>
                  </a:lnTo>
                  <a:lnTo>
                    <a:pt x="57" y="780"/>
                  </a:lnTo>
                  <a:lnTo>
                    <a:pt x="42" y="794"/>
                  </a:lnTo>
                  <a:lnTo>
                    <a:pt x="27" y="809"/>
                  </a:lnTo>
                  <a:lnTo>
                    <a:pt x="10" y="823"/>
                  </a:lnTo>
                  <a:lnTo>
                    <a:pt x="13" y="810"/>
                  </a:lnTo>
                  <a:lnTo>
                    <a:pt x="16" y="801"/>
                  </a:lnTo>
                  <a:lnTo>
                    <a:pt x="18" y="792"/>
                  </a:lnTo>
                  <a:lnTo>
                    <a:pt x="19" y="786"/>
                  </a:lnTo>
                  <a:lnTo>
                    <a:pt x="19" y="783"/>
                  </a:lnTo>
                  <a:lnTo>
                    <a:pt x="18" y="780"/>
                  </a:lnTo>
                  <a:lnTo>
                    <a:pt x="17" y="776"/>
                  </a:lnTo>
                  <a:lnTo>
                    <a:pt x="15" y="773"/>
                  </a:lnTo>
                  <a:lnTo>
                    <a:pt x="10" y="767"/>
                  </a:lnTo>
                  <a:lnTo>
                    <a:pt x="0" y="759"/>
                  </a:lnTo>
                  <a:lnTo>
                    <a:pt x="24" y="743"/>
                  </a:lnTo>
                  <a:lnTo>
                    <a:pt x="47" y="726"/>
                  </a:lnTo>
                  <a:lnTo>
                    <a:pt x="68" y="709"/>
                  </a:lnTo>
                  <a:lnTo>
                    <a:pt x="89" y="692"/>
                  </a:lnTo>
                  <a:lnTo>
                    <a:pt x="110" y="675"/>
                  </a:lnTo>
                  <a:lnTo>
                    <a:pt x="131" y="657"/>
                  </a:lnTo>
                  <a:lnTo>
                    <a:pt x="152" y="641"/>
                  </a:lnTo>
                  <a:lnTo>
                    <a:pt x="176" y="624"/>
                  </a:lnTo>
                  <a:lnTo>
                    <a:pt x="210" y="614"/>
                  </a:lnTo>
                  <a:lnTo>
                    <a:pt x="243" y="603"/>
                  </a:lnTo>
                  <a:lnTo>
                    <a:pt x="277" y="593"/>
                  </a:lnTo>
                  <a:lnTo>
                    <a:pt x="311" y="585"/>
                  </a:lnTo>
                  <a:lnTo>
                    <a:pt x="344" y="575"/>
                  </a:lnTo>
                  <a:lnTo>
                    <a:pt x="378" y="565"/>
                  </a:lnTo>
                  <a:lnTo>
                    <a:pt x="411" y="554"/>
                  </a:lnTo>
                  <a:lnTo>
                    <a:pt x="444" y="541"/>
                  </a:lnTo>
                  <a:lnTo>
                    <a:pt x="491" y="520"/>
                  </a:lnTo>
                  <a:lnTo>
                    <a:pt x="541" y="499"/>
                  </a:lnTo>
                  <a:lnTo>
                    <a:pt x="591" y="477"/>
                  </a:lnTo>
                  <a:lnTo>
                    <a:pt x="640" y="452"/>
                  </a:lnTo>
                  <a:lnTo>
                    <a:pt x="665" y="439"/>
                  </a:lnTo>
                  <a:lnTo>
                    <a:pt x="689" y="427"/>
                  </a:lnTo>
                  <a:lnTo>
                    <a:pt x="712" y="413"/>
                  </a:lnTo>
                  <a:lnTo>
                    <a:pt x="735" y="398"/>
                  </a:lnTo>
                  <a:lnTo>
                    <a:pt x="757" y="383"/>
                  </a:lnTo>
                  <a:lnTo>
                    <a:pt x="778" y="367"/>
                  </a:lnTo>
                  <a:lnTo>
                    <a:pt x="799" y="350"/>
                  </a:lnTo>
                  <a:lnTo>
                    <a:pt x="818" y="333"/>
                  </a:lnTo>
                  <a:lnTo>
                    <a:pt x="829" y="318"/>
                  </a:lnTo>
                  <a:lnTo>
                    <a:pt x="831" y="306"/>
                  </a:lnTo>
                  <a:lnTo>
                    <a:pt x="831" y="296"/>
                  </a:lnTo>
                  <a:lnTo>
                    <a:pt x="831" y="284"/>
                  </a:lnTo>
                  <a:lnTo>
                    <a:pt x="831" y="274"/>
                  </a:lnTo>
                  <a:lnTo>
                    <a:pt x="829" y="262"/>
                  </a:lnTo>
                  <a:lnTo>
                    <a:pt x="827" y="251"/>
                  </a:lnTo>
                  <a:lnTo>
                    <a:pt x="824" y="241"/>
                  </a:lnTo>
                  <a:lnTo>
                    <a:pt x="821" y="230"/>
                  </a:lnTo>
                  <a:lnTo>
                    <a:pt x="817" y="220"/>
                  </a:lnTo>
                  <a:lnTo>
                    <a:pt x="811" y="210"/>
                  </a:lnTo>
                  <a:lnTo>
                    <a:pt x="806" y="200"/>
                  </a:lnTo>
                  <a:lnTo>
                    <a:pt x="800" y="191"/>
                  </a:lnTo>
                  <a:lnTo>
                    <a:pt x="793" y="182"/>
                  </a:lnTo>
                  <a:lnTo>
                    <a:pt x="786" y="174"/>
                  </a:lnTo>
                  <a:lnTo>
                    <a:pt x="778" y="165"/>
                  </a:lnTo>
                  <a:lnTo>
                    <a:pt x="770" y="158"/>
                  </a:lnTo>
                  <a:lnTo>
                    <a:pt x="763" y="154"/>
                  </a:lnTo>
                  <a:lnTo>
                    <a:pt x="756" y="150"/>
                  </a:lnTo>
                  <a:lnTo>
                    <a:pt x="746" y="145"/>
                  </a:lnTo>
                  <a:lnTo>
                    <a:pt x="737" y="140"/>
                  </a:lnTo>
                  <a:lnTo>
                    <a:pt x="727" y="134"/>
                  </a:lnTo>
                  <a:lnTo>
                    <a:pt x="718" y="130"/>
                  </a:lnTo>
                  <a:lnTo>
                    <a:pt x="709" y="127"/>
                  </a:lnTo>
                  <a:lnTo>
                    <a:pt x="703" y="126"/>
                  </a:lnTo>
                  <a:lnTo>
                    <a:pt x="703" y="125"/>
                  </a:lnTo>
                  <a:lnTo>
                    <a:pt x="682" y="117"/>
                  </a:lnTo>
                  <a:lnTo>
                    <a:pt x="661" y="112"/>
                  </a:lnTo>
                  <a:lnTo>
                    <a:pt x="641" y="107"/>
                  </a:lnTo>
                  <a:lnTo>
                    <a:pt x="622" y="103"/>
                  </a:lnTo>
                  <a:lnTo>
                    <a:pt x="602" y="100"/>
                  </a:lnTo>
                  <a:lnTo>
                    <a:pt x="582" y="98"/>
                  </a:lnTo>
                  <a:lnTo>
                    <a:pt x="559" y="97"/>
                  </a:lnTo>
                  <a:lnTo>
                    <a:pt x="536" y="97"/>
                  </a:lnTo>
                  <a:lnTo>
                    <a:pt x="536" y="98"/>
                  </a:lnTo>
                  <a:lnTo>
                    <a:pt x="534" y="101"/>
                  </a:lnTo>
                  <a:lnTo>
                    <a:pt x="529" y="93"/>
                  </a:lnTo>
                  <a:lnTo>
                    <a:pt x="532" y="82"/>
                  </a:lnTo>
                  <a:lnTo>
                    <a:pt x="554" y="82"/>
                  </a:lnTo>
                  <a:lnTo>
                    <a:pt x="576" y="83"/>
                  </a:lnTo>
                  <a:lnTo>
                    <a:pt x="601" y="85"/>
                  </a:lnTo>
                  <a:lnTo>
                    <a:pt x="625" y="89"/>
                  </a:lnTo>
                  <a:lnTo>
                    <a:pt x="650" y="93"/>
                  </a:lnTo>
                  <a:lnTo>
                    <a:pt x="674" y="98"/>
                  </a:lnTo>
                  <a:lnTo>
                    <a:pt x="698" y="104"/>
                  </a:lnTo>
                  <a:lnTo>
                    <a:pt x="722" y="112"/>
                  </a:lnTo>
                  <a:lnTo>
                    <a:pt x="744" y="122"/>
                  </a:lnTo>
                  <a:lnTo>
                    <a:pt x="767" y="133"/>
                  </a:lnTo>
                  <a:lnTo>
                    <a:pt x="777" y="139"/>
                  </a:lnTo>
                  <a:lnTo>
                    <a:pt x="787" y="146"/>
                  </a:lnTo>
                  <a:lnTo>
                    <a:pt x="796" y="152"/>
                  </a:lnTo>
                  <a:lnTo>
                    <a:pt x="806" y="160"/>
                  </a:lnTo>
                  <a:lnTo>
                    <a:pt x="814" y="168"/>
                  </a:lnTo>
                  <a:lnTo>
                    <a:pt x="823" y="176"/>
                  </a:lnTo>
                  <a:lnTo>
                    <a:pt x="830" y="185"/>
                  </a:lnTo>
                  <a:lnTo>
                    <a:pt x="838" y="195"/>
                  </a:lnTo>
                  <a:lnTo>
                    <a:pt x="844" y="204"/>
                  </a:lnTo>
                  <a:lnTo>
                    <a:pt x="850" y="215"/>
                  </a:lnTo>
                  <a:lnTo>
                    <a:pt x="855" y="226"/>
                  </a:lnTo>
                  <a:lnTo>
                    <a:pt x="860" y="237"/>
                  </a:lnTo>
                  <a:lnTo>
                    <a:pt x="877" y="269"/>
                  </a:lnTo>
                  <a:lnTo>
                    <a:pt x="893" y="294"/>
                  </a:lnTo>
                  <a:lnTo>
                    <a:pt x="901" y="302"/>
                  </a:lnTo>
                  <a:lnTo>
                    <a:pt x="908" y="311"/>
                  </a:lnTo>
                  <a:lnTo>
                    <a:pt x="915" y="316"/>
                  </a:lnTo>
                  <a:lnTo>
                    <a:pt x="924" y="320"/>
                  </a:lnTo>
                  <a:lnTo>
                    <a:pt x="934" y="322"/>
                  </a:lnTo>
                  <a:lnTo>
                    <a:pt x="943" y="323"/>
                  </a:lnTo>
                  <a:lnTo>
                    <a:pt x="954" y="322"/>
                  </a:lnTo>
                  <a:lnTo>
                    <a:pt x="965" y="319"/>
                  </a:lnTo>
                  <a:lnTo>
                    <a:pt x="979" y="315"/>
                  </a:lnTo>
                  <a:lnTo>
                    <a:pt x="994" y="309"/>
                  </a:lnTo>
                  <a:lnTo>
                    <a:pt x="1011" y="301"/>
                  </a:lnTo>
                  <a:lnTo>
                    <a:pt x="1029" y="292"/>
                  </a:lnTo>
                  <a:lnTo>
                    <a:pt x="1037" y="283"/>
                  </a:lnTo>
                  <a:lnTo>
                    <a:pt x="1042" y="275"/>
                  </a:lnTo>
                  <a:lnTo>
                    <a:pt x="1047" y="266"/>
                  </a:lnTo>
                  <a:lnTo>
                    <a:pt x="1053" y="260"/>
                  </a:lnTo>
                  <a:lnTo>
                    <a:pt x="1056" y="257"/>
                  </a:lnTo>
                  <a:lnTo>
                    <a:pt x="1059" y="254"/>
                  </a:lnTo>
                  <a:lnTo>
                    <a:pt x="1062" y="252"/>
                  </a:lnTo>
                  <a:lnTo>
                    <a:pt x="1066" y="251"/>
                  </a:lnTo>
                  <a:lnTo>
                    <a:pt x="1071" y="251"/>
                  </a:lnTo>
                  <a:lnTo>
                    <a:pt x="1076" y="251"/>
                  </a:lnTo>
                  <a:lnTo>
                    <a:pt x="1082" y="253"/>
                  </a:lnTo>
                  <a:lnTo>
                    <a:pt x="1089" y="255"/>
                  </a:lnTo>
                  <a:lnTo>
                    <a:pt x="1141" y="231"/>
                  </a:lnTo>
                  <a:lnTo>
                    <a:pt x="1191" y="205"/>
                  </a:lnTo>
                  <a:lnTo>
                    <a:pt x="1239" y="179"/>
                  </a:lnTo>
                  <a:lnTo>
                    <a:pt x="1286" y="151"/>
                  </a:lnTo>
                  <a:lnTo>
                    <a:pt x="1332" y="122"/>
                  </a:lnTo>
                  <a:lnTo>
                    <a:pt x="1377" y="91"/>
                  </a:lnTo>
                  <a:lnTo>
                    <a:pt x="1421" y="58"/>
                  </a:lnTo>
                  <a:lnTo>
                    <a:pt x="1466" y="22"/>
                  </a:lnTo>
                  <a:lnTo>
                    <a:pt x="1484" y="17"/>
                  </a:lnTo>
                  <a:lnTo>
                    <a:pt x="1502" y="13"/>
                  </a:lnTo>
                  <a:lnTo>
                    <a:pt x="1521" y="10"/>
                  </a:lnTo>
                  <a:lnTo>
                    <a:pt x="1539" y="6"/>
                  </a:lnTo>
                  <a:lnTo>
                    <a:pt x="1557" y="4"/>
                  </a:lnTo>
                  <a:lnTo>
                    <a:pt x="1577" y="1"/>
                  </a:lnTo>
                  <a:lnTo>
                    <a:pt x="1595" y="0"/>
                  </a:lnTo>
                  <a:lnTo>
                    <a:pt x="1614" y="1"/>
                  </a:lnTo>
                  <a:lnTo>
                    <a:pt x="1612" y="7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22" name="Freeform 318"/>
            <p:cNvSpPr>
              <a:spLocks/>
            </p:cNvSpPr>
            <p:nvPr/>
          </p:nvSpPr>
          <p:spPr bwMode="auto">
            <a:xfrm>
              <a:off x="1441" y="548"/>
              <a:ext cx="82" cy="105"/>
            </a:xfrm>
            <a:custGeom>
              <a:avLst/>
              <a:gdLst>
                <a:gd name="T0" fmla="*/ 62 w 82"/>
                <a:gd name="T1" fmla="*/ 28 h 105"/>
                <a:gd name="T2" fmla="*/ 77 w 82"/>
                <a:gd name="T3" fmla="*/ 29 h 105"/>
                <a:gd name="T4" fmla="*/ 81 w 82"/>
                <a:gd name="T5" fmla="*/ 29 h 105"/>
                <a:gd name="T6" fmla="*/ 82 w 82"/>
                <a:gd name="T7" fmla="*/ 30 h 105"/>
                <a:gd name="T8" fmla="*/ 82 w 82"/>
                <a:gd name="T9" fmla="*/ 34 h 105"/>
                <a:gd name="T10" fmla="*/ 66 w 82"/>
                <a:gd name="T11" fmla="*/ 38 h 105"/>
                <a:gd name="T12" fmla="*/ 56 w 82"/>
                <a:gd name="T13" fmla="*/ 37 h 105"/>
                <a:gd name="T14" fmla="*/ 24 w 82"/>
                <a:gd name="T15" fmla="*/ 20 h 105"/>
                <a:gd name="T16" fmla="*/ 18 w 82"/>
                <a:gd name="T17" fmla="*/ 18 h 105"/>
                <a:gd name="T18" fmla="*/ 18 w 82"/>
                <a:gd name="T19" fmla="*/ 26 h 105"/>
                <a:gd name="T20" fmla="*/ 23 w 82"/>
                <a:gd name="T21" fmla="*/ 65 h 105"/>
                <a:gd name="T22" fmla="*/ 20 w 82"/>
                <a:gd name="T23" fmla="*/ 84 h 105"/>
                <a:gd name="T24" fmla="*/ 17 w 82"/>
                <a:gd name="T25" fmla="*/ 102 h 105"/>
                <a:gd name="T26" fmla="*/ 15 w 82"/>
                <a:gd name="T27" fmla="*/ 105 h 105"/>
                <a:gd name="T28" fmla="*/ 10 w 82"/>
                <a:gd name="T29" fmla="*/ 98 h 105"/>
                <a:gd name="T30" fmla="*/ 18 w 82"/>
                <a:gd name="T31" fmla="*/ 64 h 105"/>
                <a:gd name="T32" fmla="*/ 14 w 82"/>
                <a:gd name="T33" fmla="*/ 37 h 105"/>
                <a:gd name="T34" fmla="*/ 9 w 82"/>
                <a:gd name="T35" fmla="*/ 26 h 105"/>
                <a:gd name="T36" fmla="*/ 0 w 82"/>
                <a:gd name="T37" fmla="*/ 14 h 105"/>
                <a:gd name="T38" fmla="*/ 0 w 82"/>
                <a:gd name="T39" fmla="*/ 3 h 105"/>
                <a:gd name="T40" fmla="*/ 5 w 82"/>
                <a:gd name="T41" fmla="*/ 0 h 105"/>
                <a:gd name="T42" fmla="*/ 38 w 82"/>
                <a:gd name="T43" fmla="*/ 13 h 105"/>
                <a:gd name="T44" fmla="*/ 62 w 82"/>
                <a:gd name="T45" fmla="*/ 28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82" h="105">
                  <a:moveTo>
                    <a:pt x="62" y="28"/>
                  </a:moveTo>
                  <a:lnTo>
                    <a:pt x="77" y="29"/>
                  </a:lnTo>
                  <a:lnTo>
                    <a:pt x="81" y="29"/>
                  </a:lnTo>
                  <a:lnTo>
                    <a:pt x="82" y="30"/>
                  </a:lnTo>
                  <a:lnTo>
                    <a:pt x="82" y="34"/>
                  </a:lnTo>
                  <a:lnTo>
                    <a:pt x="66" y="38"/>
                  </a:lnTo>
                  <a:lnTo>
                    <a:pt x="56" y="37"/>
                  </a:lnTo>
                  <a:lnTo>
                    <a:pt x="24" y="20"/>
                  </a:lnTo>
                  <a:lnTo>
                    <a:pt x="18" y="18"/>
                  </a:lnTo>
                  <a:lnTo>
                    <a:pt x="18" y="26"/>
                  </a:lnTo>
                  <a:lnTo>
                    <a:pt x="23" y="65"/>
                  </a:lnTo>
                  <a:lnTo>
                    <a:pt x="20" y="84"/>
                  </a:lnTo>
                  <a:lnTo>
                    <a:pt x="17" y="102"/>
                  </a:lnTo>
                  <a:lnTo>
                    <a:pt x="15" y="105"/>
                  </a:lnTo>
                  <a:lnTo>
                    <a:pt x="10" y="98"/>
                  </a:lnTo>
                  <a:lnTo>
                    <a:pt x="18" y="64"/>
                  </a:lnTo>
                  <a:lnTo>
                    <a:pt x="14" y="37"/>
                  </a:lnTo>
                  <a:lnTo>
                    <a:pt x="9" y="26"/>
                  </a:lnTo>
                  <a:lnTo>
                    <a:pt x="0" y="14"/>
                  </a:lnTo>
                  <a:lnTo>
                    <a:pt x="0" y="3"/>
                  </a:lnTo>
                  <a:lnTo>
                    <a:pt x="5" y="0"/>
                  </a:lnTo>
                  <a:lnTo>
                    <a:pt x="38" y="13"/>
                  </a:lnTo>
                  <a:lnTo>
                    <a:pt x="62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23" name="Freeform 319"/>
            <p:cNvSpPr>
              <a:spLocks/>
            </p:cNvSpPr>
            <p:nvPr/>
          </p:nvSpPr>
          <p:spPr bwMode="auto">
            <a:xfrm>
              <a:off x="1137" y="578"/>
              <a:ext cx="63" cy="58"/>
            </a:xfrm>
            <a:custGeom>
              <a:avLst/>
              <a:gdLst>
                <a:gd name="T0" fmla="*/ 33 w 63"/>
                <a:gd name="T1" fmla="*/ 12 h 58"/>
                <a:gd name="T2" fmla="*/ 60 w 63"/>
                <a:gd name="T3" fmla="*/ 31 h 58"/>
                <a:gd name="T4" fmla="*/ 63 w 63"/>
                <a:gd name="T5" fmla="*/ 32 h 58"/>
                <a:gd name="T6" fmla="*/ 63 w 63"/>
                <a:gd name="T7" fmla="*/ 36 h 58"/>
                <a:gd name="T8" fmla="*/ 31 w 63"/>
                <a:gd name="T9" fmla="*/ 21 h 58"/>
                <a:gd name="T10" fmla="*/ 22 w 63"/>
                <a:gd name="T11" fmla="*/ 31 h 58"/>
                <a:gd name="T12" fmla="*/ 10 w 63"/>
                <a:gd name="T13" fmla="*/ 54 h 58"/>
                <a:gd name="T14" fmla="*/ 8 w 63"/>
                <a:gd name="T15" fmla="*/ 58 h 58"/>
                <a:gd name="T16" fmla="*/ 1 w 63"/>
                <a:gd name="T17" fmla="*/ 58 h 58"/>
                <a:gd name="T18" fmla="*/ 0 w 63"/>
                <a:gd name="T19" fmla="*/ 53 h 58"/>
                <a:gd name="T20" fmla="*/ 0 w 63"/>
                <a:gd name="T21" fmla="*/ 49 h 58"/>
                <a:gd name="T22" fmla="*/ 15 w 63"/>
                <a:gd name="T23" fmla="*/ 32 h 58"/>
                <a:gd name="T24" fmla="*/ 18 w 63"/>
                <a:gd name="T25" fmla="*/ 21 h 58"/>
                <a:gd name="T26" fmla="*/ 18 w 63"/>
                <a:gd name="T27" fmla="*/ 2 h 58"/>
                <a:gd name="T28" fmla="*/ 20 w 63"/>
                <a:gd name="T29" fmla="*/ 0 h 58"/>
                <a:gd name="T30" fmla="*/ 24 w 63"/>
                <a:gd name="T31" fmla="*/ 0 h 58"/>
                <a:gd name="T32" fmla="*/ 33 w 63"/>
                <a:gd name="T33" fmla="*/ 12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3" h="58">
                  <a:moveTo>
                    <a:pt x="33" y="12"/>
                  </a:moveTo>
                  <a:lnTo>
                    <a:pt x="60" y="31"/>
                  </a:lnTo>
                  <a:lnTo>
                    <a:pt x="63" y="32"/>
                  </a:lnTo>
                  <a:lnTo>
                    <a:pt x="63" y="36"/>
                  </a:lnTo>
                  <a:lnTo>
                    <a:pt x="31" y="21"/>
                  </a:lnTo>
                  <a:lnTo>
                    <a:pt x="22" y="31"/>
                  </a:lnTo>
                  <a:lnTo>
                    <a:pt x="10" y="54"/>
                  </a:lnTo>
                  <a:lnTo>
                    <a:pt x="8" y="58"/>
                  </a:lnTo>
                  <a:lnTo>
                    <a:pt x="1" y="58"/>
                  </a:lnTo>
                  <a:lnTo>
                    <a:pt x="0" y="53"/>
                  </a:lnTo>
                  <a:lnTo>
                    <a:pt x="0" y="49"/>
                  </a:lnTo>
                  <a:lnTo>
                    <a:pt x="15" y="32"/>
                  </a:lnTo>
                  <a:lnTo>
                    <a:pt x="18" y="21"/>
                  </a:lnTo>
                  <a:lnTo>
                    <a:pt x="18" y="2"/>
                  </a:lnTo>
                  <a:lnTo>
                    <a:pt x="20" y="0"/>
                  </a:lnTo>
                  <a:lnTo>
                    <a:pt x="24" y="0"/>
                  </a:lnTo>
                  <a:lnTo>
                    <a:pt x="33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24" name="Freeform 320"/>
            <p:cNvSpPr>
              <a:spLocks/>
            </p:cNvSpPr>
            <p:nvPr/>
          </p:nvSpPr>
          <p:spPr bwMode="auto">
            <a:xfrm>
              <a:off x="1314" y="578"/>
              <a:ext cx="55" cy="51"/>
            </a:xfrm>
            <a:custGeom>
              <a:avLst/>
              <a:gdLst>
                <a:gd name="T0" fmla="*/ 53 w 55"/>
                <a:gd name="T1" fmla="*/ 20 h 51"/>
                <a:gd name="T2" fmla="*/ 55 w 55"/>
                <a:gd name="T3" fmla="*/ 21 h 51"/>
                <a:gd name="T4" fmla="*/ 55 w 55"/>
                <a:gd name="T5" fmla="*/ 22 h 51"/>
                <a:gd name="T6" fmla="*/ 45 w 55"/>
                <a:gd name="T7" fmla="*/ 22 h 51"/>
                <a:gd name="T8" fmla="*/ 20 w 55"/>
                <a:gd name="T9" fmla="*/ 13 h 51"/>
                <a:gd name="T10" fmla="*/ 15 w 55"/>
                <a:gd name="T11" fmla="*/ 18 h 51"/>
                <a:gd name="T12" fmla="*/ 10 w 55"/>
                <a:gd name="T13" fmla="*/ 47 h 51"/>
                <a:gd name="T14" fmla="*/ 1 w 55"/>
                <a:gd name="T15" fmla="*/ 51 h 51"/>
                <a:gd name="T16" fmla="*/ 0 w 55"/>
                <a:gd name="T17" fmla="*/ 47 h 51"/>
                <a:gd name="T18" fmla="*/ 8 w 55"/>
                <a:gd name="T19" fmla="*/ 31 h 51"/>
                <a:gd name="T20" fmla="*/ 11 w 55"/>
                <a:gd name="T21" fmla="*/ 2 h 51"/>
                <a:gd name="T22" fmla="*/ 14 w 55"/>
                <a:gd name="T23" fmla="*/ 0 h 51"/>
                <a:gd name="T24" fmla="*/ 35 w 55"/>
                <a:gd name="T25" fmla="*/ 9 h 51"/>
                <a:gd name="T26" fmla="*/ 53 w 55"/>
                <a:gd name="T27" fmla="*/ 2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5" h="51">
                  <a:moveTo>
                    <a:pt x="53" y="20"/>
                  </a:moveTo>
                  <a:lnTo>
                    <a:pt x="55" y="21"/>
                  </a:lnTo>
                  <a:lnTo>
                    <a:pt x="55" y="22"/>
                  </a:lnTo>
                  <a:lnTo>
                    <a:pt x="45" y="22"/>
                  </a:lnTo>
                  <a:lnTo>
                    <a:pt x="20" y="13"/>
                  </a:lnTo>
                  <a:lnTo>
                    <a:pt x="15" y="18"/>
                  </a:lnTo>
                  <a:lnTo>
                    <a:pt x="10" y="47"/>
                  </a:lnTo>
                  <a:lnTo>
                    <a:pt x="1" y="51"/>
                  </a:lnTo>
                  <a:lnTo>
                    <a:pt x="0" y="47"/>
                  </a:lnTo>
                  <a:lnTo>
                    <a:pt x="8" y="31"/>
                  </a:lnTo>
                  <a:lnTo>
                    <a:pt x="11" y="2"/>
                  </a:lnTo>
                  <a:lnTo>
                    <a:pt x="14" y="0"/>
                  </a:lnTo>
                  <a:lnTo>
                    <a:pt x="35" y="9"/>
                  </a:lnTo>
                  <a:lnTo>
                    <a:pt x="53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25" name="Freeform 321"/>
            <p:cNvSpPr>
              <a:spLocks/>
            </p:cNvSpPr>
            <p:nvPr/>
          </p:nvSpPr>
          <p:spPr bwMode="auto">
            <a:xfrm>
              <a:off x="1206" y="682"/>
              <a:ext cx="454" cy="236"/>
            </a:xfrm>
            <a:custGeom>
              <a:avLst/>
              <a:gdLst>
                <a:gd name="T0" fmla="*/ 444 w 454"/>
                <a:gd name="T1" fmla="*/ 25 h 236"/>
                <a:gd name="T2" fmla="*/ 445 w 454"/>
                <a:gd name="T3" fmla="*/ 36 h 236"/>
                <a:gd name="T4" fmla="*/ 454 w 454"/>
                <a:gd name="T5" fmla="*/ 55 h 236"/>
                <a:gd name="T6" fmla="*/ 448 w 454"/>
                <a:gd name="T7" fmla="*/ 94 h 236"/>
                <a:gd name="T8" fmla="*/ 430 w 454"/>
                <a:gd name="T9" fmla="*/ 130 h 236"/>
                <a:gd name="T10" fmla="*/ 413 w 454"/>
                <a:gd name="T11" fmla="*/ 152 h 236"/>
                <a:gd name="T12" fmla="*/ 380 w 454"/>
                <a:gd name="T13" fmla="*/ 181 h 236"/>
                <a:gd name="T14" fmla="*/ 343 w 454"/>
                <a:gd name="T15" fmla="*/ 204 h 236"/>
                <a:gd name="T16" fmla="*/ 286 w 454"/>
                <a:gd name="T17" fmla="*/ 225 h 236"/>
                <a:gd name="T18" fmla="*/ 243 w 454"/>
                <a:gd name="T19" fmla="*/ 232 h 236"/>
                <a:gd name="T20" fmla="*/ 208 w 454"/>
                <a:gd name="T21" fmla="*/ 236 h 236"/>
                <a:gd name="T22" fmla="*/ 184 w 454"/>
                <a:gd name="T23" fmla="*/ 236 h 236"/>
                <a:gd name="T24" fmla="*/ 146 w 454"/>
                <a:gd name="T25" fmla="*/ 235 h 236"/>
                <a:gd name="T26" fmla="*/ 90 w 454"/>
                <a:gd name="T27" fmla="*/ 221 h 236"/>
                <a:gd name="T28" fmla="*/ 85 w 454"/>
                <a:gd name="T29" fmla="*/ 217 h 236"/>
                <a:gd name="T30" fmla="*/ 59 w 454"/>
                <a:gd name="T31" fmla="*/ 211 h 236"/>
                <a:gd name="T32" fmla="*/ 26 w 454"/>
                <a:gd name="T33" fmla="*/ 194 h 236"/>
                <a:gd name="T34" fmla="*/ 0 w 454"/>
                <a:gd name="T35" fmla="*/ 176 h 236"/>
                <a:gd name="T36" fmla="*/ 85 w 454"/>
                <a:gd name="T37" fmla="*/ 181 h 236"/>
                <a:gd name="T38" fmla="*/ 119 w 454"/>
                <a:gd name="T39" fmla="*/ 179 h 236"/>
                <a:gd name="T40" fmla="*/ 153 w 454"/>
                <a:gd name="T41" fmla="*/ 175 h 236"/>
                <a:gd name="T42" fmla="*/ 218 w 454"/>
                <a:gd name="T43" fmla="*/ 159 h 236"/>
                <a:gd name="T44" fmla="*/ 273 w 454"/>
                <a:gd name="T45" fmla="*/ 139 h 236"/>
                <a:gd name="T46" fmla="*/ 311 w 454"/>
                <a:gd name="T47" fmla="*/ 117 h 236"/>
                <a:gd name="T48" fmla="*/ 335 w 454"/>
                <a:gd name="T49" fmla="*/ 102 h 236"/>
                <a:gd name="T50" fmla="*/ 394 w 454"/>
                <a:gd name="T51" fmla="*/ 53 h 236"/>
                <a:gd name="T52" fmla="*/ 424 w 454"/>
                <a:gd name="T53" fmla="*/ 21 h 236"/>
                <a:gd name="T54" fmla="*/ 430 w 454"/>
                <a:gd name="T55" fmla="*/ 0 h 236"/>
                <a:gd name="T56" fmla="*/ 434 w 454"/>
                <a:gd name="T57" fmla="*/ 0 h 236"/>
                <a:gd name="T58" fmla="*/ 444 w 454"/>
                <a:gd name="T59" fmla="*/ 25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454" h="236">
                  <a:moveTo>
                    <a:pt x="444" y="25"/>
                  </a:moveTo>
                  <a:lnTo>
                    <a:pt x="445" y="36"/>
                  </a:lnTo>
                  <a:lnTo>
                    <a:pt x="454" y="55"/>
                  </a:lnTo>
                  <a:lnTo>
                    <a:pt x="448" y="94"/>
                  </a:lnTo>
                  <a:lnTo>
                    <a:pt x="430" y="130"/>
                  </a:lnTo>
                  <a:lnTo>
                    <a:pt x="413" y="152"/>
                  </a:lnTo>
                  <a:lnTo>
                    <a:pt x="380" y="181"/>
                  </a:lnTo>
                  <a:lnTo>
                    <a:pt x="343" y="204"/>
                  </a:lnTo>
                  <a:lnTo>
                    <a:pt x="286" y="225"/>
                  </a:lnTo>
                  <a:lnTo>
                    <a:pt x="243" y="232"/>
                  </a:lnTo>
                  <a:lnTo>
                    <a:pt x="208" y="236"/>
                  </a:lnTo>
                  <a:lnTo>
                    <a:pt x="184" y="236"/>
                  </a:lnTo>
                  <a:lnTo>
                    <a:pt x="146" y="235"/>
                  </a:lnTo>
                  <a:lnTo>
                    <a:pt x="90" y="221"/>
                  </a:lnTo>
                  <a:lnTo>
                    <a:pt x="85" y="217"/>
                  </a:lnTo>
                  <a:lnTo>
                    <a:pt x="59" y="211"/>
                  </a:lnTo>
                  <a:lnTo>
                    <a:pt x="26" y="194"/>
                  </a:lnTo>
                  <a:lnTo>
                    <a:pt x="0" y="176"/>
                  </a:lnTo>
                  <a:lnTo>
                    <a:pt x="85" y="181"/>
                  </a:lnTo>
                  <a:lnTo>
                    <a:pt x="119" y="179"/>
                  </a:lnTo>
                  <a:lnTo>
                    <a:pt x="153" y="175"/>
                  </a:lnTo>
                  <a:lnTo>
                    <a:pt x="218" y="159"/>
                  </a:lnTo>
                  <a:lnTo>
                    <a:pt x="273" y="139"/>
                  </a:lnTo>
                  <a:lnTo>
                    <a:pt x="311" y="117"/>
                  </a:lnTo>
                  <a:lnTo>
                    <a:pt x="335" y="102"/>
                  </a:lnTo>
                  <a:lnTo>
                    <a:pt x="394" y="53"/>
                  </a:lnTo>
                  <a:lnTo>
                    <a:pt x="424" y="21"/>
                  </a:lnTo>
                  <a:lnTo>
                    <a:pt x="430" y="0"/>
                  </a:lnTo>
                  <a:lnTo>
                    <a:pt x="434" y="0"/>
                  </a:lnTo>
                  <a:lnTo>
                    <a:pt x="444" y="25"/>
                  </a:lnTo>
                  <a:close/>
                </a:path>
              </a:pathLst>
            </a:custGeom>
            <a:solidFill>
              <a:srgbClr val="6638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26" name="Freeform 322"/>
            <p:cNvSpPr>
              <a:spLocks noEditPoints="1"/>
            </p:cNvSpPr>
            <p:nvPr/>
          </p:nvSpPr>
          <p:spPr bwMode="auto">
            <a:xfrm>
              <a:off x="1389" y="740"/>
              <a:ext cx="248" cy="178"/>
            </a:xfrm>
            <a:custGeom>
              <a:avLst/>
              <a:gdLst>
                <a:gd name="T0" fmla="*/ 248 w 248"/>
                <a:gd name="T1" fmla="*/ 69 h 178"/>
                <a:gd name="T2" fmla="*/ 246 w 248"/>
                <a:gd name="T3" fmla="*/ 58 h 178"/>
                <a:gd name="T4" fmla="*/ 242 w 248"/>
                <a:gd name="T5" fmla="*/ 46 h 178"/>
                <a:gd name="T6" fmla="*/ 237 w 248"/>
                <a:gd name="T7" fmla="*/ 36 h 178"/>
                <a:gd name="T8" fmla="*/ 230 w 248"/>
                <a:gd name="T9" fmla="*/ 25 h 178"/>
                <a:gd name="T10" fmla="*/ 223 w 248"/>
                <a:gd name="T11" fmla="*/ 16 h 178"/>
                <a:gd name="T12" fmla="*/ 215 w 248"/>
                <a:gd name="T13" fmla="*/ 7 h 178"/>
                <a:gd name="T14" fmla="*/ 207 w 248"/>
                <a:gd name="T15" fmla="*/ 0 h 178"/>
                <a:gd name="T16" fmla="*/ 197 w 248"/>
                <a:gd name="T17" fmla="*/ 7 h 178"/>
                <a:gd name="T18" fmla="*/ 198 w 248"/>
                <a:gd name="T19" fmla="*/ 7 h 178"/>
                <a:gd name="T20" fmla="*/ 207 w 248"/>
                <a:gd name="T21" fmla="*/ 15 h 178"/>
                <a:gd name="T22" fmla="*/ 214 w 248"/>
                <a:gd name="T23" fmla="*/ 23 h 178"/>
                <a:gd name="T24" fmla="*/ 221 w 248"/>
                <a:gd name="T25" fmla="*/ 32 h 178"/>
                <a:gd name="T26" fmla="*/ 226 w 248"/>
                <a:gd name="T27" fmla="*/ 41 h 178"/>
                <a:gd name="T28" fmla="*/ 231 w 248"/>
                <a:gd name="T29" fmla="*/ 52 h 178"/>
                <a:gd name="T30" fmla="*/ 236 w 248"/>
                <a:gd name="T31" fmla="*/ 62 h 178"/>
                <a:gd name="T32" fmla="*/ 238 w 248"/>
                <a:gd name="T33" fmla="*/ 73 h 178"/>
                <a:gd name="T34" fmla="*/ 240 w 248"/>
                <a:gd name="T35" fmla="*/ 83 h 178"/>
                <a:gd name="T36" fmla="*/ 247 w 248"/>
                <a:gd name="T37" fmla="*/ 72 h 178"/>
                <a:gd name="T38" fmla="*/ 248 w 248"/>
                <a:gd name="T39" fmla="*/ 69 h 178"/>
                <a:gd name="T40" fmla="*/ 0 w 248"/>
                <a:gd name="T41" fmla="*/ 109 h 178"/>
                <a:gd name="T42" fmla="*/ 2 w 248"/>
                <a:gd name="T43" fmla="*/ 122 h 178"/>
                <a:gd name="T44" fmla="*/ 5 w 248"/>
                <a:gd name="T45" fmla="*/ 134 h 178"/>
                <a:gd name="T46" fmla="*/ 9 w 248"/>
                <a:gd name="T47" fmla="*/ 145 h 178"/>
                <a:gd name="T48" fmla="*/ 15 w 248"/>
                <a:gd name="T49" fmla="*/ 156 h 178"/>
                <a:gd name="T50" fmla="*/ 21 w 248"/>
                <a:gd name="T51" fmla="*/ 167 h 178"/>
                <a:gd name="T52" fmla="*/ 28 w 248"/>
                <a:gd name="T53" fmla="*/ 176 h 178"/>
                <a:gd name="T54" fmla="*/ 29 w 248"/>
                <a:gd name="T55" fmla="*/ 178 h 178"/>
                <a:gd name="T56" fmla="*/ 43 w 248"/>
                <a:gd name="T57" fmla="*/ 176 h 178"/>
                <a:gd name="T58" fmla="*/ 37 w 248"/>
                <a:gd name="T59" fmla="*/ 169 h 178"/>
                <a:gd name="T60" fmla="*/ 31 w 248"/>
                <a:gd name="T61" fmla="*/ 160 h 178"/>
                <a:gd name="T62" fmla="*/ 24 w 248"/>
                <a:gd name="T63" fmla="*/ 151 h 178"/>
                <a:gd name="T64" fmla="*/ 20 w 248"/>
                <a:gd name="T65" fmla="*/ 141 h 178"/>
                <a:gd name="T66" fmla="*/ 16 w 248"/>
                <a:gd name="T67" fmla="*/ 130 h 178"/>
                <a:gd name="T68" fmla="*/ 14 w 248"/>
                <a:gd name="T69" fmla="*/ 119 h 178"/>
                <a:gd name="T70" fmla="*/ 11 w 248"/>
                <a:gd name="T71" fmla="*/ 108 h 178"/>
                <a:gd name="T72" fmla="*/ 11 w 248"/>
                <a:gd name="T73" fmla="*/ 106 h 178"/>
                <a:gd name="T74" fmla="*/ 0 w 248"/>
                <a:gd name="T75" fmla="*/ 109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48" h="178">
                  <a:moveTo>
                    <a:pt x="248" y="69"/>
                  </a:moveTo>
                  <a:lnTo>
                    <a:pt x="246" y="58"/>
                  </a:lnTo>
                  <a:lnTo>
                    <a:pt x="242" y="46"/>
                  </a:lnTo>
                  <a:lnTo>
                    <a:pt x="237" y="36"/>
                  </a:lnTo>
                  <a:lnTo>
                    <a:pt x="230" y="25"/>
                  </a:lnTo>
                  <a:lnTo>
                    <a:pt x="223" y="16"/>
                  </a:lnTo>
                  <a:lnTo>
                    <a:pt x="215" y="7"/>
                  </a:lnTo>
                  <a:lnTo>
                    <a:pt x="207" y="0"/>
                  </a:lnTo>
                  <a:lnTo>
                    <a:pt x="197" y="7"/>
                  </a:lnTo>
                  <a:lnTo>
                    <a:pt x="198" y="7"/>
                  </a:lnTo>
                  <a:lnTo>
                    <a:pt x="207" y="15"/>
                  </a:lnTo>
                  <a:lnTo>
                    <a:pt x="214" y="23"/>
                  </a:lnTo>
                  <a:lnTo>
                    <a:pt x="221" y="32"/>
                  </a:lnTo>
                  <a:lnTo>
                    <a:pt x="226" y="41"/>
                  </a:lnTo>
                  <a:lnTo>
                    <a:pt x="231" y="52"/>
                  </a:lnTo>
                  <a:lnTo>
                    <a:pt x="236" y="62"/>
                  </a:lnTo>
                  <a:lnTo>
                    <a:pt x="238" y="73"/>
                  </a:lnTo>
                  <a:lnTo>
                    <a:pt x="240" y="83"/>
                  </a:lnTo>
                  <a:lnTo>
                    <a:pt x="247" y="72"/>
                  </a:lnTo>
                  <a:lnTo>
                    <a:pt x="248" y="69"/>
                  </a:lnTo>
                  <a:close/>
                  <a:moveTo>
                    <a:pt x="0" y="109"/>
                  </a:moveTo>
                  <a:lnTo>
                    <a:pt x="2" y="122"/>
                  </a:lnTo>
                  <a:lnTo>
                    <a:pt x="5" y="134"/>
                  </a:lnTo>
                  <a:lnTo>
                    <a:pt x="9" y="145"/>
                  </a:lnTo>
                  <a:lnTo>
                    <a:pt x="15" y="156"/>
                  </a:lnTo>
                  <a:lnTo>
                    <a:pt x="21" y="167"/>
                  </a:lnTo>
                  <a:lnTo>
                    <a:pt x="28" y="176"/>
                  </a:lnTo>
                  <a:lnTo>
                    <a:pt x="29" y="178"/>
                  </a:lnTo>
                  <a:lnTo>
                    <a:pt x="43" y="176"/>
                  </a:lnTo>
                  <a:lnTo>
                    <a:pt x="37" y="169"/>
                  </a:lnTo>
                  <a:lnTo>
                    <a:pt x="31" y="160"/>
                  </a:lnTo>
                  <a:lnTo>
                    <a:pt x="24" y="151"/>
                  </a:lnTo>
                  <a:lnTo>
                    <a:pt x="20" y="141"/>
                  </a:lnTo>
                  <a:lnTo>
                    <a:pt x="16" y="130"/>
                  </a:lnTo>
                  <a:lnTo>
                    <a:pt x="14" y="119"/>
                  </a:lnTo>
                  <a:lnTo>
                    <a:pt x="11" y="108"/>
                  </a:lnTo>
                  <a:lnTo>
                    <a:pt x="11" y="106"/>
                  </a:lnTo>
                  <a:lnTo>
                    <a:pt x="0" y="109"/>
                  </a:lnTo>
                  <a:close/>
                </a:path>
              </a:pathLst>
            </a:custGeom>
            <a:solidFill>
              <a:srgbClr val="6F41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27" name="Freeform 323"/>
            <p:cNvSpPr>
              <a:spLocks noEditPoints="1"/>
            </p:cNvSpPr>
            <p:nvPr/>
          </p:nvSpPr>
          <p:spPr bwMode="auto">
            <a:xfrm>
              <a:off x="1400" y="747"/>
              <a:ext cx="229" cy="169"/>
            </a:xfrm>
            <a:custGeom>
              <a:avLst/>
              <a:gdLst>
                <a:gd name="T0" fmla="*/ 229 w 229"/>
                <a:gd name="T1" fmla="*/ 76 h 169"/>
                <a:gd name="T2" fmla="*/ 227 w 229"/>
                <a:gd name="T3" fmla="*/ 66 h 169"/>
                <a:gd name="T4" fmla="*/ 225 w 229"/>
                <a:gd name="T5" fmla="*/ 55 h 169"/>
                <a:gd name="T6" fmla="*/ 220 w 229"/>
                <a:gd name="T7" fmla="*/ 45 h 169"/>
                <a:gd name="T8" fmla="*/ 215 w 229"/>
                <a:gd name="T9" fmla="*/ 34 h 169"/>
                <a:gd name="T10" fmla="*/ 210 w 229"/>
                <a:gd name="T11" fmla="*/ 25 h 169"/>
                <a:gd name="T12" fmla="*/ 203 w 229"/>
                <a:gd name="T13" fmla="*/ 16 h 169"/>
                <a:gd name="T14" fmla="*/ 196 w 229"/>
                <a:gd name="T15" fmla="*/ 8 h 169"/>
                <a:gd name="T16" fmla="*/ 187 w 229"/>
                <a:gd name="T17" fmla="*/ 0 h 169"/>
                <a:gd name="T18" fmla="*/ 186 w 229"/>
                <a:gd name="T19" fmla="*/ 0 h 169"/>
                <a:gd name="T20" fmla="*/ 178 w 229"/>
                <a:gd name="T21" fmla="*/ 8 h 169"/>
                <a:gd name="T22" fmla="*/ 180 w 229"/>
                <a:gd name="T23" fmla="*/ 10 h 169"/>
                <a:gd name="T24" fmla="*/ 187 w 229"/>
                <a:gd name="T25" fmla="*/ 16 h 169"/>
                <a:gd name="T26" fmla="*/ 195 w 229"/>
                <a:gd name="T27" fmla="*/ 24 h 169"/>
                <a:gd name="T28" fmla="*/ 200 w 229"/>
                <a:gd name="T29" fmla="*/ 31 h 169"/>
                <a:gd name="T30" fmla="*/ 206 w 229"/>
                <a:gd name="T31" fmla="*/ 39 h 169"/>
                <a:gd name="T32" fmla="*/ 210 w 229"/>
                <a:gd name="T33" fmla="*/ 49 h 169"/>
                <a:gd name="T34" fmla="*/ 213 w 229"/>
                <a:gd name="T35" fmla="*/ 59 h 169"/>
                <a:gd name="T36" fmla="*/ 216 w 229"/>
                <a:gd name="T37" fmla="*/ 68 h 169"/>
                <a:gd name="T38" fmla="*/ 217 w 229"/>
                <a:gd name="T39" fmla="*/ 79 h 169"/>
                <a:gd name="T40" fmla="*/ 218 w 229"/>
                <a:gd name="T41" fmla="*/ 88 h 169"/>
                <a:gd name="T42" fmla="*/ 219 w 229"/>
                <a:gd name="T43" fmla="*/ 87 h 169"/>
                <a:gd name="T44" fmla="*/ 229 w 229"/>
                <a:gd name="T45" fmla="*/ 76 h 169"/>
                <a:gd name="T46" fmla="*/ 0 w 229"/>
                <a:gd name="T47" fmla="*/ 99 h 169"/>
                <a:gd name="T48" fmla="*/ 0 w 229"/>
                <a:gd name="T49" fmla="*/ 101 h 169"/>
                <a:gd name="T50" fmla="*/ 3 w 229"/>
                <a:gd name="T51" fmla="*/ 112 h 169"/>
                <a:gd name="T52" fmla="*/ 5 w 229"/>
                <a:gd name="T53" fmla="*/ 123 h 169"/>
                <a:gd name="T54" fmla="*/ 9 w 229"/>
                <a:gd name="T55" fmla="*/ 134 h 169"/>
                <a:gd name="T56" fmla="*/ 13 w 229"/>
                <a:gd name="T57" fmla="*/ 144 h 169"/>
                <a:gd name="T58" fmla="*/ 20 w 229"/>
                <a:gd name="T59" fmla="*/ 153 h 169"/>
                <a:gd name="T60" fmla="*/ 26 w 229"/>
                <a:gd name="T61" fmla="*/ 162 h 169"/>
                <a:gd name="T62" fmla="*/ 32 w 229"/>
                <a:gd name="T63" fmla="*/ 169 h 169"/>
                <a:gd name="T64" fmla="*/ 47 w 229"/>
                <a:gd name="T65" fmla="*/ 168 h 169"/>
                <a:gd name="T66" fmla="*/ 42 w 229"/>
                <a:gd name="T67" fmla="*/ 162 h 169"/>
                <a:gd name="T68" fmla="*/ 34 w 229"/>
                <a:gd name="T69" fmla="*/ 155 h 169"/>
                <a:gd name="T70" fmla="*/ 29 w 229"/>
                <a:gd name="T71" fmla="*/ 147 h 169"/>
                <a:gd name="T72" fmla="*/ 24 w 229"/>
                <a:gd name="T73" fmla="*/ 138 h 169"/>
                <a:gd name="T74" fmla="*/ 20 w 229"/>
                <a:gd name="T75" fmla="*/ 130 h 169"/>
                <a:gd name="T76" fmla="*/ 16 w 229"/>
                <a:gd name="T77" fmla="*/ 120 h 169"/>
                <a:gd name="T78" fmla="*/ 13 w 229"/>
                <a:gd name="T79" fmla="*/ 110 h 169"/>
                <a:gd name="T80" fmla="*/ 12 w 229"/>
                <a:gd name="T81" fmla="*/ 100 h 169"/>
                <a:gd name="T82" fmla="*/ 12 w 229"/>
                <a:gd name="T83" fmla="*/ 97 h 169"/>
                <a:gd name="T84" fmla="*/ 0 w 229"/>
                <a:gd name="T85" fmla="*/ 99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29" h="169">
                  <a:moveTo>
                    <a:pt x="229" y="76"/>
                  </a:moveTo>
                  <a:lnTo>
                    <a:pt x="227" y="66"/>
                  </a:lnTo>
                  <a:lnTo>
                    <a:pt x="225" y="55"/>
                  </a:lnTo>
                  <a:lnTo>
                    <a:pt x="220" y="45"/>
                  </a:lnTo>
                  <a:lnTo>
                    <a:pt x="215" y="34"/>
                  </a:lnTo>
                  <a:lnTo>
                    <a:pt x="210" y="25"/>
                  </a:lnTo>
                  <a:lnTo>
                    <a:pt x="203" y="16"/>
                  </a:lnTo>
                  <a:lnTo>
                    <a:pt x="196" y="8"/>
                  </a:lnTo>
                  <a:lnTo>
                    <a:pt x="187" y="0"/>
                  </a:lnTo>
                  <a:lnTo>
                    <a:pt x="186" y="0"/>
                  </a:lnTo>
                  <a:lnTo>
                    <a:pt x="178" y="8"/>
                  </a:lnTo>
                  <a:lnTo>
                    <a:pt x="180" y="10"/>
                  </a:lnTo>
                  <a:lnTo>
                    <a:pt x="187" y="16"/>
                  </a:lnTo>
                  <a:lnTo>
                    <a:pt x="195" y="24"/>
                  </a:lnTo>
                  <a:lnTo>
                    <a:pt x="200" y="31"/>
                  </a:lnTo>
                  <a:lnTo>
                    <a:pt x="206" y="39"/>
                  </a:lnTo>
                  <a:lnTo>
                    <a:pt x="210" y="49"/>
                  </a:lnTo>
                  <a:lnTo>
                    <a:pt x="213" y="59"/>
                  </a:lnTo>
                  <a:lnTo>
                    <a:pt x="216" y="68"/>
                  </a:lnTo>
                  <a:lnTo>
                    <a:pt x="217" y="79"/>
                  </a:lnTo>
                  <a:lnTo>
                    <a:pt x="218" y="88"/>
                  </a:lnTo>
                  <a:lnTo>
                    <a:pt x="219" y="87"/>
                  </a:lnTo>
                  <a:lnTo>
                    <a:pt x="229" y="76"/>
                  </a:lnTo>
                  <a:close/>
                  <a:moveTo>
                    <a:pt x="0" y="99"/>
                  </a:moveTo>
                  <a:lnTo>
                    <a:pt x="0" y="101"/>
                  </a:lnTo>
                  <a:lnTo>
                    <a:pt x="3" y="112"/>
                  </a:lnTo>
                  <a:lnTo>
                    <a:pt x="5" y="123"/>
                  </a:lnTo>
                  <a:lnTo>
                    <a:pt x="9" y="134"/>
                  </a:lnTo>
                  <a:lnTo>
                    <a:pt x="13" y="144"/>
                  </a:lnTo>
                  <a:lnTo>
                    <a:pt x="20" y="153"/>
                  </a:lnTo>
                  <a:lnTo>
                    <a:pt x="26" y="162"/>
                  </a:lnTo>
                  <a:lnTo>
                    <a:pt x="32" y="169"/>
                  </a:lnTo>
                  <a:lnTo>
                    <a:pt x="47" y="168"/>
                  </a:lnTo>
                  <a:lnTo>
                    <a:pt x="42" y="162"/>
                  </a:lnTo>
                  <a:lnTo>
                    <a:pt x="34" y="155"/>
                  </a:lnTo>
                  <a:lnTo>
                    <a:pt x="29" y="147"/>
                  </a:lnTo>
                  <a:lnTo>
                    <a:pt x="24" y="138"/>
                  </a:lnTo>
                  <a:lnTo>
                    <a:pt x="20" y="130"/>
                  </a:lnTo>
                  <a:lnTo>
                    <a:pt x="16" y="120"/>
                  </a:lnTo>
                  <a:lnTo>
                    <a:pt x="13" y="110"/>
                  </a:lnTo>
                  <a:lnTo>
                    <a:pt x="12" y="100"/>
                  </a:lnTo>
                  <a:lnTo>
                    <a:pt x="12" y="97"/>
                  </a:lnTo>
                  <a:lnTo>
                    <a:pt x="0" y="99"/>
                  </a:lnTo>
                  <a:close/>
                </a:path>
              </a:pathLst>
            </a:custGeom>
            <a:solidFill>
              <a:srgbClr val="784A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28" name="Freeform 324"/>
            <p:cNvSpPr>
              <a:spLocks noEditPoints="1"/>
            </p:cNvSpPr>
            <p:nvPr/>
          </p:nvSpPr>
          <p:spPr bwMode="auto">
            <a:xfrm>
              <a:off x="1412" y="755"/>
              <a:ext cx="206" cy="160"/>
            </a:xfrm>
            <a:custGeom>
              <a:avLst/>
              <a:gdLst>
                <a:gd name="T0" fmla="*/ 206 w 206"/>
                <a:gd name="T1" fmla="*/ 80 h 160"/>
                <a:gd name="T2" fmla="*/ 205 w 206"/>
                <a:gd name="T3" fmla="*/ 71 h 160"/>
                <a:gd name="T4" fmla="*/ 204 w 206"/>
                <a:gd name="T5" fmla="*/ 60 h 160"/>
                <a:gd name="T6" fmla="*/ 201 w 206"/>
                <a:gd name="T7" fmla="*/ 51 h 160"/>
                <a:gd name="T8" fmla="*/ 198 w 206"/>
                <a:gd name="T9" fmla="*/ 41 h 160"/>
                <a:gd name="T10" fmla="*/ 194 w 206"/>
                <a:gd name="T11" fmla="*/ 31 h 160"/>
                <a:gd name="T12" fmla="*/ 188 w 206"/>
                <a:gd name="T13" fmla="*/ 23 h 160"/>
                <a:gd name="T14" fmla="*/ 183 w 206"/>
                <a:gd name="T15" fmla="*/ 16 h 160"/>
                <a:gd name="T16" fmla="*/ 175 w 206"/>
                <a:gd name="T17" fmla="*/ 8 h 160"/>
                <a:gd name="T18" fmla="*/ 168 w 206"/>
                <a:gd name="T19" fmla="*/ 2 h 160"/>
                <a:gd name="T20" fmla="*/ 166 w 206"/>
                <a:gd name="T21" fmla="*/ 0 h 160"/>
                <a:gd name="T22" fmla="*/ 156 w 206"/>
                <a:gd name="T23" fmla="*/ 7 h 160"/>
                <a:gd name="T24" fmla="*/ 161 w 206"/>
                <a:gd name="T25" fmla="*/ 10 h 160"/>
                <a:gd name="T26" fmla="*/ 168 w 206"/>
                <a:gd name="T27" fmla="*/ 17 h 160"/>
                <a:gd name="T28" fmla="*/ 173 w 206"/>
                <a:gd name="T29" fmla="*/ 23 h 160"/>
                <a:gd name="T30" fmla="*/ 179 w 206"/>
                <a:gd name="T31" fmla="*/ 29 h 160"/>
                <a:gd name="T32" fmla="*/ 183 w 206"/>
                <a:gd name="T33" fmla="*/ 38 h 160"/>
                <a:gd name="T34" fmla="*/ 187 w 206"/>
                <a:gd name="T35" fmla="*/ 45 h 160"/>
                <a:gd name="T36" fmla="*/ 190 w 206"/>
                <a:gd name="T37" fmla="*/ 54 h 160"/>
                <a:gd name="T38" fmla="*/ 192 w 206"/>
                <a:gd name="T39" fmla="*/ 62 h 160"/>
                <a:gd name="T40" fmla="*/ 194 w 206"/>
                <a:gd name="T41" fmla="*/ 72 h 160"/>
                <a:gd name="T42" fmla="*/ 195 w 206"/>
                <a:gd name="T43" fmla="*/ 81 h 160"/>
                <a:gd name="T44" fmla="*/ 205 w 206"/>
                <a:gd name="T45" fmla="*/ 81 h 160"/>
                <a:gd name="T46" fmla="*/ 194 w 206"/>
                <a:gd name="T47" fmla="*/ 91 h 160"/>
                <a:gd name="T48" fmla="*/ 194 w 206"/>
                <a:gd name="T49" fmla="*/ 91 h 160"/>
                <a:gd name="T50" fmla="*/ 195 w 206"/>
                <a:gd name="T51" fmla="*/ 81 h 160"/>
                <a:gd name="T52" fmla="*/ 205 w 206"/>
                <a:gd name="T53" fmla="*/ 81 h 160"/>
                <a:gd name="T54" fmla="*/ 206 w 206"/>
                <a:gd name="T55" fmla="*/ 80 h 160"/>
                <a:gd name="T56" fmla="*/ 0 w 206"/>
                <a:gd name="T57" fmla="*/ 89 h 160"/>
                <a:gd name="T58" fmla="*/ 0 w 206"/>
                <a:gd name="T59" fmla="*/ 92 h 160"/>
                <a:gd name="T60" fmla="*/ 1 w 206"/>
                <a:gd name="T61" fmla="*/ 102 h 160"/>
                <a:gd name="T62" fmla="*/ 4 w 206"/>
                <a:gd name="T63" fmla="*/ 112 h 160"/>
                <a:gd name="T64" fmla="*/ 8 w 206"/>
                <a:gd name="T65" fmla="*/ 122 h 160"/>
                <a:gd name="T66" fmla="*/ 12 w 206"/>
                <a:gd name="T67" fmla="*/ 130 h 160"/>
                <a:gd name="T68" fmla="*/ 17 w 206"/>
                <a:gd name="T69" fmla="*/ 139 h 160"/>
                <a:gd name="T70" fmla="*/ 22 w 206"/>
                <a:gd name="T71" fmla="*/ 147 h 160"/>
                <a:gd name="T72" fmla="*/ 30 w 206"/>
                <a:gd name="T73" fmla="*/ 154 h 160"/>
                <a:gd name="T74" fmla="*/ 35 w 206"/>
                <a:gd name="T75" fmla="*/ 160 h 160"/>
                <a:gd name="T76" fmla="*/ 37 w 206"/>
                <a:gd name="T77" fmla="*/ 159 h 160"/>
                <a:gd name="T78" fmla="*/ 50 w 206"/>
                <a:gd name="T79" fmla="*/ 157 h 160"/>
                <a:gd name="T80" fmla="*/ 44 w 206"/>
                <a:gd name="T81" fmla="*/ 152 h 160"/>
                <a:gd name="T82" fmla="*/ 37 w 206"/>
                <a:gd name="T83" fmla="*/ 146 h 160"/>
                <a:gd name="T84" fmla="*/ 32 w 206"/>
                <a:gd name="T85" fmla="*/ 140 h 160"/>
                <a:gd name="T86" fmla="*/ 27 w 206"/>
                <a:gd name="T87" fmla="*/ 132 h 160"/>
                <a:gd name="T88" fmla="*/ 21 w 206"/>
                <a:gd name="T89" fmla="*/ 125 h 160"/>
                <a:gd name="T90" fmla="*/ 18 w 206"/>
                <a:gd name="T91" fmla="*/ 117 h 160"/>
                <a:gd name="T92" fmla="*/ 15 w 206"/>
                <a:gd name="T93" fmla="*/ 108 h 160"/>
                <a:gd name="T94" fmla="*/ 13 w 206"/>
                <a:gd name="T95" fmla="*/ 100 h 160"/>
                <a:gd name="T96" fmla="*/ 11 w 206"/>
                <a:gd name="T97" fmla="*/ 91 h 160"/>
                <a:gd name="T98" fmla="*/ 11 w 206"/>
                <a:gd name="T99" fmla="*/ 86 h 160"/>
                <a:gd name="T100" fmla="*/ 0 w 206"/>
                <a:gd name="T101" fmla="*/ 89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06" h="160">
                  <a:moveTo>
                    <a:pt x="206" y="80"/>
                  </a:moveTo>
                  <a:lnTo>
                    <a:pt x="205" y="71"/>
                  </a:lnTo>
                  <a:lnTo>
                    <a:pt x="204" y="60"/>
                  </a:lnTo>
                  <a:lnTo>
                    <a:pt x="201" y="51"/>
                  </a:lnTo>
                  <a:lnTo>
                    <a:pt x="198" y="41"/>
                  </a:lnTo>
                  <a:lnTo>
                    <a:pt x="194" y="31"/>
                  </a:lnTo>
                  <a:lnTo>
                    <a:pt x="188" y="23"/>
                  </a:lnTo>
                  <a:lnTo>
                    <a:pt x="183" y="16"/>
                  </a:lnTo>
                  <a:lnTo>
                    <a:pt x="175" y="8"/>
                  </a:lnTo>
                  <a:lnTo>
                    <a:pt x="168" y="2"/>
                  </a:lnTo>
                  <a:lnTo>
                    <a:pt x="166" y="0"/>
                  </a:lnTo>
                  <a:lnTo>
                    <a:pt x="156" y="7"/>
                  </a:lnTo>
                  <a:lnTo>
                    <a:pt x="161" y="10"/>
                  </a:lnTo>
                  <a:lnTo>
                    <a:pt x="168" y="17"/>
                  </a:lnTo>
                  <a:lnTo>
                    <a:pt x="173" y="23"/>
                  </a:lnTo>
                  <a:lnTo>
                    <a:pt x="179" y="29"/>
                  </a:lnTo>
                  <a:lnTo>
                    <a:pt x="183" y="38"/>
                  </a:lnTo>
                  <a:lnTo>
                    <a:pt x="187" y="45"/>
                  </a:lnTo>
                  <a:lnTo>
                    <a:pt x="190" y="54"/>
                  </a:lnTo>
                  <a:lnTo>
                    <a:pt x="192" y="62"/>
                  </a:lnTo>
                  <a:lnTo>
                    <a:pt x="194" y="72"/>
                  </a:lnTo>
                  <a:lnTo>
                    <a:pt x="195" y="81"/>
                  </a:lnTo>
                  <a:lnTo>
                    <a:pt x="205" y="81"/>
                  </a:lnTo>
                  <a:lnTo>
                    <a:pt x="194" y="91"/>
                  </a:lnTo>
                  <a:lnTo>
                    <a:pt x="194" y="91"/>
                  </a:lnTo>
                  <a:lnTo>
                    <a:pt x="195" y="81"/>
                  </a:lnTo>
                  <a:lnTo>
                    <a:pt x="205" y="81"/>
                  </a:lnTo>
                  <a:lnTo>
                    <a:pt x="206" y="80"/>
                  </a:lnTo>
                  <a:close/>
                  <a:moveTo>
                    <a:pt x="0" y="89"/>
                  </a:moveTo>
                  <a:lnTo>
                    <a:pt x="0" y="92"/>
                  </a:lnTo>
                  <a:lnTo>
                    <a:pt x="1" y="102"/>
                  </a:lnTo>
                  <a:lnTo>
                    <a:pt x="4" y="112"/>
                  </a:lnTo>
                  <a:lnTo>
                    <a:pt x="8" y="122"/>
                  </a:lnTo>
                  <a:lnTo>
                    <a:pt x="12" y="130"/>
                  </a:lnTo>
                  <a:lnTo>
                    <a:pt x="17" y="139"/>
                  </a:lnTo>
                  <a:lnTo>
                    <a:pt x="22" y="147"/>
                  </a:lnTo>
                  <a:lnTo>
                    <a:pt x="30" y="154"/>
                  </a:lnTo>
                  <a:lnTo>
                    <a:pt x="35" y="160"/>
                  </a:lnTo>
                  <a:lnTo>
                    <a:pt x="37" y="159"/>
                  </a:lnTo>
                  <a:lnTo>
                    <a:pt x="50" y="157"/>
                  </a:lnTo>
                  <a:lnTo>
                    <a:pt x="44" y="152"/>
                  </a:lnTo>
                  <a:lnTo>
                    <a:pt x="37" y="146"/>
                  </a:lnTo>
                  <a:lnTo>
                    <a:pt x="32" y="140"/>
                  </a:lnTo>
                  <a:lnTo>
                    <a:pt x="27" y="132"/>
                  </a:lnTo>
                  <a:lnTo>
                    <a:pt x="21" y="125"/>
                  </a:lnTo>
                  <a:lnTo>
                    <a:pt x="18" y="117"/>
                  </a:lnTo>
                  <a:lnTo>
                    <a:pt x="15" y="108"/>
                  </a:lnTo>
                  <a:lnTo>
                    <a:pt x="13" y="100"/>
                  </a:lnTo>
                  <a:lnTo>
                    <a:pt x="11" y="91"/>
                  </a:lnTo>
                  <a:lnTo>
                    <a:pt x="11" y="86"/>
                  </a:lnTo>
                  <a:lnTo>
                    <a:pt x="0" y="89"/>
                  </a:lnTo>
                  <a:close/>
                </a:path>
              </a:pathLst>
            </a:custGeom>
            <a:solidFill>
              <a:srgbClr val="8153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29" name="Freeform 325"/>
            <p:cNvSpPr>
              <a:spLocks noEditPoints="1"/>
            </p:cNvSpPr>
            <p:nvPr/>
          </p:nvSpPr>
          <p:spPr bwMode="auto">
            <a:xfrm>
              <a:off x="1423" y="762"/>
              <a:ext cx="184" cy="150"/>
            </a:xfrm>
            <a:custGeom>
              <a:avLst/>
              <a:gdLst>
                <a:gd name="T0" fmla="*/ 184 w 184"/>
                <a:gd name="T1" fmla="*/ 74 h 150"/>
                <a:gd name="T2" fmla="*/ 183 w 184"/>
                <a:gd name="T3" fmla="*/ 65 h 150"/>
                <a:gd name="T4" fmla="*/ 181 w 184"/>
                <a:gd name="T5" fmla="*/ 55 h 150"/>
                <a:gd name="T6" fmla="*/ 179 w 184"/>
                <a:gd name="T7" fmla="*/ 47 h 150"/>
                <a:gd name="T8" fmla="*/ 176 w 184"/>
                <a:gd name="T9" fmla="*/ 38 h 150"/>
                <a:gd name="T10" fmla="*/ 172 w 184"/>
                <a:gd name="T11" fmla="*/ 31 h 150"/>
                <a:gd name="T12" fmla="*/ 168 w 184"/>
                <a:gd name="T13" fmla="*/ 22 h 150"/>
                <a:gd name="T14" fmla="*/ 162 w 184"/>
                <a:gd name="T15" fmla="*/ 16 h 150"/>
                <a:gd name="T16" fmla="*/ 157 w 184"/>
                <a:gd name="T17" fmla="*/ 10 h 150"/>
                <a:gd name="T18" fmla="*/ 150 w 184"/>
                <a:gd name="T19" fmla="*/ 3 h 150"/>
                <a:gd name="T20" fmla="*/ 145 w 184"/>
                <a:gd name="T21" fmla="*/ 0 h 150"/>
                <a:gd name="T22" fmla="*/ 136 w 184"/>
                <a:gd name="T23" fmla="*/ 7 h 150"/>
                <a:gd name="T24" fmla="*/ 137 w 184"/>
                <a:gd name="T25" fmla="*/ 7 h 150"/>
                <a:gd name="T26" fmla="*/ 143 w 184"/>
                <a:gd name="T27" fmla="*/ 12 h 150"/>
                <a:gd name="T28" fmla="*/ 149 w 184"/>
                <a:gd name="T29" fmla="*/ 17 h 150"/>
                <a:gd name="T30" fmla="*/ 154 w 184"/>
                <a:gd name="T31" fmla="*/ 23 h 150"/>
                <a:gd name="T32" fmla="*/ 158 w 184"/>
                <a:gd name="T33" fmla="*/ 29 h 150"/>
                <a:gd name="T34" fmla="*/ 162 w 184"/>
                <a:gd name="T35" fmla="*/ 36 h 150"/>
                <a:gd name="T36" fmla="*/ 166 w 184"/>
                <a:gd name="T37" fmla="*/ 43 h 150"/>
                <a:gd name="T38" fmla="*/ 169 w 184"/>
                <a:gd name="T39" fmla="*/ 50 h 150"/>
                <a:gd name="T40" fmla="*/ 171 w 184"/>
                <a:gd name="T41" fmla="*/ 57 h 150"/>
                <a:gd name="T42" fmla="*/ 172 w 184"/>
                <a:gd name="T43" fmla="*/ 66 h 150"/>
                <a:gd name="T44" fmla="*/ 172 w 184"/>
                <a:gd name="T45" fmla="*/ 74 h 150"/>
                <a:gd name="T46" fmla="*/ 184 w 184"/>
                <a:gd name="T47" fmla="*/ 74 h 150"/>
                <a:gd name="T48" fmla="*/ 183 w 184"/>
                <a:gd name="T49" fmla="*/ 84 h 150"/>
                <a:gd name="T50" fmla="*/ 183 w 184"/>
                <a:gd name="T51" fmla="*/ 84 h 150"/>
                <a:gd name="T52" fmla="*/ 169 w 184"/>
                <a:gd name="T53" fmla="*/ 97 h 150"/>
                <a:gd name="T54" fmla="*/ 171 w 184"/>
                <a:gd name="T55" fmla="*/ 90 h 150"/>
                <a:gd name="T56" fmla="*/ 172 w 184"/>
                <a:gd name="T57" fmla="*/ 82 h 150"/>
                <a:gd name="T58" fmla="*/ 172 w 184"/>
                <a:gd name="T59" fmla="*/ 74 h 150"/>
                <a:gd name="T60" fmla="*/ 184 w 184"/>
                <a:gd name="T61" fmla="*/ 74 h 150"/>
                <a:gd name="T62" fmla="*/ 0 w 184"/>
                <a:gd name="T63" fmla="*/ 79 h 150"/>
                <a:gd name="T64" fmla="*/ 0 w 184"/>
                <a:gd name="T65" fmla="*/ 84 h 150"/>
                <a:gd name="T66" fmla="*/ 2 w 184"/>
                <a:gd name="T67" fmla="*/ 93 h 150"/>
                <a:gd name="T68" fmla="*/ 4 w 184"/>
                <a:gd name="T69" fmla="*/ 101 h 150"/>
                <a:gd name="T70" fmla="*/ 7 w 184"/>
                <a:gd name="T71" fmla="*/ 110 h 150"/>
                <a:gd name="T72" fmla="*/ 10 w 184"/>
                <a:gd name="T73" fmla="*/ 118 h 150"/>
                <a:gd name="T74" fmla="*/ 16 w 184"/>
                <a:gd name="T75" fmla="*/ 125 h 150"/>
                <a:gd name="T76" fmla="*/ 21 w 184"/>
                <a:gd name="T77" fmla="*/ 133 h 150"/>
                <a:gd name="T78" fmla="*/ 26 w 184"/>
                <a:gd name="T79" fmla="*/ 139 h 150"/>
                <a:gd name="T80" fmla="*/ 33 w 184"/>
                <a:gd name="T81" fmla="*/ 145 h 150"/>
                <a:gd name="T82" fmla="*/ 39 w 184"/>
                <a:gd name="T83" fmla="*/ 150 h 150"/>
                <a:gd name="T84" fmla="*/ 57 w 184"/>
                <a:gd name="T85" fmla="*/ 147 h 150"/>
                <a:gd name="T86" fmla="*/ 53 w 184"/>
                <a:gd name="T87" fmla="*/ 145 h 150"/>
                <a:gd name="T88" fmla="*/ 46 w 184"/>
                <a:gd name="T89" fmla="*/ 140 h 150"/>
                <a:gd name="T90" fmla="*/ 40 w 184"/>
                <a:gd name="T91" fmla="*/ 136 h 150"/>
                <a:gd name="T92" fmla="*/ 35 w 184"/>
                <a:gd name="T93" fmla="*/ 131 h 150"/>
                <a:gd name="T94" fmla="*/ 29 w 184"/>
                <a:gd name="T95" fmla="*/ 125 h 150"/>
                <a:gd name="T96" fmla="*/ 25 w 184"/>
                <a:gd name="T97" fmla="*/ 119 h 150"/>
                <a:gd name="T98" fmla="*/ 21 w 184"/>
                <a:gd name="T99" fmla="*/ 113 h 150"/>
                <a:gd name="T100" fmla="*/ 18 w 184"/>
                <a:gd name="T101" fmla="*/ 105 h 150"/>
                <a:gd name="T102" fmla="*/ 15 w 184"/>
                <a:gd name="T103" fmla="*/ 98 h 150"/>
                <a:gd name="T104" fmla="*/ 12 w 184"/>
                <a:gd name="T105" fmla="*/ 90 h 150"/>
                <a:gd name="T106" fmla="*/ 11 w 184"/>
                <a:gd name="T107" fmla="*/ 82 h 150"/>
                <a:gd name="T108" fmla="*/ 11 w 184"/>
                <a:gd name="T109" fmla="*/ 76 h 150"/>
                <a:gd name="T110" fmla="*/ 1 w 184"/>
                <a:gd name="T111" fmla="*/ 79 h 150"/>
                <a:gd name="T112" fmla="*/ 0 w 184"/>
                <a:gd name="T113" fmla="*/ 79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84" h="150">
                  <a:moveTo>
                    <a:pt x="184" y="74"/>
                  </a:moveTo>
                  <a:lnTo>
                    <a:pt x="183" y="65"/>
                  </a:lnTo>
                  <a:lnTo>
                    <a:pt x="181" y="55"/>
                  </a:lnTo>
                  <a:lnTo>
                    <a:pt x="179" y="47"/>
                  </a:lnTo>
                  <a:lnTo>
                    <a:pt x="176" y="38"/>
                  </a:lnTo>
                  <a:lnTo>
                    <a:pt x="172" y="31"/>
                  </a:lnTo>
                  <a:lnTo>
                    <a:pt x="168" y="22"/>
                  </a:lnTo>
                  <a:lnTo>
                    <a:pt x="162" y="16"/>
                  </a:lnTo>
                  <a:lnTo>
                    <a:pt x="157" y="10"/>
                  </a:lnTo>
                  <a:lnTo>
                    <a:pt x="150" y="3"/>
                  </a:lnTo>
                  <a:lnTo>
                    <a:pt x="145" y="0"/>
                  </a:lnTo>
                  <a:lnTo>
                    <a:pt x="136" y="7"/>
                  </a:lnTo>
                  <a:lnTo>
                    <a:pt x="137" y="7"/>
                  </a:lnTo>
                  <a:lnTo>
                    <a:pt x="143" y="12"/>
                  </a:lnTo>
                  <a:lnTo>
                    <a:pt x="149" y="17"/>
                  </a:lnTo>
                  <a:lnTo>
                    <a:pt x="154" y="23"/>
                  </a:lnTo>
                  <a:lnTo>
                    <a:pt x="158" y="29"/>
                  </a:lnTo>
                  <a:lnTo>
                    <a:pt x="162" y="36"/>
                  </a:lnTo>
                  <a:lnTo>
                    <a:pt x="166" y="43"/>
                  </a:lnTo>
                  <a:lnTo>
                    <a:pt x="169" y="50"/>
                  </a:lnTo>
                  <a:lnTo>
                    <a:pt x="171" y="57"/>
                  </a:lnTo>
                  <a:lnTo>
                    <a:pt x="172" y="66"/>
                  </a:lnTo>
                  <a:lnTo>
                    <a:pt x="172" y="74"/>
                  </a:lnTo>
                  <a:lnTo>
                    <a:pt x="184" y="74"/>
                  </a:lnTo>
                  <a:lnTo>
                    <a:pt x="183" y="84"/>
                  </a:lnTo>
                  <a:lnTo>
                    <a:pt x="183" y="84"/>
                  </a:lnTo>
                  <a:lnTo>
                    <a:pt x="169" y="97"/>
                  </a:lnTo>
                  <a:lnTo>
                    <a:pt x="171" y="90"/>
                  </a:lnTo>
                  <a:lnTo>
                    <a:pt x="172" y="82"/>
                  </a:lnTo>
                  <a:lnTo>
                    <a:pt x="172" y="74"/>
                  </a:lnTo>
                  <a:lnTo>
                    <a:pt x="184" y="74"/>
                  </a:lnTo>
                  <a:close/>
                  <a:moveTo>
                    <a:pt x="0" y="79"/>
                  </a:moveTo>
                  <a:lnTo>
                    <a:pt x="0" y="84"/>
                  </a:lnTo>
                  <a:lnTo>
                    <a:pt x="2" y="93"/>
                  </a:lnTo>
                  <a:lnTo>
                    <a:pt x="4" y="101"/>
                  </a:lnTo>
                  <a:lnTo>
                    <a:pt x="7" y="110"/>
                  </a:lnTo>
                  <a:lnTo>
                    <a:pt x="10" y="118"/>
                  </a:lnTo>
                  <a:lnTo>
                    <a:pt x="16" y="125"/>
                  </a:lnTo>
                  <a:lnTo>
                    <a:pt x="21" y="133"/>
                  </a:lnTo>
                  <a:lnTo>
                    <a:pt x="26" y="139"/>
                  </a:lnTo>
                  <a:lnTo>
                    <a:pt x="33" y="145"/>
                  </a:lnTo>
                  <a:lnTo>
                    <a:pt x="39" y="150"/>
                  </a:lnTo>
                  <a:lnTo>
                    <a:pt x="57" y="147"/>
                  </a:lnTo>
                  <a:lnTo>
                    <a:pt x="53" y="145"/>
                  </a:lnTo>
                  <a:lnTo>
                    <a:pt x="46" y="140"/>
                  </a:lnTo>
                  <a:lnTo>
                    <a:pt x="40" y="136"/>
                  </a:lnTo>
                  <a:lnTo>
                    <a:pt x="35" y="131"/>
                  </a:lnTo>
                  <a:lnTo>
                    <a:pt x="29" y="125"/>
                  </a:lnTo>
                  <a:lnTo>
                    <a:pt x="25" y="119"/>
                  </a:lnTo>
                  <a:lnTo>
                    <a:pt x="21" y="113"/>
                  </a:lnTo>
                  <a:lnTo>
                    <a:pt x="18" y="105"/>
                  </a:lnTo>
                  <a:lnTo>
                    <a:pt x="15" y="98"/>
                  </a:lnTo>
                  <a:lnTo>
                    <a:pt x="12" y="90"/>
                  </a:lnTo>
                  <a:lnTo>
                    <a:pt x="11" y="82"/>
                  </a:lnTo>
                  <a:lnTo>
                    <a:pt x="11" y="76"/>
                  </a:lnTo>
                  <a:lnTo>
                    <a:pt x="1" y="79"/>
                  </a:lnTo>
                  <a:lnTo>
                    <a:pt x="0" y="79"/>
                  </a:lnTo>
                  <a:close/>
                </a:path>
              </a:pathLst>
            </a:custGeom>
            <a:solidFill>
              <a:srgbClr val="8A5C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30" name="Freeform 326"/>
            <p:cNvSpPr>
              <a:spLocks noEditPoints="1"/>
            </p:cNvSpPr>
            <p:nvPr/>
          </p:nvSpPr>
          <p:spPr bwMode="auto">
            <a:xfrm>
              <a:off x="1434" y="769"/>
              <a:ext cx="161" cy="140"/>
            </a:xfrm>
            <a:custGeom>
              <a:avLst/>
              <a:gdLst>
                <a:gd name="T0" fmla="*/ 161 w 161"/>
                <a:gd name="T1" fmla="*/ 59 h 140"/>
                <a:gd name="T2" fmla="*/ 158 w 161"/>
                <a:gd name="T3" fmla="*/ 43 h 140"/>
                <a:gd name="T4" fmla="*/ 151 w 161"/>
                <a:gd name="T5" fmla="*/ 29 h 140"/>
                <a:gd name="T6" fmla="*/ 143 w 161"/>
                <a:gd name="T7" fmla="*/ 16 h 140"/>
                <a:gd name="T8" fmla="*/ 132 w 161"/>
                <a:gd name="T9" fmla="*/ 5 h 140"/>
                <a:gd name="T10" fmla="*/ 125 w 161"/>
                <a:gd name="T11" fmla="*/ 0 h 140"/>
                <a:gd name="T12" fmla="*/ 119 w 161"/>
                <a:gd name="T13" fmla="*/ 10 h 140"/>
                <a:gd name="T14" fmla="*/ 129 w 161"/>
                <a:gd name="T15" fmla="*/ 19 h 140"/>
                <a:gd name="T16" fmla="*/ 138 w 161"/>
                <a:gd name="T17" fmla="*/ 28 h 140"/>
                <a:gd name="T18" fmla="*/ 144 w 161"/>
                <a:gd name="T19" fmla="*/ 40 h 140"/>
                <a:gd name="T20" fmla="*/ 148 w 161"/>
                <a:gd name="T21" fmla="*/ 54 h 140"/>
                <a:gd name="T22" fmla="*/ 149 w 161"/>
                <a:gd name="T23" fmla="*/ 67 h 140"/>
                <a:gd name="T24" fmla="*/ 161 w 161"/>
                <a:gd name="T25" fmla="*/ 75 h 140"/>
                <a:gd name="T26" fmla="*/ 158 w 161"/>
                <a:gd name="T27" fmla="*/ 90 h 140"/>
                <a:gd name="T28" fmla="*/ 140 w 161"/>
                <a:gd name="T29" fmla="*/ 103 h 140"/>
                <a:gd name="T30" fmla="*/ 144 w 161"/>
                <a:gd name="T31" fmla="*/ 94 h 140"/>
                <a:gd name="T32" fmla="*/ 148 w 161"/>
                <a:gd name="T33" fmla="*/ 81 h 140"/>
                <a:gd name="T34" fmla="*/ 149 w 161"/>
                <a:gd name="T35" fmla="*/ 67 h 140"/>
                <a:gd name="T36" fmla="*/ 0 w 161"/>
                <a:gd name="T37" fmla="*/ 69 h 140"/>
                <a:gd name="T38" fmla="*/ 1 w 161"/>
                <a:gd name="T39" fmla="*/ 83 h 140"/>
                <a:gd name="T40" fmla="*/ 7 w 161"/>
                <a:gd name="T41" fmla="*/ 98 h 140"/>
                <a:gd name="T42" fmla="*/ 14 w 161"/>
                <a:gd name="T43" fmla="*/ 112 h 140"/>
                <a:gd name="T44" fmla="*/ 24 w 161"/>
                <a:gd name="T45" fmla="*/ 124 h 140"/>
                <a:gd name="T46" fmla="*/ 35 w 161"/>
                <a:gd name="T47" fmla="*/ 133 h 140"/>
                <a:gd name="T48" fmla="*/ 46 w 161"/>
                <a:gd name="T49" fmla="*/ 140 h 140"/>
                <a:gd name="T50" fmla="*/ 66 w 161"/>
                <a:gd name="T51" fmla="*/ 134 h 140"/>
                <a:gd name="T52" fmla="*/ 54 w 161"/>
                <a:gd name="T53" fmla="*/ 130 h 140"/>
                <a:gd name="T54" fmla="*/ 42 w 161"/>
                <a:gd name="T55" fmla="*/ 124 h 140"/>
                <a:gd name="T56" fmla="*/ 32 w 161"/>
                <a:gd name="T57" fmla="*/ 116 h 140"/>
                <a:gd name="T58" fmla="*/ 24 w 161"/>
                <a:gd name="T59" fmla="*/ 106 h 140"/>
                <a:gd name="T60" fmla="*/ 17 w 161"/>
                <a:gd name="T61" fmla="*/ 94 h 140"/>
                <a:gd name="T62" fmla="*/ 13 w 161"/>
                <a:gd name="T63" fmla="*/ 81 h 140"/>
                <a:gd name="T64" fmla="*/ 12 w 161"/>
                <a:gd name="T65" fmla="*/ 67 h 140"/>
                <a:gd name="T66" fmla="*/ 0 w 161"/>
                <a:gd name="T67" fmla="*/ 69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61" h="140">
                  <a:moveTo>
                    <a:pt x="161" y="67"/>
                  </a:moveTo>
                  <a:lnTo>
                    <a:pt x="161" y="59"/>
                  </a:lnTo>
                  <a:lnTo>
                    <a:pt x="160" y="50"/>
                  </a:lnTo>
                  <a:lnTo>
                    <a:pt x="158" y="43"/>
                  </a:lnTo>
                  <a:lnTo>
                    <a:pt x="155" y="36"/>
                  </a:lnTo>
                  <a:lnTo>
                    <a:pt x="151" y="29"/>
                  </a:lnTo>
                  <a:lnTo>
                    <a:pt x="147" y="22"/>
                  </a:lnTo>
                  <a:lnTo>
                    <a:pt x="143" y="16"/>
                  </a:lnTo>
                  <a:lnTo>
                    <a:pt x="138" y="10"/>
                  </a:lnTo>
                  <a:lnTo>
                    <a:pt x="132" y="5"/>
                  </a:lnTo>
                  <a:lnTo>
                    <a:pt x="126" y="0"/>
                  </a:lnTo>
                  <a:lnTo>
                    <a:pt x="125" y="0"/>
                  </a:lnTo>
                  <a:lnTo>
                    <a:pt x="115" y="8"/>
                  </a:lnTo>
                  <a:lnTo>
                    <a:pt x="119" y="10"/>
                  </a:lnTo>
                  <a:lnTo>
                    <a:pt x="125" y="14"/>
                  </a:lnTo>
                  <a:lnTo>
                    <a:pt x="129" y="19"/>
                  </a:lnTo>
                  <a:lnTo>
                    <a:pt x="133" y="23"/>
                  </a:lnTo>
                  <a:lnTo>
                    <a:pt x="138" y="28"/>
                  </a:lnTo>
                  <a:lnTo>
                    <a:pt x="141" y="35"/>
                  </a:lnTo>
                  <a:lnTo>
                    <a:pt x="144" y="40"/>
                  </a:lnTo>
                  <a:lnTo>
                    <a:pt x="146" y="46"/>
                  </a:lnTo>
                  <a:lnTo>
                    <a:pt x="148" y="54"/>
                  </a:lnTo>
                  <a:lnTo>
                    <a:pt x="149" y="60"/>
                  </a:lnTo>
                  <a:lnTo>
                    <a:pt x="149" y="67"/>
                  </a:lnTo>
                  <a:lnTo>
                    <a:pt x="161" y="67"/>
                  </a:lnTo>
                  <a:lnTo>
                    <a:pt x="161" y="75"/>
                  </a:lnTo>
                  <a:lnTo>
                    <a:pt x="160" y="83"/>
                  </a:lnTo>
                  <a:lnTo>
                    <a:pt x="158" y="90"/>
                  </a:lnTo>
                  <a:lnTo>
                    <a:pt x="152" y="94"/>
                  </a:lnTo>
                  <a:lnTo>
                    <a:pt x="140" y="103"/>
                  </a:lnTo>
                  <a:lnTo>
                    <a:pt x="141" y="100"/>
                  </a:lnTo>
                  <a:lnTo>
                    <a:pt x="144" y="94"/>
                  </a:lnTo>
                  <a:lnTo>
                    <a:pt x="146" y="88"/>
                  </a:lnTo>
                  <a:lnTo>
                    <a:pt x="148" y="81"/>
                  </a:lnTo>
                  <a:lnTo>
                    <a:pt x="149" y="74"/>
                  </a:lnTo>
                  <a:lnTo>
                    <a:pt x="149" y="67"/>
                  </a:lnTo>
                  <a:lnTo>
                    <a:pt x="161" y="67"/>
                  </a:lnTo>
                  <a:close/>
                  <a:moveTo>
                    <a:pt x="0" y="69"/>
                  </a:moveTo>
                  <a:lnTo>
                    <a:pt x="0" y="75"/>
                  </a:lnTo>
                  <a:lnTo>
                    <a:pt x="1" y="83"/>
                  </a:lnTo>
                  <a:lnTo>
                    <a:pt x="4" y="91"/>
                  </a:lnTo>
                  <a:lnTo>
                    <a:pt x="7" y="98"/>
                  </a:lnTo>
                  <a:lnTo>
                    <a:pt x="10" y="106"/>
                  </a:lnTo>
                  <a:lnTo>
                    <a:pt x="14" y="112"/>
                  </a:lnTo>
                  <a:lnTo>
                    <a:pt x="18" y="118"/>
                  </a:lnTo>
                  <a:lnTo>
                    <a:pt x="24" y="124"/>
                  </a:lnTo>
                  <a:lnTo>
                    <a:pt x="29" y="129"/>
                  </a:lnTo>
                  <a:lnTo>
                    <a:pt x="35" y="133"/>
                  </a:lnTo>
                  <a:lnTo>
                    <a:pt x="42" y="138"/>
                  </a:lnTo>
                  <a:lnTo>
                    <a:pt x="46" y="140"/>
                  </a:lnTo>
                  <a:lnTo>
                    <a:pt x="58" y="138"/>
                  </a:lnTo>
                  <a:lnTo>
                    <a:pt x="66" y="134"/>
                  </a:lnTo>
                  <a:lnTo>
                    <a:pt x="60" y="133"/>
                  </a:lnTo>
                  <a:lnTo>
                    <a:pt x="54" y="130"/>
                  </a:lnTo>
                  <a:lnTo>
                    <a:pt x="48" y="128"/>
                  </a:lnTo>
                  <a:lnTo>
                    <a:pt x="42" y="124"/>
                  </a:lnTo>
                  <a:lnTo>
                    <a:pt x="37" y="121"/>
                  </a:lnTo>
                  <a:lnTo>
                    <a:pt x="32" y="116"/>
                  </a:lnTo>
                  <a:lnTo>
                    <a:pt x="27" y="111"/>
                  </a:lnTo>
                  <a:lnTo>
                    <a:pt x="24" y="106"/>
                  </a:lnTo>
                  <a:lnTo>
                    <a:pt x="20" y="100"/>
                  </a:lnTo>
                  <a:lnTo>
                    <a:pt x="17" y="94"/>
                  </a:lnTo>
                  <a:lnTo>
                    <a:pt x="15" y="88"/>
                  </a:lnTo>
                  <a:lnTo>
                    <a:pt x="13" y="81"/>
                  </a:lnTo>
                  <a:lnTo>
                    <a:pt x="12" y="74"/>
                  </a:lnTo>
                  <a:lnTo>
                    <a:pt x="12" y="67"/>
                  </a:lnTo>
                  <a:lnTo>
                    <a:pt x="12" y="64"/>
                  </a:lnTo>
                  <a:lnTo>
                    <a:pt x="0" y="69"/>
                  </a:lnTo>
                  <a:close/>
                </a:path>
              </a:pathLst>
            </a:custGeom>
            <a:solidFill>
              <a:srgbClr val="9365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31" name="Freeform 327"/>
            <p:cNvSpPr>
              <a:spLocks/>
            </p:cNvSpPr>
            <p:nvPr/>
          </p:nvSpPr>
          <p:spPr bwMode="auto">
            <a:xfrm>
              <a:off x="1446" y="777"/>
              <a:ext cx="137" cy="126"/>
            </a:xfrm>
            <a:custGeom>
              <a:avLst/>
              <a:gdLst>
                <a:gd name="T0" fmla="*/ 137 w 137"/>
                <a:gd name="T1" fmla="*/ 52 h 126"/>
                <a:gd name="T2" fmla="*/ 134 w 137"/>
                <a:gd name="T3" fmla="*/ 38 h 126"/>
                <a:gd name="T4" fmla="*/ 129 w 137"/>
                <a:gd name="T5" fmla="*/ 27 h 126"/>
                <a:gd name="T6" fmla="*/ 121 w 137"/>
                <a:gd name="T7" fmla="*/ 15 h 126"/>
                <a:gd name="T8" fmla="*/ 113 w 137"/>
                <a:gd name="T9" fmla="*/ 6 h 126"/>
                <a:gd name="T10" fmla="*/ 103 w 137"/>
                <a:gd name="T11" fmla="*/ 0 h 126"/>
                <a:gd name="T12" fmla="*/ 94 w 137"/>
                <a:gd name="T13" fmla="*/ 7 h 126"/>
                <a:gd name="T14" fmla="*/ 110 w 137"/>
                <a:gd name="T15" fmla="*/ 19 h 126"/>
                <a:gd name="T16" fmla="*/ 121 w 137"/>
                <a:gd name="T17" fmla="*/ 37 h 126"/>
                <a:gd name="T18" fmla="*/ 124 w 137"/>
                <a:gd name="T19" fmla="*/ 48 h 126"/>
                <a:gd name="T20" fmla="*/ 126 w 137"/>
                <a:gd name="T21" fmla="*/ 59 h 126"/>
                <a:gd name="T22" fmla="*/ 137 w 137"/>
                <a:gd name="T23" fmla="*/ 66 h 126"/>
                <a:gd name="T24" fmla="*/ 134 w 137"/>
                <a:gd name="T25" fmla="*/ 80 h 126"/>
                <a:gd name="T26" fmla="*/ 129 w 137"/>
                <a:gd name="T27" fmla="*/ 92 h 126"/>
                <a:gd name="T28" fmla="*/ 103 w 137"/>
                <a:gd name="T29" fmla="*/ 109 h 126"/>
                <a:gd name="T30" fmla="*/ 48 w 137"/>
                <a:gd name="T31" fmla="*/ 125 h 126"/>
                <a:gd name="T32" fmla="*/ 36 w 137"/>
                <a:gd name="T33" fmla="*/ 120 h 126"/>
                <a:gd name="T34" fmla="*/ 25 w 137"/>
                <a:gd name="T35" fmla="*/ 113 h 126"/>
                <a:gd name="T36" fmla="*/ 15 w 137"/>
                <a:gd name="T37" fmla="*/ 103 h 126"/>
                <a:gd name="T38" fmla="*/ 8 w 137"/>
                <a:gd name="T39" fmla="*/ 92 h 126"/>
                <a:gd name="T40" fmla="*/ 3 w 137"/>
                <a:gd name="T41" fmla="*/ 80 h 126"/>
                <a:gd name="T42" fmla="*/ 0 w 137"/>
                <a:gd name="T43" fmla="*/ 66 h 126"/>
                <a:gd name="T44" fmla="*/ 0 w 137"/>
                <a:gd name="T45" fmla="*/ 56 h 126"/>
                <a:gd name="T46" fmla="*/ 12 w 137"/>
                <a:gd name="T47" fmla="*/ 53 h 126"/>
                <a:gd name="T48" fmla="*/ 12 w 137"/>
                <a:gd name="T49" fmla="*/ 65 h 126"/>
                <a:gd name="T50" fmla="*/ 14 w 137"/>
                <a:gd name="T51" fmla="*/ 76 h 126"/>
                <a:gd name="T52" fmla="*/ 18 w 137"/>
                <a:gd name="T53" fmla="*/ 86 h 126"/>
                <a:gd name="T54" fmla="*/ 25 w 137"/>
                <a:gd name="T55" fmla="*/ 96 h 126"/>
                <a:gd name="T56" fmla="*/ 32 w 137"/>
                <a:gd name="T57" fmla="*/ 103 h 126"/>
                <a:gd name="T58" fmla="*/ 42 w 137"/>
                <a:gd name="T59" fmla="*/ 109 h 126"/>
                <a:gd name="T60" fmla="*/ 51 w 137"/>
                <a:gd name="T61" fmla="*/ 114 h 126"/>
                <a:gd name="T62" fmla="*/ 63 w 137"/>
                <a:gd name="T63" fmla="*/ 116 h 126"/>
                <a:gd name="T64" fmla="*/ 75 w 137"/>
                <a:gd name="T65" fmla="*/ 116 h 126"/>
                <a:gd name="T66" fmla="*/ 86 w 137"/>
                <a:gd name="T67" fmla="*/ 114 h 126"/>
                <a:gd name="T68" fmla="*/ 96 w 137"/>
                <a:gd name="T69" fmla="*/ 109 h 126"/>
                <a:gd name="T70" fmla="*/ 105 w 137"/>
                <a:gd name="T71" fmla="*/ 103 h 126"/>
                <a:gd name="T72" fmla="*/ 113 w 137"/>
                <a:gd name="T73" fmla="*/ 96 h 126"/>
                <a:gd name="T74" fmla="*/ 119 w 137"/>
                <a:gd name="T75" fmla="*/ 86 h 126"/>
                <a:gd name="T76" fmla="*/ 123 w 137"/>
                <a:gd name="T77" fmla="*/ 76 h 126"/>
                <a:gd name="T78" fmla="*/ 126 w 137"/>
                <a:gd name="T79" fmla="*/ 65 h 126"/>
                <a:gd name="T80" fmla="*/ 137 w 137"/>
                <a:gd name="T81" fmla="*/ 59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37" h="126">
                  <a:moveTo>
                    <a:pt x="137" y="59"/>
                  </a:moveTo>
                  <a:lnTo>
                    <a:pt x="137" y="52"/>
                  </a:lnTo>
                  <a:lnTo>
                    <a:pt x="136" y="46"/>
                  </a:lnTo>
                  <a:lnTo>
                    <a:pt x="134" y="38"/>
                  </a:lnTo>
                  <a:lnTo>
                    <a:pt x="132" y="32"/>
                  </a:lnTo>
                  <a:lnTo>
                    <a:pt x="129" y="27"/>
                  </a:lnTo>
                  <a:lnTo>
                    <a:pt x="126" y="20"/>
                  </a:lnTo>
                  <a:lnTo>
                    <a:pt x="121" y="15"/>
                  </a:lnTo>
                  <a:lnTo>
                    <a:pt x="117" y="11"/>
                  </a:lnTo>
                  <a:lnTo>
                    <a:pt x="113" y="6"/>
                  </a:lnTo>
                  <a:lnTo>
                    <a:pt x="107" y="2"/>
                  </a:lnTo>
                  <a:lnTo>
                    <a:pt x="103" y="0"/>
                  </a:lnTo>
                  <a:lnTo>
                    <a:pt x="95" y="7"/>
                  </a:lnTo>
                  <a:lnTo>
                    <a:pt x="94" y="7"/>
                  </a:lnTo>
                  <a:lnTo>
                    <a:pt x="101" y="12"/>
                  </a:lnTo>
                  <a:lnTo>
                    <a:pt x="110" y="19"/>
                  </a:lnTo>
                  <a:lnTo>
                    <a:pt x="116" y="28"/>
                  </a:lnTo>
                  <a:lnTo>
                    <a:pt x="121" y="37"/>
                  </a:lnTo>
                  <a:lnTo>
                    <a:pt x="123" y="42"/>
                  </a:lnTo>
                  <a:lnTo>
                    <a:pt x="124" y="48"/>
                  </a:lnTo>
                  <a:lnTo>
                    <a:pt x="126" y="53"/>
                  </a:lnTo>
                  <a:lnTo>
                    <a:pt x="126" y="59"/>
                  </a:lnTo>
                  <a:lnTo>
                    <a:pt x="137" y="59"/>
                  </a:lnTo>
                  <a:lnTo>
                    <a:pt x="137" y="66"/>
                  </a:lnTo>
                  <a:lnTo>
                    <a:pt x="136" y="73"/>
                  </a:lnTo>
                  <a:lnTo>
                    <a:pt x="134" y="80"/>
                  </a:lnTo>
                  <a:lnTo>
                    <a:pt x="132" y="86"/>
                  </a:lnTo>
                  <a:lnTo>
                    <a:pt x="129" y="92"/>
                  </a:lnTo>
                  <a:lnTo>
                    <a:pt x="128" y="95"/>
                  </a:lnTo>
                  <a:lnTo>
                    <a:pt x="103" y="109"/>
                  </a:lnTo>
                  <a:lnTo>
                    <a:pt x="54" y="126"/>
                  </a:lnTo>
                  <a:lnTo>
                    <a:pt x="48" y="125"/>
                  </a:lnTo>
                  <a:lnTo>
                    <a:pt x="42" y="122"/>
                  </a:lnTo>
                  <a:lnTo>
                    <a:pt x="36" y="120"/>
                  </a:lnTo>
                  <a:lnTo>
                    <a:pt x="30" y="116"/>
                  </a:lnTo>
                  <a:lnTo>
                    <a:pt x="25" y="113"/>
                  </a:lnTo>
                  <a:lnTo>
                    <a:pt x="20" y="108"/>
                  </a:lnTo>
                  <a:lnTo>
                    <a:pt x="15" y="103"/>
                  </a:lnTo>
                  <a:lnTo>
                    <a:pt x="12" y="98"/>
                  </a:lnTo>
                  <a:lnTo>
                    <a:pt x="8" y="92"/>
                  </a:lnTo>
                  <a:lnTo>
                    <a:pt x="5" y="86"/>
                  </a:lnTo>
                  <a:lnTo>
                    <a:pt x="3" y="80"/>
                  </a:lnTo>
                  <a:lnTo>
                    <a:pt x="1" y="73"/>
                  </a:lnTo>
                  <a:lnTo>
                    <a:pt x="0" y="66"/>
                  </a:lnTo>
                  <a:lnTo>
                    <a:pt x="0" y="59"/>
                  </a:lnTo>
                  <a:lnTo>
                    <a:pt x="0" y="56"/>
                  </a:lnTo>
                  <a:lnTo>
                    <a:pt x="12" y="51"/>
                  </a:lnTo>
                  <a:lnTo>
                    <a:pt x="12" y="53"/>
                  </a:lnTo>
                  <a:lnTo>
                    <a:pt x="11" y="59"/>
                  </a:lnTo>
                  <a:lnTo>
                    <a:pt x="12" y="65"/>
                  </a:lnTo>
                  <a:lnTo>
                    <a:pt x="13" y="71"/>
                  </a:lnTo>
                  <a:lnTo>
                    <a:pt x="14" y="76"/>
                  </a:lnTo>
                  <a:lnTo>
                    <a:pt x="16" y="82"/>
                  </a:lnTo>
                  <a:lnTo>
                    <a:pt x="18" y="86"/>
                  </a:lnTo>
                  <a:lnTo>
                    <a:pt x="21" y="91"/>
                  </a:lnTo>
                  <a:lnTo>
                    <a:pt x="25" y="96"/>
                  </a:lnTo>
                  <a:lnTo>
                    <a:pt x="28" y="100"/>
                  </a:lnTo>
                  <a:lnTo>
                    <a:pt x="32" y="103"/>
                  </a:lnTo>
                  <a:lnTo>
                    <a:pt x="36" y="107"/>
                  </a:lnTo>
                  <a:lnTo>
                    <a:pt x="42" y="109"/>
                  </a:lnTo>
                  <a:lnTo>
                    <a:pt x="46" y="113"/>
                  </a:lnTo>
                  <a:lnTo>
                    <a:pt x="51" y="114"/>
                  </a:lnTo>
                  <a:lnTo>
                    <a:pt x="57" y="116"/>
                  </a:lnTo>
                  <a:lnTo>
                    <a:pt x="63" y="116"/>
                  </a:lnTo>
                  <a:lnTo>
                    <a:pt x="68" y="117"/>
                  </a:lnTo>
                  <a:lnTo>
                    <a:pt x="75" y="116"/>
                  </a:lnTo>
                  <a:lnTo>
                    <a:pt x="80" y="116"/>
                  </a:lnTo>
                  <a:lnTo>
                    <a:pt x="86" y="114"/>
                  </a:lnTo>
                  <a:lnTo>
                    <a:pt x="90" y="113"/>
                  </a:lnTo>
                  <a:lnTo>
                    <a:pt x="96" y="109"/>
                  </a:lnTo>
                  <a:lnTo>
                    <a:pt x="101" y="107"/>
                  </a:lnTo>
                  <a:lnTo>
                    <a:pt x="105" y="103"/>
                  </a:lnTo>
                  <a:lnTo>
                    <a:pt x="110" y="100"/>
                  </a:lnTo>
                  <a:lnTo>
                    <a:pt x="113" y="96"/>
                  </a:lnTo>
                  <a:lnTo>
                    <a:pt x="116" y="91"/>
                  </a:lnTo>
                  <a:lnTo>
                    <a:pt x="119" y="86"/>
                  </a:lnTo>
                  <a:lnTo>
                    <a:pt x="121" y="82"/>
                  </a:lnTo>
                  <a:lnTo>
                    <a:pt x="123" y="76"/>
                  </a:lnTo>
                  <a:lnTo>
                    <a:pt x="124" y="71"/>
                  </a:lnTo>
                  <a:lnTo>
                    <a:pt x="126" y="65"/>
                  </a:lnTo>
                  <a:lnTo>
                    <a:pt x="126" y="59"/>
                  </a:lnTo>
                  <a:lnTo>
                    <a:pt x="137" y="59"/>
                  </a:lnTo>
                  <a:close/>
                </a:path>
              </a:pathLst>
            </a:custGeom>
            <a:solidFill>
              <a:srgbClr val="9C6E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32" name="Freeform 328"/>
            <p:cNvSpPr>
              <a:spLocks/>
            </p:cNvSpPr>
            <p:nvPr/>
          </p:nvSpPr>
          <p:spPr bwMode="auto">
            <a:xfrm>
              <a:off x="1457" y="784"/>
              <a:ext cx="115" cy="110"/>
            </a:xfrm>
            <a:custGeom>
              <a:avLst/>
              <a:gdLst>
                <a:gd name="T0" fmla="*/ 115 w 115"/>
                <a:gd name="T1" fmla="*/ 46 h 110"/>
                <a:gd name="T2" fmla="*/ 112 w 115"/>
                <a:gd name="T3" fmla="*/ 35 h 110"/>
                <a:gd name="T4" fmla="*/ 105 w 115"/>
                <a:gd name="T5" fmla="*/ 21 h 110"/>
                <a:gd name="T6" fmla="*/ 90 w 115"/>
                <a:gd name="T7" fmla="*/ 5 h 110"/>
                <a:gd name="T8" fmla="*/ 71 w 115"/>
                <a:gd name="T9" fmla="*/ 9 h 110"/>
                <a:gd name="T10" fmla="*/ 84 w 115"/>
                <a:gd name="T11" fmla="*/ 14 h 110"/>
                <a:gd name="T12" fmla="*/ 95 w 115"/>
                <a:gd name="T13" fmla="*/ 27 h 110"/>
                <a:gd name="T14" fmla="*/ 103 w 115"/>
                <a:gd name="T15" fmla="*/ 43 h 110"/>
                <a:gd name="T16" fmla="*/ 115 w 115"/>
                <a:gd name="T17" fmla="*/ 52 h 110"/>
                <a:gd name="T18" fmla="*/ 113 w 115"/>
                <a:gd name="T19" fmla="*/ 64 h 110"/>
                <a:gd name="T20" fmla="*/ 110 w 115"/>
                <a:gd name="T21" fmla="*/ 75 h 110"/>
                <a:gd name="T22" fmla="*/ 105 w 115"/>
                <a:gd name="T23" fmla="*/ 84 h 110"/>
                <a:gd name="T24" fmla="*/ 99 w 115"/>
                <a:gd name="T25" fmla="*/ 93 h 110"/>
                <a:gd name="T26" fmla="*/ 90 w 115"/>
                <a:gd name="T27" fmla="*/ 100 h 110"/>
                <a:gd name="T28" fmla="*/ 79 w 115"/>
                <a:gd name="T29" fmla="*/ 106 h 110"/>
                <a:gd name="T30" fmla="*/ 69 w 115"/>
                <a:gd name="T31" fmla="*/ 109 h 110"/>
                <a:gd name="T32" fmla="*/ 57 w 115"/>
                <a:gd name="T33" fmla="*/ 110 h 110"/>
                <a:gd name="T34" fmla="*/ 46 w 115"/>
                <a:gd name="T35" fmla="*/ 109 h 110"/>
                <a:gd name="T36" fmla="*/ 35 w 115"/>
                <a:gd name="T37" fmla="*/ 106 h 110"/>
                <a:gd name="T38" fmla="*/ 25 w 115"/>
                <a:gd name="T39" fmla="*/ 100 h 110"/>
                <a:gd name="T40" fmla="*/ 17 w 115"/>
                <a:gd name="T41" fmla="*/ 93 h 110"/>
                <a:gd name="T42" fmla="*/ 10 w 115"/>
                <a:gd name="T43" fmla="*/ 84 h 110"/>
                <a:gd name="T44" fmla="*/ 5 w 115"/>
                <a:gd name="T45" fmla="*/ 75 h 110"/>
                <a:gd name="T46" fmla="*/ 2 w 115"/>
                <a:gd name="T47" fmla="*/ 64 h 110"/>
                <a:gd name="T48" fmla="*/ 0 w 115"/>
                <a:gd name="T49" fmla="*/ 52 h 110"/>
                <a:gd name="T50" fmla="*/ 1 w 115"/>
                <a:gd name="T51" fmla="*/ 44 h 110"/>
                <a:gd name="T52" fmla="*/ 12 w 115"/>
                <a:gd name="T53" fmla="*/ 43 h 110"/>
                <a:gd name="T54" fmla="*/ 12 w 115"/>
                <a:gd name="T55" fmla="*/ 61 h 110"/>
                <a:gd name="T56" fmla="*/ 20 w 115"/>
                <a:gd name="T57" fmla="*/ 78 h 110"/>
                <a:gd name="T58" fmla="*/ 32 w 115"/>
                <a:gd name="T59" fmla="*/ 91 h 110"/>
                <a:gd name="T60" fmla="*/ 49 w 115"/>
                <a:gd name="T61" fmla="*/ 97 h 110"/>
                <a:gd name="T62" fmla="*/ 67 w 115"/>
                <a:gd name="T63" fmla="*/ 97 h 110"/>
                <a:gd name="T64" fmla="*/ 84 w 115"/>
                <a:gd name="T65" fmla="*/ 91 h 110"/>
                <a:gd name="T66" fmla="*/ 95 w 115"/>
                <a:gd name="T67" fmla="*/ 78 h 110"/>
                <a:gd name="T68" fmla="*/ 103 w 115"/>
                <a:gd name="T69" fmla="*/ 61 h 110"/>
                <a:gd name="T70" fmla="*/ 115 w 115"/>
                <a:gd name="T71" fmla="*/ 52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15" h="110">
                  <a:moveTo>
                    <a:pt x="115" y="52"/>
                  </a:moveTo>
                  <a:lnTo>
                    <a:pt x="115" y="46"/>
                  </a:lnTo>
                  <a:lnTo>
                    <a:pt x="113" y="41"/>
                  </a:lnTo>
                  <a:lnTo>
                    <a:pt x="112" y="35"/>
                  </a:lnTo>
                  <a:lnTo>
                    <a:pt x="110" y="30"/>
                  </a:lnTo>
                  <a:lnTo>
                    <a:pt x="105" y="21"/>
                  </a:lnTo>
                  <a:lnTo>
                    <a:pt x="99" y="12"/>
                  </a:lnTo>
                  <a:lnTo>
                    <a:pt x="90" y="5"/>
                  </a:lnTo>
                  <a:lnTo>
                    <a:pt x="83" y="0"/>
                  </a:lnTo>
                  <a:lnTo>
                    <a:pt x="71" y="9"/>
                  </a:lnTo>
                  <a:lnTo>
                    <a:pt x="75" y="10"/>
                  </a:lnTo>
                  <a:lnTo>
                    <a:pt x="84" y="14"/>
                  </a:lnTo>
                  <a:lnTo>
                    <a:pt x="90" y="20"/>
                  </a:lnTo>
                  <a:lnTo>
                    <a:pt x="95" y="27"/>
                  </a:lnTo>
                  <a:lnTo>
                    <a:pt x="100" y="34"/>
                  </a:lnTo>
                  <a:lnTo>
                    <a:pt x="103" y="43"/>
                  </a:lnTo>
                  <a:lnTo>
                    <a:pt x="104" y="52"/>
                  </a:lnTo>
                  <a:lnTo>
                    <a:pt x="115" y="52"/>
                  </a:lnTo>
                  <a:lnTo>
                    <a:pt x="115" y="58"/>
                  </a:lnTo>
                  <a:lnTo>
                    <a:pt x="113" y="64"/>
                  </a:lnTo>
                  <a:lnTo>
                    <a:pt x="112" y="69"/>
                  </a:lnTo>
                  <a:lnTo>
                    <a:pt x="110" y="75"/>
                  </a:lnTo>
                  <a:lnTo>
                    <a:pt x="108" y="79"/>
                  </a:lnTo>
                  <a:lnTo>
                    <a:pt x="105" y="84"/>
                  </a:lnTo>
                  <a:lnTo>
                    <a:pt x="102" y="89"/>
                  </a:lnTo>
                  <a:lnTo>
                    <a:pt x="99" y="93"/>
                  </a:lnTo>
                  <a:lnTo>
                    <a:pt x="94" y="96"/>
                  </a:lnTo>
                  <a:lnTo>
                    <a:pt x="90" y="100"/>
                  </a:lnTo>
                  <a:lnTo>
                    <a:pt x="85" y="102"/>
                  </a:lnTo>
                  <a:lnTo>
                    <a:pt x="79" y="106"/>
                  </a:lnTo>
                  <a:lnTo>
                    <a:pt x="75" y="107"/>
                  </a:lnTo>
                  <a:lnTo>
                    <a:pt x="69" y="109"/>
                  </a:lnTo>
                  <a:lnTo>
                    <a:pt x="64" y="109"/>
                  </a:lnTo>
                  <a:lnTo>
                    <a:pt x="57" y="110"/>
                  </a:lnTo>
                  <a:lnTo>
                    <a:pt x="52" y="109"/>
                  </a:lnTo>
                  <a:lnTo>
                    <a:pt x="46" y="109"/>
                  </a:lnTo>
                  <a:lnTo>
                    <a:pt x="40" y="107"/>
                  </a:lnTo>
                  <a:lnTo>
                    <a:pt x="35" y="106"/>
                  </a:lnTo>
                  <a:lnTo>
                    <a:pt x="31" y="102"/>
                  </a:lnTo>
                  <a:lnTo>
                    <a:pt x="25" y="100"/>
                  </a:lnTo>
                  <a:lnTo>
                    <a:pt x="21" y="96"/>
                  </a:lnTo>
                  <a:lnTo>
                    <a:pt x="17" y="93"/>
                  </a:lnTo>
                  <a:lnTo>
                    <a:pt x="14" y="89"/>
                  </a:lnTo>
                  <a:lnTo>
                    <a:pt x="10" y="84"/>
                  </a:lnTo>
                  <a:lnTo>
                    <a:pt x="7" y="79"/>
                  </a:lnTo>
                  <a:lnTo>
                    <a:pt x="5" y="75"/>
                  </a:lnTo>
                  <a:lnTo>
                    <a:pt x="3" y="69"/>
                  </a:lnTo>
                  <a:lnTo>
                    <a:pt x="2" y="64"/>
                  </a:lnTo>
                  <a:lnTo>
                    <a:pt x="1" y="58"/>
                  </a:lnTo>
                  <a:lnTo>
                    <a:pt x="0" y="52"/>
                  </a:lnTo>
                  <a:lnTo>
                    <a:pt x="1" y="46"/>
                  </a:lnTo>
                  <a:lnTo>
                    <a:pt x="1" y="44"/>
                  </a:lnTo>
                  <a:lnTo>
                    <a:pt x="14" y="40"/>
                  </a:lnTo>
                  <a:lnTo>
                    <a:pt x="12" y="43"/>
                  </a:lnTo>
                  <a:lnTo>
                    <a:pt x="11" y="52"/>
                  </a:lnTo>
                  <a:lnTo>
                    <a:pt x="12" y="61"/>
                  </a:lnTo>
                  <a:lnTo>
                    <a:pt x="16" y="71"/>
                  </a:lnTo>
                  <a:lnTo>
                    <a:pt x="20" y="78"/>
                  </a:lnTo>
                  <a:lnTo>
                    <a:pt x="25" y="84"/>
                  </a:lnTo>
                  <a:lnTo>
                    <a:pt x="32" y="91"/>
                  </a:lnTo>
                  <a:lnTo>
                    <a:pt x="40" y="95"/>
                  </a:lnTo>
                  <a:lnTo>
                    <a:pt x="49" y="97"/>
                  </a:lnTo>
                  <a:lnTo>
                    <a:pt x="57" y="98"/>
                  </a:lnTo>
                  <a:lnTo>
                    <a:pt x="67" y="97"/>
                  </a:lnTo>
                  <a:lnTo>
                    <a:pt x="75" y="95"/>
                  </a:lnTo>
                  <a:lnTo>
                    <a:pt x="84" y="91"/>
                  </a:lnTo>
                  <a:lnTo>
                    <a:pt x="90" y="84"/>
                  </a:lnTo>
                  <a:lnTo>
                    <a:pt x="95" y="78"/>
                  </a:lnTo>
                  <a:lnTo>
                    <a:pt x="100" y="71"/>
                  </a:lnTo>
                  <a:lnTo>
                    <a:pt x="103" y="61"/>
                  </a:lnTo>
                  <a:lnTo>
                    <a:pt x="104" y="52"/>
                  </a:lnTo>
                  <a:lnTo>
                    <a:pt x="115" y="52"/>
                  </a:lnTo>
                  <a:close/>
                </a:path>
              </a:pathLst>
            </a:custGeom>
            <a:solidFill>
              <a:srgbClr val="A5777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33" name="Freeform 329"/>
            <p:cNvSpPr>
              <a:spLocks/>
            </p:cNvSpPr>
            <p:nvPr/>
          </p:nvSpPr>
          <p:spPr bwMode="auto">
            <a:xfrm>
              <a:off x="1468" y="793"/>
              <a:ext cx="93" cy="89"/>
            </a:xfrm>
            <a:custGeom>
              <a:avLst/>
              <a:gdLst>
                <a:gd name="T0" fmla="*/ 93 w 93"/>
                <a:gd name="T1" fmla="*/ 43 h 89"/>
                <a:gd name="T2" fmla="*/ 92 w 93"/>
                <a:gd name="T3" fmla="*/ 34 h 89"/>
                <a:gd name="T4" fmla="*/ 89 w 93"/>
                <a:gd name="T5" fmla="*/ 25 h 89"/>
                <a:gd name="T6" fmla="*/ 84 w 93"/>
                <a:gd name="T7" fmla="*/ 18 h 89"/>
                <a:gd name="T8" fmla="*/ 79 w 93"/>
                <a:gd name="T9" fmla="*/ 11 h 89"/>
                <a:gd name="T10" fmla="*/ 73 w 93"/>
                <a:gd name="T11" fmla="*/ 5 h 89"/>
                <a:gd name="T12" fmla="*/ 64 w 93"/>
                <a:gd name="T13" fmla="*/ 1 h 89"/>
                <a:gd name="T14" fmla="*/ 60 w 93"/>
                <a:gd name="T15" fmla="*/ 0 h 89"/>
                <a:gd name="T16" fmla="*/ 49 w 93"/>
                <a:gd name="T17" fmla="*/ 6 h 89"/>
                <a:gd name="T18" fmla="*/ 44 w 93"/>
                <a:gd name="T19" fmla="*/ 9 h 89"/>
                <a:gd name="T20" fmla="*/ 46 w 93"/>
                <a:gd name="T21" fmla="*/ 8 h 89"/>
                <a:gd name="T22" fmla="*/ 54 w 93"/>
                <a:gd name="T23" fmla="*/ 9 h 89"/>
                <a:gd name="T24" fmla="*/ 60 w 93"/>
                <a:gd name="T25" fmla="*/ 12 h 89"/>
                <a:gd name="T26" fmla="*/ 66 w 93"/>
                <a:gd name="T27" fmla="*/ 15 h 89"/>
                <a:gd name="T28" fmla="*/ 71 w 93"/>
                <a:gd name="T29" fmla="*/ 19 h 89"/>
                <a:gd name="T30" fmla="*/ 75 w 93"/>
                <a:gd name="T31" fmla="*/ 24 h 89"/>
                <a:gd name="T32" fmla="*/ 78 w 93"/>
                <a:gd name="T33" fmla="*/ 30 h 89"/>
                <a:gd name="T34" fmla="*/ 80 w 93"/>
                <a:gd name="T35" fmla="*/ 36 h 89"/>
                <a:gd name="T36" fmla="*/ 81 w 93"/>
                <a:gd name="T37" fmla="*/ 43 h 89"/>
                <a:gd name="T38" fmla="*/ 93 w 93"/>
                <a:gd name="T39" fmla="*/ 43 h 89"/>
                <a:gd name="T40" fmla="*/ 92 w 93"/>
                <a:gd name="T41" fmla="*/ 52 h 89"/>
                <a:gd name="T42" fmla="*/ 89 w 93"/>
                <a:gd name="T43" fmla="*/ 62 h 89"/>
                <a:gd name="T44" fmla="*/ 84 w 93"/>
                <a:gd name="T45" fmla="*/ 69 h 89"/>
                <a:gd name="T46" fmla="*/ 79 w 93"/>
                <a:gd name="T47" fmla="*/ 75 h 89"/>
                <a:gd name="T48" fmla="*/ 73 w 93"/>
                <a:gd name="T49" fmla="*/ 82 h 89"/>
                <a:gd name="T50" fmla="*/ 64 w 93"/>
                <a:gd name="T51" fmla="*/ 86 h 89"/>
                <a:gd name="T52" fmla="*/ 56 w 93"/>
                <a:gd name="T53" fmla="*/ 88 h 89"/>
                <a:gd name="T54" fmla="*/ 46 w 93"/>
                <a:gd name="T55" fmla="*/ 89 h 89"/>
                <a:gd name="T56" fmla="*/ 38 w 93"/>
                <a:gd name="T57" fmla="*/ 88 h 89"/>
                <a:gd name="T58" fmla="*/ 29 w 93"/>
                <a:gd name="T59" fmla="*/ 86 h 89"/>
                <a:gd name="T60" fmla="*/ 21 w 93"/>
                <a:gd name="T61" fmla="*/ 82 h 89"/>
                <a:gd name="T62" fmla="*/ 14 w 93"/>
                <a:gd name="T63" fmla="*/ 75 h 89"/>
                <a:gd name="T64" fmla="*/ 9 w 93"/>
                <a:gd name="T65" fmla="*/ 69 h 89"/>
                <a:gd name="T66" fmla="*/ 5 w 93"/>
                <a:gd name="T67" fmla="*/ 62 h 89"/>
                <a:gd name="T68" fmla="*/ 1 w 93"/>
                <a:gd name="T69" fmla="*/ 52 h 89"/>
                <a:gd name="T70" fmla="*/ 0 w 93"/>
                <a:gd name="T71" fmla="*/ 43 h 89"/>
                <a:gd name="T72" fmla="*/ 1 w 93"/>
                <a:gd name="T73" fmla="*/ 34 h 89"/>
                <a:gd name="T74" fmla="*/ 3 w 93"/>
                <a:gd name="T75" fmla="*/ 31 h 89"/>
                <a:gd name="T76" fmla="*/ 11 w 93"/>
                <a:gd name="T77" fmla="*/ 28 h 89"/>
                <a:gd name="T78" fmla="*/ 18 w 93"/>
                <a:gd name="T79" fmla="*/ 23 h 89"/>
                <a:gd name="T80" fmla="*/ 18 w 93"/>
                <a:gd name="T81" fmla="*/ 24 h 89"/>
                <a:gd name="T82" fmla="*/ 15 w 93"/>
                <a:gd name="T83" fmla="*/ 30 h 89"/>
                <a:gd name="T84" fmla="*/ 13 w 93"/>
                <a:gd name="T85" fmla="*/ 36 h 89"/>
                <a:gd name="T86" fmla="*/ 12 w 93"/>
                <a:gd name="T87" fmla="*/ 43 h 89"/>
                <a:gd name="T88" fmla="*/ 13 w 93"/>
                <a:gd name="T89" fmla="*/ 50 h 89"/>
                <a:gd name="T90" fmla="*/ 15 w 93"/>
                <a:gd name="T91" fmla="*/ 56 h 89"/>
                <a:gd name="T92" fmla="*/ 18 w 93"/>
                <a:gd name="T93" fmla="*/ 63 h 89"/>
                <a:gd name="T94" fmla="*/ 23 w 93"/>
                <a:gd name="T95" fmla="*/ 68 h 89"/>
                <a:gd name="T96" fmla="*/ 27 w 93"/>
                <a:gd name="T97" fmla="*/ 72 h 89"/>
                <a:gd name="T98" fmla="*/ 33 w 93"/>
                <a:gd name="T99" fmla="*/ 75 h 89"/>
                <a:gd name="T100" fmla="*/ 40 w 93"/>
                <a:gd name="T101" fmla="*/ 76 h 89"/>
                <a:gd name="T102" fmla="*/ 46 w 93"/>
                <a:gd name="T103" fmla="*/ 77 h 89"/>
                <a:gd name="T104" fmla="*/ 54 w 93"/>
                <a:gd name="T105" fmla="*/ 76 h 89"/>
                <a:gd name="T106" fmla="*/ 60 w 93"/>
                <a:gd name="T107" fmla="*/ 75 h 89"/>
                <a:gd name="T108" fmla="*/ 66 w 93"/>
                <a:gd name="T109" fmla="*/ 72 h 89"/>
                <a:gd name="T110" fmla="*/ 71 w 93"/>
                <a:gd name="T111" fmla="*/ 68 h 89"/>
                <a:gd name="T112" fmla="*/ 75 w 93"/>
                <a:gd name="T113" fmla="*/ 63 h 89"/>
                <a:gd name="T114" fmla="*/ 78 w 93"/>
                <a:gd name="T115" fmla="*/ 56 h 89"/>
                <a:gd name="T116" fmla="*/ 80 w 93"/>
                <a:gd name="T117" fmla="*/ 50 h 89"/>
                <a:gd name="T118" fmla="*/ 81 w 93"/>
                <a:gd name="T119" fmla="*/ 43 h 89"/>
                <a:gd name="T120" fmla="*/ 93 w 93"/>
                <a:gd name="T121" fmla="*/ 43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93" h="89">
                  <a:moveTo>
                    <a:pt x="93" y="43"/>
                  </a:moveTo>
                  <a:lnTo>
                    <a:pt x="92" y="34"/>
                  </a:lnTo>
                  <a:lnTo>
                    <a:pt x="89" y="25"/>
                  </a:lnTo>
                  <a:lnTo>
                    <a:pt x="84" y="18"/>
                  </a:lnTo>
                  <a:lnTo>
                    <a:pt x="79" y="11"/>
                  </a:lnTo>
                  <a:lnTo>
                    <a:pt x="73" y="5"/>
                  </a:lnTo>
                  <a:lnTo>
                    <a:pt x="64" y="1"/>
                  </a:lnTo>
                  <a:lnTo>
                    <a:pt x="60" y="0"/>
                  </a:lnTo>
                  <a:lnTo>
                    <a:pt x="49" y="6"/>
                  </a:lnTo>
                  <a:lnTo>
                    <a:pt x="44" y="9"/>
                  </a:lnTo>
                  <a:lnTo>
                    <a:pt x="46" y="8"/>
                  </a:lnTo>
                  <a:lnTo>
                    <a:pt x="54" y="9"/>
                  </a:lnTo>
                  <a:lnTo>
                    <a:pt x="60" y="12"/>
                  </a:lnTo>
                  <a:lnTo>
                    <a:pt x="66" y="15"/>
                  </a:lnTo>
                  <a:lnTo>
                    <a:pt x="71" y="19"/>
                  </a:lnTo>
                  <a:lnTo>
                    <a:pt x="75" y="24"/>
                  </a:lnTo>
                  <a:lnTo>
                    <a:pt x="78" y="30"/>
                  </a:lnTo>
                  <a:lnTo>
                    <a:pt x="80" y="36"/>
                  </a:lnTo>
                  <a:lnTo>
                    <a:pt x="81" y="43"/>
                  </a:lnTo>
                  <a:lnTo>
                    <a:pt x="93" y="43"/>
                  </a:lnTo>
                  <a:lnTo>
                    <a:pt x="92" y="52"/>
                  </a:lnTo>
                  <a:lnTo>
                    <a:pt x="89" y="62"/>
                  </a:lnTo>
                  <a:lnTo>
                    <a:pt x="84" y="69"/>
                  </a:lnTo>
                  <a:lnTo>
                    <a:pt x="79" y="75"/>
                  </a:lnTo>
                  <a:lnTo>
                    <a:pt x="73" y="82"/>
                  </a:lnTo>
                  <a:lnTo>
                    <a:pt x="64" y="86"/>
                  </a:lnTo>
                  <a:lnTo>
                    <a:pt x="56" y="88"/>
                  </a:lnTo>
                  <a:lnTo>
                    <a:pt x="46" y="89"/>
                  </a:lnTo>
                  <a:lnTo>
                    <a:pt x="38" y="88"/>
                  </a:lnTo>
                  <a:lnTo>
                    <a:pt x="29" y="86"/>
                  </a:lnTo>
                  <a:lnTo>
                    <a:pt x="21" y="82"/>
                  </a:lnTo>
                  <a:lnTo>
                    <a:pt x="14" y="75"/>
                  </a:lnTo>
                  <a:lnTo>
                    <a:pt x="9" y="69"/>
                  </a:lnTo>
                  <a:lnTo>
                    <a:pt x="5" y="62"/>
                  </a:lnTo>
                  <a:lnTo>
                    <a:pt x="1" y="52"/>
                  </a:lnTo>
                  <a:lnTo>
                    <a:pt x="0" y="43"/>
                  </a:lnTo>
                  <a:lnTo>
                    <a:pt x="1" y="34"/>
                  </a:lnTo>
                  <a:lnTo>
                    <a:pt x="3" y="31"/>
                  </a:lnTo>
                  <a:lnTo>
                    <a:pt x="11" y="28"/>
                  </a:lnTo>
                  <a:lnTo>
                    <a:pt x="18" y="23"/>
                  </a:lnTo>
                  <a:lnTo>
                    <a:pt x="18" y="24"/>
                  </a:lnTo>
                  <a:lnTo>
                    <a:pt x="15" y="30"/>
                  </a:lnTo>
                  <a:lnTo>
                    <a:pt x="13" y="36"/>
                  </a:lnTo>
                  <a:lnTo>
                    <a:pt x="12" y="43"/>
                  </a:lnTo>
                  <a:lnTo>
                    <a:pt x="13" y="50"/>
                  </a:lnTo>
                  <a:lnTo>
                    <a:pt x="15" y="56"/>
                  </a:lnTo>
                  <a:lnTo>
                    <a:pt x="18" y="63"/>
                  </a:lnTo>
                  <a:lnTo>
                    <a:pt x="23" y="68"/>
                  </a:lnTo>
                  <a:lnTo>
                    <a:pt x="27" y="72"/>
                  </a:lnTo>
                  <a:lnTo>
                    <a:pt x="33" y="75"/>
                  </a:lnTo>
                  <a:lnTo>
                    <a:pt x="40" y="76"/>
                  </a:lnTo>
                  <a:lnTo>
                    <a:pt x="46" y="77"/>
                  </a:lnTo>
                  <a:lnTo>
                    <a:pt x="54" y="76"/>
                  </a:lnTo>
                  <a:lnTo>
                    <a:pt x="60" y="75"/>
                  </a:lnTo>
                  <a:lnTo>
                    <a:pt x="66" y="72"/>
                  </a:lnTo>
                  <a:lnTo>
                    <a:pt x="71" y="68"/>
                  </a:lnTo>
                  <a:lnTo>
                    <a:pt x="75" y="63"/>
                  </a:lnTo>
                  <a:lnTo>
                    <a:pt x="78" y="56"/>
                  </a:lnTo>
                  <a:lnTo>
                    <a:pt x="80" y="50"/>
                  </a:lnTo>
                  <a:lnTo>
                    <a:pt x="81" y="43"/>
                  </a:lnTo>
                  <a:lnTo>
                    <a:pt x="93" y="43"/>
                  </a:lnTo>
                  <a:close/>
                </a:path>
              </a:pathLst>
            </a:custGeom>
            <a:solidFill>
              <a:srgbClr val="AE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34" name="Freeform 330"/>
            <p:cNvSpPr>
              <a:spLocks/>
            </p:cNvSpPr>
            <p:nvPr/>
          </p:nvSpPr>
          <p:spPr bwMode="auto">
            <a:xfrm>
              <a:off x="1480" y="801"/>
              <a:ext cx="69" cy="69"/>
            </a:xfrm>
            <a:custGeom>
              <a:avLst/>
              <a:gdLst>
                <a:gd name="T0" fmla="*/ 68 w 69"/>
                <a:gd name="T1" fmla="*/ 28 h 69"/>
                <a:gd name="T2" fmla="*/ 63 w 69"/>
                <a:gd name="T3" fmla="*/ 16 h 69"/>
                <a:gd name="T4" fmla="*/ 54 w 69"/>
                <a:gd name="T5" fmla="*/ 7 h 69"/>
                <a:gd name="T6" fmla="*/ 42 w 69"/>
                <a:gd name="T7" fmla="*/ 1 h 69"/>
                <a:gd name="T8" fmla="*/ 32 w 69"/>
                <a:gd name="T9" fmla="*/ 1 h 69"/>
                <a:gd name="T10" fmla="*/ 6 w 69"/>
                <a:gd name="T11" fmla="*/ 16 h 69"/>
                <a:gd name="T12" fmla="*/ 1 w 69"/>
                <a:gd name="T13" fmla="*/ 28 h 69"/>
                <a:gd name="T14" fmla="*/ 1 w 69"/>
                <a:gd name="T15" fmla="*/ 42 h 69"/>
                <a:gd name="T16" fmla="*/ 6 w 69"/>
                <a:gd name="T17" fmla="*/ 55 h 69"/>
                <a:gd name="T18" fmla="*/ 15 w 69"/>
                <a:gd name="T19" fmla="*/ 64 h 69"/>
                <a:gd name="T20" fmla="*/ 28 w 69"/>
                <a:gd name="T21" fmla="*/ 68 h 69"/>
                <a:gd name="T22" fmla="*/ 42 w 69"/>
                <a:gd name="T23" fmla="*/ 68 h 69"/>
                <a:gd name="T24" fmla="*/ 54 w 69"/>
                <a:gd name="T25" fmla="*/ 64 h 69"/>
                <a:gd name="T26" fmla="*/ 63 w 69"/>
                <a:gd name="T27" fmla="*/ 55 h 69"/>
                <a:gd name="T28" fmla="*/ 68 w 69"/>
                <a:gd name="T29" fmla="*/ 42 h 69"/>
                <a:gd name="T30" fmla="*/ 58 w 69"/>
                <a:gd name="T31" fmla="*/ 35 h 69"/>
                <a:gd name="T32" fmla="*/ 55 w 69"/>
                <a:gd name="T33" fmla="*/ 26 h 69"/>
                <a:gd name="T34" fmla="*/ 51 w 69"/>
                <a:gd name="T35" fmla="*/ 18 h 69"/>
                <a:gd name="T36" fmla="*/ 44 w 69"/>
                <a:gd name="T37" fmla="*/ 14 h 69"/>
                <a:gd name="T38" fmla="*/ 34 w 69"/>
                <a:gd name="T39" fmla="*/ 12 h 69"/>
                <a:gd name="T40" fmla="*/ 26 w 69"/>
                <a:gd name="T41" fmla="*/ 14 h 69"/>
                <a:gd name="T42" fmla="*/ 18 w 69"/>
                <a:gd name="T43" fmla="*/ 18 h 69"/>
                <a:gd name="T44" fmla="*/ 14 w 69"/>
                <a:gd name="T45" fmla="*/ 26 h 69"/>
                <a:gd name="T46" fmla="*/ 12 w 69"/>
                <a:gd name="T47" fmla="*/ 35 h 69"/>
                <a:gd name="T48" fmla="*/ 14 w 69"/>
                <a:gd name="T49" fmla="*/ 44 h 69"/>
                <a:gd name="T50" fmla="*/ 18 w 69"/>
                <a:gd name="T51" fmla="*/ 51 h 69"/>
                <a:gd name="T52" fmla="*/ 26 w 69"/>
                <a:gd name="T53" fmla="*/ 57 h 69"/>
                <a:gd name="T54" fmla="*/ 34 w 69"/>
                <a:gd name="T55" fmla="*/ 58 h 69"/>
                <a:gd name="T56" fmla="*/ 44 w 69"/>
                <a:gd name="T57" fmla="*/ 57 h 69"/>
                <a:gd name="T58" fmla="*/ 51 w 69"/>
                <a:gd name="T59" fmla="*/ 51 h 69"/>
                <a:gd name="T60" fmla="*/ 55 w 69"/>
                <a:gd name="T61" fmla="*/ 44 h 69"/>
                <a:gd name="T62" fmla="*/ 58 w 69"/>
                <a:gd name="T63" fmla="*/ 35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9" h="69">
                  <a:moveTo>
                    <a:pt x="69" y="35"/>
                  </a:moveTo>
                  <a:lnTo>
                    <a:pt x="68" y="28"/>
                  </a:lnTo>
                  <a:lnTo>
                    <a:pt x="66" y="22"/>
                  </a:lnTo>
                  <a:lnTo>
                    <a:pt x="63" y="16"/>
                  </a:lnTo>
                  <a:lnTo>
                    <a:pt x="59" y="11"/>
                  </a:lnTo>
                  <a:lnTo>
                    <a:pt x="54" y="7"/>
                  </a:lnTo>
                  <a:lnTo>
                    <a:pt x="48" y="4"/>
                  </a:lnTo>
                  <a:lnTo>
                    <a:pt x="42" y="1"/>
                  </a:lnTo>
                  <a:lnTo>
                    <a:pt x="34" y="0"/>
                  </a:lnTo>
                  <a:lnTo>
                    <a:pt x="32" y="1"/>
                  </a:lnTo>
                  <a:lnTo>
                    <a:pt x="6" y="15"/>
                  </a:lnTo>
                  <a:lnTo>
                    <a:pt x="6" y="16"/>
                  </a:lnTo>
                  <a:lnTo>
                    <a:pt x="3" y="22"/>
                  </a:lnTo>
                  <a:lnTo>
                    <a:pt x="1" y="28"/>
                  </a:lnTo>
                  <a:lnTo>
                    <a:pt x="0" y="35"/>
                  </a:lnTo>
                  <a:lnTo>
                    <a:pt x="1" y="42"/>
                  </a:lnTo>
                  <a:lnTo>
                    <a:pt x="3" y="48"/>
                  </a:lnTo>
                  <a:lnTo>
                    <a:pt x="6" y="55"/>
                  </a:lnTo>
                  <a:lnTo>
                    <a:pt x="11" y="60"/>
                  </a:lnTo>
                  <a:lnTo>
                    <a:pt x="15" y="64"/>
                  </a:lnTo>
                  <a:lnTo>
                    <a:pt x="21" y="67"/>
                  </a:lnTo>
                  <a:lnTo>
                    <a:pt x="28" y="68"/>
                  </a:lnTo>
                  <a:lnTo>
                    <a:pt x="34" y="69"/>
                  </a:lnTo>
                  <a:lnTo>
                    <a:pt x="42" y="68"/>
                  </a:lnTo>
                  <a:lnTo>
                    <a:pt x="48" y="67"/>
                  </a:lnTo>
                  <a:lnTo>
                    <a:pt x="54" y="64"/>
                  </a:lnTo>
                  <a:lnTo>
                    <a:pt x="59" y="60"/>
                  </a:lnTo>
                  <a:lnTo>
                    <a:pt x="63" y="55"/>
                  </a:lnTo>
                  <a:lnTo>
                    <a:pt x="66" y="48"/>
                  </a:lnTo>
                  <a:lnTo>
                    <a:pt x="68" y="42"/>
                  </a:lnTo>
                  <a:lnTo>
                    <a:pt x="69" y="35"/>
                  </a:lnTo>
                  <a:lnTo>
                    <a:pt x="58" y="35"/>
                  </a:lnTo>
                  <a:lnTo>
                    <a:pt x="58" y="30"/>
                  </a:lnTo>
                  <a:lnTo>
                    <a:pt x="55" y="26"/>
                  </a:lnTo>
                  <a:lnTo>
                    <a:pt x="53" y="23"/>
                  </a:lnTo>
                  <a:lnTo>
                    <a:pt x="51" y="18"/>
                  </a:lnTo>
                  <a:lnTo>
                    <a:pt x="48" y="16"/>
                  </a:lnTo>
                  <a:lnTo>
                    <a:pt x="44" y="14"/>
                  </a:lnTo>
                  <a:lnTo>
                    <a:pt x="39" y="13"/>
                  </a:lnTo>
                  <a:lnTo>
                    <a:pt x="34" y="12"/>
                  </a:lnTo>
                  <a:lnTo>
                    <a:pt x="30" y="13"/>
                  </a:lnTo>
                  <a:lnTo>
                    <a:pt x="26" y="14"/>
                  </a:lnTo>
                  <a:lnTo>
                    <a:pt x="21" y="16"/>
                  </a:lnTo>
                  <a:lnTo>
                    <a:pt x="18" y="18"/>
                  </a:lnTo>
                  <a:lnTo>
                    <a:pt x="16" y="23"/>
                  </a:lnTo>
                  <a:lnTo>
                    <a:pt x="14" y="26"/>
                  </a:lnTo>
                  <a:lnTo>
                    <a:pt x="12" y="30"/>
                  </a:lnTo>
                  <a:lnTo>
                    <a:pt x="12" y="35"/>
                  </a:lnTo>
                  <a:lnTo>
                    <a:pt x="12" y="40"/>
                  </a:lnTo>
                  <a:lnTo>
                    <a:pt x="14" y="44"/>
                  </a:lnTo>
                  <a:lnTo>
                    <a:pt x="16" y="48"/>
                  </a:lnTo>
                  <a:lnTo>
                    <a:pt x="18" y="51"/>
                  </a:lnTo>
                  <a:lnTo>
                    <a:pt x="21" y="55"/>
                  </a:lnTo>
                  <a:lnTo>
                    <a:pt x="26" y="57"/>
                  </a:lnTo>
                  <a:lnTo>
                    <a:pt x="30" y="58"/>
                  </a:lnTo>
                  <a:lnTo>
                    <a:pt x="34" y="58"/>
                  </a:lnTo>
                  <a:lnTo>
                    <a:pt x="39" y="58"/>
                  </a:lnTo>
                  <a:lnTo>
                    <a:pt x="44" y="57"/>
                  </a:lnTo>
                  <a:lnTo>
                    <a:pt x="48" y="55"/>
                  </a:lnTo>
                  <a:lnTo>
                    <a:pt x="51" y="51"/>
                  </a:lnTo>
                  <a:lnTo>
                    <a:pt x="53" y="48"/>
                  </a:lnTo>
                  <a:lnTo>
                    <a:pt x="55" y="44"/>
                  </a:lnTo>
                  <a:lnTo>
                    <a:pt x="58" y="40"/>
                  </a:lnTo>
                  <a:lnTo>
                    <a:pt x="58" y="35"/>
                  </a:lnTo>
                  <a:lnTo>
                    <a:pt x="69" y="35"/>
                  </a:lnTo>
                  <a:close/>
                </a:path>
              </a:pathLst>
            </a:custGeom>
            <a:solidFill>
              <a:srgbClr val="B7898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35" name="Freeform 331"/>
            <p:cNvSpPr>
              <a:spLocks/>
            </p:cNvSpPr>
            <p:nvPr/>
          </p:nvSpPr>
          <p:spPr bwMode="auto">
            <a:xfrm>
              <a:off x="1492" y="813"/>
              <a:ext cx="46" cy="46"/>
            </a:xfrm>
            <a:custGeom>
              <a:avLst/>
              <a:gdLst>
                <a:gd name="T0" fmla="*/ 46 w 46"/>
                <a:gd name="T1" fmla="*/ 23 h 46"/>
                <a:gd name="T2" fmla="*/ 46 w 46"/>
                <a:gd name="T3" fmla="*/ 18 h 46"/>
                <a:gd name="T4" fmla="*/ 43 w 46"/>
                <a:gd name="T5" fmla="*/ 14 h 46"/>
                <a:gd name="T6" fmla="*/ 41 w 46"/>
                <a:gd name="T7" fmla="*/ 11 h 46"/>
                <a:gd name="T8" fmla="*/ 39 w 46"/>
                <a:gd name="T9" fmla="*/ 6 h 46"/>
                <a:gd name="T10" fmla="*/ 36 w 46"/>
                <a:gd name="T11" fmla="*/ 4 h 46"/>
                <a:gd name="T12" fmla="*/ 32 w 46"/>
                <a:gd name="T13" fmla="*/ 2 h 46"/>
                <a:gd name="T14" fmla="*/ 27 w 46"/>
                <a:gd name="T15" fmla="*/ 1 h 46"/>
                <a:gd name="T16" fmla="*/ 22 w 46"/>
                <a:gd name="T17" fmla="*/ 0 h 46"/>
                <a:gd name="T18" fmla="*/ 18 w 46"/>
                <a:gd name="T19" fmla="*/ 1 h 46"/>
                <a:gd name="T20" fmla="*/ 14 w 46"/>
                <a:gd name="T21" fmla="*/ 2 h 46"/>
                <a:gd name="T22" fmla="*/ 9 w 46"/>
                <a:gd name="T23" fmla="*/ 4 h 46"/>
                <a:gd name="T24" fmla="*/ 6 w 46"/>
                <a:gd name="T25" fmla="*/ 6 h 46"/>
                <a:gd name="T26" fmla="*/ 4 w 46"/>
                <a:gd name="T27" fmla="*/ 11 h 46"/>
                <a:gd name="T28" fmla="*/ 2 w 46"/>
                <a:gd name="T29" fmla="*/ 14 h 46"/>
                <a:gd name="T30" fmla="*/ 0 w 46"/>
                <a:gd name="T31" fmla="*/ 18 h 46"/>
                <a:gd name="T32" fmla="*/ 0 w 46"/>
                <a:gd name="T33" fmla="*/ 23 h 46"/>
                <a:gd name="T34" fmla="*/ 0 w 46"/>
                <a:gd name="T35" fmla="*/ 28 h 46"/>
                <a:gd name="T36" fmla="*/ 2 w 46"/>
                <a:gd name="T37" fmla="*/ 32 h 46"/>
                <a:gd name="T38" fmla="*/ 4 w 46"/>
                <a:gd name="T39" fmla="*/ 36 h 46"/>
                <a:gd name="T40" fmla="*/ 6 w 46"/>
                <a:gd name="T41" fmla="*/ 39 h 46"/>
                <a:gd name="T42" fmla="*/ 9 w 46"/>
                <a:gd name="T43" fmla="*/ 43 h 46"/>
                <a:gd name="T44" fmla="*/ 14 w 46"/>
                <a:gd name="T45" fmla="*/ 45 h 46"/>
                <a:gd name="T46" fmla="*/ 18 w 46"/>
                <a:gd name="T47" fmla="*/ 46 h 46"/>
                <a:gd name="T48" fmla="*/ 22 w 46"/>
                <a:gd name="T49" fmla="*/ 46 h 46"/>
                <a:gd name="T50" fmla="*/ 27 w 46"/>
                <a:gd name="T51" fmla="*/ 46 h 46"/>
                <a:gd name="T52" fmla="*/ 32 w 46"/>
                <a:gd name="T53" fmla="*/ 45 h 46"/>
                <a:gd name="T54" fmla="*/ 36 w 46"/>
                <a:gd name="T55" fmla="*/ 43 h 46"/>
                <a:gd name="T56" fmla="*/ 39 w 46"/>
                <a:gd name="T57" fmla="*/ 39 h 46"/>
                <a:gd name="T58" fmla="*/ 41 w 46"/>
                <a:gd name="T59" fmla="*/ 36 h 46"/>
                <a:gd name="T60" fmla="*/ 43 w 46"/>
                <a:gd name="T61" fmla="*/ 32 h 46"/>
                <a:gd name="T62" fmla="*/ 46 w 46"/>
                <a:gd name="T63" fmla="*/ 28 h 46"/>
                <a:gd name="T64" fmla="*/ 46 w 46"/>
                <a:gd name="T65" fmla="*/ 23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6" h="46">
                  <a:moveTo>
                    <a:pt x="46" y="23"/>
                  </a:moveTo>
                  <a:lnTo>
                    <a:pt x="46" y="18"/>
                  </a:lnTo>
                  <a:lnTo>
                    <a:pt x="43" y="14"/>
                  </a:lnTo>
                  <a:lnTo>
                    <a:pt x="41" y="11"/>
                  </a:lnTo>
                  <a:lnTo>
                    <a:pt x="39" y="6"/>
                  </a:lnTo>
                  <a:lnTo>
                    <a:pt x="36" y="4"/>
                  </a:lnTo>
                  <a:lnTo>
                    <a:pt x="32" y="2"/>
                  </a:lnTo>
                  <a:lnTo>
                    <a:pt x="27" y="1"/>
                  </a:lnTo>
                  <a:lnTo>
                    <a:pt x="22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4"/>
                  </a:lnTo>
                  <a:lnTo>
                    <a:pt x="6" y="6"/>
                  </a:lnTo>
                  <a:lnTo>
                    <a:pt x="4" y="11"/>
                  </a:lnTo>
                  <a:lnTo>
                    <a:pt x="2" y="14"/>
                  </a:lnTo>
                  <a:lnTo>
                    <a:pt x="0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2" y="32"/>
                  </a:lnTo>
                  <a:lnTo>
                    <a:pt x="4" y="36"/>
                  </a:lnTo>
                  <a:lnTo>
                    <a:pt x="6" y="39"/>
                  </a:lnTo>
                  <a:lnTo>
                    <a:pt x="9" y="43"/>
                  </a:lnTo>
                  <a:lnTo>
                    <a:pt x="14" y="45"/>
                  </a:lnTo>
                  <a:lnTo>
                    <a:pt x="18" y="46"/>
                  </a:lnTo>
                  <a:lnTo>
                    <a:pt x="22" y="46"/>
                  </a:lnTo>
                  <a:lnTo>
                    <a:pt x="27" y="46"/>
                  </a:lnTo>
                  <a:lnTo>
                    <a:pt x="32" y="45"/>
                  </a:lnTo>
                  <a:lnTo>
                    <a:pt x="36" y="43"/>
                  </a:lnTo>
                  <a:lnTo>
                    <a:pt x="39" y="39"/>
                  </a:lnTo>
                  <a:lnTo>
                    <a:pt x="41" y="36"/>
                  </a:lnTo>
                  <a:lnTo>
                    <a:pt x="43" y="32"/>
                  </a:lnTo>
                  <a:lnTo>
                    <a:pt x="46" y="28"/>
                  </a:lnTo>
                  <a:lnTo>
                    <a:pt x="46" y="23"/>
                  </a:lnTo>
                  <a:close/>
                </a:path>
              </a:pathLst>
            </a:custGeom>
            <a:solidFill>
              <a:srgbClr val="C092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36" name="Freeform 332"/>
            <p:cNvSpPr>
              <a:spLocks/>
            </p:cNvSpPr>
            <p:nvPr/>
          </p:nvSpPr>
          <p:spPr bwMode="auto">
            <a:xfrm>
              <a:off x="1503" y="825"/>
              <a:ext cx="23" cy="23"/>
            </a:xfrm>
            <a:custGeom>
              <a:avLst/>
              <a:gdLst>
                <a:gd name="T0" fmla="*/ 23 w 23"/>
                <a:gd name="T1" fmla="*/ 11 h 23"/>
                <a:gd name="T2" fmla="*/ 23 w 23"/>
                <a:gd name="T3" fmla="*/ 9 h 23"/>
                <a:gd name="T4" fmla="*/ 22 w 23"/>
                <a:gd name="T5" fmla="*/ 7 h 23"/>
                <a:gd name="T6" fmla="*/ 21 w 23"/>
                <a:gd name="T7" fmla="*/ 5 h 23"/>
                <a:gd name="T8" fmla="*/ 20 w 23"/>
                <a:gd name="T9" fmla="*/ 3 h 23"/>
                <a:gd name="T10" fmla="*/ 18 w 23"/>
                <a:gd name="T11" fmla="*/ 2 h 23"/>
                <a:gd name="T12" fmla="*/ 16 w 23"/>
                <a:gd name="T13" fmla="*/ 1 h 23"/>
                <a:gd name="T14" fmla="*/ 14 w 23"/>
                <a:gd name="T15" fmla="*/ 0 h 23"/>
                <a:gd name="T16" fmla="*/ 11 w 23"/>
                <a:gd name="T17" fmla="*/ 0 h 23"/>
                <a:gd name="T18" fmla="*/ 9 w 23"/>
                <a:gd name="T19" fmla="*/ 0 h 23"/>
                <a:gd name="T20" fmla="*/ 7 w 23"/>
                <a:gd name="T21" fmla="*/ 1 h 23"/>
                <a:gd name="T22" fmla="*/ 5 w 23"/>
                <a:gd name="T23" fmla="*/ 2 h 23"/>
                <a:gd name="T24" fmla="*/ 4 w 23"/>
                <a:gd name="T25" fmla="*/ 3 h 23"/>
                <a:gd name="T26" fmla="*/ 2 w 23"/>
                <a:gd name="T27" fmla="*/ 5 h 23"/>
                <a:gd name="T28" fmla="*/ 0 w 23"/>
                <a:gd name="T29" fmla="*/ 7 h 23"/>
                <a:gd name="T30" fmla="*/ 0 w 23"/>
                <a:gd name="T31" fmla="*/ 9 h 23"/>
                <a:gd name="T32" fmla="*/ 0 w 23"/>
                <a:gd name="T33" fmla="*/ 11 h 23"/>
                <a:gd name="T34" fmla="*/ 0 w 23"/>
                <a:gd name="T35" fmla="*/ 14 h 23"/>
                <a:gd name="T36" fmla="*/ 0 w 23"/>
                <a:gd name="T37" fmla="*/ 16 h 23"/>
                <a:gd name="T38" fmla="*/ 2 w 23"/>
                <a:gd name="T39" fmla="*/ 18 h 23"/>
                <a:gd name="T40" fmla="*/ 4 w 23"/>
                <a:gd name="T41" fmla="*/ 19 h 23"/>
                <a:gd name="T42" fmla="*/ 5 w 23"/>
                <a:gd name="T43" fmla="*/ 21 h 23"/>
                <a:gd name="T44" fmla="*/ 7 w 23"/>
                <a:gd name="T45" fmla="*/ 22 h 23"/>
                <a:gd name="T46" fmla="*/ 9 w 23"/>
                <a:gd name="T47" fmla="*/ 22 h 23"/>
                <a:gd name="T48" fmla="*/ 11 w 23"/>
                <a:gd name="T49" fmla="*/ 23 h 23"/>
                <a:gd name="T50" fmla="*/ 14 w 23"/>
                <a:gd name="T51" fmla="*/ 22 h 23"/>
                <a:gd name="T52" fmla="*/ 16 w 23"/>
                <a:gd name="T53" fmla="*/ 22 h 23"/>
                <a:gd name="T54" fmla="*/ 18 w 23"/>
                <a:gd name="T55" fmla="*/ 21 h 23"/>
                <a:gd name="T56" fmla="*/ 20 w 23"/>
                <a:gd name="T57" fmla="*/ 19 h 23"/>
                <a:gd name="T58" fmla="*/ 21 w 23"/>
                <a:gd name="T59" fmla="*/ 18 h 23"/>
                <a:gd name="T60" fmla="*/ 22 w 23"/>
                <a:gd name="T61" fmla="*/ 16 h 23"/>
                <a:gd name="T62" fmla="*/ 23 w 23"/>
                <a:gd name="T63" fmla="*/ 14 h 23"/>
                <a:gd name="T64" fmla="*/ 23 w 23"/>
                <a:gd name="T65" fmla="*/ 11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3" h="23">
                  <a:moveTo>
                    <a:pt x="23" y="11"/>
                  </a:moveTo>
                  <a:lnTo>
                    <a:pt x="23" y="9"/>
                  </a:lnTo>
                  <a:lnTo>
                    <a:pt x="22" y="7"/>
                  </a:lnTo>
                  <a:lnTo>
                    <a:pt x="21" y="5"/>
                  </a:lnTo>
                  <a:lnTo>
                    <a:pt x="20" y="3"/>
                  </a:lnTo>
                  <a:lnTo>
                    <a:pt x="18" y="2"/>
                  </a:lnTo>
                  <a:lnTo>
                    <a:pt x="16" y="1"/>
                  </a:lnTo>
                  <a:lnTo>
                    <a:pt x="14" y="0"/>
                  </a:lnTo>
                  <a:lnTo>
                    <a:pt x="11" y="0"/>
                  </a:lnTo>
                  <a:lnTo>
                    <a:pt x="9" y="0"/>
                  </a:lnTo>
                  <a:lnTo>
                    <a:pt x="7" y="1"/>
                  </a:lnTo>
                  <a:lnTo>
                    <a:pt x="5" y="2"/>
                  </a:lnTo>
                  <a:lnTo>
                    <a:pt x="4" y="3"/>
                  </a:lnTo>
                  <a:lnTo>
                    <a:pt x="2" y="5"/>
                  </a:lnTo>
                  <a:lnTo>
                    <a:pt x="0" y="7"/>
                  </a:lnTo>
                  <a:lnTo>
                    <a:pt x="0" y="9"/>
                  </a:lnTo>
                  <a:lnTo>
                    <a:pt x="0" y="11"/>
                  </a:lnTo>
                  <a:lnTo>
                    <a:pt x="0" y="14"/>
                  </a:lnTo>
                  <a:lnTo>
                    <a:pt x="0" y="16"/>
                  </a:lnTo>
                  <a:lnTo>
                    <a:pt x="2" y="18"/>
                  </a:lnTo>
                  <a:lnTo>
                    <a:pt x="4" y="19"/>
                  </a:lnTo>
                  <a:lnTo>
                    <a:pt x="5" y="21"/>
                  </a:lnTo>
                  <a:lnTo>
                    <a:pt x="7" y="22"/>
                  </a:lnTo>
                  <a:lnTo>
                    <a:pt x="9" y="22"/>
                  </a:lnTo>
                  <a:lnTo>
                    <a:pt x="11" y="23"/>
                  </a:lnTo>
                  <a:lnTo>
                    <a:pt x="14" y="22"/>
                  </a:lnTo>
                  <a:lnTo>
                    <a:pt x="16" y="22"/>
                  </a:lnTo>
                  <a:lnTo>
                    <a:pt x="18" y="21"/>
                  </a:lnTo>
                  <a:lnTo>
                    <a:pt x="20" y="19"/>
                  </a:lnTo>
                  <a:lnTo>
                    <a:pt x="21" y="18"/>
                  </a:lnTo>
                  <a:lnTo>
                    <a:pt x="22" y="16"/>
                  </a:lnTo>
                  <a:lnTo>
                    <a:pt x="23" y="14"/>
                  </a:lnTo>
                  <a:lnTo>
                    <a:pt x="23" y="11"/>
                  </a:lnTo>
                  <a:close/>
                </a:path>
              </a:pathLst>
            </a:custGeom>
            <a:solidFill>
              <a:srgbClr val="C99B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37" name="Freeform 333"/>
            <p:cNvSpPr>
              <a:spLocks/>
            </p:cNvSpPr>
            <p:nvPr/>
          </p:nvSpPr>
          <p:spPr bwMode="auto">
            <a:xfrm>
              <a:off x="1238" y="687"/>
              <a:ext cx="86" cy="76"/>
            </a:xfrm>
            <a:custGeom>
              <a:avLst/>
              <a:gdLst>
                <a:gd name="T0" fmla="*/ 55 w 86"/>
                <a:gd name="T1" fmla="*/ 13 h 76"/>
                <a:gd name="T2" fmla="*/ 77 w 86"/>
                <a:gd name="T3" fmla="*/ 18 h 76"/>
                <a:gd name="T4" fmla="*/ 82 w 86"/>
                <a:gd name="T5" fmla="*/ 17 h 76"/>
                <a:gd name="T6" fmla="*/ 85 w 86"/>
                <a:gd name="T7" fmla="*/ 17 h 76"/>
                <a:gd name="T8" fmla="*/ 86 w 86"/>
                <a:gd name="T9" fmla="*/ 18 h 76"/>
                <a:gd name="T10" fmla="*/ 86 w 86"/>
                <a:gd name="T11" fmla="*/ 22 h 76"/>
                <a:gd name="T12" fmla="*/ 76 w 86"/>
                <a:gd name="T13" fmla="*/ 26 h 76"/>
                <a:gd name="T14" fmla="*/ 62 w 86"/>
                <a:gd name="T15" fmla="*/ 25 h 76"/>
                <a:gd name="T16" fmla="*/ 31 w 86"/>
                <a:gd name="T17" fmla="*/ 13 h 76"/>
                <a:gd name="T18" fmla="*/ 14 w 86"/>
                <a:gd name="T19" fmla="*/ 13 h 76"/>
                <a:gd name="T20" fmla="*/ 14 w 86"/>
                <a:gd name="T21" fmla="*/ 30 h 76"/>
                <a:gd name="T22" fmla="*/ 21 w 86"/>
                <a:gd name="T23" fmla="*/ 62 h 76"/>
                <a:gd name="T24" fmla="*/ 18 w 86"/>
                <a:gd name="T25" fmla="*/ 75 h 76"/>
                <a:gd name="T26" fmla="*/ 17 w 86"/>
                <a:gd name="T27" fmla="*/ 76 h 76"/>
                <a:gd name="T28" fmla="*/ 13 w 86"/>
                <a:gd name="T29" fmla="*/ 70 h 76"/>
                <a:gd name="T30" fmla="*/ 13 w 86"/>
                <a:gd name="T31" fmla="*/ 56 h 76"/>
                <a:gd name="T32" fmla="*/ 8 w 86"/>
                <a:gd name="T33" fmla="*/ 39 h 76"/>
                <a:gd name="T34" fmla="*/ 8 w 86"/>
                <a:gd name="T35" fmla="*/ 27 h 76"/>
                <a:gd name="T36" fmla="*/ 0 w 86"/>
                <a:gd name="T37" fmla="*/ 8 h 76"/>
                <a:gd name="T38" fmla="*/ 2 w 86"/>
                <a:gd name="T39" fmla="*/ 0 h 76"/>
                <a:gd name="T40" fmla="*/ 35 w 86"/>
                <a:gd name="T41" fmla="*/ 4 h 76"/>
                <a:gd name="T42" fmla="*/ 55 w 86"/>
                <a:gd name="T43" fmla="*/ 13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86" h="76">
                  <a:moveTo>
                    <a:pt x="55" y="13"/>
                  </a:moveTo>
                  <a:lnTo>
                    <a:pt x="77" y="18"/>
                  </a:lnTo>
                  <a:lnTo>
                    <a:pt x="82" y="17"/>
                  </a:lnTo>
                  <a:lnTo>
                    <a:pt x="85" y="17"/>
                  </a:lnTo>
                  <a:lnTo>
                    <a:pt x="86" y="18"/>
                  </a:lnTo>
                  <a:lnTo>
                    <a:pt x="86" y="22"/>
                  </a:lnTo>
                  <a:lnTo>
                    <a:pt x="76" y="26"/>
                  </a:lnTo>
                  <a:lnTo>
                    <a:pt x="62" y="25"/>
                  </a:lnTo>
                  <a:lnTo>
                    <a:pt x="31" y="13"/>
                  </a:lnTo>
                  <a:lnTo>
                    <a:pt x="14" y="13"/>
                  </a:lnTo>
                  <a:lnTo>
                    <a:pt x="14" y="30"/>
                  </a:lnTo>
                  <a:lnTo>
                    <a:pt x="21" y="62"/>
                  </a:lnTo>
                  <a:lnTo>
                    <a:pt x="18" y="75"/>
                  </a:lnTo>
                  <a:lnTo>
                    <a:pt x="17" y="76"/>
                  </a:lnTo>
                  <a:lnTo>
                    <a:pt x="13" y="70"/>
                  </a:lnTo>
                  <a:lnTo>
                    <a:pt x="13" y="56"/>
                  </a:lnTo>
                  <a:lnTo>
                    <a:pt x="8" y="39"/>
                  </a:lnTo>
                  <a:lnTo>
                    <a:pt x="8" y="27"/>
                  </a:lnTo>
                  <a:lnTo>
                    <a:pt x="0" y="8"/>
                  </a:lnTo>
                  <a:lnTo>
                    <a:pt x="2" y="0"/>
                  </a:lnTo>
                  <a:lnTo>
                    <a:pt x="35" y="4"/>
                  </a:lnTo>
                  <a:lnTo>
                    <a:pt x="55" y="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38" name="Freeform 334"/>
            <p:cNvSpPr>
              <a:spLocks/>
            </p:cNvSpPr>
            <p:nvPr/>
          </p:nvSpPr>
          <p:spPr bwMode="auto">
            <a:xfrm>
              <a:off x="1187" y="690"/>
              <a:ext cx="503" cy="264"/>
            </a:xfrm>
            <a:custGeom>
              <a:avLst/>
              <a:gdLst>
                <a:gd name="T0" fmla="*/ 494 w 503"/>
                <a:gd name="T1" fmla="*/ 24 h 264"/>
                <a:gd name="T2" fmla="*/ 503 w 503"/>
                <a:gd name="T3" fmla="*/ 64 h 264"/>
                <a:gd name="T4" fmla="*/ 499 w 503"/>
                <a:gd name="T5" fmla="*/ 88 h 264"/>
                <a:gd name="T6" fmla="*/ 481 w 503"/>
                <a:gd name="T7" fmla="*/ 137 h 264"/>
                <a:gd name="T8" fmla="*/ 456 w 503"/>
                <a:gd name="T9" fmla="*/ 171 h 264"/>
                <a:gd name="T10" fmla="*/ 453 w 503"/>
                <a:gd name="T11" fmla="*/ 179 h 264"/>
                <a:gd name="T12" fmla="*/ 426 w 503"/>
                <a:gd name="T13" fmla="*/ 203 h 264"/>
                <a:gd name="T14" fmla="*/ 422 w 503"/>
                <a:gd name="T15" fmla="*/ 204 h 264"/>
                <a:gd name="T16" fmla="*/ 417 w 503"/>
                <a:gd name="T17" fmla="*/ 211 h 264"/>
                <a:gd name="T18" fmla="*/ 399 w 503"/>
                <a:gd name="T19" fmla="*/ 222 h 264"/>
                <a:gd name="T20" fmla="*/ 375 w 503"/>
                <a:gd name="T21" fmla="*/ 237 h 264"/>
                <a:gd name="T22" fmla="*/ 320 w 503"/>
                <a:gd name="T23" fmla="*/ 254 h 264"/>
                <a:gd name="T24" fmla="*/ 294 w 503"/>
                <a:gd name="T25" fmla="*/ 258 h 264"/>
                <a:gd name="T26" fmla="*/ 264 w 503"/>
                <a:gd name="T27" fmla="*/ 263 h 264"/>
                <a:gd name="T28" fmla="*/ 251 w 503"/>
                <a:gd name="T29" fmla="*/ 263 h 264"/>
                <a:gd name="T30" fmla="*/ 213 w 503"/>
                <a:gd name="T31" fmla="*/ 264 h 264"/>
                <a:gd name="T32" fmla="*/ 172 w 503"/>
                <a:gd name="T33" fmla="*/ 260 h 264"/>
                <a:gd name="T34" fmla="*/ 168 w 503"/>
                <a:gd name="T35" fmla="*/ 258 h 264"/>
                <a:gd name="T36" fmla="*/ 150 w 503"/>
                <a:gd name="T37" fmla="*/ 257 h 264"/>
                <a:gd name="T38" fmla="*/ 127 w 503"/>
                <a:gd name="T39" fmla="*/ 250 h 264"/>
                <a:gd name="T40" fmla="*/ 106 w 503"/>
                <a:gd name="T41" fmla="*/ 241 h 264"/>
                <a:gd name="T42" fmla="*/ 95 w 503"/>
                <a:gd name="T43" fmla="*/ 236 h 264"/>
                <a:gd name="T44" fmla="*/ 90 w 503"/>
                <a:gd name="T45" fmla="*/ 236 h 264"/>
                <a:gd name="T46" fmla="*/ 78 w 503"/>
                <a:gd name="T47" fmla="*/ 226 h 264"/>
                <a:gd name="T48" fmla="*/ 65 w 503"/>
                <a:gd name="T49" fmla="*/ 222 h 264"/>
                <a:gd name="T50" fmla="*/ 58 w 503"/>
                <a:gd name="T51" fmla="*/ 214 h 264"/>
                <a:gd name="T52" fmla="*/ 37 w 503"/>
                <a:gd name="T53" fmla="*/ 205 h 264"/>
                <a:gd name="T54" fmla="*/ 31 w 503"/>
                <a:gd name="T55" fmla="*/ 199 h 264"/>
                <a:gd name="T56" fmla="*/ 17 w 503"/>
                <a:gd name="T57" fmla="*/ 189 h 264"/>
                <a:gd name="T58" fmla="*/ 4 w 503"/>
                <a:gd name="T59" fmla="*/ 182 h 264"/>
                <a:gd name="T60" fmla="*/ 4 w 503"/>
                <a:gd name="T61" fmla="*/ 180 h 264"/>
                <a:gd name="T62" fmla="*/ 0 w 503"/>
                <a:gd name="T63" fmla="*/ 176 h 264"/>
                <a:gd name="T64" fmla="*/ 23 w 503"/>
                <a:gd name="T65" fmla="*/ 187 h 264"/>
                <a:gd name="T66" fmla="*/ 49 w 503"/>
                <a:gd name="T67" fmla="*/ 204 h 264"/>
                <a:gd name="T68" fmla="*/ 103 w 503"/>
                <a:gd name="T69" fmla="*/ 224 h 264"/>
                <a:gd name="T70" fmla="*/ 151 w 503"/>
                <a:gd name="T71" fmla="*/ 239 h 264"/>
                <a:gd name="T72" fmla="*/ 212 w 503"/>
                <a:gd name="T73" fmla="*/ 243 h 264"/>
                <a:gd name="T74" fmla="*/ 239 w 503"/>
                <a:gd name="T75" fmla="*/ 241 h 264"/>
                <a:gd name="T76" fmla="*/ 260 w 503"/>
                <a:gd name="T77" fmla="*/ 237 h 264"/>
                <a:gd name="T78" fmla="*/ 271 w 503"/>
                <a:gd name="T79" fmla="*/ 237 h 264"/>
                <a:gd name="T80" fmla="*/ 335 w 503"/>
                <a:gd name="T81" fmla="*/ 222 h 264"/>
                <a:gd name="T82" fmla="*/ 380 w 503"/>
                <a:gd name="T83" fmla="*/ 201 h 264"/>
                <a:gd name="T84" fmla="*/ 416 w 503"/>
                <a:gd name="T85" fmla="*/ 177 h 264"/>
                <a:gd name="T86" fmla="*/ 439 w 503"/>
                <a:gd name="T87" fmla="*/ 158 h 264"/>
                <a:gd name="T88" fmla="*/ 468 w 503"/>
                <a:gd name="T89" fmla="*/ 117 h 264"/>
                <a:gd name="T90" fmla="*/ 476 w 503"/>
                <a:gd name="T91" fmla="*/ 99 h 264"/>
                <a:gd name="T92" fmla="*/ 484 w 503"/>
                <a:gd name="T93" fmla="*/ 76 h 264"/>
                <a:gd name="T94" fmla="*/ 487 w 503"/>
                <a:gd name="T95" fmla="*/ 43 h 264"/>
                <a:gd name="T96" fmla="*/ 472 w 503"/>
                <a:gd name="T97" fmla="*/ 0 h 264"/>
                <a:gd name="T98" fmla="*/ 484 w 503"/>
                <a:gd name="T99" fmla="*/ 10 h 264"/>
                <a:gd name="T100" fmla="*/ 494 w 503"/>
                <a:gd name="T101" fmla="*/ 24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503" h="264">
                  <a:moveTo>
                    <a:pt x="494" y="24"/>
                  </a:moveTo>
                  <a:lnTo>
                    <a:pt x="503" y="64"/>
                  </a:lnTo>
                  <a:lnTo>
                    <a:pt x="499" y="88"/>
                  </a:lnTo>
                  <a:lnTo>
                    <a:pt x="481" y="137"/>
                  </a:lnTo>
                  <a:lnTo>
                    <a:pt x="456" y="171"/>
                  </a:lnTo>
                  <a:lnTo>
                    <a:pt x="453" y="179"/>
                  </a:lnTo>
                  <a:lnTo>
                    <a:pt x="426" y="203"/>
                  </a:lnTo>
                  <a:lnTo>
                    <a:pt x="422" y="204"/>
                  </a:lnTo>
                  <a:lnTo>
                    <a:pt x="417" y="211"/>
                  </a:lnTo>
                  <a:lnTo>
                    <a:pt x="399" y="222"/>
                  </a:lnTo>
                  <a:lnTo>
                    <a:pt x="375" y="237"/>
                  </a:lnTo>
                  <a:lnTo>
                    <a:pt x="320" y="254"/>
                  </a:lnTo>
                  <a:lnTo>
                    <a:pt x="294" y="258"/>
                  </a:lnTo>
                  <a:lnTo>
                    <a:pt x="264" y="263"/>
                  </a:lnTo>
                  <a:lnTo>
                    <a:pt x="251" y="263"/>
                  </a:lnTo>
                  <a:lnTo>
                    <a:pt x="213" y="264"/>
                  </a:lnTo>
                  <a:lnTo>
                    <a:pt x="172" y="260"/>
                  </a:lnTo>
                  <a:lnTo>
                    <a:pt x="168" y="258"/>
                  </a:lnTo>
                  <a:lnTo>
                    <a:pt x="150" y="257"/>
                  </a:lnTo>
                  <a:lnTo>
                    <a:pt x="127" y="250"/>
                  </a:lnTo>
                  <a:lnTo>
                    <a:pt x="106" y="241"/>
                  </a:lnTo>
                  <a:lnTo>
                    <a:pt x="95" y="236"/>
                  </a:lnTo>
                  <a:lnTo>
                    <a:pt x="90" y="236"/>
                  </a:lnTo>
                  <a:lnTo>
                    <a:pt x="78" y="226"/>
                  </a:lnTo>
                  <a:lnTo>
                    <a:pt x="65" y="222"/>
                  </a:lnTo>
                  <a:lnTo>
                    <a:pt x="58" y="214"/>
                  </a:lnTo>
                  <a:lnTo>
                    <a:pt x="37" y="205"/>
                  </a:lnTo>
                  <a:lnTo>
                    <a:pt x="31" y="199"/>
                  </a:lnTo>
                  <a:lnTo>
                    <a:pt x="17" y="189"/>
                  </a:lnTo>
                  <a:lnTo>
                    <a:pt x="4" y="182"/>
                  </a:lnTo>
                  <a:lnTo>
                    <a:pt x="4" y="180"/>
                  </a:lnTo>
                  <a:lnTo>
                    <a:pt x="0" y="176"/>
                  </a:lnTo>
                  <a:lnTo>
                    <a:pt x="23" y="187"/>
                  </a:lnTo>
                  <a:lnTo>
                    <a:pt x="49" y="204"/>
                  </a:lnTo>
                  <a:lnTo>
                    <a:pt x="103" y="224"/>
                  </a:lnTo>
                  <a:lnTo>
                    <a:pt x="151" y="239"/>
                  </a:lnTo>
                  <a:lnTo>
                    <a:pt x="212" y="243"/>
                  </a:lnTo>
                  <a:lnTo>
                    <a:pt x="239" y="241"/>
                  </a:lnTo>
                  <a:lnTo>
                    <a:pt x="260" y="237"/>
                  </a:lnTo>
                  <a:lnTo>
                    <a:pt x="271" y="237"/>
                  </a:lnTo>
                  <a:lnTo>
                    <a:pt x="335" y="222"/>
                  </a:lnTo>
                  <a:lnTo>
                    <a:pt x="380" y="201"/>
                  </a:lnTo>
                  <a:lnTo>
                    <a:pt x="416" y="177"/>
                  </a:lnTo>
                  <a:lnTo>
                    <a:pt x="439" y="158"/>
                  </a:lnTo>
                  <a:lnTo>
                    <a:pt x="468" y="117"/>
                  </a:lnTo>
                  <a:lnTo>
                    <a:pt x="476" y="99"/>
                  </a:lnTo>
                  <a:lnTo>
                    <a:pt x="484" y="76"/>
                  </a:lnTo>
                  <a:lnTo>
                    <a:pt x="487" y="43"/>
                  </a:lnTo>
                  <a:lnTo>
                    <a:pt x="472" y="0"/>
                  </a:lnTo>
                  <a:lnTo>
                    <a:pt x="484" y="10"/>
                  </a:lnTo>
                  <a:lnTo>
                    <a:pt x="494" y="24"/>
                  </a:lnTo>
                  <a:close/>
                </a:path>
              </a:pathLst>
            </a:custGeom>
            <a:solidFill>
              <a:srgbClr val="C2E3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39" name="Freeform 335"/>
            <p:cNvSpPr>
              <a:spLocks/>
            </p:cNvSpPr>
            <p:nvPr/>
          </p:nvSpPr>
          <p:spPr bwMode="auto">
            <a:xfrm>
              <a:off x="1400" y="735"/>
              <a:ext cx="88" cy="55"/>
            </a:xfrm>
            <a:custGeom>
              <a:avLst/>
              <a:gdLst>
                <a:gd name="T0" fmla="*/ 88 w 88"/>
                <a:gd name="T1" fmla="*/ 2 h 55"/>
                <a:gd name="T2" fmla="*/ 88 w 88"/>
                <a:gd name="T3" fmla="*/ 6 h 55"/>
                <a:gd name="T4" fmla="*/ 60 w 88"/>
                <a:gd name="T5" fmla="*/ 32 h 55"/>
                <a:gd name="T6" fmla="*/ 47 w 88"/>
                <a:gd name="T7" fmla="*/ 49 h 55"/>
                <a:gd name="T8" fmla="*/ 41 w 88"/>
                <a:gd name="T9" fmla="*/ 55 h 55"/>
                <a:gd name="T10" fmla="*/ 35 w 88"/>
                <a:gd name="T11" fmla="*/ 55 h 55"/>
                <a:gd name="T12" fmla="*/ 17 w 88"/>
                <a:gd name="T13" fmla="*/ 37 h 55"/>
                <a:gd name="T14" fmla="*/ 0 w 88"/>
                <a:gd name="T15" fmla="*/ 28 h 55"/>
                <a:gd name="T16" fmla="*/ 0 w 88"/>
                <a:gd name="T17" fmla="*/ 19 h 55"/>
                <a:gd name="T18" fmla="*/ 5 w 88"/>
                <a:gd name="T19" fmla="*/ 17 h 55"/>
                <a:gd name="T20" fmla="*/ 15 w 88"/>
                <a:gd name="T21" fmla="*/ 22 h 55"/>
                <a:gd name="T22" fmla="*/ 35 w 88"/>
                <a:gd name="T23" fmla="*/ 37 h 55"/>
                <a:gd name="T24" fmla="*/ 37 w 88"/>
                <a:gd name="T25" fmla="*/ 38 h 55"/>
                <a:gd name="T26" fmla="*/ 41 w 88"/>
                <a:gd name="T27" fmla="*/ 38 h 55"/>
                <a:gd name="T28" fmla="*/ 78 w 88"/>
                <a:gd name="T29" fmla="*/ 4 h 55"/>
                <a:gd name="T30" fmla="*/ 83 w 88"/>
                <a:gd name="T31" fmla="*/ 0 h 55"/>
                <a:gd name="T32" fmla="*/ 86 w 88"/>
                <a:gd name="T33" fmla="*/ 0 h 55"/>
                <a:gd name="T34" fmla="*/ 88 w 88"/>
                <a:gd name="T35" fmla="*/ 2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8" h="55">
                  <a:moveTo>
                    <a:pt x="88" y="2"/>
                  </a:moveTo>
                  <a:lnTo>
                    <a:pt x="88" y="6"/>
                  </a:lnTo>
                  <a:lnTo>
                    <a:pt x="60" y="32"/>
                  </a:lnTo>
                  <a:lnTo>
                    <a:pt x="47" y="49"/>
                  </a:lnTo>
                  <a:lnTo>
                    <a:pt x="41" y="55"/>
                  </a:lnTo>
                  <a:lnTo>
                    <a:pt x="35" y="55"/>
                  </a:lnTo>
                  <a:lnTo>
                    <a:pt x="17" y="37"/>
                  </a:lnTo>
                  <a:lnTo>
                    <a:pt x="0" y="28"/>
                  </a:lnTo>
                  <a:lnTo>
                    <a:pt x="0" y="19"/>
                  </a:lnTo>
                  <a:lnTo>
                    <a:pt x="5" y="17"/>
                  </a:lnTo>
                  <a:lnTo>
                    <a:pt x="15" y="22"/>
                  </a:lnTo>
                  <a:lnTo>
                    <a:pt x="35" y="37"/>
                  </a:lnTo>
                  <a:lnTo>
                    <a:pt x="37" y="38"/>
                  </a:lnTo>
                  <a:lnTo>
                    <a:pt x="41" y="38"/>
                  </a:lnTo>
                  <a:lnTo>
                    <a:pt x="78" y="4"/>
                  </a:lnTo>
                  <a:lnTo>
                    <a:pt x="83" y="0"/>
                  </a:lnTo>
                  <a:lnTo>
                    <a:pt x="86" y="0"/>
                  </a:lnTo>
                  <a:lnTo>
                    <a:pt x="88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40" name="Freeform 336"/>
            <p:cNvSpPr>
              <a:spLocks/>
            </p:cNvSpPr>
            <p:nvPr/>
          </p:nvSpPr>
          <p:spPr bwMode="auto">
            <a:xfrm>
              <a:off x="1990" y="1030"/>
              <a:ext cx="195" cy="151"/>
            </a:xfrm>
            <a:custGeom>
              <a:avLst/>
              <a:gdLst>
                <a:gd name="T0" fmla="*/ 29 w 195"/>
                <a:gd name="T1" fmla="*/ 19 h 151"/>
                <a:gd name="T2" fmla="*/ 53 w 195"/>
                <a:gd name="T3" fmla="*/ 38 h 151"/>
                <a:gd name="T4" fmla="*/ 78 w 195"/>
                <a:gd name="T5" fmla="*/ 54 h 151"/>
                <a:gd name="T6" fmla="*/ 87 w 195"/>
                <a:gd name="T7" fmla="*/ 63 h 151"/>
                <a:gd name="T8" fmla="*/ 90 w 195"/>
                <a:gd name="T9" fmla="*/ 63 h 151"/>
                <a:gd name="T10" fmla="*/ 92 w 195"/>
                <a:gd name="T11" fmla="*/ 65 h 151"/>
                <a:gd name="T12" fmla="*/ 92 w 195"/>
                <a:gd name="T13" fmla="*/ 58 h 151"/>
                <a:gd name="T14" fmla="*/ 67 w 195"/>
                <a:gd name="T15" fmla="*/ 7 h 151"/>
                <a:gd name="T16" fmla="*/ 68 w 195"/>
                <a:gd name="T17" fmla="*/ 5 h 151"/>
                <a:gd name="T18" fmla="*/ 68 w 195"/>
                <a:gd name="T19" fmla="*/ 4 h 151"/>
                <a:gd name="T20" fmla="*/ 73 w 195"/>
                <a:gd name="T21" fmla="*/ 5 h 151"/>
                <a:gd name="T22" fmla="*/ 90 w 195"/>
                <a:gd name="T23" fmla="*/ 40 h 151"/>
                <a:gd name="T24" fmla="*/ 103 w 195"/>
                <a:gd name="T25" fmla="*/ 65 h 151"/>
                <a:gd name="T26" fmla="*/ 107 w 195"/>
                <a:gd name="T27" fmla="*/ 79 h 151"/>
                <a:gd name="T28" fmla="*/ 136 w 195"/>
                <a:gd name="T29" fmla="*/ 102 h 151"/>
                <a:gd name="T30" fmla="*/ 143 w 195"/>
                <a:gd name="T31" fmla="*/ 105 h 151"/>
                <a:gd name="T32" fmla="*/ 168 w 195"/>
                <a:gd name="T33" fmla="*/ 133 h 151"/>
                <a:gd name="T34" fmla="*/ 171 w 195"/>
                <a:gd name="T35" fmla="*/ 138 h 151"/>
                <a:gd name="T36" fmla="*/ 172 w 195"/>
                <a:gd name="T37" fmla="*/ 140 h 151"/>
                <a:gd name="T38" fmla="*/ 172 w 195"/>
                <a:gd name="T39" fmla="*/ 124 h 151"/>
                <a:gd name="T40" fmla="*/ 150 w 195"/>
                <a:gd name="T41" fmla="*/ 66 h 151"/>
                <a:gd name="T42" fmla="*/ 151 w 195"/>
                <a:gd name="T43" fmla="*/ 54 h 151"/>
                <a:gd name="T44" fmla="*/ 158 w 195"/>
                <a:gd name="T45" fmla="*/ 61 h 151"/>
                <a:gd name="T46" fmla="*/ 181 w 195"/>
                <a:gd name="T47" fmla="*/ 131 h 151"/>
                <a:gd name="T48" fmla="*/ 181 w 195"/>
                <a:gd name="T49" fmla="*/ 136 h 151"/>
                <a:gd name="T50" fmla="*/ 185 w 195"/>
                <a:gd name="T51" fmla="*/ 140 h 151"/>
                <a:gd name="T52" fmla="*/ 192 w 195"/>
                <a:gd name="T53" fmla="*/ 140 h 151"/>
                <a:gd name="T54" fmla="*/ 195 w 195"/>
                <a:gd name="T55" fmla="*/ 142 h 151"/>
                <a:gd name="T56" fmla="*/ 195 w 195"/>
                <a:gd name="T57" fmla="*/ 147 h 151"/>
                <a:gd name="T58" fmla="*/ 124 w 195"/>
                <a:gd name="T59" fmla="*/ 151 h 151"/>
                <a:gd name="T60" fmla="*/ 100 w 195"/>
                <a:gd name="T61" fmla="*/ 146 h 151"/>
                <a:gd name="T62" fmla="*/ 97 w 195"/>
                <a:gd name="T63" fmla="*/ 141 h 151"/>
                <a:gd name="T64" fmla="*/ 97 w 195"/>
                <a:gd name="T65" fmla="*/ 137 h 151"/>
                <a:gd name="T66" fmla="*/ 106 w 195"/>
                <a:gd name="T67" fmla="*/ 137 h 151"/>
                <a:gd name="T68" fmla="*/ 126 w 195"/>
                <a:gd name="T69" fmla="*/ 141 h 151"/>
                <a:gd name="T70" fmla="*/ 164 w 195"/>
                <a:gd name="T71" fmla="*/ 142 h 151"/>
                <a:gd name="T72" fmla="*/ 167 w 195"/>
                <a:gd name="T73" fmla="*/ 140 h 151"/>
                <a:gd name="T74" fmla="*/ 130 w 195"/>
                <a:gd name="T75" fmla="*/ 108 h 151"/>
                <a:gd name="T76" fmla="*/ 110 w 195"/>
                <a:gd name="T77" fmla="*/ 96 h 151"/>
                <a:gd name="T78" fmla="*/ 94 w 195"/>
                <a:gd name="T79" fmla="*/ 81 h 151"/>
                <a:gd name="T80" fmla="*/ 83 w 195"/>
                <a:gd name="T81" fmla="*/ 83 h 151"/>
                <a:gd name="T82" fmla="*/ 45 w 195"/>
                <a:gd name="T83" fmla="*/ 86 h 151"/>
                <a:gd name="T84" fmla="*/ 17 w 195"/>
                <a:gd name="T85" fmla="*/ 81 h 151"/>
                <a:gd name="T86" fmla="*/ 1 w 195"/>
                <a:gd name="T87" fmla="*/ 73 h 151"/>
                <a:gd name="T88" fmla="*/ 0 w 195"/>
                <a:gd name="T89" fmla="*/ 69 h 151"/>
                <a:gd name="T90" fmla="*/ 0 w 195"/>
                <a:gd name="T91" fmla="*/ 66 h 151"/>
                <a:gd name="T92" fmla="*/ 3 w 195"/>
                <a:gd name="T93" fmla="*/ 65 h 151"/>
                <a:gd name="T94" fmla="*/ 37 w 195"/>
                <a:gd name="T95" fmla="*/ 76 h 151"/>
                <a:gd name="T96" fmla="*/ 65 w 195"/>
                <a:gd name="T97" fmla="*/ 78 h 151"/>
                <a:gd name="T98" fmla="*/ 77 w 195"/>
                <a:gd name="T99" fmla="*/ 78 h 151"/>
                <a:gd name="T100" fmla="*/ 87 w 195"/>
                <a:gd name="T101" fmla="*/ 74 h 151"/>
                <a:gd name="T102" fmla="*/ 28 w 195"/>
                <a:gd name="T103" fmla="*/ 31 h 151"/>
                <a:gd name="T104" fmla="*/ 24 w 195"/>
                <a:gd name="T105" fmla="*/ 24 h 151"/>
                <a:gd name="T106" fmla="*/ 17 w 195"/>
                <a:gd name="T107" fmla="*/ 9 h 151"/>
                <a:gd name="T108" fmla="*/ 19 w 195"/>
                <a:gd name="T109" fmla="*/ 0 h 151"/>
                <a:gd name="T110" fmla="*/ 26 w 195"/>
                <a:gd name="T111" fmla="*/ 7 h 151"/>
                <a:gd name="T112" fmla="*/ 29 w 195"/>
                <a:gd name="T113" fmla="*/ 19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95" h="151">
                  <a:moveTo>
                    <a:pt x="29" y="19"/>
                  </a:moveTo>
                  <a:lnTo>
                    <a:pt x="53" y="38"/>
                  </a:lnTo>
                  <a:lnTo>
                    <a:pt x="78" y="54"/>
                  </a:lnTo>
                  <a:lnTo>
                    <a:pt x="87" y="63"/>
                  </a:lnTo>
                  <a:lnTo>
                    <a:pt x="90" y="63"/>
                  </a:lnTo>
                  <a:lnTo>
                    <a:pt x="92" y="65"/>
                  </a:lnTo>
                  <a:lnTo>
                    <a:pt x="92" y="58"/>
                  </a:lnTo>
                  <a:lnTo>
                    <a:pt x="67" y="7"/>
                  </a:lnTo>
                  <a:lnTo>
                    <a:pt x="68" y="5"/>
                  </a:lnTo>
                  <a:lnTo>
                    <a:pt x="68" y="4"/>
                  </a:lnTo>
                  <a:lnTo>
                    <a:pt x="73" y="5"/>
                  </a:lnTo>
                  <a:lnTo>
                    <a:pt x="90" y="40"/>
                  </a:lnTo>
                  <a:lnTo>
                    <a:pt x="103" y="65"/>
                  </a:lnTo>
                  <a:lnTo>
                    <a:pt x="107" y="79"/>
                  </a:lnTo>
                  <a:lnTo>
                    <a:pt x="136" y="102"/>
                  </a:lnTo>
                  <a:lnTo>
                    <a:pt x="143" y="105"/>
                  </a:lnTo>
                  <a:lnTo>
                    <a:pt x="168" y="133"/>
                  </a:lnTo>
                  <a:lnTo>
                    <a:pt x="171" y="138"/>
                  </a:lnTo>
                  <a:lnTo>
                    <a:pt x="172" y="140"/>
                  </a:lnTo>
                  <a:lnTo>
                    <a:pt x="172" y="124"/>
                  </a:lnTo>
                  <a:lnTo>
                    <a:pt x="150" y="66"/>
                  </a:lnTo>
                  <a:lnTo>
                    <a:pt x="151" y="54"/>
                  </a:lnTo>
                  <a:lnTo>
                    <a:pt x="158" y="61"/>
                  </a:lnTo>
                  <a:lnTo>
                    <a:pt x="181" y="131"/>
                  </a:lnTo>
                  <a:lnTo>
                    <a:pt x="181" y="136"/>
                  </a:lnTo>
                  <a:lnTo>
                    <a:pt x="185" y="140"/>
                  </a:lnTo>
                  <a:lnTo>
                    <a:pt x="192" y="140"/>
                  </a:lnTo>
                  <a:lnTo>
                    <a:pt x="195" y="142"/>
                  </a:lnTo>
                  <a:lnTo>
                    <a:pt x="195" y="147"/>
                  </a:lnTo>
                  <a:lnTo>
                    <a:pt x="124" y="151"/>
                  </a:lnTo>
                  <a:lnTo>
                    <a:pt x="100" y="146"/>
                  </a:lnTo>
                  <a:lnTo>
                    <a:pt x="97" y="141"/>
                  </a:lnTo>
                  <a:lnTo>
                    <a:pt x="97" y="137"/>
                  </a:lnTo>
                  <a:lnTo>
                    <a:pt x="106" y="137"/>
                  </a:lnTo>
                  <a:lnTo>
                    <a:pt x="126" y="141"/>
                  </a:lnTo>
                  <a:lnTo>
                    <a:pt x="164" y="142"/>
                  </a:lnTo>
                  <a:lnTo>
                    <a:pt x="167" y="140"/>
                  </a:lnTo>
                  <a:lnTo>
                    <a:pt x="130" y="108"/>
                  </a:lnTo>
                  <a:lnTo>
                    <a:pt x="110" y="96"/>
                  </a:lnTo>
                  <a:lnTo>
                    <a:pt x="94" y="81"/>
                  </a:lnTo>
                  <a:lnTo>
                    <a:pt x="83" y="83"/>
                  </a:lnTo>
                  <a:lnTo>
                    <a:pt x="45" y="86"/>
                  </a:lnTo>
                  <a:lnTo>
                    <a:pt x="17" y="81"/>
                  </a:lnTo>
                  <a:lnTo>
                    <a:pt x="1" y="73"/>
                  </a:lnTo>
                  <a:lnTo>
                    <a:pt x="0" y="69"/>
                  </a:lnTo>
                  <a:lnTo>
                    <a:pt x="0" y="66"/>
                  </a:lnTo>
                  <a:lnTo>
                    <a:pt x="3" y="65"/>
                  </a:lnTo>
                  <a:lnTo>
                    <a:pt x="37" y="76"/>
                  </a:lnTo>
                  <a:lnTo>
                    <a:pt x="65" y="78"/>
                  </a:lnTo>
                  <a:lnTo>
                    <a:pt x="77" y="78"/>
                  </a:lnTo>
                  <a:lnTo>
                    <a:pt x="87" y="74"/>
                  </a:lnTo>
                  <a:lnTo>
                    <a:pt x="28" y="31"/>
                  </a:lnTo>
                  <a:lnTo>
                    <a:pt x="24" y="24"/>
                  </a:lnTo>
                  <a:lnTo>
                    <a:pt x="17" y="9"/>
                  </a:lnTo>
                  <a:lnTo>
                    <a:pt x="19" y="0"/>
                  </a:lnTo>
                  <a:lnTo>
                    <a:pt x="26" y="7"/>
                  </a:lnTo>
                  <a:lnTo>
                    <a:pt x="29" y="19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41" name="Freeform 337"/>
            <p:cNvSpPr>
              <a:spLocks/>
            </p:cNvSpPr>
            <p:nvPr/>
          </p:nvSpPr>
          <p:spPr bwMode="auto">
            <a:xfrm>
              <a:off x="1500" y="1134"/>
              <a:ext cx="377" cy="257"/>
            </a:xfrm>
            <a:custGeom>
              <a:avLst/>
              <a:gdLst>
                <a:gd name="T0" fmla="*/ 293 w 377"/>
                <a:gd name="T1" fmla="*/ 14 h 257"/>
                <a:gd name="T2" fmla="*/ 312 w 377"/>
                <a:gd name="T3" fmla="*/ 23 h 257"/>
                <a:gd name="T4" fmla="*/ 323 w 377"/>
                <a:gd name="T5" fmla="*/ 29 h 257"/>
                <a:gd name="T6" fmla="*/ 363 w 377"/>
                <a:gd name="T7" fmla="*/ 50 h 257"/>
                <a:gd name="T8" fmla="*/ 377 w 377"/>
                <a:gd name="T9" fmla="*/ 64 h 257"/>
                <a:gd name="T10" fmla="*/ 377 w 377"/>
                <a:gd name="T11" fmla="*/ 75 h 257"/>
                <a:gd name="T12" fmla="*/ 361 w 377"/>
                <a:gd name="T13" fmla="*/ 83 h 257"/>
                <a:gd name="T14" fmla="*/ 350 w 377"/>
                <a:gd name="T15" fmla="*/ 85 h 257"/>
                <a:gd name="T16" fmla="*/ 340 w 377"/>
                <a:gd name="T17" fmla="*/ 92 h 257"/>
                <a:gd name="T18" fmla="*/ 332 w 377"/>
                <a:gd name="T19" fmla="*/ 93 h 257"/>
                <a:gd name="T20" fmla="*/ 322 w 377"/>
                <a:gd name="T21" fmla="*/ 98 h 257"/>
                <a:gd name="T22" fmla="*/ 313 w 377"/>
                <a:gd name="T23" fmla="*/ 101 h 257"/>
                <a:gd name="T24" fmla="*/ 286 w 377"/>
                <a:gd name="T25" fmla="*/ 93 h 257"/>
                <a:gd name="T26" fmla="*/ 283 w 377"/>
                <a:gd name="T27" fmla="*/ 90 h 257"/>
                <a:gd name="T28" fmla="*/ 263 w 377"/>
                <a:gd name="T29" fmla="*/ 88 h 257"/>
                <a:gd name="T30" fmla="*/ 251 w 377"/>
                <a:gd name="T31" fmla="*/ 86 h 257"/>
                <a:gd name="T32" fmla="*/ 245 w 377"/>
                <a:gd name="T33" fmla="*/ 87 h 257"/>
                <a:gd name="T34" fmla="*/ 242 w 377"/>
                <a:gd name="T35" fmla="*/ 90 h 257"/>
                <a:gd name="T36" fmla="*/ 245 w 377"/>
                <a:gd name="T37" fmla="*/ 102 h 257"/>
                <a:gd name="T38" fmla="*/ 253 w 377"/>
                <a:gd name="T39" fmla="*/ 117 h 257"/>
                <a:gd name="T40" fmla="*/ 253 w 377"/>
                <a:gd name="T41" fmla="*/ 121 h 257"/>
                <a:gd name="T42" fmla="*/ 251 w 377"/>
                <a:gd name="T43" fmla="*/ 121 h 257"/>
                <a:gd name="T44" fmla="*/ 245 w 377"/>
                <a:gd name="T45" fmla="*/ 134 h 257"/>
                <a:gd name="T46" fmla="*/ 235 w 377"/>
                <a:gd name="T47" fmla="*/ 150 h 257"/>
                <a:gd name="T48" fmla="*/ 226 w 377"/>
                <a:gd name="T49" fmla="*/ 156 h 257"/>
                <a:gd name="T50" fmla="*/ 215 w 377"/>
                <a:gd name="T51" fmla="*/ 172 h 257"/>
                <a:gd name="T52" fmla="*/ 199 w 377"/>
                <a:gd name="T53" fmla="*/ 193 h 257"/>
                <a:gd name="T54" fmla="*/ 187 w 377"/>
                <a:gd name="T55" fmla="*/ 211 h 257"/>
                <a:gd name="T56" fmla="*/ 167 w 377"/>
                <a:gd name="T57" fmla="*/ 257 h 257"/>
                <a:gd name="T58" fmla="*/ 153 w 377"/>
                <a:gd name="T59" fmla="*/ 257 h 257"/>
                <a:gd name="T60" fmla="*/ 128 w 377"/>
                <a:gd name="T61" fmla="*/ 247 h 257"/>
                <a:gd name="T62" fmla="*/ 85 w 377"/>
                <a:gd name="T63" fmla="*/ 199 h 257"/>
                <a:gd name="T64" fmla="*/ 35 w 377"/>
                <a:gd name="T65" fmla="*/ 128 h 257"/>
                <a:gd name="T66" fmla="*/ 7 w 377"/>
                <a:gd name="T67" fmla="*/ 72 h 257"/>
                <a:gd name="T68" fmla="*/ 0 w 377"/>
                <a:gd name="T69" fmla="*/ 65 h 257"/>
                <a:gd name="T70" fmla="*/ 23 w 377"/>
                <a:gd name="T71" fmla="*/ 43 h 257"/>
                <a:gd name="T72" fmla="*/ 43 w 377"/>
                <a:gd name="T73" fmla="*/ 32 h 257"/>
                <a:gd name="T74" fmla="*/ 73 w 377"/>
                <a:gd name="T75" fmla="*/ 13 h 257"/>
                <a:gd name="T76" fmla="*/ 85 w 377"/>
                <a:gd name="T77" fmla="*/ 6 h 257"/>
                <a:gd name="T78" fmla="*/ 108 w 377"/>
                <a:gd name="T79" fmla="*/ 2 h 257"/>
                <a:gd name="T80" fmla="*/ 109 w 377"/>
                <a:gd name="T81" fmla="*/ 1 h 257"/>
                <a:gd name="T82" fmla="*/ 119 w 377"/>
                <a:gd name="T83" fmla="*/ 5 h 257"/>
                <a:gd name="T84" fmla="*/ 142 w 377"/>
                <a:gd name="T85" fmla="*/ 0 h 257"/>
                <a:gd name="T86" fmla="*/ 271 w 377"/>
                <a:gd name="T87" fmla="*/ 6 h 257"/>
                <a:gd name="T88" fmla="*/ 293 w 377"/>
                <a:gd name="T89" fmla="*/ 14 h 2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77" h="257">
                  <a:moveTo>
                    <a:pt x="293" y="14"/>
                  </a:moveTo>
                  <a:lnTo>
                    <a:pt x="312" y="23"/>
                  </a:lnTo>
                  <a:lnTo>
                    <a:pt x="323" y="29"/>
                  </a:lnTo>
                  <a:lnTo>
                    <a:pt x="363" y="50"/>
                  </a:lnTo>
                  <a:lnTo>
                    <a:pt x="377" y="64"/>
                  </a:lnTo>
                  <a:lnTo>
                    <a:pt x="377" y="75"/>
                  </a:lnTo>
                  <a:lnTo>
                    <a:pt x="361" y="83"/>
                  </a:lnTo>
                  <a:lnTo>
                    <a:pt x="350" y="85"/>
                  </a:lnTo>
                  <a:lnTo>
                    <a:pt x="340" y="92"/>
                  </a:lnTo>
                  <a:lnTo>
                    <a:pt x="332" y="93"/>
                  </a:lnTo>
                  <a:lnTo>
                    <a:pt x="322" y="98"/>
                  </a:lnTo>
                  <a:lnTo>
                    <a:pt x="313" y="101"/>
                  </a:lnTo>
                  <a:lnTo>
                    <a:pt x="286" y="93"/>
                  </a:lnTo>
                  <a:lnTo>
                    <a:pt x="283" y="90"/>
                  </a:lnTo>
                  <a:lnTo>
                    <a:pt x="263" y="88"/>
                  </a:lnTo>
                  <a:lnTo>
                    <a:pt x="251" y="86"/>
                  </a:lnTo>
                  <a:lnTo>
                    <a:pt x="245" y="87"/>
                  </a:lnTo>
                  <a:lnTo>
                    <a:pt x="242" y="90"/>
                  </a:lnTo>
                  <a:lnTo>
                    <a:pt x="245" y="102"/>
                  </a:lnTo>
                  <a:lnTo>
                    <a:pt x="253" y="117"/>
                  </a:lnTo>
                  <a:lnTo>
                    <a:pt x="253" y="121"/>
                  </a:lnTo>
                  <a:lnTo>
                    <a:pt x="251" y="121"/>
                  </a:lnTo>
                  <a:lnTo>
                    <a:pt x="245" y="134"/>
                  </a:lnTo>
                  <a:lnTo>
                    <a:pt x="235" y="150"/>
                  </a:lnTo>
                  <a:lnTo>
                    <a:pt x="226" y="156"/>
                  </a:lnTo>
                  <a:lnTo>
                    <a:pt x="215" y="172"/>
                  </a:lnTo>
                  <a:lnTo>
                    <a:pt x="199" y="193"/>
                  </a:lnTo>
                  <a:lnTo>
                    <a:pt x="187" y="211"/>
                  </a:lnTo>
                  <a:lnTo>
                    <a:pt x="167" y="257"/>
                  </a:lnTo>
                  <a:lnTo>
                    <a:pt x="153" y="257"/>
                  </a:lnTo>
                  <a:lnTo>
                    <a:pt x="128" y="247"/>
                  </a:lnTo>
                  <a:lnTo>
                    <a:pt x="85" y="199"/>
                  </a:lnTo>
                  <a:lnTo>
                    <a:pt x="35" y="128"/>
                  </a:lnTo>
                  <a:lnTo>
                    <a:pt x="7" y="72"/>
                  </a:lnTo>
                  <a:lnTo>
                    <a:pt x="0" y="65"/>
                  </a:lnTo>
                  <a:lnTo>
                    <a:pt x="23" y="43"/>
                  </a:lnTo>
                  <a:lnTo>
                    <a:pt x="43" y="32"/>
                  </a:lnTo>
                  <a:lnTo>
                    <a:pt x="73" y="13"/>
                  </a:lnTo>
                  <a:lnTo>
                    <a:pt x="85" y="6"/>
                  </a:lnTo>
                  <a:lnTo>
                    <a:pt x="108" y="2"/>
                  </a:lnTo>
                  <a:lnTo>
                    <a:pt x="109" y="1"/>
                  </a:lnTo>
                  <a:lnTo>
                    <a:pt x="119" y="5"/>
                  </a:lnTo>
                  <a:lnTo>
                    <a:pt x="142" y="0"/>
                  </a:lnTo>
                  <a:lnTo>
                    <a:pt x="271" y="6"/>
                  </a:lnTo>
                  <a:lnTo>
                    <a:pt x="293" y="14"/>
                  </a:lnTo>
                  <a:close/>
                </a:path>
              </a:pathLst>
            </a:custGeom>
            <a:solidFill>
              <a:srgbClr val="D9BA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42" name="Freeform 338"/>
            <p:cNvSpPr>
              <a:spLocks/>
            </p:cNvSpPr>
            <p:nvPr/>
          </p:nvSpPr>
          <p:spPr bwMode="auto">
            <a:xfrm>
              <a:off x="1545" y="1182"/>
              <a:ext cx="174" cy="95"/>
            </a:xfrm>
            <a:custGeom>
              <a:avLst/>
              <a:gdLst>
                <a:gd name="T0" fmla="*/ 32 w 174"/>
                <a:gd name="T1" fmla="*/ 0 h 95"/>
                <a:gd name="T2" fmla="*/ 116 w 174"/>
                <a:gd name="T3" fmla="*/ 21 h 95"/>
                <a:gd name="T4" fmla="*/ 174 w 174"/>
                <a:gd name="T5" fmla="*/ 73 h 95"/>
                <a:gd name="T6" fmla="*/ 126 w 174"/>
                <a:gd name="T7" fmla="*/ 95 h 95"/>
                <a:gd name="T8" fmla="*/ 53 w 174"/>
                <a:gd name="T9" fmla="*/ 73 h 95"/>
                <a:gd name="T10" fmla="*/ 0 w 174"/>
                <a:gd name="T11" fmla="*/ 25 h 95"/>
                <a:gd name="T12" fmla="*/ 32 w 174"/>
                <a:gd name="T13" fmla="*/ 0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4" h="95">
                  <a:moveTo>
                    <a:pt x="32" y="0"/>
                  </a:moveTo>
                  <a:lnTo>
                    <a:pt x="116" y="21"/>
                  </a:lnTo>
                  <a:lnTo>
                    <a:pt x="174" y="73"/>
                  </a:lnTo>
                  <a:lnTo>
                    <a:pt x="126" y="95"/>
                  </a:lnTo>
                  <a:lnTo>
                    <a:pt x="53" y="73"/>
                  </a:lnTo>
                  <a:lnTo>
                    <a:pt x="0" y="25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E5A5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43" name="Freeform 339"/>
            <p:cNvSpPr>
              <a:spLocks/>
            </p:cNvSpPr>
            <p:nvPr/>
          </p:nvSpPr>
          <p:spPr bwMode="auto">
            <a:xfrm>
              <a:off x="1550" y="1170"/>
              <a:ext cx="172" cy="143"/>
            </a:xfrm>
            <a:custGeom>
              <a:avLst/>
              <a:gdLst>
                <a:gd name="T0" fmla="*/ 65 w 172"/>
                <a:gd name="T1" fmla="*/ 10 h 143"/>
                <a:gd name="T2" fmla="*/ 68 w 172"/>
                <a:gd name="T3" fmla="*/ 20 h 143"/>
                <a:gd name="T4" fmla="*/ 96 w 172"/>
                <a:gd name="T5" fmla="*/ 57 h 143"/>
                <a:gd name="T6" fmla="*/ 110 w 172"/>
                <a:gd name="T7" fmla="*/ 85 h 143"/>
                <a:gd name="T8" fmla="*/ 128 w 172"/>
                <a:gd name="T9" fmla="*/ 92 h 143"/>
                <a:gd name="T10" fmla="*/ 159 w 172"/>
                <a:gd name="T11" fmla="*/ 97 h 143"/>
                <a:gd name="T12" fmla="*/ 161 w 172"/>
                <a:gd name="T13" fmla="*/ 100 h 143"/>
                <a:gd name="T14" fmla="*/ 164 w 172"/>
                <a:gd name="T15" fmla="*/ 100 h 143"/>
                <a:gd name="T16" fmla="*/ 167 w 172"/>
                <a:gd name="T17" fmla="*/ 97 h 143"/>
                <a:gd name="T18" fmla="*/ 145 w 172"/>
                <a:gd name="T19" fmla="*/ 60 h 143"/>
                <a:gd name="T20" fmla="*/ 135 w 172"/>
                <a:gd name="T21" fmla="*/ 42 h 143"/>
                <a:gd name="T22" fmla="*/ 133 w 172"/>
                <a:gd name="T23" fmla="*/ 32 h 143"/>
                <a:gd name="T24" fmla="*/ 133 w 172"/>
                <a:gd name="T25" fmla="*/ 28 h 143"/>
                <a:gd name="T26" fmla="*/ 135 w 172"/>
                <a:gd name="T27" fmla="*/ 27 h 143"/>
                <a:gd name="T28" fmla="*/ 137 w 172"/>
                <a:gd name="T29" fmla="*/ 27 h 143"/>
                <a:gd name="T30" fmla="*/ 149 w 172"/>
                <a:gd name="T31" fmla="*/ 52 h 143"/>
                <a:gd name="T32" fmla="*/ 150 w 172"/>
                <a:gd name="T33" fmla="*/ 54 h 143"/>
                <a:gd name="T34" fmla="*/ 168 w 172"/>
                <a:gd name="T35" fmla="*/ 87 h 143"/>
                <a:gd name="T36" fmla="*/ 172 w 172"/>
                <a:gd name="T37" fmla="*/ 92 h 143"/>
                <a:gd name="T38" fmla="*/ 168 w 172"/>
                <a:gd name="T39" fmla="*/ 110 h 143"/>
                <a:gd name="T40" fmla="*/ 155 w 172"/>
                <a:gd name="T41" fmla="*/ 120 h 143"/>
                <a:gd name="T42" fmla="*/ 136 w 172"/>
                <a:gd name="T43" fmla="*/ 132 h 143"/>
                <a:gd name="T44" fmla="*/ 108 w 172"/>
                <a:gd name="T45" fmla="*/ 143 h 143"/>
                <a:gd name="T46" fmla="*/ 96 w 172"/>
                <a:gd name="T47" fmla="*/ 143 h 143"/>
                <a:gd name="T48" fmla="*/ 97 w 172"/>
                <a:gd name="T49" fmla="*/ 138 h 143"/>
                <a:gd name="T50" fmla="*/ 144 w 172"/>
                <a:gd name="T51" fmla="*/ 117 h 143"/>
                <a:gd name="T52" fmla="*/ 150 w 172"/>
                <a:gd name="T53" fmla="*/ 111 h 143"/>
                <a:gd name="T54" fmla="*/ 153 w 172"/>
                <a:gd name="T55" fmla="*/ 109 h 143"/>
                <a:gd name="T56" fmla="*/ 135 w 172"/>
                <a:gd name="T57" fmla="*/ 98 h 143"/>
                <a:gd name="T58" fmla="*/ 108 w 172"/>
                <a:gd name="T59" fmla="*/ 92 h 143"/>
                <a:gd name="T60" fmla="*/ 90 w 172"/>
                <a:gd name="T61" fmla="*/ 92 h 143"/>
                <a:gd name="T62" fmla="*/ 31 w 172"/>
                <a:gd name="T63" fmla="*/ 83 h 143"/>
                <a:gd name="T64" fmla="*/ 0 w 172"/>
                <a:gd name="T65" fmla="*/ 83 h 143"/>
                <a:gd name="T66" fmla="*/ 0 w 172"/>
                <a:gd name="T67" fmla="*/ 78 h 143"/>
                <a:gd name="T68" fmla="*/ 3 w 172"/>
                <a:gd name="T69" fmla="*/ 75 h 143"/>
                <a:gd name="T70" fmla="*/ 24 w 172"/>
                <a:gd name="T71" fmla="*/ 77 h 143"/>
                <a:gd name="T72" fmla="*/ 81 w 172"/>
                <a:gd name="T73" fmla="*/ 79 h 143"/>
                <a:gd name="T74" fmla="*/ 82 w 172"/>
                <a:gd name="T75" fmla="*/ 78 h 143"/>
                <a:gd name="T76" fmla="*/ 59 w 172"/>
                <a:gd name="T77" fmla="*/ 61 h 143"/>
                <a:gd name="T78" fmla="*/ 15 w 172"/>
                <a:gd name="T79" fmla="*/ 42 h 143"/>
                <a:gd name="T80" fmla="*/ 6 w 172"/>
                <a:gd name="T81" fmla="*/ 32 h 143"/>
                <a:gd name="T82" fmla="*/ 8 w 172"/>
                <a:gd name="T83" fmla="*/ 24 h 143"/>
                <a:gd name="T84" fmla="*/ 35 w 172"/>
                <a:gd name="T85" fmla="*/ 43 h 143"/>
                <a:gd name="T86" fmla="*/ 95 w 172"/>
                <a:gd name="T87" fmla="*/ 75 h 143"/>
                <a:gd name="T88" fmla="*/ 96 w 172"/>
                <a:gd name="T89" fmla="*/ 74 h 143"/>
                <a:gd name="T90" fmla="*/ 96 w 172"/>
                <a:gd name="T91" fmla="*/ 69 h 143"/>
                <a:gd name="T92" fmla="*/ 58 w 172"/>
                <a:gd name="T93" fmla="*/ 15 h 143"/>
                <a:gd name="T94" fmla="*/ 51 w 172"/>
                <a:gd name="T95" fmla="*/ 4 h 143"/>
                <a:gd name="T96" fmla="*/ 58 w 172"/>
                <a:gd name="T97" fmla="*/ 0 h 143"/>
                <a:gd name="T98" fmla="*/ 60 w 172"/>
                <a:gd name="T99" fmla="*/ 0 h 143"/>
                <a:gd name="T100" fmla="*/ 65 w 172"/>
                <a:gd name="T101" fmla="*/ 10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72" h="143">
                  <a:moveTo>
                    <a:pt x="65" y="10"/>
                  </a:moveTo>
                  <a:lnTo>
                    <a:pt x="68" y="20"/>
                  </a:lnTo>
                  <a:lnTo>
                    <a:pt x="96" y="57"/>
                  </a:lnTo>
                  <a:lnTo>
                    <a:pt x="110" y="85"/>
                  </a:lnTo>
                  <a:lnTo>
                    <a:pt x="128" y="92"/>
                  </a:lnTo>
                  <a:lnTo>
                    <a:pt x="159" y="97"/>
                  </a:lnTo>
                  <a:lnTo>
                    <a:pt x="161" y="100"/>
                  </a:lnTo>
                  <a:lnTo>
                    <a:pt x="164" y="100"/>
                  </a:lnTo>
                  <a:lnTo>
                    <a:pt x="167" y="97"/>
                  </a:lnTo>
                  <a:lnTo>
                    <a:pt x="145" y="60"/>
                  </a:lnTo>
                  <a:lnTo>
                    <a:pt x="135" y="42"/>
                  </a:lnTo>
                  <a:lnTo>
                    <a:pt x="133" y="32"/>
                  </a:lnTo>
                  <a:lnTo>
                    <a:pt x="133" y="28"/>
                  </a:lnTo>
                  <a:lnTo>
                    <a:pt x="135" y="27"/>
                  </a:lnTo>
                  <a:lnTo>
                    <a:pt x="137" y="27"/>
                  </a:lnTo>
                  <a:lnTo>
                    <a:pt x="149" y="52"/>
                  </a:lnTo>
                  <a:lnTo>
                    <a:pt x="150" y="54"/>
                  </a:lnTo>
                  <a:lnTo>
                    <a:pt x="168" y="87"/>
                  </a:lnTo>
                  <a:lnTo>
                    <a:pt x="172" y="92"/>
                  </a:lnTo>
                  <a:lnTo>
                    <a:pt x="168" y="110"/>
                  </a:lnTo>
                  <a:lnTo>
                    <a:pt x="155" y="120"/>
                  </a:lnTo>
                  <a:lnTo>
                    <a:pt x="136" y="132"/>
                  </a:lnTo>
                  <a:lnTo>
                    <a:pt x="108" y="143"/>
                  </a:lnTo>
                  <a:lnTo>
                    <a:pt x="96" y="143"/>
                  </a:lnTo>
                  <a:lnTo>
                    <a:pt x="97" y="138"/>
                  </a:lnTo>
                  <a:lnTo>
                    <a:pt x="144" y="117"/>
                  </a:lnTo>
                  <a:lnTo>
                    <a:pt x="150" y="111"/>
                  </a:lnTo>
                  <a:lnTo>
                    <a:pt x="153" y="109"/>
                  </a:lnTo>
                  <a:lnTo>
                    <a:pt x="135" y="98"/>
                  </a:lnTo>
                  <a:lnTo>
                    <a:pt x="108" y="92"/>
                  </a:lnTo>
                  <a:lnTo>
                    <a:pt x="90" y="92"/>
                  </a:lnTo>
                  <a:lnTo>
                    <a:pt x="31" y="83"/>
                  </a:lnTo>
                  <a:lnTo>
                    <a:pt x="0" y="83"/>
                  </a:lnTo>
                  <a:lnTo>
                    <a:pt x="0" y="78"/>
                  </a:lnTo>
                  <a:lnTo>
                    <a:pt x="3" y="75"/>
                  </a:lnTo>
                  <a:lnTo>
                    <a:pt x="24" y="77"/>
                  </a:lnTo>
                  <a:lnTo>
                    <a:pt x="81" y="79"/>
                  </a:lnTo>
                  <a:lnTo>
                    <a:pt x="82" y="78"/>
                  </a:lnTo>
                  <a:lnTo>
                    <a:pt x="59" y="61"/>
                  </a:lnTo>
                  <a:lnTo>
                    <a:pt x="15" y="42"/>
                  </a:lnTo>
                  <a:lnTo>
                    <a:pt x="6" y="32"/>
                  </a:lnTo>
                  <a:lnTo>
                    <a:pt x="8" y="24"/>
                  </a:lnTo>
                  <a:lnTo>
                    <a:pt x="35" y="43"/>
                  </a:lnTo>
                  <a:lnTo>
                    <a:pt x="95" y="75"/>
                  </a:lnTo>
                  <a:lnTo>
                    <a:pt x="96" y="74"/>
                  </a:lnTo>
                  <a:lnTo>
                    <a:pt x="96" y="69"/>
                  </a:lnTo>
                  <a:lnTo>
                    <a:pt x="58" y="15"/>
                  </a:lnTo>
                  <a:lnTo>
                    <a:pt x="51" y="4"/>
                  </a:lnTo>
                  <a:lnTo>
                    <a:pt x="58" y="0"/>
                  </a:lnTo>
                  <a:lnTo>
                    <a:pt x="60" y="0"/>
                  </a:lnTo>
                  <a:lnTo>
                    <a:pt x="65" y="10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44" name="Freeform 340"/>
            <p:cNvSpPr>
              <a:spLocks/>
            </p:cNvSpPr>
            <p:nvPr/>
          </p:nvSpPr>
          <p:spPr bwMode="auto">
            <a:xfrm>
              <a:off x="2481" y="1211"/>
              <a:ext cx="428" cy="133"/>
            </a:xfrm>
            <a:custGeom>
              <a:avLst/>
              <a:gdLst>
                <a:gd name="T0" fmla="*/ 278 w 428"/>
                <a:gd name="T1" fmla="*/ 5 h 133"/>
                <a:gd name="T2" fmla="*/ 231 w 428"/>
                <a:gd name="T3" fmla="*/ 16 h 133"/>
                <a:gd name="T4" fmla="*/ 194 w 428"/>
                <a:gd name="T5" fmla="*/ 36 h 133"/>
                <a:gd name="T6" fmla="*/ 163 w 428"/>
                <a:gd name="T7" fmla="*/ 46 h 133"/>
                <a:gd name="T8" fmla="*/ 157 w 428"/>
                <a:gd name="T9" fmla="*/ 50 h 133"/>
                <a:gd name="T10" fmla="*/ 110 w 428"/>
                <a:gd name="T11" fmla="*/ 83 h 133"/>
                <a:gd name="T12" fmla="*/ 110 w 428"/>
                <a:gd name="T13" fmla="*/ 84 h 133"/>
                <a:gd name="T14" fmla="*/ 109 w 428"/>
                <a:gd name="T15" fmla="*/ 86 h 133"/>
                <a:gd name="T16" fmla="*/ 112 w 428"/>
                <a:gd name="T17" fmla="*/ 88 h 133"/>
                <a:gd name="T18" fmla="*/ 131 w 428"/>
                <a:gd name="T19" fmla="*/ 86 h 133"/>
                <a:gd name="T20" fmla="*/ 184 w 428"/>
                <a:gd name="T21" fmla="*/ 78 h 133"/>
                <a:gd name="T22" fmla="*/ 244 w 428"/>
                <a:gd name="T23" fmla="*/ 77 h 133"/>
                <a:gd name="T24" fmla="*/ 268 w 428"/>
                <a:gd name="T25" fmla="*/ 77 h 133"/>
                <a:gd name="T26" fmla="*/ 354 w 428"/>
                <a:gd name="T27" fmla="*/ 79 h 133"/>
                <a:gd name="T28" fmla="*/ 364 w 428"/>
                <a:gd name="T29" fmla="*/ 83 h 133"/>
                <a:gd name="T30" fmla="*/ 391 w 428"/>
                <a:gd name="T31" fmla="*/ 83 h 133"/>
                <a:gd name="T32" fmla="*/ 404 w 428"/>
                <a:gd name="T33" fmla="*/ 87 h 133"/>
                <a:gd name="T34" fmla="*/ 406 w 428"/>
                <a:gd name="T35" fmla="*/ 86 h 133"/>
                <a:gd name="T36" fmla="*/ 418 w 428"/>
                <a:gd name="T37" fmla="*/ 83 h 133"/>
                <a:gd name="T38" fmla="*/ 427 w 428"/>
                <a:gd name="T39" fmla="*/ 86 h 133"/>
                <a:gd name="T40" fmla="*/ 428 w 428"/>
                <a:gd name="T41" fmla="*/ 87 h 133"/>
                <a:gd name="T42" fmla="*/ 428 w 428"/>
                <a:gd name="T43" fmla="*/ 88 h 133"/>
                <a:gd name="T44" fmla="*/ 276 w 428"/>
                <a:gd name="T45" fmla="*/ 84 h 133"/>
                <a:gd name="T46" fmla="*/ 268 w 428"/>
                <a:gd name="T47" fmla="*/ 84 h 133"/>
                <a:gd name="T48" fmla="*/ 267 w 428"/>
                <a:gd name="T49" fmla="*/ 86 h 133"/>
                <a:gd name="T50" fmla="*/ 288 w 428"/>
                <a:gd name="T51" fmla="*/ 100 h 133"/>
                <a:gd name="T52" fmla="*/ 334 w 428"/>
                <a:gd name="T53" fmla="*/ 118 h 133"/>
                <a:gd name="T54" fmla="*/ 372 w 428"/>
                <a:gd name="T55" fmla="*/ 128 h 133"/>
                <a:gd name="T56" fmla="*/ 374 w 428"/>
                <a:gd name="T57" fmla="*/ 129 h 133"/>
                <a:gd name="T58" fmla="*/ 371 w 428"/>
                <a:gd name="T59" fmla="*/ 133 h 133"/>
                <a:gd name="T60" fmla="*/ 331 w 428"/>
                <a:gd name="T61" fmla="*/ 124 h 133"/>
                <a:gd name="T62" fmla="*/ 276 w 428"/>
                <a:gd name="T63" fmla="*/ 104 h 133"/>
                <a:gd name="T64" fmla="*/ 265 w 428"/>
                <a:gd name="T65" fmla="*/ 97 h 133"/>
                <a:gd name="T66" fmla="*/ 261 w 428"/>
                <a:gd name="T67" fmla="*/ 92 h 133"/>
                <a:gd name="T68" fmla="*/ 261 w 428"/>
                <a:gd name="T69" fmla="*/ 87 h 133"/>
                <a:gd name="T70" fmla="*/ 227 w 428"/>
                <a:gd name="T71" fmla="*/ 84 h 133"/>
                <a:gd name="T72" fmla="*/ 176 w 428"/>
                <a:gd name="T73" fmla="*/ 88 h 133"/>
                <a:gd name="T74" fmla="*/ 64 w 428"/>
                <a:gd name="T75" fmla="*/ 105 h 133"/>
                <a:gd name="T76" fmla="*/ 6 w 428"/>
                <a:gd name="T77" fmla="*/ 116 h 133"/>
                <a:gd name="T78" fmla="*/ 0 w 428"/>
                <a:gd name="T79" fmla="*/ 113 h 133"/>
                <a:gd name="T80" fmla="*/ 1 w 428"/>
                <a:gd name="T81" fmla="*/ 109 h 133"/>
                <a:gd name="T82" fmla="*/ 25 w 428"/>
                <a:gd name="T83" fmla="*/ 101 h 133"/>
                <a:gd name="T84" fmla="*/ 50 w 428"/>
                <a:gd name="T85" fmla="*/ 97 h 133"/>
                <a:gd name="T86" fmla="*/ 93 w 428"/>
                <a:gd name="T87" fmla="*/ 91 h 133"/>
                <a:gd name="T88" fmla="*/ 108 w 428"/>
                <a:gd name="T89" fmla="*/ 77 h 133"/>
                <a:gd name="T90" fmla="*/ 145 w 428"/>
                <a:gd name="T91" fmla="*/ 52 h 133"/>
                <a:gd name="T92" fmla="*/ 148 w 428"/>
                <a:gd name="T93" fmla="*/ 52 h 133"/>
                <a:gd name="T94" fmla="*/ 157 w 428"/>
                <a:gd name="T95" fmla="*/ 41 h 133"/>
                <a:gd name="T96" fmla="*/ 184 w 428"/>
                <a:gd name="T97" fmla="*/ 29 h 133"/>
                <a:gd name="T98" fmla="*/ 208 w 428"/>
                <a:gd name="T99" fmla="*/ 20 h 133"/>
                <a:gd name="T100" fmla="*/ 208 w 428"/>
                <a:gd name="T101" fmla="*/ 18 h 133"/>
                <a:gd name="T102" fmla="*/ 231 w 428"/>
                <a:gd name="T103" fmla="*/ 9 h 133"/>
                <a:gd name="T104" fmla="*/ 257 w 428"/>
                <a:gd name="T105" fmla="*/ 0 h 133"/>
                <a:gd name="T106" fmla="*/ 278 w 428"/>
                <a:gd name="T107" fmla="*/ 4 h 133"/>
                <a:gd name="T108" fmla="*/ 278 w 428"/>
                <a:gd name="T109" fmla="*/ 5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28" h="133">
                  <a:moveTo>
                    <a:pt x="278" y="5"/>
                  </a:moveTo>
                  <a:lnTo>
                    <a:pt x="231" y="16"/>
                  </a:lnTo>
                  <a:lnTo>
                    <a:pt x="194" y="36"/>
                  </a:lnTo>
                  <a:lnTo>
                    <a:pt x="163" y="46"/>
                  </a:lnTo>
                  <a:lnTo>
                    <a:pt x="157" y="50"/>
                  </a:lnTo>
                  <a:lnTo>
                    <a:pt x="110" y="83"/>
                  </a:lnTo>
                  <a:lnTo>
                    <a:pt x="110" y="84"/>
                  </a:lnTo>
                  <a:lnTo>
                    <a:pt x="109" y="86"/>
                  </a:lnTo>
                  <a:lnTo>
                    <a:pt x="112" y="88"/>
                  </a:lnTo>
                  <a:lnTo>
                    <a:pt x="131" y="86"/>
                  </a:lnTo>
                  <a:lnTo>
                    <a:pt x="184" y="78"/>
                  </a:lnTo>
                  <a:lnTo>
                    <a:pt x="244" y="77"/>
                  </a:lnTo>
                  <a:lnTo>
                    <a:pt x="268" y="77"/>
                  </a:lnTo>
                  <a:lnTo>
                    <a:pt x="354" y="79"/>
                  </a:lnTo>
                  <a:lnTo>
                    <a:pt x="364" y="83"/>
                  </a:lnTo>
                  <a:lnTo>
                    <a:pt x="391" y="83"/>
                  </a:lnTo>
                  <a:lnTo>
                    <a:pt x="404" y="87"/>
                  </a:lnTo>
                  <a:lnTo>
                    <a:pt x="406" y="86"/>
                  </a:lnTo>
                  <a:lnTo>
                    <a:pt x="418" y="83"/>
                  </a:lnTo>
                  <a:lnTo>
                    <a:pt x="427" y="86"/>
                  </a:lnTo>
                  <a:lnTo>
                    <a:pt x="428" y="87"/>
                  </a:lnTo>
                  <a:lnTo>
                    <a:pt x="428" y="88"/>
                  </a:lnTo>
                  <a:lnTo>
                    <a:pt x="276" y="84"/>
                  </a:lnTo>
                  <a:lnTo>
                    <a:pt x="268" y="84"/>
                  </a:lnTo>
                  <a:lnTo>
                    <a:pt x="267" y="86"/>
                  </a:lnTo>
                  <a:lnTo>
                    <a:pt x="288" y="100"/>
                  </a:lnTo>
                  <a:lnTo>
                    <a:pt x="334" y="118"/>
                  </a:lnTo>
                  <a:lnTo>
                    <a:pt x="372" y="128"/>
                  </a:lnTo>
                  <a:lnTo>
                    <a:pt x="374" y="129"/>
                  </a:lnTo>
                  <a:lnTo>
                    <a:pt x="371" y="133"/>
                  </a:lnTo>
                  <a:lnTo>
                    <a:pt x="331" y="124"/>
                  </a:lnTo>
                  <a:lnTo>
                    <a:pt x="276" y="104"/>
                  </a:lnTo>
                  <a:lnTo>
                    <a:pt x="265" y="97"/>
                  </a:lnTo>
                  <a:lnTo>
                    <a:pt x="261" y="92"/>
                  </a:lnTo>
                  <a:lnTo>
                    <a:pt x="261" y="87"/>
                  </a:lnTo>
                  <a:lnTo>
                    <a:pt x="227" y="84"/>
                  </a:lnTo>
                  <a:lnTo>
                    <a:pt x="176" y="88"/>
                  </a:lnTo>
                  <a:lnTo>
                    <a:pt x="64" y="105"/>
                  </a:lnTo>
                  <a:lnTo>
                    <a:pt x="6" y="116"/>
                  </a:lnTo>
                  <a:lnTo>
                    <a:pt x="0" y="113"/>
                  </a:lnTo>
                  <a:lnTo>
                    <a:pt x="1" y="109"/>
                  </a:lnTo>
                  <a:lnTo>
                    <a:pt x="25" y="101"/>
                  </a:lnTo>
                  <a:lnTo>
                    <a:pt x="50" y="97"/>
                  </a:lnTo>
                  <a:lnTo>
                    <a:pt x="93" y="91"/>
                  </a:lnTo>
                  <a:lnTo>
                    <a:pt x="108" y="77"/>
                  </a:lnTo>
                  <a:lnTo>
                    <a:pt x="145" y="52"/>
                  </a:lnTo>
                  <a:lnTo>
                    <a:pt x="148" y="52"/>
                  </a:lnTo>
                  <a:lnTo>
                    <a:pt x="157" y="41"/>
                  </a:lnTo>
                  <a:lnTo>
                    <a:pt x="184" y="29"/>
                  </a:lnTo>
                  <a:lnTo>
                    <a:pt x="208" y="20"/>
                  </a:lnTo>
                  <a:lnTo>
                    <a:pt x="208" y="18"/>
                  </a:lnTo>
                  <a:lnTo>
                    <a:pt x="231" y="9"/>
                  </a:lnTo>
                  <a:lnTo>
                    <a:pt x="257" y="0"/>
                  </a:lnTo>
                  <a:lnTo>
                    <a:pt x="278" y="4"/>
                  </a:lnTo>
                  <a:lnTo>
                    <a:pt x="278" y="5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45" name="Freeform 341"/>
            <p:cNvSpPr>
              <a:spLocks/>
            </p:cNvSpPr>
            <p:nvPr/>
          </p:nvSpPr>
          <p:spPr bwMode="auto">
            <a:xfrm>
              <a:off x="1627" y="1219"/>
              <a:ext cx="712" cy="669"/>
            </a:xfrm>
            <a:custGeom>
              <a:avLst/>
              <a:gdLst>
                <a:gd name="T0" fmla="*/ 458 w 712"/>
                <a:gd name="T1" fmla="*/ 10 h 669"/>
                <a:gd name="T2" fmla="*/ 516 w 712"/>
                <a:gd name="T3" fmla="*/ 19 h 669"/>
                <a:gd name="T4" fmla="*/ 546 w 712"/>
                <a:gd name="T5" fmla="*/ 15 h 669"/>
                <a:gd name="T6" fmla="*/ 564 w 712"/>
                <a:gd name="T7" fmla="*/ 33 h 669"/>
                <a:gd name="T8" fmla="*/ 641 w 712"/>
                <a:gd name="T9" fmla="*/ 114 h 669"/>
                <a:gd name="T10" fmla="*/ 668 w 712"/>
                <a:gd name="T11" fmla="*/ 170 h 669"/>
                <a:gd name="T12" fmla="*/ 712 w 712"/>
                <a:gd name="T13" fmla="*/ 228 h 669"/>
                <a:gd name="T14" fmla="*/ 690 w 712"/>
                <a:gd name="T15" fmla="*/ 260 h 669"/>
                <a:gd name="T16" fmla="*/ 685 w 712"/>
                <a:gd name="T17" fmla="*/ 306 h 669"/>
                <a:gd name="T18" fmla="*/ 682 w 712"/>
                <a:gd name="T19" fmla="*/ 351 h 669"/>
                <a:gd name="T20" fmla="*/ 673 w 712"/>
                <a:gd name="T21" fmla="*/ 393 h 669"/>
                <a:gd name="T22" fmla="*/ 648 w 712"/>
                <a:gd name="T23" fmla="*/ 446 h 669"/>
                <a:gd name="T24" fmla="*/ 644 w 712"/>
                <a:gd name="T25" fmla="*/ 477 h 669"/>
                <a:gd name="T26" fmla="*/ 589 w 712"/>
                <a:gd name="T27" fmla="*/ 516 h 669"/>
                <a:gd name="T28" fmla="*/ 522 w 712"/>
                <a:gd name="T29" fmla="*/ 571 h 669"/>
                <a:gd name="T30" fmla="*/ 481 w 712"/>
                <a:gd name="T31" fmla="*/ 594 h 669"/>
                <a:gd name="T32" fmla="*/ 431 w 712"/>
                <a:gd name="T33" fmla="*/ 602 h 669"/>
                <a:gd name="T34" fmla="*/ 395 w 712"/>
                <a:gd name="T35" fmla="*/ 626 h 669"/>
                <a:gd name="T36" fmla="*/ 364 w 712"/>
                <a:gd name="T37" fmla="*/ 669 h 669"/>
                <a:gd name="T38" fmla="*/ 331 w 712"/>
                <a:gd name="T39" fmla="*/ 636 h 669"/>
                <a:gd name="T40" fmla="*/ 302 w 712"/>
                <a:gd name="T41" fmla="*/ 618 h 669"/>
                <a:gd name="T42" fmla="*/ 272 w 712"/>
                <a:gd name="T43" fmla="*/ 609 h 669"/>
                <a:gd name="T44" fmla="*/ 260 w 712"/>
                <a:gd name="T45" fmla="*/ 607 h 669"/>
                <a:gd name="T46" fmla="*/ 234 w 712"/>
                <a:gd name="T47" fmla="*/ 601 h 669"/>
                <a:gd name="T48" fmla="*/ 190 w 712"/>
                <a:gd name="T49" fmla="*/ 605 h 669"/>
                <a:gd name="T50" fmla="*/ 169 w 712"/>
                <a:gd name="T51" fmla="*/ 618 h 669"/>
                <a:gd name="T52" fmla="*/ 149 w 712"/>
                <a:gd name="T53" fmla="*/ 577 h 669"/>
                <a:gd name="T54" fmla="*/ 83 w 712"/>
                <a:gd name="T55" fmla="*/ 502 h 669"/>
                <a:gd name="T56" fmla="*/ 42 w 712"/>
                <a:gd name="T57" fmla="*/ 478 h 669"/>
                <a:gd name="T58" fmla="*/ 33 w 712"/>
                <a:gd name="T59" fmla="*/ 473 h 669"/>
                <a:gd name="T60" fmla="*/ 39 w 712"/>
                <a:gd name="T61" fmla="*/ 405 h 669"/>
                <a:gd name="T62" fmla="*/ 19 w 712"/>
                <a:gd name="T63" fmla="*/ 270 h 669"/>
                <a:gd name="T64" fmla="*/ 3 w 712"/>
                <a:gd name="T65" fmla="*/ 237 h 669"/>
                <a:gd name="T66" fmla="*/ 28 w 712"/>
                <a:gd name="T67" fmla="*/ 220 h 669"/>
                <a:gd name="T68" fmla="*/ 58 w 712"/>
                <a:gd name="T69" fmla="*/ 164 h 669"/>
                <a:gd name="T70" fmla="*/ 78 w 712"/>
                <a:gd name="T71" fmla="*/ 120 h 669"/>
                <a:gd name="T72" fmla="*/ 109 w 712"/>
                <a:gd name="T73" fmla="*/ 83 h 669"/>
                <a:gd name="T74" fmla="*/ 139 w 712"/>
                <a:gd name="T75" fmla="*/ 19 h 669"/>
                <a:gd name="T76" fmla="*/ 156 w 712"/>
                <a:gd name="T77" fmla="*/ 19 h 669"/>
                <a:gd name="T78" fmla="*/ 197 w 712"/>
                <a:gd name="T79" fmla="*/ 28 h 669"/>
                <a:gd name="T80" fmla="*/ 283 w 712"/>
                <a:gd name="T81" fmla="*/ 1 h 669"/>
                <a:gd name="T82" fmla="*/ 304 w 712"/>
                <a:gd name="T83" fmla="*/ 3 h 669"/>
                <a:gd name="T84" fmla="*/ 301 w 712"/>
                <a:gd name="T85" fmla="*/ 26 h 669"/>
                <a:gd name="T86" fmla="*/ 318 w 712"/>
                <a:gd name="T87" fmla="*/ 61 h 669"/>
                <a:gd name="T88" fmla="*/ 340 w 712"/>
                <a:gd name="T89" fmla="*/ 66 h 669"/>
                <a:gd name="T90" fmla="*/ 362 w 712"/>
                <a:gd name="T91" fmla="*/ 38 h 669"/>
                <a:gd name="T92" fmla="*/ 385 w 712"/>
                <a:gd name="T93" fmla="*/ 0 h 669"/>
                <a:gd name="T94" fmla="*/ 437 w 712"/>
                <a:gd name="T95" fmla="*/ 7 h 6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712" h="669">
                  <a:moveTo>
                    <a:pt x="437" y="7"/>
                  </a:moveTo>
                  <a:lnTo>
                    <a:pt x="458" y="10"/>
                  </a:lnTo>
                  <a:lnTo>
                    <a:pt x="493" y="16"/>
                  </a:lnTo>
                  <a:lnTo>
                    <a:pt x="516" y="19"/>
                  </a:lnTo>
                  <a:lnTo>
                    <a:pt x="538" y="19"/>
                  </a:lnTo>
                  <a:lnTo>
                    <a:pt x="546" y="15"/>
                  </a:lnTo>
                  <a:lnTo>
                    <a:pt x="555" y="16"/>
                  </a:lnTo>
                  <a:lnTo>
                    <a:pt x="564" y="33"/>
                  </a:lnTo>
                  <a:lnTo>
                    <a:pt x="625" y="87"/>
                  </a:lnTo>
                  <a:lnTo>
                    <a:pt x="641" y="114"/>
                  </a:lnTo>
                  <a:lnTo>
                    <a:pt x="662" y="150"/>
                  </a:lnTo>
                  <a:lnTo>
                    <a:pt x="668" y="170"/>
                  </a:lnTo>
                  <a:lnTo>
                    <a:pt x="685" y="196"/>
                  </a:lnTo>
                  <a:lnTo>
                    <a:pt x="712" y="228"/>
                  </a:lnTo>
                  <a:lnTo>
                    <a:pt x="712" y="236"/>
                  </a:lnTo>
                  <a:lnTo>
                    <a:pt x="690" y="260"/>
                  </a:lnTo>
                  <a:lnTo>
                    <a:pt x="684" y="279"/>
                  </a:lnTo>
                  <a:lnTo>
                    <a:pt x="685" y="306"/>
                  </a:lnTo>
                  <a:lnTo>
                    <a:pt x="685" y="329"/>
                  </a:lnTo>
                  <a:lnTo>
                    <a:pt x="682" y="351"/>
                  </a:lnTo>
                  <a:lnTo>
                    <a:pt x="678" y="371"/>
                  </a:lnTo>
                  <a:lnTo>
                    <a:pt x="673" y="393"/>
                  </a:lnTo>
                  <a:lnTo>
                    <a:pt x="655" y="433"/>
                  </a:lnTo>
                  <a:lnTo>
                    <a:pt x="648" y="446"/>
                  </a:lnTo>
                  <a:lnTo>
                    <a:pt x="645" y="461"/>
                  </a:lnTo>
                  <a:lnTo>
                    <a:pt x="644" y="477"/>
                  </a:lnTo>
                  <a:lnTo>
                    <a:pt x="632" y="483"/>
                  </a:lnTo>
                  <a:lnTo>
                    <a:pt x="589" y="516"/>
                  </a:lnTo>
                  <a:lnTo>
                    <a:pt x="544" y="545"/>
                  </a:lnTo>
                  <a:lnTo>
                    <a:pt x="522" y="571"/>
                  </a:lnTo>
                  <a:lnTo>
                    <a:pt x="509" y="598"/>
                  </a:lnTo>
                  <a:lnTo>
                    <a:pt x="481" y="594"/>
                  </a:lnTo>
                  <a:lnTo>
                    <a:pt x="448" y="595"/>
                  </a:lnTo>
                  <a:lnTo>
                    <a:pt x="431" y="602"/>
                  </a:lnTo>
                  <a:lnTo>
                    <a:pt x="425" y="602"/>
                  </a:lnTo>
                  <a:lnTo>
                    <a:pt x="395" y="626"/>
                  </a:lnTo>
                  <a:lnTo>
                    <a:pt x="377" y="662"/>
                  </a:lnTo>
                  <a:lnTo>
                    <a:pt x="364" y="669"/>
                  </a:lnTo>
                  <a:lnTo>
                    <a:pt x="340" y="646"/>
                  </a:lnTo>
                  <a:lnTo>
                    <a:pt x="331" y="636"/>
                  </a:lnTo>
                  <a:lnTo>
                    <a:pt x="310" y="626"/>
                  </a:lnTo>
                  <a:lnTo>
                    <a:pt x="302" y="618"/>
                  </a:lnTo>
                  <a:lnTo>
                    <a:pt x="286" y="615"/>
                  </a:lnTo>
                  <a:lnTo>
                    <a:pt x="272" y="609"/>
                  </a:lnTo>
                  <a:lnTo>
                    <a:pt x="262" y="606"/>
                  </a:lnTo>
                  <a:lnTo>
                    <a:pt x="260" y="607"/>
                  </a:lnTo>
                  <a:lnTo>
                    <a:pt x="254" y="604"/>
                  </a:lnTo>
                  <a:lnTo>
                    <a:pt x="234" y="601"/>
                  </a:lnTo>
                  <a:lnTo>
                    <a:pt x="195" y="601"/>
                  </a:lnTo>
                  <a:lnTo>
                    <a:pt x="190" y="605"/>
                  </a:lnTo>
                  <a:lnTo>
                    <a:pt x="182" y="606"/>
                  </a:lnTo>
                  <a:lnTo>
                    <a:pt x="169" y="618"/>
                  </a:lnTo>
                  <a:lnTo>
                    <a:pt x="163" y="594"/>
                  </a:lnTo>
                  <a:lnTo>
                    <a:pt x="149" y="577"/>
                  </a:lnTo>
                  <a:lnTo>
                    <a:pt x="105" y="533"/>
                  </a:lnTo>
                  <a:lnTo>
                    <a:pt x="83" y="502"/>
                  </a:lnTo>
                  <a:lnTo>
                    <a:pt x="60" y="483"/>
                  </a:lnTo>
                  <a:lnTo>
                    <a:pt x="42" y="478"/>
                  </a:lnTo>
                  <a:lnTo>
                    <a:pt x="33" y="478"/>
                  </a:lnTo>
                  <a:lnTo>
                    <a:pt x="33" y="473"/>
                  </a:lnTo>
                  <a:lnTo>
                    <a:pt x="42" y="425"/>
                  </a:lnTo>
                  <a:lnTo>
                    <a:pt x="39" y="405"/>
                  </a:lnTo>
                  <a:lnTo>
                    <a:pt x="23" y="367"/>
                  </a:lnTo>
                  <a:lnTo>
                    <a:pt x="19" y="270"/>
                  </a:lnTo>
                  <a:lnTo>
                    <a:pt x="0" y="246"/>
                  </a:lnTo>
                  <a:lnTo>
                    <a:pt x="3" y="237"/>
                  </a:lnTo>
                  <a:lnTo>
                    <a:pt x="15" y="225"/>
                  </a:lnTo>
                  <a:lnTo>
                    <a:pt x="28" y="220"/>
                  </a:lnTo>
                  <a:lnTo>
                    <a:pt x="41" y="206"/>
                  </a:lnTo>
                  <a:lnTo>
                    <a:pt x="58" y="164"/>
                  </a:lnTo>
                  <a:lnTo>
                    <a:pt x="69" y="142"/>
                  </a:lnTo>
                  <a:lnTo>
                    <a:pt x="78" y="120"/>
                  </a:lnTo>
                  <a:lnTo>
                    <a:pt x="104" y="85"/>
                  </a:lnTo>
                  <a:lnTo>
                    <a:pt x="109" y="83"/>
                  </a:lnTo>
                  <a:lnTo>
                    <a:pt x="141" y="38"/>
                  </a:lnTo>
                  <a:lnTo>
                    <a:pt x="139" y="19"/>
                  </a:lnTo>
                  <a:lnTo>
                    <a:pt x="137" y="17"/>
                  </a:lnTo>
                  <a:lnTo>
                    <a:pt x="156" y="19"/>
                  </a:lnTo>
                  <a:lnTo>
                    <a:pt x="185" y="30"/>
                  </a:lnTo>
                  <a:lnTo>
                    <a:pt x="197" y="28"/>
                  </a:lnTo>
                  <a:lnTo>
                    <a:pt x="251" y="5"/>
                  </a:lnTo>
                  <a:lnTo>
                    <a:pt x="283" y="1"/>
                  </a:lnTo>
                  <a:lnTo>
                    <a:pt x="300" y="3"/>
                  </a:lnTo>
                  <a:lnTo>
                    <a:pt x="304" y="3"/>
                  </a:lnTo>
                  <a:lnTo>
                    <a:pt x="304" y="20"/>
                  </a:lnTo>
                  <a:lnTo>
                    <a:pt x="301" y="26"/>
                  </a:lnTo>
                  <a:lnTo>
                    <a:pt x="306" y="51"/>
                  </a:lnTo>
                  <a:lnTo>
                    <a:pt x="318" y="61"/>
                  </a:lnTo>
                  <a:lnTo>
                    <a:pt x="330" y="68"/>
                  </a:lnTo>
                  <a:lnTo>
                    <a:pt x="340" y="66"/>
                  </a:lnTo>
                  <a:lnTo>
                    <a:pt x="355" y="53"/>
                  </a:lnTo>
                  <a:lnTo>
                    <a:pt x="362" y="38"/>
                  </a:lnTo>
                  <a:lnTo>
                    <a:pt x="362" y="8"/>
                  </a:lnTo>
                  <a:lnTo>
                    <a:pt x="385" y="0"/>
                  </a:lnTo>
                  <a:lnTo>
                    <a:pt x="425" y="2"/>
                  </a:lnTo>
                  <a:lnTo>
                    <a:pt x="437" y="7"/>
                  </a:lnTo>
                  <a:close/>
                </a:path>
              </a:pathLst>
            </a:custGeom>
            <a:solidFill>
              <a:srgbClr val="C2E3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46" name="Freeform 342"/>
            <p:cNvSpPr>
              <a:spLocks/>
            </p:cNvSpPr>
            <p:nvPr/>
          </p:nvSpPr>
          <p:spPr bwMode="auto">
            <a:xfrm>
              <a:off x="2713" y="1240"/>
              <a:ext cx="118" cy="43"/>
            </a:xfrm>
            <a:custGeom>
              <a:avLst/>
              <a:gdLst>
                <a:gd name="T0" fmla="*/ 118 w 118"/>
                <a:gd name="T1" fmla="*/ 5 h 43"/>
                <a:gd name="T2" fmla="*/ 107 w 118"/>
                <a:gd name="T3" fmla="*/ 9 h 43"/>
                <a:gd name="T4" fmla="*/ 97 w 118"/>
                <a:gd name="T5" fmla="*/ 9 h 43"/>
                <a:gd name="T6" fmla="*/ 57 w 118"/>
                <a:gd name="T7" fmla="*/ 23 h 43"/>
                <a:gd name="T8" fmla="*/ 31 w 118"/>
                <a:gd name="T9" fmla="*/ 32 h 43"/>
                <a:gd name="T10" fmla="*/ 21 w 118"/>
                <a:gd name="T11" fmla="*/ 39 h 43"/>
                <a:gd name="T12" fmla="*/ 3 w 118"/>
                <a:gd name="T13" fmla="*/ 43 h 43"/>
                <a:gd name="T14" fmla="*/ 2 w 118"/>
                <a:gd name="T15" fmla="*/ 41 h 43"/>
                <a:gd name="T16" fmla="*/ 0 w 118"/>
                <a:gd name="T17" fmla="*/ 41 h 43"/>
                <a:gd name="T18" fmla="*/ 2 w 118"/>
                <a:gd name="T19" fmla="*/ 39 h 43"/>
                <a:gd name="T20" fmla="*/ 25 w 118"/>
                <a:gd name="T21" fmla="*/ 27 h 43"/>
                <a:gd name="T22" fmla="*/ 26 w 118"/>
                <a:gd name="T23" fmla="*/ 28 h 43"/>
                <a:gd name="T24" fmla="*/ 50 w 118"/>
                <a:gd name="T25" fmla="*/ 17 h 43"/>
                <a:gd name="T26" fmla="*/ 56 w 118"/>
                <a:gd name="T27" fmla="*/ 17 h 43"/>
                <a:gd name="T28" fmla="*/ 71 w 118"/>
                <a:gd name="T29" fmla="*/ 11 h 43"/>
                <a:gd name="T30" fmla="*/ 77 w 118"/>
                <a:gd name="T31" fmla="*/ 11 h 43"/>
                <a:gd name="T32" fmla="*/ 108 w 118"/>
                <a:gd name="T33" fmla="*/ 0 h 43"/>
                <a:gd name="T34" fmla="*/ 118 w 118"/>
                <a:gd name="T35" fmla="*/ 0 h 43"/>
                <a:gd name="T36" fmla="*/ 118 w 118"/>
                <a:gd name="T37" fmla="*/ 5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18" h="43">
                  <a:moveTo>
                    <a:pt x="118" y="5"/>
                  </a:moveTo>
                  <a:lnTo>
                    <a:pt x="107" y="9"/>
                  </a:lnTo>
                  <a:lnTo>
                    <a:pt x="97" y="9"/>
                  </a:lnTo>
                  <a:lnTo>
                    <a:pt x="57" y="23"/>
                  </a:lnTo>
                  <a:lnTo>
                    <a:pt x="31" y="32"/>
                  </a:lnTo>
                  <a:lnTo>
                    <a:pt x="21" y="39"/>
                  </a:lnTo>
                  <a:lnTo>
                    <a:pt x="3" y="43"/>
                  </a:lnTo>
                  <a:lnTo>
                    <a:pt x="2" y="41"/>
                  </a:lnTo>
                  <a:lnTo>
                    <a:pt x="0" y="41"/>
                  </a:lnTo>
                  <a:lnTo>
                    <a:pt x="2" y="39"/>
                  </a:lnTo>
                  <a:lnTo>
                    <a:pt x="25" y="27"/>
                  </a:lnTo>
                  <a:lnTo>
                    <a:pt x="26" y="28"/>
                  </a:lnTo>
                  <a:lnTo>
                    <a:pt x="50" y="17"/>
                  </a:lnTo>
                  <a:lnTo>
                    <a:pt x="56" y="17"/>
                  </a:lnTo>
                  <a:lnTo>
                    <a:pt x="71" y="11"/>
                  </a:lnTo>
                  <a:lnTo>
                    <a:pt x="77" y="11"/>
                  </a:lnTo>
                  <a:lnTo>
                    <a:pt x="108" y="0"/>
                  </a:lnTo>
                  <a:lnTo>
                    <a:pt x="118" y="0"/>
                  </a:lnTo>
                  <a:lnTo>
                    <a:pt x="118" y="5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47" name="Freeform 343"/>
            <p:cNvSpPr>
              <a:spLocks/>
            </p:cNvSpPr>
            <p:nvPr/>
          </p:nvSpPr>
          <p:spPr bwMode="auto">
            <a:xfrm>
              <a:off x="1989" y="1255"/>
              <a:ext cx="288" cy="541"/>
            </a:xfrm>
            <a:custGeom>
              <a:avLst/>
              <a:gdLst>
                <a:gd name="T0" fmla="*/ 165 w 288"/>
                <a:gd name="T1" fmla="*/ 19 h 541"/>
                <a:gd name="T2" fmla="*/ 192 w 288"/>
                <a:gd name="T3" fmla="*/ 32 h 541"/>
                <a:gd name="T4" fmla="*/ 204 w 288"/>
                <a:gd name="T5" fmla="*/ 42 h 541"/>
                <a:gd name="T6" fmla="*/ 223 w 288"/>
                <a:gd name="T7" fmla="*/ 62 h 541"/>
                <a:gd name="T8" fmla="*/ 240 w 288"/>
                <a:gd name="T9" fmla="*/ 84 h 541"/>
                <a:gd name="T10" fmla="*/ 256 w 288"/>
                <a:gd name="T11" fmla="*/ 115 h 541"/>
                <a:gd name="T12" fmla="*/ 263 w 288"/>
                <a:gd name="T13" fmla="*/ 133 h 541"/>
                <a:gd name="T14" fmla="*/ 267 w 288"/>
                <a:gd name="T15" fmla="*/ 138 h 541"/>
                <a:gd name="T16" fmla="*/ 270 w 288"/>
                <a:gd name="T17" fmla="*/ 160 h 541"/>
                <a:gd name="T18" fmla="*/ 282 w 288"/>
                <a:gd name="T19" fmla="*/ 196 h 541"/>
                <a:gd name="T20" fmla="*/ 288 w 288"/>
                <a:gd name="T21" fmla="*/ 248 h 541"/>
                <a:gd name="T22" fmla="*/ 288 w 288"/>
                <a:gd name="T23" fmla="*/ 296 h 541"/>
                <a:gd name="T24" fmla="*/ 284 w 288"/>
                <a:gd name="T25" fmla="*/ 315 h 541"/>
                <a:gd name="T26" fmla="*/ 284 w 288"/>
                <a:gd name="T27" fmla="*/ 335 h 541"/>
                <a:gd name="T28" fmla="*/ 282 w 288"/>
                <a:gd name="T29" fmla="*/ 346 h 541"/>
                <a:gd name="T30" fmla="*/ 259 w 288"/>
                <a:gd name="T31" fmla="*/ 391 h 541"/>
                <a:gd name="T32" fmla="*/ 222 w 288"/>
                <a:gd name="T33" fmla="*/ 439 h 541"/>
                <a:gd name="T34" fmla="*/ 165 w 288"/>
                <a:gd name="T35" fmla="*/ 483 h 541"/>
                <a:gd name="T36" fmla="*/ 76 w 288"/>
                <a:gd name="T37" fmla="*/ 537 h 541"/>
                <a:gd name="T38" fmla="*/ 69 w 288"/>
                <a:gd name="T39" fmla="*/ 541 h 541"/>
                <a:gd name="T40" fmla="*/ 52 w 288"/>
                <a:gd name="T41" fmla="*/ 538 h 541"/>
                <a:gd name="T42" fmla="*/ 33 w 288"/>
                <a:gd name="T43" fmla="*/ 512 h 541"/>
                <a:gd name="T44" fmla="*/ 25 w 288"/>
                <a:gd name="T45" fmla="*/ 492 h 541"/>
                <a:gd name="T46" fmla="*/ 15 w 288"/>
                <a:gd name="T47" fmla="*/ 424 h 541"/>
                <a:gd name="T48" fmla="*/ 12 w 288"/>
                <a:gd name="T49" fmla="*/ 343 h 541"/>
                <a:gd name="T50" fmla="*/ 16 w 288"/>
                <a:gd name="T51" fmla="*/ 314 h 541"/>
                <a:gd name="T52" fmla="*/ 15 w 288"/>
                <a:gd name="T53" fmla="*/ 241 h 541"/>
                <a:gd name="T54" fmla="*/ 10 w 288"/>
                <a:gd name="T55" fmla="*/ 200 h 541"/>
                <a:gd name="T56" fmla="*/ 4 w 288"/>
                <a:gd name="T57" fmla="*/ 168 h 541"/>
                <a:gd name="T58" fmla="*/ 4 w 288"/>
                <a:gd name="T59" fmla="*/ 142 h 541"/>
                <a:gd name="T60" fmla="*/ 1 w 288"/>
                <a:gd name="T61" fmla="*/ 119 h 541"/>
                <a:gd name="T62" fmla="*/ 0 w 288"/>
                <a:gd name="T63" fmla="*/ 89 h 541"/>
                <a:gd name="T64" fmla="*/ 0 w 288"/>
                <a:gd name="T65" fmla="*/ 65 h 541"/>
                <a:gd name="T66" fmla="*/ 4 w 288"/>
                <a:gd name="T67" fmla="*/ 51 h 541"/>
                <a:gd name="T68" fmla="*/ 4 w 288"/>
                <a:gd name="T69" fmla="*/ 42 h 541"/>
                <a:gd name="T70" fmla="*/ 14 w 288"/>
                <a:gd name="T71" fmla="*/ 22 h 541"/>
                <a:gd name="T72" fmla="*/ 27 w 288"/>
                <a:gd name="T73" fmla="*/ 12 h 541"/>
                <a:gd name="T74" fmla="*/ 43 w 288"/>
                <a:gd name="T75" fmla="*/ 8 h 541"/>
                <a:gd name="T76" fmla="*/ 47 w 288"/>
                <a:gd name="T77" fmla="*/ 3 h 541"/>
                <a:gd name="T78" fmla="*/ 59 w 288"/>
                <a:gd name="T79" fmla="*/ 3 h 541"/>
                <a:gd name="T80" fmla="*/ 68 w 288"/>
                <a:gd name="T81" fmla="*/ 1 h 541"/>
                <a:gd name="T82" fmla="*/ 92 w 288"/>
                <a:gd name="T83" fmla="*/ 0 h 541"/>
                <a:gd name="T84" fmla="*/ 114 w 288"/>
                <a:gd name="T85" fmla="*/ 3 h 541"/>
                <a:gd name="T86" fmla="*/ 165 w 288"/>
                <a:gd name="T87" fmla="*/ 19 h 5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88" h="541">
                  <a:moveTo>
                    <a:pt x="165" y="19"/>
                  </a:moveTo>
                  <a:lnTo>
                    <a:pt x="192" y="32"/>
                  </a:lnTo>
                  <a:lnTo>
                    <a:pt x="204" y="42"/>
                  </a:lnTo>
                  <a:lnTo>
                    <a:pt x="223" y="62"/>
                  </a:lnTo>
                  <a:lnTo>
                    <a:pt x="240" y="84"/>
                  </a:lnTo>
                  <a:lnTo>
                    <a:pt x="256" y="115"/>
                  </a:lnTo>
                  <a:lnTo>
                    <a:pt x="263" y="133"/>
                  </a:lnTo>
                  <a:lnTo>
                    <a:pt x="267" y="138"/>
                  </a:lnTo>
                  <a:lnTo>
                    <a:pt x="270" y="160"/>
                  </a:lnTo>
                  <a:lnTo>
                    <a:pt x="282" y="196"/>
                  </a:lnTo>
                  <a:lnTo>
                    <a:pt x="288" y="248"/>
                  </a:lnTo>
                  <a:lnTo>
                    <a:pt x="288" y="296"/>
                  </a:lnTo>
                  <a:lnTo>
                    <a:pt x="284" y="315"/>
                  </a:lnTo>
                  <a:lnTo>
                    <a:pt x="284" y="335"/>
                  </a:lnTo>
                  <a:lnTo>
                    <a:pt x="282" y="346"/>
                  </a:lnTo>
                  <a:lnTo>
                    <a:pt x="259" y="391"/>
                  </a:lnTo>
                  <a:lnTo>
                    <a:pt x="222" y="439"/>
                  </a:lnTo>
                  <a:lnTo>
                    <a:pt x="165" y="483"/>
                  </a:lnTo>
                  <a:lnTo>
                    <a:pt x="76" y="537"/>
                  </a:lnTo>
                  <a:lnTo>
                    <a:pt x="69" y="541"/>
                  </a:lnTo>
                  <a:lnTo>
                    <a:pt x="52" y="538"/>
                  </a:lnTo>
                  <a:lnTo>
                    <a:pt x="33" y="512"/>
                  </a:lnTo>
                  <a:lnTo>
                    <a:pt x="25" y="492"/>
                  </a:lnTo>
                  <a:lnTo>
                    <a:pt x="15" y="424"/>
                  </a:lnTo>
                  <a:lnTo>
                    <a:pt x="12" y="343"/>
                  </a:lnTo>
                  <a:lnTo>
                    <a:pt x="16" y="314"/>
                  </a:lnTo>
                  <a:lnTo>
                    <a:pt x="15" y="241"/>
                  </a:lnTo>
                  <a:lnTo>
                    <a:pt x="10" y="200"/>
                  </a:lnTo>
                  <a:lnTo>
                    <a:pt x="4" y="168"/>
                  </a:lnTo>
                  <a:lnTo>
                    <a:pt x="4" y="142"/>
                  </a:lnTo>
                  <a:lnTo>
                    <a:pt x="1" y="119"/>
                  </a:lnTo>
                  <a:lnTo>
                    <a:pt x="0" y="89"/>
                  </a:lnTo>
                  <a:lnTo>
                    <a:pt x="0" y="65"/>
                  </a:lnTo>
                  <a:lnTo>
                    <a:pt x="4" y="51"/>
                  </a:lnTo>
                  <a:lnTo>
                    <a:pt x="4" y="42"/>
                  </a:lnTo>
                  <a:lnTo>
                    <a:pt x="14" y="22"/>
                  </a:lnTo>
                  <a:lnTo>
                    <a:pt x="27" y="12"/>
                  </a:lnTo>
                  <a:lnTo>
                    <a:pt x="43" y="8"/>
                  </a:lnTo>
                  <a:lnTo>
                    <a:pt x="47" y="3"/>
                  </a:lnTo>
                  <a:lnTo>
                    <a:pt x="59" y="3"/>
                  </a:lnTo>
                  <a:lnTo>
                    <a:pt x="68" y="1"/>
                  </a:lnTo>
                  <a:lnTo>
                    <a:pt x="92" y="0"/>
                  </a:lnTo>
                  <a:lnTo>
                    <a:pt x="114" y="3"/>
                  </a:lnTo>
                  <a:lnTo>
                    <a:pt x="165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48" name="Freeform 344"/>
            <p:cNvSpPr>
              <a:spLocks/>
            </p:cNvSpPr>
            <p:nvPr/>
          </p:nvSpPr>
          <p:spPr bwMode="auto">
            <a:xfrm>
              <a:off x="1698" y="1258"/>
              <a:ext cx="277" cy="543"/>
            </a:xfrm>
            <a:custGeom>
              <a:avLst/>
              <a:gdLst>
                <a:gd name="T0" fmla="*/ 206 w 277"/>
                <a:gd name="T1" fmla="*/ 7 h 543"/>
                <a:gd name="T2" fmla="*/ 229 w 277"/>
                <a:gd name="T3" fmla="*/ 31 h 543"/>
                <a:gd name="T4" fmla="*/ 237 w 277"/>
                <a:gd name="T5" fmla="*/ 53 h 543"/>
                <a:gd name="T6" fmla="*/ 256 w 277"/>
                <a:gd name="T7" fmla="*/ 116 h 543"/>
                <a:gd name="T8" fmla="*/ 261 w 277"/>
                <a:gd name="T9" fmla="*/ 149 h 543"/>
                <a:gd name="T10" fmla="*/ 267 w 277"/>
                <a:gd name="T11" fmla="*/ 177 h 543"/>
                <a:gd name="T12" fmla="*/ 271 w 277"/>
                <a:gd name="T13" fmla="*/ 227 h 543"/>
                <a:gd name="T14" fmla="*/ 263 w 277"/>
                <a:gd name="T15" fmla="*/ 272 h 543"/>
                <a:gd name="T16" fmla="*/ 259 w 277"/>
                <a:gd name="T17" fmla="*/ 307 h 543"/>
                <a:gd name="T18" fmla="*/ 273 w 277"/>
                <a:gd name="T19" fmla="*/ 375 h 543"/>
                <a:gd name="T20" fmla="*/ 277 w 277"/>
                <a:gd name="T21" fmla="*/ 408 h 543"/>
                <a:gd name="T22" fmla="*/ 270 w 277"/>
                <a:gd name="T23" fmla="*/ 451 h 543"/>
                <a:gd name="T24" fmla="*/ 259 w 277"/>
                <a:gd name="T25" fmla="*/ 488 h 543"/>
                <a:gd name="T26" fmla="*/ 248 w 277"/>
                <a:gd name="T27" fmla="*/ 512 h 543"/>
                <a:gd name="T28" fmla="*/ 231 w 277"/>
                <a:gd name="T29" fmla="*/ 527 h 543"/>
                <a:gd name="T30" fmla="*/ 210 w 277"/>
                <a:gd name="T31" fmla="*/ 538 h 543"/>
                <a:gd name="T32" fmla="*/ 182 w 277"/>
                <a:gd name="T33" fmla="*/ 543 h 543"/>
                <a:gd name="T34" fmla="*/ 148 w 277"/>
                <a:gd name="T35" fmla="*/ 529 h 543"/>
                <a:gd name="T36" fmla="*/ 112 w 277"/>
                <a:gd name="T37" fmla="*/ 500 h 543"/>
                <a:gd name="T38" fmla="*/ 99 w 277"/>
                <a:gd name="T39" fmla="*/ 495 h 543"/>
                <a:gd name="T40" fmla="*/ 57 w 277"/>
                <a:gd name="T41" fmla="*/ 459 h 543"/>
                <a:gd name="T42" fmla="*/ 26 w 277"/>
                <a:gd name="T43" fmla="*/ 417 h 543"/>
                <a:gd name="T44" fmla="*/ 5 w 277"/>
                <a:gd name="T45" fmla="*/ 370 h 543"/>
                <a:gd name="T46" fmla="*/ 2 w 277"/>
                <a:gd name="T47" fmla="*/ 318 h 543"/>
                <a:gd name="T48" fmla="*/ 0 w 277"/>
                <a:gd name="T49" fmla="*/ 252 h 543"/>
                <a:gd name="T50" fmla="*/ 1 w 277"/>
                <a:gd name="T51" fmla="*/ 212 h 543"/>
                <a:gd name="T52" fmla="*/ 5 w 277"/>
                <a:gd name="T53" fmla="*/ 198 h 543"/>
                <a:gd name="T54" fmla="*/ 10 w 277"/>
                <a:gd name="T55" fmla="*/ 190 h 543"/>
                <a:gd name="T56" fmla="*/ 13 w 277"/>
                <a:gd name="T57" fmla="*/ 169 h 543"/>
                <a:gd name="T58" fmla="*/ 20 w 277"/>
                <a:gd name="T59" fmla="*/ 145 h 543"/>
                <a:gd name="T60" fmla="*/ 30 w 277"/>
                <a:gd name="T61" fmla="*/ 121 h 543"/>
                <a:gd name="T62" fmla="*/ 51 w 277"/>
                <a:gd name="T63" fmla="*/ 90 h 543"/>
                <a:gd name="T64" fmla="*/ 88 w 277"/>
                <a:gd name="T65" fmla="*/ 59 h 543"/>
                <a:gd name="T66" fmla="*/ 121 w 277"/>
                <a:gd name="T67" fmla="*/ 36 h 543"/>
                <a:gd name="T68" fmla="*/ 147 w 277"/>
                <a:gd name="T69" fmla="*/ 19 h 543"/>
                <a:gd name="T70" fmla="*/ 173 w 277"/>
                <a:gd name="T71" fmla="*/ 4 h 543"/>
                <a:gd name="T72" fmla="*/ 185 w 277"/>
                <a:gd name="T73" fmla="*/ 0 h 543"/>
                <a:gd name="T74" fmla="*/ 193 w 277"/>
                <a:gd name="T75" fmla="*/ 4 h 543"/>
                <a:gd name="T76" fmla="*/ 206 w 277"/>
                <a:gd name="T77" fmla="*/ 7 h 5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277" h="543">
                  <a:moveTo>
                    <a:pt x="206" y="7"/>
                  </a:moveTo>
                  <a:lnTo>
                    <a:pt x="229" y="31"/>
                  </a:lnTo>
                  <a:lnTo>
                    <a:pt x="237" y="53"/>
                  </a:lnTo>
                  <a:lnTo>
                    <a:pt x="256" y="116"/>
                  </a:lnTo>
                  <a:lnTo>
                    <a:pt x="261" y="149"/>
                  </a:lnTo>
                  <a:lnTo>
                    <a:pt x="267" y="177"/>
                  </a:lnTo>
                  <a:lnTo>
                    <a:pt x="271" y="227"/>
                  </a:lnTo>
                  <a:lnTo>
                    <a:pt x="263" y="272"/>
                  </a:lnTo>
                  <a:lnTo>
                    <a:pt x="259" y="307"/>
                  </a:lnTo>
                  <a:lnTo>
                    <a:pt x="273" y="375"/>
                  </a:lnTo>
                  <a:lnTo>
                    <a:pt x="277" y="408"/>
                  </a:lnTo>
                  <a:lnTo>
                    <a:pt x="270" y="451"/>
                  </a:lnTo>
                  <a:lnTo>
                    <a:pt x="259" y="488"/>
                  </a:lnTo>
                  <a:lnTo>
                    <a:pt x="248" y="512"/>
                  </a:lnTo>
                  <a:lnTo>
                    <a:pt x="231" y="527"/>
                  </a:lnTo>
                  <a:lnTo>
                    <a:pt x="210" y="538"/>
                  </a:lnTo>
                  <a:lnTo>
                    <a:pt x="182" y="543"/>
                  </a:lnTo>
                  <a:lnTo>
                    <a:pt x="148" y="529"/>
                  </a:lnTo>
                  <a:lnTo>
                    <a:pt x="112" y="500"/>
                  </a:lnTo>
                  <a:lnTo>
                    <a:pt x="99" y="495"/>
                  </a:lnTo>
                  <a:lnTo>
                    <a:pt x="57" y="459"/>
                  </a:lnTo>
                  <a:lnTo>
                    <a:pt x="26" y="417"/>
                  </a:lnTo>
                  <a:lnTo>
                    <a:pt x="5" y="370"/>
                  </a:lnTo>
                  <a:lnTo>
                    <a:pt x="2" y="318"/>
                  </a:lnTo>
                  <a:lnTo>
                    <a:pt x="0" y="252"/>
                  </a:lnTo>
                  <a:lnTo>
                    <a:pt x="1" y="212"/>
                  </a:lnTo>
                  <a:lnTo>
                    <a:pt x="5" y="198"/>
                  </a:lnTo>
                  <a:lnTo>
                    <a:pt x="10" y="190"/>
                  </a:lnTo>
                  <a:lnTo>
                    <a:pt x="13" y="169"/>
                  </a:lnTo>
                  <a:lnTo>
                    <a:pt x="20" y="145"/>
                  </a:lnTo>
                  <a:lnTo>
                    <a:pt x="30" y="121"/>
                  </a:lnTo>
                  <a:lnTo>
                    <a:pt x="51" y="90"/>
                  </a:lnTo>
                  <a:lnTo>
                    <a:pt x="88" y="59"/>
                  </a:lnTo>
                  <a:lnTo>
                    <a:pt x="121" y="36"/>
                  </a:lnTo>
                  <a:lnTo>
                    <a:pt x="147" y="19"/>
                  </a:lnTo>
                  <a:lnTo>
                    <a:pt x="173" y="4"/>
                  </a:lnTo>
                  <a:lnTo>
                    <a:pt x="185" y="0"/>
                  </a:lnTo>
                  <a:lnTo>
                    <a:pt x="193" y="4"/>
                  </a:lnTo>
                  <a:lnTo>
                    <a:pt x="206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49" name="Freeform 345"/>
            <p:cNvSpPr>
              <a:spLocks/>
            </p:cNvSpPr>
            <p:nvPr/>
          </p:nvSpPr>
          <p:spPr bwMode="auto">
            <a:xfrm>
              <a:off x="1999" y="1268"/>
              <a:ext cx="267" cy="511"/>
            </a:xfrm>
            <a:custGeom>
              <a:avLst/>
              <a:gdLst>
                <a:gd name="T0" fmla="*/ 136 w 267"/>
                <a:gd name="T1" fmla="*/ 12 h 511"/>
                <a:gd name="T2" fmla="*/ 170 w 267"/>
                <a:gd name="T3" fmla="*/ 27 h 511"/>
                <a:gd name="T4" fmla="*/ 204 w 267"/>
                <a:gd name="T5" fmla="*/ 57 h 511"/>
                <a:gd name="T6" fmla="*/ 225 w 267"/>
                <a:gd name="T7" fmla="*/ 85 h 511"/>
                <a:gd name="T8" fmla="*/ 230 w 267"/>
                <a:gd name="T9" fmla="*/ 101 h 511"/>
                <a:gd name="T10" fmla="*/ 238 w 267"/>
                <a:gd name="T11" fmla="*/ 115 h 511"/>
                <a:gd name="T12" fmla="*/ 240 w 267"/>
                <a:gd name="T13" fmla="*/ 123 h 511"/>
                <a:gd name="T14" fmla="*/ 250 w 267"/>
                <a:gd name="T15" fmla="*/ 142 h 511"/>
                <a:gd name="T16" fmla="*/ 254 w 267"/>
                <a:gd name="T17" fmla="*/ 167 h 511"/>
                <a:gd name="T18" fmla="*/ 259 w 267"/>
                <a:gd name="T19" fmla="*/ 179 h 511"/>
                <a:gd name="T20" fmla="*/ 264 w 267"/>
                <a:gd name="T21" fmla="*/ 207 h 511"/>
                <a:gd name="T22" fmla="*/ 264 w 267"/>
                <a:gd name="T23" fmla="*/ 225 h 511"/>
                <a:gd name="T24" fmla="*/ 267 w 267"/>
                <a:gd name="T25" fmla="*/ 266 h 511"/>
                <a:gd name="T26" fmla="*/ 263 w 267"/>
                <a:gd name="T27" fmla="*/ 287 h 511"/>
                <a:gd name="T28" fmla="*/ 260 w 267"/>
                <a:gd name="T29" fmla="*/ 324 h 511"/>
                <a:gd name="T30" fmla="*/ 250 w 267"/>
                <a:gd name="T31" fmla="*/ 350 h 511"/>
                <a:gd name="T32" fmla="*/ 240 w 267"/>
                <a:gd name="T33" fmla="*/ 370 h 511"/>
                <a:gd name="T34" fmla="*/ 221 w 267"/>
                <a:gd name="T35" fmla="*/ 394 h 511"/>
                <a:gd name="T36" fmla="*/ 206 w 267"/>
                <a:gd name="T37" fmla="*/ 415 h 511"/>
                <a:gd name="T38" fmla="*/ 189 w 267"/>
                <a:gd name="T39" fmla="*/ 429 h 511"/>
                <a:gd name="T40" fmla="*/ 177 w 267"/>
                <a:gd name="T41" fmla="*/ 435 h 511"/>
                <a:gd name="T42" fmla="*/ 160 w 267"/>
                <a:gd name="T43" fmla="*/ 451 h 511"/>
                <a:gd name="T44" fmla="*/ 126 w 267"/>
                <a:gd name="T45" fmla="*/ 469 h 511"/>
                <a:gd name="T46" fmla="*/ 109 w 267"/>
                <a:gd name="T47" fmla="*/ 483 h 511"/>
                <a:gd name="T48" fmla="*/ 83 w 267"/>
                <a:gd name="T49" fmla="*/ 496 h 511"/>
                <a:gd name="T50" fmla="*/ 64 w 267"/>
                <a:gd name="T51" fmla="*/ 510 h 511"/>
                <a:gd name="T52" fmla="*/ 54 w 267"/>
                <a:gd name="T53" fmla="*/ 511 h 511"/>
                <a:gd name="T54" fmla="*/ 36 w 267"/>
                <a:gd name="T55" fmla="*/ 490 h 511"/>
                <a:gd name="T56" fmla="*/ 24 w 267"/>
                <a:gd name="T57" fmla="*/ 460 h 511"/>
                <a:gd name="T58" fmla="*/ 18 w 267"/>
                <a:gd name="T59" fmla="*/ 407 h 511"/>
                <a:gd name="T60" fmla="*/ 17 w 267"/>
                <a:gd name="T61" fmla="*/ 318 h 511"/>
                <a:gd name="T62" fmla="*/ 19 w 267"/>
                <a:gd name="T63" fmla="*/ 285 h 511"/>
                <a:gd name="T64" fmla="*/ 18 w 267"/>
                <a:gd name="T65" fmla="*/ 230 h 511"/>
                <a:gd name="T66" fmla="*/ 14 w 267"/>
                <a:gd name="T67" fmla="*/ 194 h 511"/>
                <a:gd name="T68" fmla="*/ 6 w 267"/>
                <a:gd name="T69" fmla="*/ 167 h 511"/>
                <a:gd name="T70" fmla="*/ 4 w 267"/>
                <a:gd name="T71" fmla="*/ 101 h 511"/>
                <a:gd name="T72" fmla="*/ 0 w 267"/>
                <a:gd name="T73" fmla="*/ 66 h 511"/>
                <a:gd name="T74" fmla="*/ 6 w 267"/>
                <a:gd name="T75" fmla="*/ 30 h 511"/>
                <a:gd name="T76" fmla="*/ 22 w 267"/>
                <a:gd name="T77" fmla="*/ 12 h 511"/>
                <a:gd name="T78" fmla="*/ 38 w 267"/>
                <a:gd name="T79" fmla="*/ 3 h 511"/>
                <a:gd name="T80" fmla="*/ 63 w 267"/>
                <a:gd name="T81" fmla="*/ 0 h 511"/>
                <a:gd name="T82" fmla="*/ 100 w 267"/>
                <a:gd name="T83" fmla="*/ 3 h 511"/>
                <a:gd name="T84" fmla="*/ 136 w 267"/>
                <a:gd name="T85" fmla="*/ 12 h 5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67" h="511">
                  <a:moveTo>
                    <a:pt x="136" y="12"/>
                  </a:moveTo>
                  <a:lnTo>
                    <a:pt x="170" y="27"/>
                  </a:lnTo>
                  <a:lnTo>
                    <a:pt x="204" y="57"/>
                  </a:lnTo>
                  <a:lnTo>
                    <a:pt x="225" y="85"/>
                  </a:lnTo>
                  <a:lnTo>
                    <a:pt x="230" y="101"/>
                  </a:lnTo>
                  <a:lnTo>
                    <a:pt x="238" y="115"/>
                  </a:lnTo>
                  <a:lnTo>
                    <a:pt x="240" y="123"/>
                  </a:lnTo>
                  <a:lnTo>
                    <a:pt x="250" y="142"/>
                  </a:lnTo>
                  <a:lnTo>
                    <a:pt x="254" y="167"/>
                  </a:lnTo>
                  <a:lnTo>
                    <a:pt x="259" y="179"/>
                  </a:lnTo>
                  <a:lnTo>
                    <a:pt x="264" y="207"/>
                  </a:lnTo>
                  <a:lnTo>
                    <a:pt x="264" y="225"/>
                  </a:lnTo>
                  <a:lnTo>
                    <a:pt x="267" y="266"/>
                  </a:lnTo>
                  <a:lnTo>
                    <a:pt x="263" y="287"/>
                  </a:lnTo>
                  <a:lnTo>
                    <a:pt x="260" y="324"/>
                  </a:lnTo>
                  <a:lnTo>
                    <a:pt x="250" y="350"/>
                  </a:lnTo>
                  <a:lnTo>
                    <a:pt x="240" y="370"/>
                  </a:lnTo>
                  <a:lnTo>
                    <a:pt x="221" y="394"/>
                  </a:lnTo>
                  <a:lnTo>
                    <a:pt x="206" y="415"/>
                  </a:lnTo>
                  <a:lnTo>
                    <a:pt x="189" y="429"/>
                  </a:lnTo>
                  <a:lnTo>
                    <a:pt x="177" y="435"/>
                  </a:lnTo>
                  <a:lnTo>
                    <a:pt x="160" y="451"/>
                  </a:lnTo>
                  <a:lnTo>
                    <a:pt x="126" y="469"/>
                  </a:lnTo>
                  <a:lnTo>
                    <a:pt x="109" y="483"/>
                  </a:lnTo>
                  <a:lnTo>
                    <a:pt x="83" y="496"/>
                  </a:lnTo>
                  <a:lnTo>
                    <a:pt x="64" y="510"/>
                  </a:lnTo>
                  <a:lnTo>
                    <a:pt x="54" y="511"/>
                  </a:lnTo>
                  <a:lnTo>
                    <a:pt x="36" y="490"/>
                  </a:lnTo>
                  <a:lnTo>
                    <a:pt x="24" y="460"/>
                  </a:lnTo>
                  <a:lnTo>
                    <a:pt x="18" y="407"/>
                  </a:lnTo>
                  <a:lnTo>
                    <a:pt x="17" y="318"/>
                  </a:lnTo>
                  <a:lnTo>
                    <a:pt x="19" y="285"/>
                  </a:lnTo>
                  <a:lnTo>
                    <a:pt x="18" y="230"/>
                  </a:lnTo>
                  <a:lnTo>
                    <a:pt x="14" y="194"/>
                  </a:lnTo>
                  <a:lnTo>
                    <a:pt x="6" y="167"/>
                  </a:lnTo>
                  <a:lnTo>
                    <a:pt x="4" y="101"/>
                  </a:lnTo>
                  <a:lnTo>
                    <a:pt x="0" y="66"/>
                  </a:lnTo>
                  <a:lnTo>
                    <a:pt x="6" y="30"/>
                  </a:lnTo>
                  <a:lnTo>
                    <a:pt x="22" y="12"/>
                  </a:lnTo>
                  <a:lnTo>
                    <a:pt x="38" y="3"/>
                  </a:lnTo>
                  <a:lnTo>
                    <a:pt x="63" y="0"/>
                  </a:lnTo>
                  <a:lnTo>
                    <a:pt x="100" y="3"/>
                  </a:lnTo>
                  <a:lnTo>
                    <a:pt x="136" y="12"/>
                  </a:lnTo>
                  <a:close/>
                </a:path>
              </a:pathLst>
            </a:custGeom>
            <a:solidFill>
              <a:srgbClr val="6638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0" name="Freeform 346"/>
            <p:cNvSpPr>
              <a:spLocks/>
            </p:cNvSpPr>
            <p:nvPr/>
          </p:nvSpPr>
          <p:spPr bwMode="auto">
            <a:xfrm>
              <a:off x="2018" y="1514"/>
              <a:ext cx="248" cy="78"/>
            </a:xfrm>
            <a:custGeom>
              <a:avLst/>
              <a:gdLst>
                <a:gd name="T0" fmla="*/ 0 w 248"/>
                <a:gd name="T1" fmla="*/ 41 h 78"/>
                <a:gd name="T2" fmla="*/ 7 w 248"/>
                <a:gd name="T3" fmla="*/ 46 h 78"/>
                <a:gd name="T4" fmla="*/ 23 w 248"/>
                <a:gd name="T5" fmla="*/ 56 h 78"/>
                <a:gd name="T6" fmla="*/ 39 w 248"/>
                <a:gd name="T7" fmla="*/ 63 h 78"/>
                <a:gd name="T8" fmla="*/ 57 w 248"/>
                <a:gd name="T9" fmla="*/ 70 h 78"/>
                <a:gd name="T10" fmla="*/ 75 w 248"/>
                <a:gd name="T11" fmla="*/ 75 h 78"/>
                <a:gd name="T12" fmla="*/ 95 w 248"/>
                <a:gd name="T13" fmla="*/ 77 h 78"/>
                <a:gd name="T14" fmla="*/ 114 w 248"/>
                <a:gd name="T15" fmla="*/ 78 h 78"/>
                <a:gd name="T16" fmla="*/ 134 w 248"/>
                <a:gd name="T17" fmla="*/ 77 h 78"/>
                <a:gd name="T18" fmla="*/ 152 w 248"/>
                <a:gd name="T19" fmla="*/ 75 h 78"/>
                <a:gd name="T20" fmla="*/ 171 w 248"/>
                <a:gd name="T21" fmla="*/ 70 h 78"/>
                <a:gd name="T22" fmla="*/ 188 w 248"/>
                <a:gd name="T23" fmla="*/ 63 h 78"/>
                <a:gd name="T24" fmla="*/ 205 w 248"/>
                <a:gd name="T25" fmla="*/ 56 h 78"/>
                <a:gd name="T26" fmla="*/ 221 w 248"/>
                <a:gd name="T27" fmla="*/ 46 h 78"/>
                <a:gd name="T28" fmla="*/ 236 w 248"/>
                <a:gd name="T29" fmla="*/ 35 h 78"/>
                <a:gd name="T30" fmla="*/ 247 w 248"/>
                <a:gd name="T31" fmla="*/ 25 h 78"/>
                <a:gd name="T32" fmla="*/ 248 w 248"/>
                <a:gd name="T33" fmla="*/ 20 h 78"/>
                <a:gd name="T34" fmla="*/ 247 w 248"/>
                <a:gd name="T35" fmla="*/ 0 h 78"/>
                <a:gd name="T36" fmla="*/ 237 w 248"/>
                <a:gd name="T37" fmla="*/ 10 h 78"/>
                <a:gd name="T38" fmla="*/ 224 w 248"/>
                <a:gd name="T39" fmla="*/ 22 h 78"/>
                <a:gd name="T40" fmla="*/ 211 w 248"/>
                <a:gd name="T41" fmla="*/ 31 h 78"/>
                <a:gd name="T42" fmla="*/ 197 w 248"/>
                <a:gd name="T43" fmla="*/ 40 h 78"/>
                <a:gd name="T44" fmla="*/ 182 w 248"/>
                <a:gd name="T45" fmla="*/ 47 h 78"/>
                <a:gd name="T46" fmla="*/ 166 w 248"/>
                <a:gd name="T47" fmla="*/ 54 h 78"/>
                <a:gd name="T48" fmla="*/ 149 w 248"/>
                <a:gd name="T49" fmla="*/ 58 h 78"/>
                <a:gd name="T50" fmla="*/ 132 w 248"/>
                <a:gd name="T51" fmla="*/ 60 h 78"/>
                <a:gd name="T52" fmla="*/ 114 w 248"/>
                <a:gd name="T53" fmla="*/ 61 h 78"/>
                <a:gd name="T54" fmla="*/ 97 w 248"/>
                <a:gd name="T55" fmla="*/ 60 h 78"/>
                <a:gd name="T56" fmla="*/ 79 w 248"/>
                <a:gd name="T57" fmla="*/ 58 h 78"/>
                <a:gd name="T58" fmla="*/ 63 w 248"/>
                <a:gd name="T59" fmla="*/ 54 h 78"/>
                <a:gd name="T60" fmla="*/ 47 w 248"/>
                <a:gd name="T61" fmla="*/ 47 h 78"/>
                <a:gd name="T62" fmla="*/ 31 w 248"/>
                <a:gd name="T63" fmla="*/ 40 h 78"/>
                <a:gd name="T64" fmla="*/ 17 w 248"/>
                <a:gd name="T65" fmla="*/ 31 h 78"/>
                <a:gd name="T66" fmla="*/ 3 w 248"/>
                <a:gd name="T67" fmla="*/ 22 h 78"/>
                <a:gd name="T68" fmla="*/ 0 w 248"/>
                <a:gd name="T69" fmla="*/ 18 h 78"/>
                <a:gd name="T70" fmla="*/ 0 w 248"/>
                <a:gd name="T71" fmla="*/ 39 h 78"/>
                <a:gd name="T72" fmla="*/ 0 w 248"/>
                <a:gd name="T73" fmla="*/ 41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48" h="78">
                  <a:moveTo>
                    <a:pt x="0" y="41"/>
                  </a:moveTo>
                  <a:lnTo>
                    <a:pt x="7" y="46"/>
                  </a:lnTo>
                  <a:lnTo>
                    <a:pt x="23" y="56"/>
                  </a:lnTo>
                  <a:lnTo>
                    <a:pt x="39" y="63"/>
                  </a:lnTo>
                  <a:lnTo>
                    <a:pt x="57" y="70"/>
                  </a:lnTo>
                  <a:lnTo>
                    <a:pt x="75" y="75"/>
                  </a:lnTo>
                  <a:lnTo>
                    <a:pt x="95" y="77"/>
                  </a:lnTo>
                  <a:lnTo>
                    <a:pt x="114" y="78"/>
                  </a:lnTo>
                  <a:lnTo>
                    <a:pt x="134" y="77"/>
                  </a:lnTo>
                  <a:lnTo>
                    <a:pt x="152" y="75"/>
                  </a:lnTo>
                  <a:lnTo>
                    <a:pt x="171" y="70"/>
                  </a:lnTo>
                  <a:lnTo>
                    <a:pt x="188" y="63"/>
                  </a:lnTo>
                  <a:lnTo>
                    <a:pt x="205" y="56"/>
                  </a:lnTo>
                  <a:lnTo>
                    <a:pt x="221" y="46"/>
                  </a:lnTo>
                  <a:lnTo>
                    <a:pt x="236" y="35"/>
                  </a:lnTo>
                  <a:lnTo>
                    <a:pt x="247" y="25"/>
                  </a:lnTo>
                  <a:lnTo>
                    <a:pt x="248" y="20"/>
                  </a:lnTo>
                  <a:lnTo>
                    <a:pt x="247" y="0"/>
                  </a:lnTo>
                  <a:lnTo>
                    <a:pt x="237" y="10"/>
                  </a:lnTo>
                  <a:lnTo>
                    <a:pt x="224" y="22"/>
                  </a:lnTo>
                  <a:lnTo>
                    <a:pt x="211" y="31"/>
                  </a:lnTo>
                  <a:lnTo>
                    <a:pt x="197" y="40"/>
                  </a:lnTo>
                  <a:lnTo>
                    <a:pt x="182" y="47"/>
                  </a:lnTo>
                  <a:lnTo>
                    <a:pt x="166" y="54"/>
                  </a:lnTo>
                  <a:lnTo>
                    <a:pt x="149" y="58"/>
                  </a:lnTo>
                  <a:lnTo>
                    <a:pt x="132" y="60"/>
                  </a:lnTo>
                  <a:lnTo>
                    <a:pt x="114" y="61"/>
                  </a:lnTo>
                  <a:lnTo>
                    <a:pt x="97" y="60"/>
                  </a:lnTo>
                  <a:lnTo>
                    <a:pt x="79" y="58"/>
                  </a:lnTo>
                  <a:lnTo>
                    <a:pt x="63" y="54"/>
                  </a:lnTo>
                  <a:lnTo>
                    <a:pt x="47" y="47"/>
                  </a:lnTo>
                  <a:lnTo>
                    <a:pt x="31" y="40"/>
                  </a:lnTo>
                  <a:lnTo>
                    <a:pt x="17" y="31"/>
                  </a:lnTo>
                  <a:lnTo>
                    <a:pt x="3" y="22"/>
                  </a:lnTo>
                  <a:lnTo>
                    <a:pt x="0" y="18"/>
                  </a:lnTo>
                  <a:lnTo>
                    <a:pt x="0" y="39"/>
                  </a:lnTo>
                  <a:lnTo>
                    <a:pt x="0" y="41"/>
                  </a:lnTo>
                  <a:close/>
                </a:path>
              </a:pathLst>
            </a:custGeom>
            <a:solidFill>
              <a:srgbClr val="6F41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1" name="Freeform 347"/>
            <p:cNvSpPr>
              <a:spLocks noEditPoints="1"/>
            </p:cNvSpPr>
            <p:nvPr/>
          </p:nvSpPr>
          <p:spPr bwMode="auto">
            <a:xfrm>
              <a:off x="2003" y="1270"/>
              <a:ext cx="262" cy="305"/>
            </a:xfrm>
            <a:custGeom>
              <a:avLst/>
              <a:gdLst>
                <a:gd name="T0" fmla="*/ 15 w 262"/>
                <a:gd name="T1" fmla="*/ 262 h 305"/>
                <a:gd name="T2" fmla="*/ 18 w 262"/>
                <a:gd name="T3" fmla="*/ 266 h 305"/>
                <a:gd name="T4" fmla="*/ 32 w 262"/>
                <a:gd name="T5" fmla="*/ 275 h 305"/>
                <a:gd name="T6" fmla="*/ 46 w 262"/>
                <a:gd name="T7" fmla="*/ 284 h 305"/>
                <a:gd name="T8" fmla="*/ 62 w 262"/>
                <a:gd name="T9" fmla="*/ 291 h 305"/>
                <a:gd name="T10" fmla="*/ 78 w 262"/>
                <a:gd name="T11" fmla="*/ 298 h 305"/>
                <a:gd name="T12" fmla="*/ 94 w 262"/>
                <a:gd name="T13" fmla="*/ 302 h 305"/>
                <a:gd name="T14" fmla="*/ 112 w 262"/>
                <a:gd name="T15" fmla="*/ 304 h 305"/>
                <a:gd name="T16" fmla="*/ 129 w 262"/>
                <a:gd name="T17" fmla="*/ 305 h 305"/>
                <a:gd name="T18" fmla="*/ 147 w 262"/>
                <a:gd name="T19" fmla="*/ 304 h 305"/>
                <a:gd name="T20" fmla="*/ 164 w 262"/>
                <a:gd name="T21" fmla="*/ 302 h 305"/>
                <a:gd name="T22" fmla="*/ 181 w 262"/>
                <a:gd name="T23" fmla="*/ 298 h 305"/>
                <a:gd name="T24" fmla="*/ 197 w 262"/>
                <a:gd name="T25" fmla="*/ 291 h 305"/>
                <a:gd name="T26" fmla="*/ 212 w 262"/>
                <a:gd name="T27" fmla="*/ 284 h 305"/>
                <a:gd name="T28" fmla="*/ 226 w 262"/>
                <a:gd name="T29" fmla="*/ 275 h 305"/>
                <a:gd name="T30" fmla="*/ 239 w 262"/>
                <a:gd name="T31" fmla="*/ 266 h 305"/>
                <a:gd name="T32" fmla="*/ 252 w 262"/>
                <a:gd name="T33" fmla="*/ 254 h 305"/>
                <a:gd name="T34" fmla="*/ 262 w 262"/>
                <a:gd name="T35" fmla="*/ 244 h 305"/>
                <a:gd name="T36" fmla="*/ 260 w 262"/>
                <a:gd name="T37" fmla="*/ 223 h 305"/>
                <a:gd name="T38" fmla="*/ 260 w 262"/>
                <a:gd name="T39" fmla="*/ 215 h 305"/>
                <a:gd name="T40" fmla="*/ 258 w 262"/>
                <a:gd name="T41" fmla="*/ 219 h 305"/>
                <a:gd name="T42" fmla="*/ 250 w 262"/>
                <a:gd name="T43" fmla="*/ 231 h 305"/>
                <a:gd name="T44" fmla="*/ 239 w 262"/>
                <a:gd name="T45" fmla="*/ 241 h 305"/>
                <a:gd name="T46" fmla="*/ 229 w 262"/>
                <a:gd name="T47" fmla="*/ 252 h 305"/>
                <a:gd name="T48" fmla="*/ 216 w 262"/>
                <a:gd name="T49" fmla="*/ 261 h 305"/>
                <a:gd name="T50" fmla="*/ 203 w 262"/>
                <a:gd name="T51" fmla="*/ 269 h 305"/>
                <a:gd name="T52" fmla="*/ 190 w 262"/>
                <a:gd name="T53" fmla="*/ 275 h 305"/>
                <a:gd name="T54" fmla="*/ 175 w 262"/>
                <a:gd name="T55" fmla="*/ 281 h 305"/>
                <a:gd name="T56" fmla="*/ 161 w 262"/>
                <a:gd name="T57" fmla="*/ 285 h 305"/>
                <a:gd name="T58" fmla="*/ 145 w 262"/>
                <a:gd name="T59" fmla="*/ 287 h 305"/>
                <a:gd name="T60" fmla="*/ 129 w 262"/>
                <a:gd name="T61" fmla="*/ 288 h 305"/>
                <a:gd name="T62" fmla="*/ 113 w 262"/>
                <a:gd name="T63" fmla="*/ 287 h 305"/>
                <a:gd name="T64" fmla="*/ 98 w 262"/>
                <a:gd name="T65" fmla="*/ 285 h 305"/>
                <a:gd name="T66" fmla="*/ 83 w 262"/>
                <a:gd name="T67" fmla="*/ 281 h 305"/>
                <a:gd name="T68" fmla="*/ 68 w 262"/>
                <a:gd name="T69" fmla="*/ 275 h 305"/>
                <a:gd name="T70" fmla="*/ 54 w 262"/>
                <a:gd name="T71" fmla="*/ 269 h 305"/>
                <a:gd name="T72" fmla="*/ 42 w 262"/>
                <a:gd name="T73" fmla="*/ 261 h 305"/>
                <a:gd name="T74" fmla="*/ 30 w 262"/>
                <a:gd name="T75" fmla="*/ 252 h 305"/>
                <a:gd name="T76" fmla="*/ 18 w 262"/>
                <a:gd name="T77" fmla="*/ 241 h 305"/>
                <a:gd name="T78" fmla="*/ 14 w 262"/>
                <a:gd name="T79" fmla="*/ 237 h 305"/>
                <a:gd name="T80" fmla="*/ 15 w 262"/>
                <a:gd name="T81" fmla="*/ 262 h 305"/>
                <a:gd name="T82" fmla="*/ 44 w 262"/>
                <a:gd name="T83" fmla="*/ 0 h 305"/>
                <a:gd name="T84" fmla="*/ 42 w 262"/>
                <a:gd name="T85" fmla="*/ 1 h 305"/>
                <a:gd name="T86" fmla="*/ 30 w 262"/>
                <a:gd name="T87" fmla="*/ 11 h 305"/>
                <a:gd name="T88" fmla="*/ 18 w 262"/>
                <a:gd name="T89" fmla="*/ 20 h 305"/>
                <a:gd name="T90" fmla="*/ 9 w 262"/>
                <a:gd name="T91" fmla="*/ 32 h 305"/>
                <a:gd name="T92" fmla="*/ 0 w 262"/>
                <a:gd name="T93" fmla="*/ 44 h 305"/>
                <a:gd name="T94" fmla="*/ 2 w 262"/>
                <a:gd name="T95" fmla="*/ 28 h 305"/>
                <a:gd name="T96" fmla="*/ 18 w 262"/>
                <a:gd name="T97" fmla="*/ 10 h 305"/>
                <a:gd name="T98" fmla="*/ 34 w 262"/>
                <a:gd name="T99" fmla="*/ 1 h 305"/>
                <a:gd name="T100" fmla="*/ 44 w 262"/>
                <a:gd name="T101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62" h="305">
                  <a:moveTo>
                    <a:pt x="15" y="262"/>
                  </a:moveTo>
                  <a:lnTo>
                    <a:pt x="18" y="266"/>
                  </a:lnTo>
                  <a:lnTo>
                    <a:pt x="32" y="275"/>
                  </a:lnTo>
                  <a:lnTo>
                    <a:pt x="46" y="284"/>
                  </a:lnTo>
                  <a:lnTo>
                    <a:pt x="62" y="291"/>
                  </a:lnTo>
                  <a:lnTo>
                    <a:pt x="78" y="298"/>
                  </a:lnTo>
                  <a:lnTo>
                    <a:pt x="94" y="302"/>
                  </a:lnTo>
                  <a:lnTo>
                    <a:pt x="112" y="304"/>
                  </a:lnTo>
                  <a:lnTo>
                    <a:pt x="129" y="305"/>
                  </a:lnTo>
                  <a:lnTo>
                    <a:pt x="147" y="304"/>
                  </a:lnTo>
                  <a:lnTo>
                    <a:pt x="164" y="302"/>
                  </a:lnTo>
                  <a:lnTo>
                    <a:pt x="181" y="298"/>
                  </a:lnTo>
                  <a:lnTo>
                    <a:pt x="197" y="291"/>
                  </a:lnTo>
                  <a:lnTo>
                    <a:pt x="212" y="284"/>
                  </a:lnTo>
                  <a:lnTo>
                    <a:pt x="226" y="275"/>
                  </a:lnTo>
                  <a:lnTo>
                    <a:pt x="239" y="266"/>
                  </a:lnTo>
                  <a:lnTo>
                    <a:pt x="252" y="254"/>
                  </a:lnTo>
                  <a:lnTo>
                    <a:pt x="262" y="244"/>
                  </a:lnTo>
                  <a:lnTo>
                    <a:pt x="260" y="223"/>
                  </a:lnTo>
                  <a:lnTo>
                    <a:pt x="260" y="215"/>
                  </a:lnTo>
                  <a:lnTo>
                    <a:pt x="258" y="219"/>
                  </a:lnTo>
                  <a:lnTo>
                    <a:pt x="250" y="231"/>
                  </a:lnTo>
                  <a:lnTo>
                    <a:pt x="239" y="241"/>
                  </a:lnTo>
                  <a:lnTo>
                    <a:pt x="229" y="252"/>
                  </a:lnTo>
                  <a:lnTo>
                    <a:pt x="216" y="261"/>
                  </a:lnTo>
                  <a:lnTo>
                    <a:pt x="203" y="269"/>
                  </a:lnTo>
                  <a:lnTo>
                    <a:pt x="190" y="275"/>
                  </a:lnTo>
                  <a:lnTo>
                    <a:pt x="175" y="281"/>
                  </a:lnTo>
                  <a:lnTo>
                    <a:pt x="161" y="285"/>
                  </a:lnTo>
                  <a:lnTo>
                    <a:pt x="145" y="287"/>
                  </a:lnTo>
                  <a:lnTo>
                    <a:pt x="129" y="288"/>
                  </a:lnTo>
                  <a:lnTo>
                    <a:pt x="113" y="287"/>
                  </a:lnTo>
                  <a:lnTo>
                    <a:pt x="98" y="285"/>
                  </a:lnTo>
                  <a:lnTo>
                    <a:pt x="83" y="281"/>
                  </a:lnTo>
                  <a:lnTo>
                    <a:pt x="68" y="275"/>
                  </a:lnTo>
                  <a:lnTo>
                    <a:pt x="54" y="269"/>
                  </a:lnTo>
                  <a:lnTo>
                    <a:pt x="42" y="261"/>
                  </a:lnTo>
                  <a:lnTo>
                    <a:pt x="30" y="252"/>
                  </a:lnTo>
                  <a:lnTo>
                    <a:pt x="18" y="241"/>
                  </a:lnTo>
                  <a:lnTo>
                    <a:pt x="14" y="237"/>
                  </a:lnTo>
                  <a:lnTo>
                    <a:pt x="15" y="262"/>
                  </a:lnTo>
                  <a:close/>
                  <a:moveTo>
                    <a:pt x="44" y="0"/>
                  </a:moveTo>
                  <a:lnTo>
                    <a:pt x="42" y="1"/>
                  </a:lnTo>
                  <a:lnTo>
                    <a:pt x="30" y="11"/>
                  </a:lnTo>
                  <a:lnTo>
                    <a:pt x="18" y="20"/>
                  </a:lnTo>
                  <a:lnTo>
                    <a:pt x="9" y="32"/>
                  </a:lnTo>
                  <a:lnTo>
                    <a:pt x="0" y="44"/>
                  </a:lnTo>
                  <a:lnTo>
                    <a:pt x="2" y="28"/>
                  </a:lnTo>
                  <a:lnTo>
                    <a:pt x="18" y="10"/>
                  </a:lnTo>
                  <a:lnTo>
                    <a:pt x="34" y="1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784A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2" name="Freeform 348"/>
            <p:cNvSpPr>
              <a:spLocks noEditPoints="1"/>
            </p:cNvSpPr>
            <p:nvPr/>
          </p:nvSpPr>
          <p:spPr bwMode="auto">
            <a:xfrm>
              <a:off x="1999" y="1268"/>
              <a:ext cx="264" cy="290"/>
            </a:xfrm>
            <a:custGeom>
              <a:avLst/>
              <a:gdLst>
                <a:gd name="T0" fmla="*/ 46 w 264"/>
                <a:gd name="T1" fmla="*/ 3 h 290"/>
                <a:gd name="T2" fmla="*/ 22 w 264"/>
                <a:gd name="T3" fmla="*/ 22 h 290"/>
                <a:gd name="T4" fmla="*/ 4 w 264"/>
                <a:gd name="T5" fmla="*/ 46 h 290"/>
                <a:gd name="T6" fmla="*/ 2 w 264"/>
                <a:gd name="T7" fmla="*/ 86 h 290"/>
                <a:gd name="T8" fmla="*/ 10 w 264"/>
                <a:gd name="T9" fmla="*/ 67 h 290"/>
                <a:gd name="T10" fmla="*/ 25 w 264"/>
                <a:gd name="T11" fmla="*/ 45 h 290"/>
                <a:gd name="T12" fmla="*/ 44 w 264"/>
                <a:gd name="T13" fmla="*/ 27 h 290"/>
                <a:gd name="T14" fmla="*/ 67 w 264"/>
                <a:gd name="T15" fmla="*/ 11 h 290"/>
                <a:gd name="T16" fmla="*/ 87 w 264"/>
                <a:gd name="T17" fmla="*/ 2 h 290"/>
                <a:gd name="T18" fmla="*/ 48 w 264"/>
                <a:gd name="T19" fmla="*/ 2 h 290"/>
                <a:gd name="T20" fmla="*/ 22 w 264"/>
                <a:gd name="T21" fmla="*/ 243 h 290"/>
                <a:gd name="T22" fmla="*/ 46 w 264"/>
                <a:gd name="T23" fmla="*/ 263 h 290"/>
                <a:gd name="T24" fmla="*/ 72 w 264"/>
                <a:gd name="T25" fmla="*/ 277 h 290"/>
                <a:gd name="T26" fmla="*/ 102 w 264"/>
                <a:gd name="T27" fmla="*/ 287 h 290"/>
                <a:gd name="T28" fmla="*/ 133 w 264"/>
                <a:gd name="T29" fmla="*/ 290 h 290"/>
                <a:gd name="T30" fmla="*/ 165 w 264"/>
                <a:gd name="T31" fmla="*/ 287 h 290"/>
                <a:gd name="T32" fmla="*/ 194 w 264"/>
                <a:gd name="T33" fmla="*/ 277 h 290"/>
                <a:gd name="T34" fmla="*/ 220 w 264"/>
                <a:gd name="T35" fmla="*/ 263 h 290"/>
                <a:gd name="T36" fmla="*/ 243 w 264"/>
                <a:gd name="T37" fmla="*/ 243 h 290"/>
                <a:gd name="T38" fmla="*/ 262 w 264"/>
                <a:gd name="T39" fmla="*/ 221 h 290"/>
                <a:gd name="T40" fmla="*/ 264 w 264"/>
                <a:gd name="T41" fmla="*/ 207 h 290"/>
                <a:gd name="T42" fmla="*/ 255 w 264"/>
                <a:gd name="T43" fmla="*/ 200 h 290"/>
                <a:gd name="T44" fmla="*/ 240 w 264"/>
                <a:gd name="T45" fmla="*/ 222 h 290"/>
                <a:gd name="T46" fmla="*/ 221 w 264"/>
                <a:gd name="T47" fmla="*/ 240 h 290"/>
                <a:gd name="T48" fmla="*/ 200 w 264"/>
                <a:gd name="T49" fmla="*/ 255 h 290"/>
                <a:gd name="T50" fmla="*/ 174 w 264"/>
                <a:gd name="T51" fmla="*/ 266 h 290"/>
                <a:gd name="T52" fmla="*/ 148 w 264"/>
                <a:gd name="T53" fmla="*/ 272 h 290"/>
                <a:gd name="T54" fmla="*/ 119 w 264"/>
                <a:gd name="T55" fmla="*/ 272 h 290"/>
                <a:gd name="T56" fmla="*/ 91 w 264"/>
                <a:gd name="T57" fmla="*/ 266 h 290"/>
                <a:gd name="T58" fmla="*/ 67 w 264"/>
                <a:gd name="T59" fmla="*/ 255 h 290"/>
                <a:gd name="T60" fmla="*/ 44 w 264"/>
                <a:gd name="T61" fmla="*/ 240 h 290"/>
                <a:gd name="T62" fmla="*/ 25 w 264"/>
                <a:gd name="T63" fmla="*/ 222 h 290"/>
                <a:gd name="T64" fmla="*/ 15 w 264"/>
                <a:gd name="T65" fmla="*/ 206 h 290"/>
                <a:gd name="T66" fmla="*/ 18 w 264"/>
                <a:gd name="T67" fmla="*/ 239 h 2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64" h="290">
                  <a:moveTo>
                    <a:pt x="48" y="2"/>
                  </a:moveTo>
                  <a:lnTo>
                    <a:pt x="46" y="3"/>
                  </a:lnTo>
                  <a:lnTo>
                    <a:pt x="34" y="13"/>
                  </a:lnTo>
                  <a:lnTo>
                    <a:pt x="22" y="22"/>
                  </a:lnTo>
                  <a:lnTo>
                    <a:pt x="13" y="34"/>
                  </a:lnTo>
                  <a:lnTo>
                    <a:pt x="4" y="46"/>
                  </a:lnTo>
                  <a:lnTo>
                    <a:pt x="0" y="66"/>
                  </a:lnTo>
                  <a:lnTo>
                    <a:pt x="2" y="86"/>
                  </a:lnTo>
                  <a:lnTo>
                    <a:pt x="5" y="80"/>
                  </a:lnTo>
                  <a:lnTo>
                    <a:pt x="10" y="67"/>
                  </a:lnTo>
                  <a:lnTo>
                    <a:pt x="18" y="55"/>
                  </a:lnTo>
                  <a:lnTo>
                    <a:pt x="25" y="45"/>
                  </a:lnTo>
                  <a:lnTo>
                    <a:pt x="35" y="35"/>
                  </a:lnTo>
                  <a:lnTo>
                    <a:pt x="44" y="27"/>
                  </a:lnTo>
                  <a:lnTo>
                    <a:pt x="55" y="18"/>
                  </a:lnTo>
                  <a:lnTo>
                    <a:pt x="67" y="11"/>
                  </a:lnTo>
                  <a:lnTo>
                    <a:pt x="78" y="5"/>
                  </a:lnTo>
                  <a:lnTo>
                    <a:pt x="87" y="2"/>
                  </a:lnTo>
                  <a:lnTo>
                    <a:pt x="63" y="0"/>
                  </a:lnTo>
                  <a:lnTo>
                    <a:pt x="48" y="2"/>
                  </a:lnTo>
                  <a:close/>
                  <a:moveTo>
                    <a:pt x="18" y="239"/>
                  </a:moveTo>
                  <a:lnTo>
                    <a:pt x="22" y="243"/>
                  </a:lnTo>
                  <a:lnTo>
                    <a:pt x="34" y="254"/>
                  </a:lnTo>
                  <a:lnTo>
                    <a:pt x="46" y="263"/>
                  </a:lnTo>
                  <a:lnTo>
                    <a:pt x="58" y="271"/>
                  </a:lnTo>
                  <a:lnTo>
                    <a:pt x="72" y="277"/>
                  </a:lnTo>
                  <a:lnTo>
                    <a:pt x="87" y="283"/>
                  </a:lnTo>
                  <a:lnTo>
                    <a:pt x="102" y="287"/>
                  </a:lnTo>
                  <a:lnTo>
                    <a:pt x="117" y="289"/>
                  </a:lnTo>
                  <a:lnTo>
                    <a:pt x="133" y="290"/>
                  </a:lnTo>
                  <a:lnTo>
                    <a:pt x="149" y="289"/>
                  </a:lnTo>
                  <a:lnTo>
                    <a:pt x="165" y="287"/>
                  </a:lnTo>
                  <a:lnTo>
                    <a:pt x="179" y="283"/>
                  </a:lnTo>
                  <a:lnTo>
                    <a:pt x="194" y="277"/>
                  </a:lnTo>
                  <a:lnTo>
                    <a:pt x="207" y="271"/>
                  </a:lnTo>
                  <a:lnTo>
                    <a:pt x="220" y="263"/>
                  </a:lnTo>
                  <a:lnTo>
                    <a:pt x="233" y="254"/>
                  </a:lnTo>
                  <a:lnTo>
                    <a:pt x="243" y="243"/>
                  </a:lnTo>
                  <a:lnTo>
                    <a:pt x="254" y="233"/>
                  </a:lnTo>
                  <a:lnTo>
                    <a:pt x="262" y="221"/>
                  </a:lnTo>
                  <a:lnTo>
                    <a:pt x="264" y="217"/>
                  </a:lnTo>
                  <a:lnTo>
                    <a:pt x="264" y="207"/>
                  </a:lnTo>
                  <a:lnTo>
                    <a:pt x="261" y="187"/>
                  </a:lnTo>
                  <a:lnTo>
                    <a:pt x="255" y="200"/>
                  </a:lnTo>
                  <a:lnTo>
                    <a:pt x="249" y="212"/>
                  </a:lnTo>
                  <a:lnTo>
                    <a:pt x="240" y="222"/>
                  </a:lnTo>
                  <a:lnTo>
                    <a:pt x="232" y="232"/>
                  </a:lnTo>
                  <a:lnTo>
                    <a:pt x="221" y="240"/>
                  </a:lnTo>
                  <a:lnTo>
                    <a:pt x="210" y="249"/>
                  </a:lnTo>
                  <a:lnTo>
                    <a:pt x="200" y="255"/>
                  </a:lnTo>
                  <a:lnTo>
                    <a:pt x="187" y="262"/>
                  </a:lnTo>
                  <a:lnTo>
                    <a:pt x="174" y="266"/>
                  </a:lnTo>
                  <a:lnTo>
                    <a:pt x="161" y="270"/>
                  </a:lnTo>
                  <a:lnTo>
                    <a:pt x="148" y="272"/>
                  </a:lnTo>
                  <a:lnTo>
                    <a:pt x="133" y="272"/>
                  </a:lnTo>
                  <a:lnTo>
                    <a:pt x="119" y="272"/>
                  </a:lnTo>
                  <a:lnTo>
                    <a:pt x="105" y="270"/>
                  </a:lnTo>
                  <a:lnTo>
                    <a:pt x="91" y="266"/>
                  </a:lnTo>
                  <a:lnTo>
                    <a:pt x="78" y="262"/>
                  </a:lnTo>
                  <a:lnTo>
                    <a:pt x="67" y="255"/>
                  </a:lnTo>
                  <a:lnTo>
                    <a:pt x="55" y="249"/>
                  </a:lnTo>
                  <a:lnTo>
                    <a:pt x="44" y="240"/>
                  </a:lnTo>
                  <a:lnTo>
                    <a:pt x="35" y="232"/>
                  </a:lnTo>
                  <a:lnTo>
                    <a:pt x="25" y="222"/>
                  </a:lnTo>
                  <a:lnTo>
                    <a:pt x="18" y="212"/>
                  </a:lnTo>
                  <a:lnTo>
                    <a:pt x="15" y="206"/>
                  </a:lnTo>
                  <a:lnTo>
                    <a:pt x="18" y="230"/>
                  </a:lnTo>
                  <a:lnTo>
                    <a:pt x="18" y="239"/>
                  </a:lnTo>
                  <a:close/>
                </a:path>
              </a:pathLst>
            </a:custGeom>
            <a:solidFill>
              <a:srgbClr val="8153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3" name="Freeform 349"/>
            <p:cNvSpPr>
              <a:spLocks/>
            </p:cNvSpPr>
            <p:nvPr/>
          </p:nvSpPr>
          <p:spPr bwMode="auto">
            <a:xfrm>
              <a:off x="2001" y="1270"/>
              <a:ext cx="259" cy="270"/>
            </a:xfrm>
            <a:custGeom>
              <a:avLst/>
              <a:gdLst>
                <a:gd name="T0" fmla="*/ 76 w 259"/>
                <a:gd name="T1" fmla="*/ 3 h 270"/>
                <a:gd name="T2" fmla="*/ 53 w 259"/>
                <a:gd name="T3" fmla="*/ 16 h 270"/>
                <a:gd name="T4" fmla="*/ 33 w 259"/>
                <a:gd name="T5" fmla="*/ 33 h 270"/>
                <a:gd name="T6" fmla="*/ 16 w 259"/>
                <a:gd name="T7" fmla="*/ 53 h 270"/>
                <a:gd name="T8" fmla="*/ 3 w 259"/>
                <a:gd name="T9" fmla="*/ 78 h 270"/>
                <a:gd name="T10" fmla="*/ 2 w 259"/>
                <a:gd name="T11" fmla="*/ 99 h 270"/>
                <a:gd name="T12" fmla="*/ 12 w 259"/>
                <a:gd name="T13" fmla="*/ 192 h 270"/>
                <a:gd name="T14" fmla="*/ 16 w 259"/>
                <a:gd name="T15" fmla="*/ 210 h 270"/>
                <a:gd name="T16" fmla="*/ 33 w 259"/>
                <a:gd name="T17" fmla="*/ 230 h 270"/>
                <a:gd name="T18" fmla="*/ 53 w 259"/>
                <a:gd name="T19" fmla="*/ 247 h 270"/>
                <a:gd name="T20" fmla="*/ 76 w 259"/>
                <a:gd name="T21" fmla="*/ 260 h 270"/>
                <a:gd name="T22" fmla="*/ 103 w 259"/>
                <a:gd name="T23" fmla="*/ 268 h 270"/>
                <a:gd name="T24" fmla="*/ 131 w 259"/>
                <a:gd name="T25" fmla="*/ 270 h 270"/>
                <a:gd name="T26" fmla="*/ 159 w 259"/>
                <a:gd name="T27" fmla="*/ 268 h 270"/>
                <a:gd name="T28" fmla="*/ 185 w 259"/>
                <a:gd name="T29" fmla="*/ 260 h 270"/>
                <a:gd name="T30" fmla="*/ 208 w 259"/>
                <a:gd name="T31" fmla="*/ 247 h 270"/>
                <a:gd name="T32" fmla="*/ 230 w 259"/>
                <a:gd name="T33" fmla="*/ 230 h 270"/>
                <a:gd name="T34" fmla="*/ 247 w 259"/>
                <a:gd name="T35" fmla="*/ 210 h 270"/>
                <a:gd name="T36" fmla="*/ 259 w 259"/>
                <a:gd name="T37" fmla="*/ 185 h 270"/>
                <a:gd name="T38" fmla="*/ 252 w 259"/>
                <a:gd name="T39" fmla="*/ 165 h 270"/>
                <a:gd name="T40" fmla="*/ 250 w 259"/>
                <a:gd name="T41" fmla="*/ 155 h 270"/>
                <a:gd name="T42" fmla="*/ 243 w 259"/>
                <a:gd name="T43" fmla="*/ 179 h 270"/>
                <a:gd name="T44" fmla="*/ 232 w 259"/>
                <a:gd name="T45" fmla="*/ 199 h 270"/>
                <a:gd name="T46" fmla="*/ 217 w 259"/>
                <a:gd name="T47" fmla="*/ 217 h 270"/>
                <a:gd name="T48" fmla="*/ 199 w 259"/>
                <a:gd name="T49" fmla="*/ 232 h 270"/>
                <a:gd name="T50" fmla="*/ 178 w 259"/>
                <a:gd name="T51" fmla="*/ 244 h 270"/>
                <a:gd name="T52" fmla="*/ 155 w 259"/>
                <a:gd name="T53" fmla="*/ 251 h 270"/>
                <a:gd name="T54" fmla="*/ 131 w 259"/>
                <a:gd name="T55" fmla="*/ 253 h 270"/>
                <a:gd name="T56" fmla="*/ 106 w 259"/>
                <a:gd name="T57" fmla="*/ 251 h 270"/>
                <a:gd name="T58" fmla="*/ 84 w 259"/>
                <a:gd name="T59" fmla="*/ 244 h 270"/>
                <a:gd name="T60" fmla="*/ 63 w 259"/>
                <a:gd name="T61" fmla="*/ 232 h 270"/>
                <a:gd name="T62" fmla="*/ 45 w 259"/>
                <a:gd name="T63" fmla="*/ 217 h 270"/>
                <a:gd name="T64" fmla="*/ 30 w 259"/>
                <a:gd name="T65" fmla="*/ 199 h 270"/>
                <a:gd name="T66" fmla="*/ 19 w 259"/>
                <a:gd name="T67" fmla="*/ 179 h 270"/>
                <a:gd name="T68" fmla="*/ 12 w 259"/>
                <a:gd name="T69" fmla="*/ 155 h 270"/>
                <a:gd name="T70" fmla="*/ 9 w 259"/>
                <a:gd name="T71" fmla="*/ 131 h 270"/>
                <a:gd name="T72" fmla="*/ 12 w 259"/>
                <a:gd name="T73" fmla="*/ 106 h 270"/>
                <a:gd name="T74" fmla="*/ 19 w 259"/>
                <a:gd name="T75" fmla="*/ 84 h 270"/>
                <a:gd name="T76" fmla="*/ 30 w 259"/>
                <a:gd name="T77" fmla="*/ 63 h 270"/>
                <a:gd name="T78" fmla="*/ 45 w 259"/>
                <a:gd name="T79" fmla="*/ 46 h 270"/>
                <a:gd name="T80" fmla="*/ 63 w 259"/>
                <a:gd name="T81" fmla="*/ 31 h 270"/>
                <a:gd name="T82" fmla="*/ 84 w 259"/>
                <a:gd name="T83" fmla="*/ 19 h 270"/>
                <a:gd name="T84" fmla="*/ 106 w 259"/>
                <a:gd name="T85" fmla="*/ 12 h 270"/>
                <a:gd name="T86" fmla="*/ 131 w 259"/>
                <a:gd name="T87" fmla="*/ 10 h 270"/>
                <a:gd name="T88" fmla="*/ 134 w 259"/>
                <a:gd name="T89" fmla="*/ 10 h 270"/>
                <a:gd name="T90" fmla="*/ 85 w 259"/>
                <a:gd name="T91" fmla="*/ 0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59" h="270">
                  <a:moveTo>
                    <a:pt x="85" y="0"/>
                  </a:moveTo>
                  <a:lnTo>
                    <a:pt x="76" y="3"/>
                  </a:lnTo>
                  <a:lnTo>
                    <a:pt x="65" y="9"/>
                  </a:lnTo>
                  <a:lnTo>
                    <a:pt x="53" y="16"/>
                  </a:lnTo>
                  <a:lnTo>
                    <a:pt x="42" y="25"/>
                  </a:lnTo>
                  <a:lnTo>
                    <a:pt x="33" y="33"/>
                  </a:lnTo>
                  <a:lnTo>
                    <a:pt x="23" y="43"/>
                  </a:lnTo>
                  <a:lnTo>
                    <a:pt x="16" y="53"/>
                  </a:lnTo>
                  <a:lnTo>
                    <a:pt x="8" y="65"/>
                  </a:lnTo>
                  <a:lnTo>
                    <a:pt x="3" y="78"/>
                  </a:lnTo>
                  <a:lnTo>
                    <a:pt x="0" y="84"/>
                  </a:lnTo>
                  <a:lnTo>
                    <a:pt x="2" y="99"/>
                  </a:lnTo>
                  <a:lnTo>
                    <a:pt x="4" y="165"/>
                  </a:lnTo>
                  <a:lnTo>
                    <a:pt x="12" y="192"/>
                  </a:lnTo>
                  <a:lnTo>
                    <a:pt x="13" y="204"/>
                  </a:lnTo>
                  <a:lnTo>
                    <a:pt x="16" y="210"/>
                  </a:lnTo>
                  <a:lnTo>
                    <a:pt x="23" y="220"/>
                  </a:lnTo>
                  <a:lnTo>
                    <a:pt x="33" y="230"/>
                  </a:lnTo>
                  <a:lnTo>
                    <a:pt x="42" y="238"/>
                  </a:lnTo>
                  <a:lnTo>
                    <a:pt x="53" y="247"/>
                  </a:lnTo>
                  <a:lnTo>
                    <a:pt x="65" y="253"/>
                  </a:lnTo>
                  <a:lnTo>
                    <a:pt x="76" y="260"/>
                  </a:lnTo>
                  <a:lnTo>
                    <a:pt x="89" y="264"/>
                  </a:lnTo>
                  <a:lnTo>
                    <a:pt x="103" y="268"/>
                  </a:lnTo>
                  <a:lnTo>
                    <a:pt x="117" y="270"/>
                  </a:lnTo>
                  <a:lnTo>
                    <a:pt x="131" y="270"/>
                  </a:lnTo>
                  <a:lnTo>
                    <a:pt x="146" y="270"/>
                  </a:lnTo>
                  <a:lnTo>
                    <a:pt x="159" y="268"/>
                  </a:lnTo>
                  <a:lnTo>
                    <a:pt x="172" y="264"/>
                  </a:lnTo>
                  <a:lnTo>
                    <a:pt x="185" y="260"/>
                  </a:lnTo>
                  <a:lnTo>
                    <a:pt x="198" y="253"/>
                  </a:lnTo>
                  <a:lnTo>
                    <a:pt x="208" y="247"/>
                  </a:lnTo>
                  <a:lnTo>
                    <a:pt x="219" y="238"/>
                  </a:lnTo>
                  <a:lnTo>
                    <a:pt x="230" y="230"/>
                  </a:lnTo>
                  <a:lnTo>
                    <a:pt x="238" y="220"/>
                  </a:lnTo>
                  <a:lnTo>
                    <a:pt x="247" y="210"/>
                  </a:lnTo>
                  <a:lnTo>
                    <a:pt x="253" y="198"/>
                  </a:lnTo>
                  <a:lnTo>
                    <a:pt x="259" y="185"/>
                  </a:lnTo>
                  <a:lnTo>
                    <a:pt x="257" y="177"/>
                  </a:lnTo>
                  <a:lnTo>
                    <a:pt x="252" y="165"/>
                  </a:lnTo>
                  <a:lnTo>
                    <a:pt x="250" y="155"/>
                  </a:lnTo>
                  <a:lnTo>
                    <a:pt x="250" y="155"/>
                  </a:lnTo>
                  <a:lnTo>
                    <a:pt x="248" y="167"/>
                  </a:lnTo>
                  <a:lnTo>
                    <a:pt x="243" y="179"/>
                  </a:lnTo>
                  <a:lnTo>
                    <a:pt x="238" y="189"/>
                  </a:lnTo>
                  <a:lnTo>
                    <a:pt x="232" y="199"/>
                  </a:lnTo>
                  <a:lnTo>
                    <a:pt x="225" y="209"/>
                  </a:lnTo>
                  <a:lnTo>
                    <a:pt x="217" y="217"/>
                  </a:lnTo>
                  <a:lnTo>
                    <a:pt x="208" y="226"/>
                  </a:lnTo>
                  <a:lnTo>
                    <a:pt x="199" y="232"/>
                  </a:lnTo>
                  <a:lnTo>
                    <a:pt x="189" y="238"/>
                  </a:lnTo>
                  <a:lnTo>
                    <a:pt x="178" y="244"/>
                  </a:lnTo>
                  <a:lnTo>
                    <a:pt x="167" y="248"/>
                  </a:lnTo>
                  <a:lnTo>
                    <a:pt x="155" y="251"/>
                  </a:lnTo>
                  <a:lnTo>
                    <a:pt x="143" y="252"/>
                  </a:lnTo>
                  <a:lnTo>
                    <a:pt x="131" y="253"/>
                  </a:lnTo>
                  <a:lnTo>
                    <a:pt x="119" y="252"/>
                  </a:lnTo>
                  <a:lnTo>
                    <a:pt x="106" y="251"/>
                  </a:lnTo>
                  <a:lnTo>
                    <a:pt x="95" y="248"/>
                  </a:lnTo>
                  <a:lnTo>
                    <a:pt x="84" y="244"/>
                  </a:lnTo>
                  <a:lnTo>
                    <a:pt x="73" y="238"/>
                  </a:lnTo>
                  <a:lnTo>
                    <a:pt x="63" y="232"/>
                  </a:lnTo>
                  <a:lnTo>
                    <a:pt x="53" y="226"/>
                  </a:lnTo>
                  <a:lnTo>
                    <a:pt x="45" y="217"/>
                  </a:lnTo>
                  <a:lnTo>
                    <a:pt x="37" y="209"/>
                  </a:lnTo>
                  <a:lnTo>
                    <a:pt x="30" y="199"/>
                  </a:lnTo>
                  <a:lnTo>
                    <a:pt x="24" y="189"/>
                  </a:lnTo>
                  <a:lnTo>
                    <a:pt x="19" y="179"/>
                  </a:lnTo>
                  <a:lnTo>
                    <a:pt x="15" y="167"/>
                  </a:lnTo>
                  <a:lnTo>
                    <a:pt x="12" y="155"/>
                  </a:lnTo>
                  <a:lnTo>
                    <a:pt x="9" y="144"/>
                  </a:lnTo>
                  <a:lnTo>
                    <a:pt x="9" y="131"/>
                  </a:lnTo>
                  <a:lnTo>
                    <a:pt x="9" y="119"/>
                  </a:lnTo>
                  <a:lnTo>
                    <a:pt x="12" y="106"/>
                  </a:lnTo>
                  <a:lnTo>
                    <a:pt x="15" y="95"/>
                  </a:lnTo>
                  <a:lnTo>
                    <a:pt x="19" y="84"/>
                  </a:lnTo>
                  <a:lnTo>
                    <a:pt x="24" y="74"/>
                  </a:lnTo>
                  <a:lnTo>
                    <a:pt x="30" y="63"/>
                  </a:lnTo>
                  <a:lnTo>
                    <a:pt x="37" y="54"/>
                  </a:lnTo>
                  <a:lnTo>
                    <a:pt x="45" y="46"/>
                  </a:lnTo>
                  <a:lnTo>
                    <a:pt x="53" y="37"/>
                  </a:lnTo>
                  <a:lnTo>
                    <a:pt x="63" y="31"/>
                  </a:lnTo>
                  <a:lnTo>
                    <a:pt x="73" y="25"/>
                  </a:lnTo>
                  <a:lnTo>
                    <a:pt x="84" y="19"/>
                  </a:lnTo>
                  <a:lnTo>
                    <a:pt x="95" y="15"/>
                  </a:lnTo>
                  <a:lnTo>
                    <a:pt x="106" y="12"/>
                  </a:lnTo>
                  <a:lnTo>
                    <a:pt x="119" y="11"/>
                  </a:lnTo>
                  <a:lnTo>
                    <a:pt x="131" y="10"/>
                  </a:lnTo>
                  <a:lnTo>
                    <a:pt x="134" y="10"/>
                  </a:lnTo>
                  <a:lnTo>
                    <a:pt x="134" y="10"/>
                  </a:lnTo>
                  <a:lnTo>
                    <a:pt x="98" y="1"/>
                  </a:lnTo>
                  <a:lnTo>
                    <a:pt x="85" y="0"/>
                  </a:lnTo>
                  <a:close/>
                </a:path>
              </a:pathLst>
            </a:custGeom>
            <a:solidFill>
              <a:srgbClr val="8A5C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4" name="Freeform 350"/>
            <p:cNvSpPr>
              <a:spLocks/>
            </p:cNvSpPr>
            <p:nvPr/>
          </p:nvSpPr>
          <p:spPr bwMode="auto">
            <a:xfrm>
              <a:off x="2010" y="1280"/>
              <a:ext cx="241" cy="243"/>
            </a:xfrm>
            <a:custGeom>
              <a:avLst/>
              <a:gdLst>
                <a:gd name="T0" fmla="*/ 122 w 241"/>
                <a:gd name="T1" fmla="*/ 0 h 243"/>
                <a:gd name="T2" fmla="*/ 97 w 241"/>
                <a:gd name="T3" fmla="*/ 2 h 243"/>
                <a:gd name="T4" fmla="*/ 75 w 241"/>
                <a:gd name="T5" fmla="*/ 9 h 243"/>
                <a:gd name="T6" fmla="*/ 54 w 241"/>
                <a:gd name="T7" fmla="*/ 21 h 243"/>
                <a:gd name="T8" fmla="*/ 36 w 241"/>
                <a:gd name="T9" fmla="*/ 36 h 243"/>
                <a:gd name="T10" fmla="*/ 21 w 241"/>
                <a:gd name="T11" fmla="*/ 53 h 243"/>
                <a:gd name="T12" fmla="*/ 10 w 241"/>
                <a:gd name="T13" fmla="*/ 74 h 243"/>
                <a:gd name="T14" fmla="*/ 3 w 241"/>
                <a:gd name="T15" fmla="*/ 96 h 243"/>
                <a:gd name="T16" fmla="*/ 0 w 241"/>
                <a:gd name="T17" fmla="*/ 121 h 243"/>
                <a:gd name="T18" fmla="*/ 3 w 241"/>
                <a:gd name="T19" fmla="*/ 145 h 243"/>
                <a:gd name="T20" fmla="*/ 10 w 241"/>
                <a:gd name="T21" fmla="*/ 169 h 243"/>
                <a:gd name="T22" fmla="*/ 21 w 241"/>
                <a:gd name="T23" fmla="*/ 189 h 243"/>
                <a:gd name="T24" fmla="*/ 36 w 241"/>
                <a:gd name="T25" fmla="*/ 207 h 243"/>
                <a:gd name="T26" fmla="*/ 54 w 241"/>
                <a:gd name="T27" fmla="*/ 222 h 243"/>
                <a:gd name="T28" fmla="*/ 75 w 241"/>
                <a:gd name="T29" fmla="*/ 234 h 243"/>
                <a:gd name="T30" fmla="*/ 97 w 241"/>
                <a:gd name="T31" fmla="*/ 241 h 243"/>
                <a:gd name="T32" fmla="*/ 122 w 241"/>
                <a:gd name="T33" fmla="*/ 243 h 243"/>
                <a:gd name="T34" fmla="*/ 146 w 241"/>
                <a:gd name="T35" fmla="*/ 241 h 243"/>
                <a:gd name="T36" fmla="*/ 169 w 241"/>
                <a:gd name="T37" fmla="*/ 234 h 243"/>
                <a:gd name="T38" fmla="*/ 190 w 241"/>
                <a:gd name="T39" fmla="*/ 222 h 243"/>
                <a:gd name="T40" fmla="*/ 208 w 241"/>
                <a:gd name="T41" fmla="*/ 207 h 243"/>
                <a:gd name="T42" fmla="*/ 223 w 241"/>
                <a:gd name="T43" fmla="*/ 189 h 243"/>
                <a:gd name="T44" fmla="*/ 234 w 241"/>
                <a:gd name="T45" fmla="*/ 169 h 243"/>
                <a:gd name="T46" fmla="*/ 241 w 241"/>
                <a:gd name="T47" fmla="*/ 145 h 243"/>
                <a:gd name="T48" fmla="*/ 239 w 241"/>
                <a:gd name="T49" fmla="*/ 130 h 243"/>
                <a:gd name="T50" fmla="*/ 226 w 241"/>
                <a:gd name="T51" fmla="*/ 121 h 243"/>
                <a:gd name="T52" fmla="*/ 224 w 241"/>
                <a:gd name="T53" fmla="*/ 101 h 243"/>
                <a:gd name="T54" fmla="*/ 227 w 241"/>
                <a:gd name="T55" fmla="*/ 103 h 243"/>
                <a:gd name="T56" fmla="*/ 234 w 241"/>
                <a:gd name="T57" fmla="*/ 121 h 243"/>
                <a:gd name="T58" fmla="*/ 226 w 241"/>
                <a:gd name="T59" fmla="*/ 132 h 243"/>
                <a:gd name="T60" fmla="*/ 222 w 241"/>
                <a:gd name="T61" fmla="*/ 153 h 243"/>
                <a:gd name="T62" fmla="*/ 213 w 241"/>
                <a:gd name="T63" fmla="*/ 171 h 243"/>
                <a:gd name="T64" fmla="*/ 202 w 241"/>
                <a:gd name="T65" fmla="*/ 188 h 243"/>
                <a:gd name="T66" fmla="*/ 189 w 241"/>
                <a:gd name="T67" fmla="*/ 202 h 243"/>
                <a:gd name="T68" fmla="*/ 172 w 241"/>
                <a:gd name="T69" fmla="*/ 213 h 243"/>
                <a:gd name="T70" fmla="*/ 152 w 241"/>
                <a:gd name="T71" fmla="*/ 221 h 243"/>
                <a:gd name="T72" fmla="*/ 132 w 241"/>
                <a:gd name="T73" fmla="*/ 225 h 243"/>
                <a:gd name="T74" fmla="*/ 111 w 241"/>
                <a:gd name="T75" fmla="*/ 225 h 243"/>
                <a:gd name="T76" fmla="*/ 91 w 241"/>
                <a:gd name="T77" fmla="*/ 221 h 243"/>
                <a:gd name="T78" fmla="*/ 73 w 241"/>
                <a:gd name="T79" fmla="*/ 213 h 243"/>
                <a:gd name="T80" fmla="*/ 56 w 241"/>
                <a:gd name="T81" fmla="*/ 202 h 243"/>
                <a:gd name="T82" fmla="*/ 42 w 241"/>
                <a:gd name="T83" fmla="*/ 188 h 243"/>
                <a:gd name="T84" fmla="*/ 30 w 241"/>
                <a:gd name="T85" fmla="*/ 171 h 243"/>
                <a:gd name="T86" fmla="*/ 23 w 241"/>
                <a:gd name="T87" fmla="*/ 153 h 243"/>
                <a:gd name="T88" fmla="*/ 19 w 241"/>
                <a:gd name="T89" fmla="*/ 132 h 243"/>
                <a:gd name="T90" fmla="*/ 19 w 241"/>
                <a:gd name="T91" fmla="*/ 110 h 243"/>
                <a:gd name="T92" fmla="*/ 23 w 241"/>
                <a:gd name="T93" fmla="*/ 90 h 243"/>
                <a:gd name="T94" fmla="*/ 30 w 241"/>
                <a:gd name="T95" fmla="*/ 72 h 243"/>
                <a:gd name="T96" fmla="*/ 42 w 241"/>
                <a:gd name="T97" fmla="*/ 55 h 243"/>
                <a:gd name="T98" fmla="*/ 56 w 241"/>
                <a:gd name="T99" fmla="*/ 41 h 243"/>
                <a:gd name="T100" fmla="*/ 73 w 241"/>
                <a:gd name="T101" fmla="*/ 29 h 243"/>
                <a:gd name="T102" fmla="*/ 91 w 241"/>
                <a:gd name="T103" fmla="*/ 22 h 243"/>
                <a:gd name="T104" fmla="*/ 111 w 241"/>
                <a:gd name="T105" fmla="*/ 18 h 243"/>
                <a:gd name="T106" fmla="*/ 132 w 241"/>
                <a:gd name="T107" fmla="*/ 18 h 243"/>
                <a:gd name="T108" fmla="*/ 152 w 241"/>
                <a:gd name="T109" fmla="*/ 22 h 243"/>
                <a:gd name="T110" fmla="*/ 172 w 241"/>
                <a:gd name="T111" fmla="*/ 29 h 243"/>
                <a:gd name="T112" fmla="*/ 184 w 241"/>
                <a:gd name="T113" fmla="*/ 38 h 243"/>
                <a:gd name="T114" fmla="*/ 125 w 241"/>
                <a:gd name="T115" fmla="*/ 0 h 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41" h="243">
                  <a:moveTo>
                    <a:pt x="125" y="0"/>
                  </a:moveTo>
                  <a:lnTo>
                    <a:pt x="122" y="0"/>
                  </a:lnTo>
                  <a:lnTo>
                    <a:pt x="110" y="1"/>
                  </a:lnTo>
                  <a:lnTo>
                    <a:pt x="97" y="2"/>
                  </a:lnTo>
                  <a:lnTo>
                    <a:pt x="86" y="5"/>
                  </a:lnTo>
                  <a:lnTo>
                    <a:pt x="75" y="9"/>
                  </a:lnTo>
                  <a:lnTo>
                    <a:pt x="64" y="15"/>
                  </a:lnTo>
                  <a:lnTo>
                    <a:pt x="54" y="21"/>
                  </a:lnTo>
                  <a:lnTo>
                    <a:pt x="44" y="27"/>
                  </a:lnTo>
                  <a:lnTo>
                    <a:pt x="36" y="36"/>
                  </a:lnTo>
                  <a:lnTo>
                    <a:pt x="28" y="44"/>
                  </a:lnTo>
                  <a:lnTo>
                    <a:pt x="21" y="53"/>
                  </a:lnTo>
                  <a:lnTo>
                    <a:pt x="15" y="64"/>
                  </a:lnTo>
                  <a:lnTo>
                    <a:pt x="10" y="74"/>
                  </a:lnTo>
                  <a:lnTo>
                    <a:pt x="6" y="85"/>
                  </a:lnTo>
                  <a:lnTo>
                    <a:pt x="3" y="96"/>
                  </a:lnTo>
                  <a:lnTo>
                    <a:pt x="0" y="109"/>
                  </a:lnTo>
                  <a:lnTo>
                    <a:pt x="0" y="121"/>
                  </a:lnTo>
                  <a:lnTo>
                    <a:pt x="0" y="134"/>
                  </a:lnTo>
                  <a:lnTo>
                    <a:pt x="3" y="145"/>
                  </a:lnTo>
                  <a:lnTo>
                    <a:pt x="6" y="157"/>
                  </a:lnTo>
                  <a:lnTo>
                    <a:pt x="10" y="169"/>
                  </a:lnTo>
                  <a:lnTo>
                    <a:pt x="15" y="179"/>
                  </a:lnTo>
                  <a:lnTo>
                    <a:pt x="21" y="189"/>
                  </a:lnTo>
                  <a:lnTo>
                    <a:pt x="28" y="199"/>
                  </a:lnTo>
                  <a:lnTo>
                    <a:pt x="36" y="207"/>
                  </a:lnTo>
                  <a:lnTo>
                    <a:pt x="44" y="216"/>
                  </a:lnTo>
                  <a:lnTo>
                    <a:pt x="54" y="222"/>
                  </a:lnTo>
                  <a:lnTo>
                    <a:pt x="64" y="228"/>
                  </a:lnTo>
                  <a:lnTo>
                    <a:pt x="75" y="234"/>
                  </a:lnTo>
                  <a:lnTo>
                    <a:pt x="86" y="238"/>
                  </a:lnTo>
                  <a:lnTo>
                    <a:pt x="97" y="241"/>
                  </a:lnTo>
                  <a:lnTo>
                    <a:pt x="110" y="242"/>
                  </a:lnTo>
                  <a:lnTo>
                    <a:pt x="122" y="243"/>
                  </a:lnTo>
                  <a:lnTo>
                    <a:pt x="134" y="242"/>
                  </a:lnTo>
                  <a:lnTo>
                    <a:pt x="146" y="241"/>
                  </a:lnTo>
                  <a:lnTo>
                    <a:pt x="158" y="238"/>
                  </a:lnTo>
                  <a:lnTo>
                    <a:pt x="169" y="234"/>
                  </a:lnTo>
                  <a:lnTo>
                    <a:pt x="180" y="228"/>
                  </a:lnTo>
                  <a:lnTo>
                    <a:pt x="190" y="222"/>
                  </a:lnTo>
                  <a:lnTo>
                    <a:pt x="199" y="216"/>
                  </a:lnTo>
                  <a:lnTo>
                    <a:pt x="208" y="207"/>
                  </a:lnTo>
                  <a:lnTo>
                    <a:pt x="216" y="199"/>
                  </a:lnTo>
                  <a:lnTo>
                    <a:pt x="223" y="189"/>
                  </a:lnTo>
                  <a:lnTo>
                    <a:pt x="229" y="179"/>
                  </a:lnTo>
                  <a:lnTo>
                    <a:pt x="234" y="169"/>
                  </a:lnTo>
                  <a:lnTo>
                    <a:pt x="239" y="157"/>
                  </a:lnTo>
                  <a:lnTo>
                    <a:pt x="241" y="145"/>
                  </a:lnTo>
                  <a:lnTo>
                    <a:pt x="241" y="145"/>
                  </a:lnTo>
                  <a:lnTo>
                    <a:pt x="239" y="130"/>
                  </a:lnTo>
                  <a:lnTo>
                    <a:pt x="234" y="121"/>
                  </a:lnTo>
                  <a:lnTo>
                    <a:pt x="226" y="121"/>
                  </a:lnTo>
                  <a:lnTo>
                    <a:pt x="226" y="110"/>
                  </a:lnTo>
                  <a:lnTo>
                    <a:pt x="224" y="101"/>
                  </a:lnTo>
                  <a:lnTo>
                    <a:pt x="223" y="94"/>
                  </a:lnTo>
                  <a:lnTo>
                    <a:pt x="227" y="103"/>
                  </a:lnTo>
                  <a:lnTo>
                    <a:pt x="229" y="111"/>
                  </a:lnTo>
                  <a:lnTo>
                    <a:pt x="234" y="121"/>
                  </a:lnTo>
                  <a:lnTo>
                    <a:pt x="226" y="121"/>
                  </a:lnTo>
                  <a:lnTo>
                    <a:pt x="226" y="132"/>
                  </a:lnTo>
                  <a:lnTo>
                    <a:pt x="224" y="142"/>
                  </a:lnTo>
                  <a:lnTo>
                    <a:pt x="222" y="153"/>
                  </a:lnTo>
                  <a:lnTo>
                    <a:pt x="218" y="162"/>
                  </a:lnTo>
                  <a:lnTo>
                    <a:pt x="213" y="171"/>
                  </a:lnTo>
                  <a:lnTo>
                    <a:pt x="209" y="179"/>
                  </a:lnTo>
                  <a:lnTo>
                    <a:pt x="202" y="188"/>
                  </a:lnTo>
                  <a:lnTo>
                    <a:pt x="196" y="195"/>
                  </a:lnTo>
                  <a:lnTo>
                    <a:pt x="189" y="202"/>
                  </a:lnTo>
                  <a:lnTo>
                    <a:pt x="180" y="208"/>
                  </a:lnTo>
                  <a:lnTo>
                    <a:pt x="172" y="213"/>
                  </a:lnTo>
                  <a:lnTo>
                    <a:pt x="162" y="218"/>
                  </a:lnTo>
                  <a:lnTo>
                    <a:pt x="152" y="221"/>
                  </a:lnTo>
                  <a:lnTo>
                    <a:pt x="143" y="224"/>
                  </a:lnTo>
                  <a:lnTo>
                    <a:pt x="132" y="225"/>
                  </a:lnTo>
                  <a:lnTo>
                    <a:pt x="122" y="225"/>
                  </a:lnTo>
                  <a:lnTo>
                    <a:pt x="111" y="225"/>
                  </a:lnTo>
                  <a:lnTo>
                    <a:pt x="100" y="224"/>
                  </a:lnTo>
                  <a:lnTo>
                    <a:pt x="91" y="221"/>
                  </a:lnTo>
                  <a:lnTo>
                    <a:pt x="81" y="218"/>
                  </a:lnTo>
                  <a:lnTo>
                    <a:pt x="73" y="213"/>
                  </a:lnTo>
                  <a:lnTo>
                    <a:pt x="63" y="208"/>
                  </a:lnTo>
                  <a:lnTo>
                    <a:pt x="56" y="202"/>
                  </a:lnTo>
                  <a:lnTo>
                    <a:pt x="48" y="195"/>
                  </a:lnTo>
                  <a:lnTo>
                    <a:pt x="42" y="188"/>
                  </a:lnTo>
                  <a:lnTo>
                    <a:pt x="36" y="179"/>
                  </a:lnTo>
                  <a:lnTo>
                    <a:pt x="30" y="171"/>
                  </a:lnTo>
                  <a:lnTo>
                    <a:pt x="26" y="162"/>
                  </a:lnTo>
                  <a:lnTo>
                    <a:pt x="23" y="153"/>
                  </a:lnTo>
                  <a:lnTo>
                    <a:pt x="20" y="142"/>
                  </a:lnTo>
                  <a:lnTo>
                    <a:pt x="19" y="132"/>
                  </a:lnTo>
                  <a:lnTo>
                    <a:pt x="17" y="121"/>
                  </a:lnTo>
                  <a:lnTo>
                    <a:pt x="19" y="110"/>
                  </a:lnTo>
                  <a:lnTo>
                    <a:pt x="20" y="101"/>
                  </a:lnTo>
                  <a:lnTo>
                    <a:pt x="23" y="90"/>
                  </a:lnTo>
                  <a:lnTo>
                    <a:pt x="26" y="81"/>
                  </a:lnTo>
                  <a:lnTo>
                    <a:pt x="30" y="72"/>
                  </a:lnTo>
                  <a:lnTo>
                    <a:pt x="36" y="64"/>
                  </a:lnTo>
                  <a:lnTo>
                    <a:pt x="42" y="55"/>
                  </a:lnTo>
                  <a:lnTo>
                    <a:pt x="48" y="48"/>
                  </a:lnTo>
                  <a:lnTo>
                    <a:pt x="56" y="41"/>
                  </a:lnTo>
                  <a:lnTo>
                    <a:pt x="63" y="35"/>
                  </a:lnTo>
                  <a:lnTo>
                    <a:pt x="73" y="29"/>
                  </a:lnTo>
                  <a:lnTo>
                    <a:pt x="81" y="25"/>
                  </a:lnTo>
                  <a:lnTo>
                    <a:pt x="91" y="22"/>
                  </a:lnTo>
                  <a:lnTo>
                    <a:pt x="100" y="19"/>
                  </a:lnTo>
                  <a:lnTo>
                    <a:pt x="111" y="18"/>
                  </a:lnTo>
                  <a:lnTo>
                    <a:pt x="122" y="17"/>
                  </a:lnTo>
                  <a:lnTo>
                    <a:pt x="132" y="18"/>
                  </a:lnTo>
                  <a:lnTo>
                    <a:pt x="143" y="19"/>
                  </a:lnTo>
                  <a:lnTo>
                    <a:pt x="152" y="22"/>
                  </a:lnTo>
                  <a:lnTo>
                    <a:pt x="162" y="25"/>
                  </a:lnTo>
                  <a:lnTo>
                    <a:pt x="172" y="29"/>
                  </a:lnTo>
                  <a:lnTo>
                    <a:pt x="180" y="35"/>
                  </a:lnTo>
                  <a:lnTo>
                    <a:pt x="184" y="38"/>
                  </a:lnTo>
                  <a:lnTo>
                    <a:pt x="159" y="15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9365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5" name="Freeform 351"/>
            <p:cNvSpPr>
              <a:spLocks/>
            </p:cNvSpPr>
            <p:nvPr/>
          </p:nvSpPr>
          <p:spPr bwMode="auto">
            <a:xfrm>
              <a:off x="2027" y="1297"/>
              <a:ext cx="209" cy="208"/>
            </a:xfrm>
            <a:custGeom>
              <a:avLst/>
              <a:gdLst>
                <a:gd name="T0" fmla="*/ 207 w 209"/>
                <a:gd name="T1" fmla="*/ 84 h 208"/>
                <a:gd name="T2" fmla="*/ 197 w 209"/>
                <a:gd name="T3" fmla="*/ 56 h 208"/>
                <a:gd name="T4" fmla="*/ 163 w 209"/>
                <a:gd name="T5" fmla="*/ 18 h 208"/>
                <a:gd name="T6" fmla="*/ 135 w 209"/>
                <a:gd name="T7" fmla="*/ 5 h 208"/>
                <a:gd name="T8" fmla="*/ 105 w 209"/>
                <a:gd name="T9" fmla="*/ 0 h 208"/>
                <a:gd name="T10" fmla="*/ 74 w 209"/>
                <a:gd name="T11" fmla="*/ 5 h 208"/>
                <a:gd name="T12" fmla="*/ 46 w 209"/>
                <a:gd name="T13" fmla="*/ 18 h 208"/>
                <a:gd name="T14" fmla="*/ 25 w 209"/>
                <a:gd name="T15" fmla="*/ 38 h 208"/>
                <a:gd name="T16" fmla="*/ 9 w 209"/>
                <a:gd name="T17" fmla="*/ 64 h 208"/>
                <a:gd name="T18" fmla="*/ 2 w 209"/>
                <a:gd name="T19" fmla="*/ 93 h 208"/>
                <a:gd name="T20" fmla="*/ 3 w 209"/>
                <a:gd name="T21" fmla="*/ 125 h 208"/>
                <a:gd name="T22" fmla="*/ 13 w 209"/>
                <a:gd name="T23" fmla="*/ 154 h 208"/>
                <a:gd name="T24" fmla="*/ 31 w 209"/>
                <a:gd name="T25" fmla="*/ 178 h 208"/>
                <a:gd name="T26" fmla="*/ 56 w 209"/>
                <a:gd name="T27" fmla="*/ 196 h 208"/>
                <a:gd name="T28" fmla="*/ 83 w 209"/>
                <a:gd name="T29" fmla="*/ 207 h 208"/>
                <a:gd name="T30" fmla="*/ 115 w 209"/>
                <a:gd name="T31" fmla="*/ 208 h 208"/>
                <a:gd name="T32" fmla="*/ 145 w 209"/>
                <a:gd name="T33" fmla="*/ 201 h 208"/>
                <a:gd name="T34" fmla="*/ 172 w 209"/>
                <a:gd name="T35" fmla="*/ 185 h 208"/>
                <a:gd name="T36" fmla="*/ 192 w 209"/>
                <a:gd name="T37" fmla="*/ 162 h 208"/>
                <a:gd name="T38" fmla="*/ 205 w 209"/>
                <a:gd name="T39" fmla="*/ 136 h 208"/>
                <a:gd name="T40" fmla="*/ 209 w 209"/>
                <a:gd name="T41" fmla="*/ 104 h 208"/>
                <a:gd name="T42" fmla="*/ 190 w 209"/>
                <a:gd name="T43" fmla="*/ 87 h 208"/>
                <a:gd name="T44" fmla="*/ 181 w 209"/>
                <a:gd name="T45" fmla="*/ 62 h 208"/>
                <a:gd name="T46" fmla="*/ 166 w 209"/>
                <a:gd name="T47" fmla="*/ 43 h 208"/>
                <a:gd name="T48" fmla="*/ 146 w 209"/>
                <a:gd name="T49" fmla="*/ 28 h 208"/>
                <a:gd name="T50" fmla="*/ 123 w 209"/>
                <a:gd name="T51" fmla="*/ 19 h 208"/>
                <a:gd name="T52" fmla="*/ 96 w 209"/>
                <a:gd name="T53" fmla="*/ 18 h 208"/>
                <a:gd name="T54" fmla="*/ 71 w 209"/>
                <a:gd name="T55" fmla="*/ 24 h 208"/>
                <a:gd name="T56" fmla="*/ 49 w 209"/>
                <a:gd name="T57" fmla="*/ 37 h 208"/>
                <a:gd name="T58" fmla="*/ 32 w 209"/>
                <a:gd name="T59" fmla="*/ 56 h 208"/>
                <a:gd name="T60" fmla="*/ 22 w 209"/>
                <a:gd name="T61" fmla="*/ 78 h 208"/>
                <a:gd name="T62" fmla="*/ 19 w 209"/>
                <a:gd name="T63" fmla="*/ 104 h 208"/>
                <a:gd name="T64" fmla="*/ 22 w 209"/>
                <a:gd name="T65" fmla="*/ 130 h 208"/>
                <a:gd name="T66" fmla="*/ 32 w 209"/>
                <a:gd name="T67" fmla="*/ 153 h 208"/>
                <a:gd name="T68" fmla="*/ 49 w 209"/>
                <a:gd name="T69" fmla="*/ 171 h 208"/>
                <a:gd name="T70" fmla="*/ 71 w 209"/>
                <a:gd name="T71" fmla="*/ 185 h 208"/>
                <a:gd name="T72" fmla="*/ 96 w 209"/>
                <a:gd name="T73" fmla="*/ 191 h 208"/>
                <a:gd name="T74" fmla="*/ 123 w 209"/>
                <a:gd name="T75" fmla="*/ 189 h 208"/>
                <a:gd name="T76" fmla="*/ 146 w 209"/>
                <a:gd name="T77" fmla="*/ 180 h 208"/>
                <a:gd name="T78" fmla="*/ 166 w 209"/>
                <a:gd name="T79" fmla="*/ 166 h 208"/>
                <a:gd name="T80" fmla="*/ 181 w 209"/>
                <a:gd name="T81" fmla="*/ 145 h 208"/>
                <a:gd name="T82" fmla="*/ 190 w 209"/>
                <a:gd name="T83" fmla="*/ 122 h 208"/>
                <a:gd name="T84" fmla="*/ 209 w 209"/>
                <a:gd name="T85" fmla="*/ 104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09" h="208">
                  <a:moveTo>
                    <a:pt x="209" y="104"/>
                  </a:moveTo>
                  <a:lnTo>
                    <a:pt x="209" y="93"/>
                  </a:lnTo>
                  <a:lnTo>
                    <a:pt x="207" y="84"/>
                  </a:lnTo>
                  <a:lnTo>
                    <a:pt x="206" y="77"/>
                  </a:lnTo>
                  <a:lnTo>
                    <a:pt x="202" y="72"/>
                  </a:lnTo>
                  <a:lnTo>
                    <a:pt x="197" y="56"/>
                  </a:lnTo>
                  <a:lnTo>
                    <a:pt x="176" y="28"/>
                  </a:lnTo>
                  <a:lnTo>
                    <a:pt x="167" y="21"/>
                  </a:lnTo>
                  <a:lnTo>
                    <a:pt x="163" y="18"/>
                  </a:lnTo>
                  <a:lnTo>
                    <a:pt x="155" y="12"/>
                  </a:lnTo>
                  <a:lnTo>
                    <a:pt x="145" y="8"/>
                  </a:lnTo>
                  <a:lnTo>
                    <a:pt x="135" y="5"/>
                  </a:lnTo>
                  <a:lnTo>
                    <a:pt x="126" y="2"/>
                  </a:lnTo>
                  <a:lnTo>
                    <a:pt x="115" y="1"/>
                  </a:lnTo>
                  <a:lnTo>
                    <a:pt x="105" y="0"/>
                  </a:lnTo>
                  <a:lnTo>
                    <a:pt x="94" y="1"/>
                  </a:lnTo>
                  <a:lnTo>
                    <a:pt x="83" y="2"/>
                  </a:lnTo>
                  <a:lnTo>
                    <a:pt x="74" y="5"/>
                  </a:lnTo>
                  <a:lnTo>
                    <a:pt x="64" y="8"/>
                  </a:lnTo>
                  <a:lnTo>
                    <a:pt x="56" y="12"/>
                  </a:lnTo>
                  <a:lnTo>
                    <a:pt x="46" y="18"/>
                  </a:lnTo>
                  <a:lnTo>
                    <a:pt x="39" y="24"/>
                  </a:lnTo>
                  <a:lnTo>
                    <a:pt x="31" y="31"/>
                  </a:lnTo>
                  <a:lnTo>
                    <a:pt x="25" y="38"/>
                  </a:lnTo>
                  <a:lnTo>
                    <a:pt x="19" y="47"/>
                  </a:lnTo>
                  <a:lnTo>
                    <a:pt x="13" y="55"/>
                  </a:lnTo>
                  <a:lnTo>
                    <a:pt x="9" y="64"/>
                  </a:lnTo>
                  <a:lnTo>
                    <a:pt x="6" y="73"/>
                  </a:lnTo>
                  <a:lnTo>
                    <a:pt x="3" y="84"/>
                  </a:lnTo>
                  <a:lnTo>
                    <a:pt x="2" y="93"/>
                  </a:lnTo>
                  <a:lnTo>
                    <a:pt x="0" y="104"/>
                  </a:lnTo>
                  <a:lnTo>
                    <a:pt x="2" y="115"/>
                  </a:lnTo>
                  <a:lnTo>
                    <a:pt x="3" y="125"/>
                  </a:lnTo>
                  <a:lnTo>
                    <a:pt x="6" y="136"/>
                  </a:lnTo>
                  <a:lnTo>
                    <a:pt x="9" y="145"/>
                  </a:lnTo>
                  <a:lnTo>
                    <a:pt x="13" y="154"/>
                  </a:lnTo>
                  <a:lnTo>
                    <a:pt x="19" y="162"/>
                  </a:lnTo>
                  <a:lnTo>
                    <a:pt x="25" y="171"/>
                  </a:lnTo>
                  <a:lnTo>
                    <a:pt x="31" y="178"/>
                  </a:lnTo>
                  <a:lnTo>
                    <a:pt x="39" y="185"/>
                  </a:lnTo>
                  <a:lnTo>
                    <a:pt x="46" y="191"/>
                  </a:lnTo>
                  <a:lnTo>
                    <a:pt x="56" y="196"/>
                  </a:lnTo>
                  <a:lnTo>
                    <a:pt x="64" y="201"/>
                  </a:lnTo>
                  <a:lnTo>
                    <a:pt x="74" y="204"/>
                  </a:lnTo>
                  <a:lnTo>
                    <a:pt x="83" y="207"/>
                  </a:lnTo>
                  <a:lnTo>
                    <a:pt x="94" y="208"/>
                  </a:lnTo>
                  <a:lnTo>
                    <a:pt x="105" y="208"/>
                  </a:lnTo>
                  <a:lnTo>
                    <a:pt x="115" y="208"/>
                  </a:lnTo>
                  <a:lnTo>
                    <a:pt x="126" y="207"/>
                  </a:lnTo>
                  <a:lnTo>
                    <a:pt x="135" y="204"/>
                  </a:lnTo>
                  <a:lnTo>
                    <a:pt x="145" y="201"/>
                  </a:lnTo>
                  <a:lnTo>
                    <a:pt x="155" y="196"/>
                  </a:lnTo>
                  <a:lnTo>
                    <a:pt x="163" y="191"/>
                  </a:lnTo>
                  <a:lnTo>
                    <a:pt x="172" y="185"/>
                  </a:lnTo>
                  <a:lnTo>
                    <a:pt x="179" y="178"/>
                  </a:lnTo>
                  <a:lnTo>
                    <a:pt x="185" y="171"/>
                  </a:lnTo>
                  <a:lnTo>
                    <a:pt x="192" y="162"/>
                  </a:lnTo>
                  <a:lnTo>
                    <a:pt x="196" y="154"/>
                  </a:lnTo>
                  <a:lnTo>
                    <a:pt x="201" y="145"/>
                  </a:lnTo>
                  <a:lnTo>
                    <a:pt x="205" y="136"/>
                  </a:lnTo>
                  <a:lnTo>
                    <a:pt x="207" y="125"/>
                  </a:lnTo>
                  <a:lnTo>
                    <a:pt x="209" y="115"/>
                  </a:lnTo>
                  <a:lnTo>
                    <a:pt x="209" y="104"/>
                  </a:lnTo>
                  <a:lnTo>
                    <a:pt x="192" y="104"/>
                  </a:lnTo>
                  <a:lnTo>
                    <a:pt x="192" y="95"/>
                  </a:lnTo>
                  <a:lnTo>
                    <a:pt x="190" y="87"/>
                  </a:lnTo>
                  <a:lnTo>
                    <a:pt x="188" y="78"/>
                  </a:lnTo>
                  <a:lnTo>
                    <a:pt x="185" y="71"/>
                  </a:lnTo>
                  <a:lnTo>
                    <a:pt x="181" y="62"/>
                  </a:lnTo>
                  <a:lnTo>
                    <a:pt x="177" y="56"/>
                  </a:lnTo>
                  <a:lnTo>
                    <a:pt x="172" y="49"/>
                  </a:lnTo>
                  <a:lnTo>
                    <a:pt x="166" y="43"/>
                  </a:lnTo>
                  <a:lnTo>
                    <a:pt x="160" y="37"/>
                  </a:lnTo>
                  <a:lnTo>
                    <a:pt x="154" y="33"/>
                  </a:lnTo>
                  <a:lnTo>
                    <a:pt x="146" y="28"/>
                  </a:lnTo>
                  <a:lnTo>
                    <a:pt x="139" y="24"/>
                  </a:lnTo>
                  <a:lnTo>
                    <a:pt x="131" y="21"/>
                  </a:lnTo>
                  <a:lnTo>
                    <a:pt x="123" y="19"/>
                  </a:lnTo>
                  <a:lnTo>
                    <a:pt x="114" y="18"/>
                  </a:lnTo>
                  <a:lnTo>
                    <a:pt x="105" y="18"/>
                  </a:lnTo>
                  <a:lnTo>
                    <a:pt x="96" y="18"/>
                  </a:lnTo>
                  <a:lnTo>
                    <a:pt x="88" y="19"/>
                  </a:lnTo>
                  <a:lnTo>
                    <a:pt x="79" y="21"/>
                  </a:lnTo>
                  <a:lnTo>
                    <a:pt x="71" y="24"/>
                  </a:lnTo>
                  <a:lnTo>
                    <a:pt x="63" y="28"/>
                  </a:lnTo>
                  <a:lnTo>
                    <a:pt x="57" y="33"/>
                  </a:lnTo>
                  <a:lnTo>
                    <a:pt x="49" y="37"/>
                  </a:lnTo>
                  <a:lnTo>
                    <a:pt x="43" y="43"/>
                  </a:lnTo>
                  <a:lnTo>
                    <a:pt x="38" y="49"/>
                  </a:lnTo>
                  <a:lnTo>
                    <a:pt x="32" y="56"/>
                  </a:lnTo>
                  <a:lnTo>
                    <a:pt x="28" y="62"/>
                  </a:lnTo>
                  <a:lnTo>
                    <a:pt x="25" y="71"/>
                  </a:lnTo>
                  <a:lnTo>
                    <a:pt x="22" y="78"/>
                  </a:lnTo>
                  <a:lnTo>
                    <a:pt x="20" y="87"/>
                  </a:lnTo>
                  <a:lnTo>
                    <a:pt x="19" y="95"/>
                  </a:lnTo>
                  <a:lnTo>
                    <a:pt x="19" y="104"/>
                  </a:lnTo>
                  <a:lnTo>
                    <a:pt x="19" y="113"/>
                  </a:lnTo>
                  <a:lnTo>
                    <a:pt x="20" y="122"/>
                  </a:lnTo>
                  <a:lnTo>
                    <a:pt x="22" y="130"/>
                  </a:lnTo>
                  <a:lnTo>
                    <a:pt x="25" y="138"/>
                  </a:lnTo>
                  <a:lnTo>
                    <a:pt x="28" y="145"/>
                  </a:lnTo>
                  <a:lnTo>
                    <a:pt x="32" y="153"/>
                  </a:lnTo>
                  <a:lnTo>
                    <a:pt x="38" y="159"/>
                  </a:lnTo>
                  <a:lnTo>
                    <a:pt x="43" y="166"/>
                  </a:lnTo>
                  <a:lnTo>
                    <a:pt x="49" y="171"/>
                  </a:lnTo>
                  <a:lnTo>
                    <a:pt x="57" y="176"/>
                  </a:lnTo>
                  <a:lnTo>
                    <a:pt x="63" y="180"/>
                  </a:lnTo>
                  <a:lnTo>
                    <a:pt x="71" y="185"/>
                  </a:lnTo>
                  <a:lnTo>
                    <a:pt x="79" y="187"/>
                  </a:lnTo>
                  <a:lnTo>
                    <a:pt x="88" y="189"/>
                  </a:lnTo>
                  <a:lnTo>
                    <a:pt x="96" y="191"/>
                  </a:lnTo>
                  <a:lnTo>
                    <a:pt x="105" y="191"/>
                  </a:lnTo>
                  <a:lnTo>
                    <a:pt x="114" y="191"/>
                  </a:lnTo>
                  <a:lnTo>
                    <a:pt x="123" y="189"/>
                  </a:lnTo>
                  <a:lnTo>
                    <a:pt x="131" y="187"/>
                  </a:lnTo>
                  <a:lnTo>
                    <a:pt x="139" y="185"/>
                  </a:lnTo>
                  <a:lnTo>
                    <a:pt x="146" y="180"/>
                  </a:lnTo>
                  <a:lnTo>
                    <a:pt x="154" y="176"/>
                  </a:lnTo>
                  <a:lnTo>
                    <a:pt x="160" y="171"/>
                  </a:lnTo>
                  <a:lnTo>
                    <a:pt x="166" y="166"/>
                  </a:lnTo>
                  <a:lnTo>
                    <a:pt x="172" y="159"/>
                  </a:lnTo>
                  <a:lnTo>
                    <a:pt x="177" y="153"/>
                  </a:lnTo>
                  <a:lnTo>
                    <a:pt x="181" y="145"/>
                  </a:lnTo>
                  <a:lnTo>
                    <a:pt x="185" y="138"/>
                  </a:lnTo>
                  <a:lnTo>
                    <a:pt x="188" y="130"/>
                  </a:lnTo>
                  <a:lnTo>
                    <a:pt x="190" y="122"/>
                  </a:lnTo>
                  <a:lnTo>
                    <a:pt x="192" y="113"/>
                  </a:lnTo>
                  <a:lnTo>
                    <a:pt x="192" y="104"/>
                  </a:lnTo>
                  <a:lnTo>
                    <a:pt x="209" y="104"/>
                  </a:lnTo>
                  <a:close/>
                </a:path>
              </a:pathLst>
            </a:custGeom>
            <a:solidFill>
              <a:srgbClr val="9C6E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6" name="Freeform 352"/>
            <p:cNvSpPr>
              <a:spLocks/>
            </p:cNvSpPr>
            <p:nvPr/>
          </p:nvSpPr>
          <p:spPr bwMode="auto">
            <a:xfrm>
              <a:off x="2046" y="1315"/>
              <a:ext cx="173" cy="173"/>
            </a:xfrm>
            <a:custGeom>
              <a:avLst/>
              <a:gdLst>
                <a:gd name="T0" fmla="*/ 171 w 173"/>
                <a:gd name="T1" fmla="*/ 69 h 173"/>
                <a:gd name="T2" fmla="*/ 162 w 173"/>
                <a:gd name="T3" fmla="*/ 44 h 173"/>
                <a:gd name="T4" fmla="*/ 147 w 173"/>
                <a:gd name="T5" fmla="*/ 25 h 173"/>
                <a:gd name="T6" fmla="*/ 127 w 173"/>
                <a:gd name="T7" fmla="*/ 10 h 173"/>
                <a:gd name="T8" fmla="*/ 104 w 173"/>
                <a:gd name="T9" fmla="*/ 1 h 173"/>
                <a:gd name="T10" fmla="*/ 77 w 173"/>
                <a:gd name="T11" fmla="*/ 0 h 173"/>
                <a:gd name="T12" fmla="*/ 52 w 173"/>
                <a:gd name="T13" fmla="*/ 6 h 173"/>
                <a:gd name="T14" fmla="*/ 30 w 173"/>
                <a:gd name="T15" fmla="*/ 19 h 173"/>
                <a:gd name="T16" fmla="*/ 13 w 173"/>
                <a:gd name="T17" fmla="*/ 38 h 173"/>
                <a:gd name="T18" fmla="*/ 3 w 173"/>
                <a:gd name="T19" fmla="*/ 60 h 173"/>
                <a:gd name="T20" fmla="*/ 0 w 173"/>
                <a:gd name="T21" fmla="*/ 86 h 173"/>
                <a:gd name="T22" fmla="*/ 3 w 173"/>
                <a:gd name="T23" fmla="*/ 112 h 173"/>
                <a:gd name="T24" fmla="*/ 13 w 173"/>
                <a:gd name="T25" fmla="*/ 135 h 173"/>
                <a:gd name="T26" fmla="*/ 30 w 173"/>
                <a:gd name="T27" fmla="*/ 153 h 173"/>
                <a:gd name="T28" fmla="*/ 52 w 173"/>
                <a:gd name="T29" fmla="*/ 167 h 173"/>
                <a:gd name="T30" fmla="*/ 77 w 173"/>
                <a:gd name="T31" fmla="*/ 173 h 173"/>
                <a:gd name="T32" fmla="*/ 104 w 173"/>
                <a:gd name="T33" fmla="*/ 171 h 173"/>
                <a:gd name="T34" fmla="*/ 127 w 173"/>
                <a:gd name="T35" fmla="*/ 162 h 173"/>
                <a:gd name="T36" fmla="*/ 147 w 173"/>
                <a:gd name="T37" fmla="*/ 148 h 173"/>
                <a:gd name="T38" fmla="*/ 162 w 173"/>
                <a:gd name="T39" fmla="*/ 127 h 173"/>
                <a:gd name="T40" fmla="*/ 171 w 173"/>
                <a:gd name="T41" fmla="*/ 104 h 173"/>
                <a:gd name="T42" fmla="*/ 156 w 173"/>
                <a:gd name="T43" fmla="*/ 86 h 173"/>
                <a:gd name="T44" fmla="*/ 153 w 173"/>
                <a:gd name="T45" fmla="*/ 66 h 173"/>
                <a:gd name="T46" fmla="*/ 143 w 173"/>
                <a:gd name="T47" fmla="*/ 48 h 173"/>
                <a:gd name="T48" fmla="*/ 130 w 173"/>
                <a:gd name="T49" fmla="*/ 33 h 173"/>
                <a:gd name="T50" fmla="*/ 113 w 173"/>
                <a:gd name="T51" fmla="*/ 22 h 173"/>
                <a:gd name="T52" fmla="*/ 93 w 173"/>
                <a:gd name="T53" fmla="*/ 17 h 173"/>
                <a:gd name="T54" fmla="*/ 72 w 173"/>
                <a:gd name="T55" fmla="*/ 18 h 173"/>
                <a:gd name="T56" fmla="*/ 53 w 173"/>
                <a:gd name="T57" fmla="*/ 25 h 173"/>
                <a:gd name="T58" fmla="*/ 37 w 173"/>
                <a:gd name="T59" fmla="*/ 37 h 173"/>
                <a:gd name="T60" fmla="*/ 25 w 173"/>
                <a:gd name="T61" fmla="*/ 53 h 173"/>
                <a:gd name="T62" fmla="*/ 18 w 173"/>
                <a:gd name="T63" fmla="*/ 72 h 173"/>
                <a:gd name="T64" fmla="*/ 17 w 173"/>
                <a:gd name="T65" fmla="*/ 93 h 173"/>
                <a:gd name="T66" fmla="*/ 22 w 173"/>
                <a:gd name="T67" fmla="*/ 114 h 173"/>
                <a:gd name="T68" fmla="*/ 33 w 173"/>
                <a:gd name="T69" fmla="*/ 131 h 173"/>
                <a:gd name="T70" fmla="*/ 47 w 173"/>
                <a:gd name="T71" fmla="*/ 144 h 173"/>
                <a:gd name="T72" fmla="*/ 65 w 173"/>
                <a:gd name="T73" fmla="*/ 153 h 173"/>
                <a:gd name="T74" fmla="*/ 86 w 173"/>
                <a:gd name="T75" fmla="*/ 156 h 173"/>
                <a:gd name="T76" fmla="*/ 107 w 173"/>
                <a:gd name="T77" fmla="*/ 153 h 173"/>
                <a:gd name="T78" fmla="*/ 125 w 173"/>
                <a:gd name="T79" fmla="*/ 144 h 173"/>
                <a:gd name="T80" fmla="*/ 140 w 173"/>
                <a:gd name="T81" fmla="*/ 131 h 173"/>
                <a:gd name="T82" fmla="*/ 149 w 173"/>
                <a:gd name="T83" fmla="*/ 114 h 173"/>
                <a:gd name="T84" fmla="*/ 155 w 173"/>
                <a:gd name="T85" fmla="*/ 93 h 1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3" h="173">
                  <a:moveTo>
                    <a:pt x="173" y="86"/>
                  </a:moveTo>
                  <a:lnTo>
                    <a:pt x="173" y="77"/>
                  </a:lnTo>
                  <a:lnTo>
                    <a:pt x="171" y="69"/>
                  </a:lnTo>
                  <a:lnTo>
                    <a:pt x="169" y="60"/>
                  </a:lnTo>
                  <a:lnTo>
                    <a:pt x="166" y="53"/>
                  </a:lnTo>
                  <a:lnTo>
                    <a:pt x="162" y="44"/>
                  </a:lnTo>
                  <a:lnTo>
                    <a:pt x="158" y="38"/>
                  </a:lnTo>
                  <a:lnTo>
                    <a:pt x="153" y="31"/>
                  </a:lnTo>
                  <a:lnTo>
                    <a:pt x="147" y="25"/>
                  </a:lnTo>
                  <a:lnTo>
                    <a:pt x="141" y="19"/>
                  </a:lnTo>
                  <a:lnTo>
                    <a:pt x="135" y="15"/>
                  </a:lnTo>
                  <a:lnTo>
                    <a:pt x="127" y="10"/>
                  </a:lnTo>
                  <a:lnTo>
                    <a:pt x="120" y="6"/>
                  </a:lnTo>
                  <a:lnTo>
                    <a:pt x="112" y="3"/>
                  </a:lnTo>
                  <a:lnTo>
                    <a:pt x="104" y="1"/>
                  </a:lnTo>
                  <a:lnTo>
                    <a:pt x="95" y="0"/>
                  </a:lnTo>
                  <a:lnTo>
                    <a:pt x="86" y="0"/>
                  </a:lnTo>
                  <a:lnTo>
                    <a:pt x="77" y="0"/>
                  </a:lnTo>
                  <a:lnTo>
                    <a:pt x="69" y="1"/>
                  </a:lnTo>
                  <a:lnTo>
                    <a:pt x="60" y="3"/>
                  </a:lnTo>
                  <a:lnTo>
                    <a:pt x="52" y="6"/>
                  </a:lnTo>
                  <a:lnTo>
                    <a:pt x="44" y="10"/>
                  </a:lnTo>
                  <a:lnTo>
                    <a:pt x="38" y="15"/>
                  </a:lnTo>
                  <a:lnTo>
                    <a:pt x="30" y="19"/>
                  </a:lnTo>
                  <a:lnTo>
                    <a:pt x="24" y="25"/>
                  </a:lnTo>
                  <a:lnTo>
                    <a:pt x="19" y="31"/>
                  </a:lnTo>
                  <a:lnTo>
                    <a:pt x="13" y="38"/>
                  </a:lnTo>
                  <a:lnTo>
                    <a:pt x="9" y="44"/>
                  </a:lnTo>
                  <a:lnTo>
                    <a:pt x="6" y="53"/>
                  </a:lnTo>
                  <a:lnTo>
                    <a:pt x="3" y="60"/>
                  </a:lnTo>
                  <a:lnTo>
                    <a:pt x="1" y="69"/>
                  </a:lnTo>
                  <a:lnTo>
                    <a:pt x="0" y="77"/>
                  </a:lnTo>
                  <a:lnTo>
                    <a:pt x="0" y="86"/>
                  </a:lnTo>
                  <a:lnTo>
                    <a:pt x="0" y="95"/>
                  </a:lnTo>
                  <a:lnTo>
                    <a:pt x="1" y="104"/>
                  </a:lnTo>
                  <a:lnTo>
                    <a:pt x="3" y="112"/>
                  </a:lnTo>
                  <a:lnTo>
                    <a:pt x="6" y="120"/>
                  </a:lnTo>
                  <a:lnTo>
                    <a:pt x="9" y="127"/>
                  </a:lnTo>
                  <a:lnTo>
                    <a:pt x="13" y="135"/>
                  </a:lnTo>
                  <a:lnTo>
                    <a:pt x="19" y="141"/>
                  </a:lnTo>
                  <a:lnTo>
                    <a:pt x="24" y="148"/>
                  </a:lnTo>
                  <a:lnTo>
                    <a:pt x="30" y="153"/>
                  </a:lnTo>
                  <a:lnTo>
                    <a:pt x="38" y="158"/>
                  </a:lnTo>
                  <a:lnTo>
                    <a:pt x="44" y="162"/>
                  </a:lnTo>
                  <a:lnTo>
                    <a:pt x="52" y="167"/>
                  </a:lnTo>
                  <a:lnTo>
                    <a:pt x="60" y="169"/>
                  </a:lnTo>
                  <a:lnTo>
                    <a:pt x="69" y="171"/>
                  </a:lnTo>
                  <a:lnTo>
                    <a:pt x="77" y="173"/>
                  </a:lnTo>
                  <a:lnTo>
                    <a:pt x="86" y="173"/>
                  </a:lnTo>
                  <a:lnTo>
                    <a:pt x="95" y="173"/>
                  </a:lnTo>
                  <a:lnTo>
                    <a:pt x="104" y="171"/>
                  </a:lnTo>
                  <a:lnTo>
                    <a:pt x="112" y="169"/>
                  </a:lnTo>
                  <a:lnTo>
                    <a:pt x="120" y="167"/>
                  </a:lnTo>
                  <a:lnTo>
                    <a:pt x="127" y="162"/>
                  </a:lnTo>
                  <a:lnTo>
                    <a:pt x="135" y="158"/>
                  </a:lnTo>
                  <a:lnTo>
                    <a:pt x="141" y="153"/>
                  </a:lnTo>
                  <a:lnTo>
                    <a:pt x="147" y="148"/>
                  </a:lnTo>
                  <a:lnTo>
                    <a:pt x="153" y="141"/>
                  </a:lnTo>
                  <a:lnTo>
                    <a:pt x="158" y="135"/>
                  </a:lnTo>
                  <a:lnTo>
                    <a:pt x="162" y="127"/>
                  </a:lnTo>
                  <a:lnTo>
                    <a:pt x="166" y="120"/>
                  </a:lnTo>
                  <a:lnTo>
                    <a:pt x="169" y="112"/>
                  </a:lnTo>
                  <a:lnTo>
                    <a:pt x="171" y="104"/>
                  </a:lnTo>
                  <a:lnTo>
                    <a:pt x="173" y="95"/>
                  </a:lnTo>
                  <a:lnTo>
                    <a:pt x="173" y="86"/>
                  </a:lnTo>
                  <a:lnTo>
                    <a:pt x="156" y="86"/>
                  </a:lnTo>
                  <a:lnTo>
                    <a:pt x="155" y="80"/>
                  </a:lnTo>
                  <a:lnTo>
                    <a:pt x="154" y="72"/>
                  </a:lnTo>
                  <a:lnTo>
                    <a:pt x="153" y="66"/>
                  </a:lnTo>
                  <a:lnTo>
                    <a:pt x="149" y="59"/>
                  </a:lnTo>
                  <a:lnTo>
                    <a:pt x="147" y="53"/>
                  </a:lnTo>
                  <a:lnTo>
                    <a:pt x="143" y="48"/>
                  </a:lnTo>
                  <a:lnTo>
                    <a:pt x="140" y="42"/>
                  </a:lnTo>
                  <a:lnTo>
                    <a:pt x="135" y="37"/>
                  </a:lnTo>
                  <a:lnTo>
                    <a:pt x="130" y="33"/>
                  </a:lnTo>
                  <a:lnTo>
                    <a:pt x="125" y="29"/>
                  </a:lnTo>
                  <a:lnTo>
                    <a:pt x="119" y="25"/>
                  </a:lnTo>
                  <a:lnTo>
                    <a:pt x="113" y="22"/>
                  </a:lnTo>
                  <a:lnTo>
                    <a:pt x="107" y="20"/>
                  </a:lnTo>
                  <a:lnTo>
                    <a:pt x="99" y="18"/>
                  </a:lnTo>
                  <a:lnTo>
                    <a:pt x="93" y="17"/>
                  </a:lnTo>
                  <a:lnTo>
                    <a:pt x="86" y="17"/>
                  </a:lnTo>
                  <a:lnTo>
                    <a:pt x="79" y="17"/>
                  </a:lnTo>
                  <a:lnTo>
                    <a:pt x="72" y="18"/>
                  </a:lnTo>
                  <a:lnTo>
                    <a:pt x="65" y="20"/>
                  </a:lnTo>
                  <a:lnTo>
                    <a:pt x="59" y="22"/>
                  </a:lnTo>
                  <a:lnTo>
                    <a:pt x="53" y="25"/>
                  </a:lnTo>
                  <a:lnTo>
                    <a:pt x="47" y="29"/>
                  </a:lnTo>
                  <a:lnTo>
                    <a:pt x="42" y="33"/>
                  </a:lnTo>
                  <a:lnTo>
                    <a:pt x="37" y="37"/>
                  </a:lnTo>
                  <a:lnTo>
                    <a:pt x="33" y="42"/>
                  </a:lnTo>
                  <a:lnTo>
                    <a:pt x="28" y="48"/>
                  </a:lnTo>
                  <a:lnTo>
                    <a:pt x="25" y="53"/>
                  </a:lnTo>
                  <a:lnTo>
                    <a:pt x="22" y="59"/>
                  </a:lnTo>
                  <a:lnTo>
                    <a:pt x="20" y="66"/>
                  </a:lnTo>
                  <a:lnTo>
                    <a:pt x="18" y="72"/>
                  </a:lnTo>
                  <a:lnTo>
                    <a:pt x="17" y="80"/>
                  </a:lnTo>
                  <a:lnTo>
                    <a:pt x="17" y="86"/>
                  </a:lnTo>
                  <a:lnTo>
                    <a:pt x="17" y="93"/>
                  </a:lnTo>
                  <a:lnTo>
                    <a:pt x="18" y="101"/>
                  </a:lnTo>
                  <a:lnTo>
                    <a:pt x="20" y="107"/>
                  </a:lnTo>
                  <a:lnTo>
                    <a:pt x="22" y="114"/>
                  </a:lnTo>
                  <a:lnTo>
                    <a:pt x="25" y="120"/>
                  </a:lnTo>
                  <a:lnTo>
                    <a:pt x="28" y="125"/>
                  </a:lnTo>
                  <a:lnTo>
                    <a:pt x="33" y="131"/>
                  </a:lnTo>
                  <a:lnTo>
                    <a:pt x="37" y="136"/>
                  </a:lnTo>
                  <a:lnTo>
                    <a:pt x="42" y="140"/>
                  </a:lnTo>
                  <a:lnTo>
                    <a:pt x="47" y="144"/>
                  </a:lnTo>
                  <a:lnTo>
                    <a:pt x="53" y="148"/>
                  </a:lnTo>
                  <a:lnTo>
                    <a:pt x="59" y="151"/>
                  </a:lnTo>
                  <a:lnTo>
                    <a:pt x="65" y="153"/>
                  </a:lnTo>
                  <a:lnTo>
                    <a:pt x="72" y="154"/>
                  </a:lnTo>
                  <a:lnTo>
                    <a:pt x="79" y="155"/>
                  </a:lnTo>
                  <a:lnTo>
                    <a:pt x="86" y="156"/>
                  </a:lnTo>
                  <a:lnTo>
                    <a:pt x="93" y="155"/>
                  </a:lnTo>
                  <a:lnTo>
                    <a:pt x="99" y="154"/>
                  </a:lnTo>
                  <a:lnTo>
                    <a:pt x="107" y="153"/>
                  </a:lnTo>
                  <a:lnTo>
                    <a:pt x="113" y="151"/>
                  </a:lnTo>
                  <a:lnTo>
                    <a:pt x="119" y="148"/>
                  </a:lnTo>
                  <a:lnTo>
                    <a:pt x="125" y="144"/>
                  </a:lnTo>
                  <a:lnTo>
                    <a:pt x="130" y="140"/>
                  </a:lnTo>
                  <a:lnTo>
                    <a:pt x="135" y="136"/>
                  </a:lnTo>
                  <a:lnTo>
                    <a:pt x="140" y="131"/>
                  </a:lnTo>
                  <a:lnTo>
                    <a:pt x="143" y="125"/>
                  </a:lnTo>
                  <a:lnTo>
                    <a:pt x="147" y="120"/>
                  </a:lnTo>
                  <a:lnTo>
                    <a:pt x="149" y="114"/>
                  </a:lnTo>
                  <a:lnTo>
                    <a:pt x="153" y="107"/>
                  </a:lnTo>
                  <a:lnTo>
                    <a:pt x="154" y="101"/>
                  </a:lnTo>
                  <a:lnTo>
                    <a:pt x="155" y="93"/>
                  </a:lnTo>
                  <a:lnTo>
                    <a:pt x="156" y="86"/>
                  </a:lnTo>
                  <a:lnTo>
                    <a:pt x="173" y="86"/>
                  </a:lnTo>
                  <a:close/>
                </a:path>
              </a:pathLst>
            </a:custGeom>
            <a:solidFill>
              <a:srgbClr val="A5777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7" name="Freeform 353"/>
            <p:cNvSpPr>
              <a:spLocks/>
            </p:cNvSpPr>
            <p:nvPr/>
          </p:nvSpPr>
          <p:spPr bwMode="auto">
            <a:xfrm>
              <a:off x="2063" y="1332"/>
              <a:ext cx="139" cy="139"/>
            </a:xfrm>
            <a:custGeom>
              <a:avLst/>
              <a:gdLst>
                <a:gd name="T0" fmla="*/ 138 w 139"/>
                <a:gd name="T1" fmla="*/ 63 h 139"/>
                <a:gd name="T2" fmla="*/ 136 w 139"/>
                <a:gd name="T3" fmla="*/ 49 h 139"/>
                <a:gd name="T4" fmla="*/ 130 w 139"/>
                <a:gd name="T5" fmla="*/ 36 h 139"/>
                <a:gd name="T6" fmla="*/ 123 w 139"/>
                <a:gd name="T7" fmla="*/ 25 h 139"/>
                <a:gd name="T8" fmla="*/ 113 w 139"/>
                <a:gd name="T9" fmla="*/ 16 h 139"/>
                <a:gd name="T10" fmla="*/ 102 w 139"/>
                <a:gd name="T11" fmla="*/ 8 h 139"/>
                <a:gd name="T12" fmla="*/ 90 w 139"/>
                <a:gd name="T13" fmla="*/ 3 h 139"/>
                <a:gd name="T14" fmla="*/ 76 w 139"/>
                <a:gd name="T15" fmla="*/ 0 h 139"/>
                <a:gd name="T16" fmla="*/ 62 w 139"/>
                <a:gd name="T17" fmla="*/ 0 h 139"/>
                <a:gd name="T18" fmla="*/ 48 w 139"/>
                <a:gd name="T19" fmla="*/ 3 h 139"/>
                <a:gd name="T20" fmla="*/ 36 w 139"/>
                <a:gd name="T21" fmla="*/ 8 h 139"/>
                <a:gd name="T22" fmla="*/ 25 w 139"/>
                <a:gd name="T23" fmla="*/ 16 h 139"/>
                <a:gd name="T24" fmla="*/ 16 w 139"/>
                <a:gd name="T25" fmla="*/ 25 h 139"/>
                <a:gd name="T26" fmla="*/ 8 w 139"/>
                <a:gd name="T27" fmla="*/ 36 h 139"/>
                <a:gd name="T28" fmla="*/ 3 w 139"/>
                <a:gd name="T29" fmla="*/ 49 h 139"/>
                <a:gd name="T30" fmla="*/ 0 w 139"/>
                <a:gd name="T31" fmla="*/ 63 h 139"/>
                <a:gd name="T32" fmla="*/ 0 w 139"/>
                <a:gd name="T33" fmla="*/ 76 h 139"/>
                <a:gd name="T34" fmla="*/ 3 w 139"/>
                <a:gd name="T35" fmla="*/ 90 h 139"/>
                <a:gd name="T36" fmla="*/ 8 w 139"/>
                <a:gd name="T37" fmla="*/ 103 h 139"/>
                <a:gd name="T38" fmla="*/ 16 w 139"/>
                <a:gd name="T39" fmla="*/ 114 h 139"/>
                <a:gd name="T40" fmla="*/ 25 w 139"/>
                <a:gd name="T41" fmla="*/ 123 h 139"/>
                <a:gd name="T42" fmla="*/ 36 w 139"/>
                <a:gd name="T43" fmla="*/ 131 h 139"/>
                <a:gd name="T44" fmla="*/ 48 w 139"/>
                <a:gd name="T45" fmla="*/ 136 h 139"/>
                <a:gd name="T46" fmla="*/ 62 w 139"/>
                <a:gd name="T47" fmla="*/ 138 h 139"/>
                <a:gd name="T48" fmla="*/ 76 w 139"/>
                <a:gd name="T49" fmla="*/ 138 h 139"/>
                <a:gd name="T50" fmla="*/ 90 w 139"/>
                <a:gd name="T51" fmla="*/ 136 h 139"/>
                <a:gd name="T52" fmla="*/ 102 w 139"/>
                <a:gd name="T53" fmla="*/ 131 h 139"/>
                <a:gd name="T54" fmla="*/ 113 w 139"/>
                <a:gd name="T55" fmla="*/ 123 h 139"/>
                <a:gd name="T56" fmla="*/ 123 w 139"/>
                <a:gd name="T57" fmla="*/ 114 h 139"/>
                <a:gd name="T58" fmla="*/ 130 w 139"/>
                <a:gd name="T59" fmla="*/ 103 h 139"/>
                <a:gd name="T60" fmla="*/ 136 w 139"/>
                <a:gd name="T61" fmla="*/ 90 h 139"/>
                <a:gd name="T62" fmla="*/ 138 w 139"/>
                <a:gd name="T63" fmla="*/ 76 h 139"/>
                <a:gd name="T64" fmla="*/ 121 w 139"/>
                <a:gd name="T65" fmla="*/ 69 h 139"/>
                <a:gd name="T66" fmla="*/ 116 w 139"/>
                <a:gd name="T67" fmla="*/ 49 h 139"/>
                <a:gd name="T68" fmla="*/ 106 w 139"/>
                <a:gd name="T69" fmla="*/ 33 h 139"/>
                <a:gd name="T70" fmla="*/ 89 w 139"/>
                <a:gd name="T71" fmla="*/ 21 h 139"/>
                <a:gd name="T72" fmla="*/ 69 w 139"/>
                <a:gd name="T73" fmla="*/ 17 h 139"/>
                <a:gd name="T74" fmla="*/ 48 w 139"/>
                <a:gd name="T75" fmla="*/ 21 h 139"/>
                <a:gd name="T76" fmla="*/ 33 w 139"/>
                <a:gd name="T77" fmla="*/ 33 h 139"/>
                <a:gd name="T78" fmla="*/ 21 w 139"/>
                <a:gd name="T79" fmla="*/ 49 h 139"/>
                <a:gd name="T80" fmla="*/ 17 w 139"/>
                <a:gd name="T81" fmla="*/ 69 h 139"/>
                <a:gd name="T82" fmla="*/ 21 w 139"/>
                <a:gd name="T83" fmla="*/ 90 h 139"/>
                <a:gd name="T84" fmla="*/ 33 w 139"/>
                <a:gd name="T85" fmla="*/ 106 h 139"/>
                <a:gd name="T86" fmla="*/ 48 w 139"/>
                <a:gd name="T87" fmla="*/ 118 h 139"/>
                <a:gd name="T88" fmla="*/ 69 w 139"/>
                <a:gd name="T89" fmla="*/ 121 h 139"/>
                <a:gd name="T90" fmla="*/ 89 w 139"/>
                <a:gd name="T91" fmla="*/ 118 h 139"/>
                <a:gd name="T92" fmla="*/ 106 w 139"/>
                <a:gd name="T93" fmla="*/ 106 h 139"/>
                <a:gd name="T94" fmla="*/ 116 w 139"/>
                <a:gd name="T95" fmla="*/ 90 h 139"/>
                <a:gd name="T96" fmla="*/ 121 w 139"/>
                <a:gd name="T97" fmla="*/ 69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39" h="139">
                  <a:moveTo>
                    <a:pt x="139" y="69"/>
                  </a:moveTo>
                  <a:lnTo>
                    <a:pt x="138" y="63"/>
                  </a:lnTo>
                  <a:lnTo>
                    <a:pt x="137" y="55"/>
                  </a:lnTo>
                  <a:lnTo>
                    <a:pt x="136" y="49"/>
                  </a:lnTo>
                  <a:lnTo>
                    <a:pt x="132" y="42"/>
                  </a:lnTo>
                  <a:lnTo>
                    <a:pt x="130" y="36"/>
                  </a:lnTo>
                  <a:lnTo>
                    <a:pt x="126" y="31"/>
                  </a:lnTo>
                  <a:lnTo>
                    <a:pt x="123" y="25"/>
                  </a:lnTo>
                  <a:lnTo>
                    <a:pt x="118" y="20"/>
                  </a:lnTo>
                  <a:lnTo>
                    <a:pt x="113" y="16"/>
                  </a:lnTo>
                  <a:lnTo>
                    <a:pt x="108" y="12"/>
                  </a:lnTo>
                  <a:lnTo>
                    <a:pt x="102" y="8"/>
                  </a:lnTo>
                  <a:lnTo>
                    <a:pt x="96" y="5"/>
                  </a:lnTo>
                  <a:lnTo>
                    <a:pt x="90" y="3"/>
                  </a:lnTo>
                  <a:lnTo>
                    <a:pt x="82" y="1"/>
                  </a:lnTo>
                  <a:lnTo>
                    <a:pt x="76" y="0"/>
                  </a:lnTo>
                  <a:lnTo>
                    <a:pt x="69" y="0"/>
                  </a:lnTo>
                  <a:lnTo>
                    <a:pt x="62" y="0"/>
                  </a:lnTo>
                  <a:lnTo>
                    <a:pt x="55" y="1"/>
                  </a:lnTo>
                  <a:lnTo>
                    <a:pt x="48" y="3"/>
                  </a:lnTo>
                  <a:lnTo>
                    <a:pt x="42" y="5"/>
                  </a:lnTo>
                  <a:lnTo>
                    <a:pt x="36" y="8"/>
                  </a:lnTo>
                  <a:lnTo>
                    <a:pt x="30" y="12"/>
                  </a:lnTo>
                  <a:lnTo>
                    <a:pt x="25" y="16"/>
                  </a:lnTo>
                  <a:lnTo>
                    <a:pt x="20" y="20"/>
                  </a:lnTo>
                  <a:lnTo>
                    <a:pt x="16" y="25"/>
                  </a:lnTo>
                  <a:lnTo>
                    <a:pt x="11" y="31"/>
                  </a:lnTo>
                  <a:lnTo>
                    <a:pt x="8" y="36"/>
                  </a:lnTo>
                  <a:lnTo>
                    <a:pt x="5" y="42"/>
                  </a:lnTo>
                  <a:lnTo>
                    <a:pt x="3" y="49"/>
                  </a:lnTo>
                  <a:lnTo>
                    <a:pt x="1" y="55"/>
                  </a:lnTo>
                  <a:lnTo>
                    <a:pt x="0" y="63"/>
                  </a:lnTo>
                  <a:lnTo>
                    <a:pt x="0" y="69"/>
                  </a:lnTo>
                  <a:lnTo>
                    <a:pt x="0" y="76"/>
                  </a:lnTo>
                  <a:lnTo>
                    <a:pt x="1" y="84"/>
                  </a:lnTo>
                  <a:lnTo>
                    <a:pt x="3" y="90"/>
                  </a:lnTo>
                  <a:lnTo>
                    <a:pt x="5" y="97"/>
                  </a:lnTo>
                  <a:lnTo>
                    <a:pt x="8" y="103"/>
                  </a:lnTo>
                  <a:lnTo>
                    <a:pt x="11" y="108"/>
                  </a:lnTo>
                  <a:lnTo>
                    <a:pt x="16" y="114"/>
                  </a:lnTo>
                  <a:lnTo>
                    <a:pt x="20" y="119"/>
                  </a:lnTo>
                  <a:lnTo>
                    <a:pt x="25" y="123"/>
                  </a:lnTo>
                  <a:lnTo>
                    <a:pt x="30" y="127"/>
                  </a:lnTo>
                  <a:lnTo>
                    <a:pt x="36" y="131"/>
                  </a:lnTo>
                  <a:lnTo>
                    <a:pt x="42" y="134"/>
                  </a:lnTo>
                  <a:lnTo>
                    <a:pt x="48" y="136"/>
                  </a:lnTo>
                  <a:lnTo>
                    <a:pt x="55" y="137"/>
                  </a:lnTo>
                  <a:lnTo>
                    <a:pt x="62" y="138"/>
                  </a:lnTo>
                  <a:lnTo>
                    <a:pt x="69" y="139"/>
                  </a:lnTo>
                  <a:lnTo>
                    <a:pt x="76" y="138"/>
                  </a:lnTo>
                  <a:lnTo>
                    <a:pt x="82" y="137"/>
                  </a:lnTo>
                  <a:lnTo>
                    <a:pt x="90" y="136"/>
                  </a:lnTo>
                  <a:lnTo>
                    <a:pt x="96" y="134"/>
                  </a:lnTo>
                  <a:lnTo>
                    <a:pt x="102" y="131"/>
                  </a:lnTo>
                  <a:lnTo>
                    <a:pt x="108" y="127"/>
                  </a:lnTo>
                  <a:lnTo>
                    <a:pt x="113" y="123"/>
                  </a:lnTo>
                  <a:lnTo>
                    <a:pt x="118" y="119"/>
                  </a:lnTo>
                  <a:lnTo>
                    <a:pt x="123" y="114"/>
                  </a:lnTo>
                  <a:lnTo>
                    <a:pt x="126" y="108"/>
                  </a:lnTo>
                  <a:lnTo>
                    <a:pt x="130" y="103"/>
                  </a:lnTo>
                  <a:lnTo>
                    <a:pt x="132" y="97"/>
                  </a:lnTo>
                  <a:lnTo>
                    <a:pt x="136" y="90"/>
                  </a:lnTo>
                  <a:lnTo>
                    <a:pt x="137" y="84"/>
                  </a:lnTo>
                  <a:lnTo>
                    <a:pt x="138" y="76"/>
                  </a:lnTo>
                  <a:lnTo>
                    <a:pt x="139" y="69"/>
                  </a:lnTo>
                  <a:lnTo>
                    <a:pt x="121" y="69"/>
                  </a:lnTo>
                  <a:lnTo>
                    <a:pt x="120" y="59"/>
                  </a:lnTo>
                  <a:lnTo>
                    <a:pt x="116" y="49"/>
                  </a:lnTo>
                  <a:lnTo>
                    <a:pt x="112" y="40"/>
                  </a:lnTo>
                  <a:lnTo>
                    <a:pt x="106" y="33"/>
                  </a:lnTo>
                  <a:lnTo>
                    <a:pt x="98" y="26"/>
                  </a:lnTo>
                  <a:lnTo>
                    <a:pt x="89" y="21"/>
                  </a:lnTo>
                  <a:lnTo>
                    <a:pt x="79" y="18"/>
                  </a:lnTo>
                  <a:lnTo>
                    <a:pt x="69" y="17"/>
                  </a:lnTo>
                  <a:lnTo>
                    <a:pt x="58" y="18"/>
                  </a:lnTo>
                  <a:lnTo>
                    <a:pt x="48" y="21"/>
                  </a:lnTo>
                  <a:lnTo>
                    <a:pt x="40" y="26"/>
                  </a:lnTo>
                  <a:lnTo>
                    <a:pt x="33" y="33"/>
                  </a:lnTo>
                  <a:lnTo>
                    <a:pt x="26" y="40"/>
                  </a:lnTo>
                  <a:lnTo>
                    <a:pt x="21" y="49"/>
                  </a:lnTo>
                  <a:lnTo>
                    <a:pt x="18" y="59"/>
                  </a:lnTo>
                  <a:lnTo>
                    <a:pt x="17" y="69"/>
                  </a:lnTo>
                  <a:lnTo>
                    <a:pt x="18" y="80"/>
                  </a:lnTo>
                  <a:lnTo>
                    <a:pt x="21" y="90"/>
                  </a:lnTo>
                  <a:lnTo>
                    <a:pt x="26" y="99"/>
                  </a:lnTo>
                  <a:lnTo>
                    <a:pt x="33" y="106"/>
                  </a:lnTo>
                  <a:lnTo>
                    <a:pt x="40" y="112"/>
                  </a:lnTo>
                  <a:lnTo>
                    <a:pt x="48" y="118"/>
                  </a:lnTo>
                  <a:lnTo>
                    <a:pt x="58" y="120"/>
                  </a:lnTo>
                  <a:lnTo>
                    <a:pt x="69" y="121"/>
                  </a:lnTo>
                  <a:lnTo>
                    <a:pt x="79" y="120"/>
                  </a:lnTo>
                  <a:lnTo>
                    <a:pt x="89" y="118"/>
                  </a:lnTo>
                  <a:lnTo>
                    <a:pt x="98" y="112"/>
                  </a:lnTo>
                  <a:lnTo>
                    <a:pt x="106" y="106"/>
                  </a:lnTo>
                  <a:lnTo>
                    <a:pt x="112" y="99"/>
                  </a:lnTo>
                  <a:lnTo>
                    <a:pt x="116" y="90"/>
                  </a:lnTo>
                  <a:lnTo>
                    <a:pt x="120" y="80"/>
                  </a:lnTo>
                  <a:lnTo>
                    <a:pt x="121" y="69"/>
                  </a:lnTo>
                  <a:lnTo>
                    <a:pt x="139" y="69"/>
                  </a:lnTo>
                  <a:close/>
                </a:path>
              </a:pathLst>
            </a:custGeom>
            <a:solidFill>
              <a:srgbClr val="AE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8" name="Freeform 354"/>
            <p:cNvSpPr>
              <a:spLocks/>
            </p:cNvSpPr>
            <p:nvPr/>
          </p:nvSpPr>
          <p:spPr bwMode="auto">
            <a:xfrm>
              <a:off x="2080" y="1349"/>
              <a:ext cx="104" cy="104"/>
            </a:xfrm>
            <a:custGeom>
              <a:avLst/>
              <a:gdLst>
                <a:gd name="T0" fmla="*/ 103 w 104"/>
                <a:gd name="T1" fmla="*/ 42 h 104"/>
                <a:gd name="T2" fmla="*/ 95 w 104"/>
                <a:gd name="T3" fmla="*/ 23 h 104"/>
                <a:gd name="T4" fmla="*/ 81 w 104"/>
                <a:gd name="T5" fmla="*/ 9 h 104"/>
                <a:gd name="T6" fmla="*/ 62 w 104"/>
                <a:gd name="T7" fmla="*/ 1 h 104"/>
                <a:gd name="T8" fmla="*/ 41 w 104"/>
                <a:gd name="T9" fmla="*/ 1 h 104"/>
                <a:gd name="T10" fmla="*/ 23 w 104"/>
                <a:gd name="T11" fmla="*/ 9 h 104"/>
                <a:gd name="T12" fmla="*/ 9 w 104"/>
                <a:gd name="T13" fmla="*/ 23 h 104"/>
                <a:gd name="T14" fmla="*/ 1 w 104"/>
                <a:gd name="T15" fmla="*/ 42 h 104"/>
                <a:gd name="T16" fmla="*/ 1 w 104"/>
                <a:gd name="T17" fmla="*/ 63 h 104"/>
                <a:gd name="T18" fmla="*/ 9 w 104"/>
                <a:gd name="T19" fmla="*/ 82 h 104"/>
                <a:gd name="T20" fmla="*/ 23 w 104"/>
                <a:gd name="T21" fmla="*/ 95 h 104"/>
                <a:gd name="T22" fmla="*/ 41 w 104"/>
                <a:gd name="T23" fmla="*/ 103 h 104"/>
                <a:gd name="T24" fmla="*/ 62 w 104"/>
                <a:gd name="T25" fmla="*/ 103 h 104"/>
                <a:gd name="T26" fmla="*/ 81 w 104"/>
                <a:gd name="T27" fmla="*/ 95 h 104"/>
                <a:gd name="T28" fmla="*/ 95 w 104"/>
                <a:gd name="T29" fmla="*/ 82 h 104"/>
                <a:gd name="T30" fmla="*/ 103 w 104"/>
                <a:gd name="T31" fmla="*/ 63 h 104"/>
                <a:gd name="T32" fmla="*/ 87 w 104"/>
                <a:gd name="T33" fmla="*/ 52 h 104"/>
                <a:gd name="T34" fmla="*/ 84 w 104"/>
                <a:gd name="T35" fmla="*/ 39 h 104"/>
                <a:gd name="T36" fmla="*/ 76 w 104"/>
                <a:gd name="T37" fmla="*/ 27 h 104"/>
                <a:gd name="T38" fmla="*/ 65 w 104"/>
                <a:gd name="T39" fmla="*/ 20 h 104"/>
                <a:gd name="T40" fmla="*/ 52 w 104"/>
                <a:gd name="T41" fmla="*/ 18 h 104"/>
                <a:gd name="T42" fmla="*/ 39 w 104"/>
                <a:gd name="T43" fmla="*/ 20 h 104"/>
                <a:gd name="T44" fmla="*/ 27 w 104"/>
                <a:gd name="T45" fmla="*/ 27 h 104"/>
                <a:gd name="T46" fmla="*/ 20 w 104"/>
                <a:gd name="T47" fmla="*/ 39 h 104"/>
                <a:gd name="T48" fmla="*/ 18 w 104"/>
                <a:gd name="T49" fmla="*/ 52 h 104"/>
                <a:gd name="T50" fmla="*/ 20 w 104"/>
                <a:gd name="T51" fmla="*/ 66 h 104"/>
                <a:gd name="T52" fmla="*/ 27 w 104"/>
                <a:gd name="T53" fmla="*/ 77 h 104"/>
                <a:gd name="T54" fmla="*/ 39 w 104"/>
                <a:gd name="T55" fmla="*/ 85 h 104"/>
                <a:gd name="T56" fmla="*/ 52 w 104"/>
                <a:gd name="T57" fmla="*/ 87 h 104"/>
                <a:gd name="T58" fmla="*/ 65 w 104"/>
                <a:gd name="T59" fmla="*/ 85 h 104"/>
                <a:gd name="T60" fmla="*/ 76 w 104"/>
                <a:gd name="T61" fmla="*/ 77 h 104"/>
                <a:gd name="T62" fmla="*/ 84 w 104"/>
                <a:gd name="T63" fmla="*/ 66 h 104"/>
                <a:gd name="T64" fmla="*/ 87 w 104"/>
                <a:gd name="T65" fmla="*/ 52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4" h="104">
                  <a:moveTo>
                    <a:pt x="104" y="52"/>
                  </a:moveTo>
                  <a:lnTo>
                    <a:pt x="103" y="42"/>
                  </a:lnTo>
                  <a:lnTo>
                    <a:pt x="99" y="32"/>
                  </a:lnTo>
                  <a:lnTo>
                    <a:pt x="95" y="23"/>
                  </a:lnTo>
                  <a:lnTo>
                    <a:pt x="89" y="16"/>
                  </a:lnTo>
                  <a:lnTo>
                    <a:pt x="81" y="9"/>
                  </a:lnTo>
                  <a:lnTo>
                    <a:pt x="72" y="4"/>
                  </a:lnTo>
                  <a:lnTo>
                    <a:pt x="62" y="1"/>
                  </a:lnTo>
                  <a:lnTo>
                    <a:pt x="52" y="0"/>
                  </a:lnTo>
                  <a:lnTo>
                    <a:pt x="41" y="1"/>
                  </a:lnTo>
                  <a:lnTo>
                    <a:pt x="31" y="4"/>
                  </a:lnTo>
                  <a:lnTo>
                    <a:pt x="23" y="9"/>
                  </a:lnTo>
                  <a:lnTo>
                    <a:pt x="16" y="16"/>
                  </a:lnTo>
                  <a:lnTo>
                    <a:pt x="9" y="23"/>
                  </a:lnTo>
                  <a:lnTo>
                    <a:pt x="4" y="32"/>
                  </a:lnTo>
                  <a:lnTo>
                    <a:pt x="1" y="42"/>
                  </a:lnTo>
                  <a:lnTo>
                    <a:pt x="0" y="52"/>
                  </a:lnTo>
                  <a:lnTo>
                    <a:pt x="1" y="63"/>
                  </a:lnTo>
                  <a:lnTo>
                    <a:pt x="4" y="73"/>
                  </a:lnTo>
                  <a:lnTo>
                    <a:pt x="9" y="82"/>
                  </a:lnTo>
                  <a:lnTo>
                    <a:pt x="16" y="89"/>
                  </a:lnTo>
                  <a:lnTo>
                    <a:pt x="23" y="95"/>
                  </a:lnTo>
                  <a:lnTo>
                    <a:pt x="31" y="101"/>
                  </a:lnTo>
                  <a:lnTo>
                    <a:pt x="41" y="103"/>
                  </a:lnTo>
                  <a:lnTo>
                    <a:pt x="52" y="104"/>
                  </a:lnTo>
                  <a:lnTo>
                    <a:pt x="62" y="103"/>
                  </a:lnTo>
                  <a:lnTo>
                    <a:pt x="72" y="101"/>
                  </a:lnTo>
                  <a:lnTo>
                    <a:pt x="81" y="95"/>
                  </a:lnTo>
                  <a:lnTo>
                    <a:pt x="89" y="89"/>
                  </a:lnTo>
                  <a:lnTo>
                    <a:pt x="95" y="82"/>
                  </a:lnTo>
                  <a:lnTo>
                    <a:pt x="99" y="73"/>
                  </a:lnTo>
                  <a:lnTo>
                    <a:pt x="103" y="63"/>
                  </a:lnTo>
                  <a:lnTo>
                    <a:pt x="104" y="52"/>
                  </a:lnTo>
                  <a:lnTo>
                    <a:pt x="87" y="52"/>
                  </a:lnTo>
                  <a:lnTo>
                    <a:pt x="86" y="46"/>
                  </a:lnTo>
                  <a:lnTo>
                    <a:pt x="84" y="39"/>
                  </a:lnTo>
                  <a:lnTo>
                    <a:pt x="80" y="33"/>
                  </a:lnTo>
                  <a:lnTo>
                    <a:pt x="76" y="27"/>
                  </a:lnTo>
                  <a:lnTo>
                    <a:pt x="72" y="23"/>
                  </a:lnTo>
                  <a:lnTo>
                    <a:pt x="65" y="20"/>
                  </a:lnTo>
                  <a:lnTo>
                    <a:pt x="59" y="18"/>
                  </a:lnTo>
                  <a:lnTo>
                    <a:pt x="52" y="18"/>
                  </a:lnTo>
                  <a:lnTo>
                    <a:pt x="45" y="18"/>
                  </a:lnTo>
                  <a:lnTo>
                    <a:pt x="39" y="20"/>
                  </a:lnTo>
                  <a:lnTo>
                    <a:pt x="33" y="23"/>
                  </a:lnTo>
                  <a:lnTo>
                    <a:pt x="27" y="27"/>
                  </a:lnTo>
                  <a:lnTo>
                    <a:pt x="23" y="33"/>
                  </a:lnTo>
                  <a:lnTo>
                    <a:pt x="20" y="39"/>
                  </a:lnTo>
                  <a:lnTo>
                    <a:pt x="18" y="46"/>
                  </a:lnTo>
                  <a:lnTo>
                    <a:pt x="18" y="52"/>
                  </a:lnTo>
                  <a:lnTo>
                    <a:pt x="18" y="59"/>
                  </a:lnTo>
                  <a:lnTo>
                    <a:pt x="20" y="66"/>
                  </a:lnTo>
                  <a:lnTo>
                    <a:pt x="23" y="72"/>
                  </a:lnTo>
                  <a:lnTo>
                    <a:pt x="27" y="77"/>
                  </a:lnTo>
                  <a:lnTo>
                    <a:pt x="33" y="82"/>
                  </a:lnTo>
                  <a:lnTo>
                    <a:pt x="39" y="85"/>
                  </a:lnTo>
                  <a:lnTo>
                    <a:pt x="45" y="86"/>
                  </a:lnTo>
                  <a:lnTo>
                    <a:pt x="52" y="87"/>
                  </a:lnTo>
                  <a:lnTo>
                    <a:pt x="59" y="86"/>
                  </a:lnTo>
                  <a:lnTo>
                    <a:pt x="65" y="85"/>
                  </a:lnTo>
                  <a:lnTo>
                    <a:pt x="72" y="82"/>
                  </a:lnTo>
                  <a:lnTo>
                    <a:pt x="76" y="77"/>
                  </a:lnTo>
                  <a:lnTo>
                    <a:pt x="80" y="72"/>
                  </a:lnTo>
                  <a:lnTo>
                    <a:pt x="84" y="66"/>
                  </a:lnTo>
                  <a:lnTo>
                    <a:pt x="86" y="59"/>
                  </a:lnTo>
                  <a:lnTo>
                    <a:pt x="87" y="52"/>
                  </a:lnTo>
                  <a:lnTo>
                    <a:pt x="104" y="52"/>
                  </a:lnTo>
                  <a:close/>
                </a:path>
              </a:pathLst>
            </a:custGeom>
            <a:solidFill>
              <a:srgbClr val="B7898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9" name="Freeform 355"/>
            <p:cNvSpPr>
              <a:spLocks/>
            </p:cNvSpPr>
            <p:nvPr/>
          </p:nvSpPr>
          <p:spPr bwMode="auto">
            <a:xfrm>
              <a:off x="2098" y="1367"/>
              <a:ext cx="69" cy="69"/>
            </a:xfrm>
            <a:custGeom>
              <a:avLst/>
              <a:gdLst>
                <a:gd name="T0" fmla="*/ 69 w 69"/>
                <a:gd name="T1" fmla="*/ 34 h 69"/>
                <a:gd name="T2" fmla="*/ 68 w 69"/>
                <a:gd name="T3" fmla="*/ 28 h 69"/>
                <a:gd name="T4" fmla="*/ 66 w 69"/>
                <a:gd name="T5" fmla="*/ 21 h 69"/>
                <a:gd name="T6" fmla="*/ 62 w 69"/>
                <a:gd name="T7" fmla="*/ 15 h 69"/>
                <a:gd name="T8" fmla="*/ 58 w 69"/>
                <a:gd name="T9" fmla="*/ 9 h 69"/>
                <a:gd name="T10" fmla="*/ 54 w 69"/>
                <a:gd name="T11" fmla="*/ 5 h 69"/>
                <a:gd name="T12" fmla="*/ 47 w 69"/>
                <a:gd name="T13" fmla="*/ 2 h 69"/>
                <a:gd name="T14" fmla="*/ 41 w 69"/>
                <a:gd name="T15" fmla="*/ 0 h 69"/>
                <a:gd name="T16" fmla="*/ 34 w 69"/>
                <a:gd name="T17" fmla="*/ 0 h 69"/>
                <a:gd name="T18" fmla="*/ 27 w 69"/>
                <a:gd name="T19" fmla="*/ 0 h 69"/>
                <a:gd name="T20" fmla="*/ 21 w 69"/>
                <a:gd name="T21" fmla="*/ 2 h 69"/>
                <a:gd name="T22" fmla="*/ 15 w 69"/>
                <a:gd name="T23" fmla="*/ 5 h 69"/>
                <a:gd name="T24" fmla="*/ 9 w 69"/>
                <a:gd name="T25" fmla="*/ 9 h 69"/>
                <a:gd name="T26" fmla="*/ 5 w 69"/>
                <a:gd name="T27" fmla="*/ 15 h 69"/>
                <a:gd name="T28" fmla="*/ 2 w 69"/>
                <a:gd name="T29" fmla="*/ 21 h 69"/>
                <a:gd name="T30" fmla="*/ 0 w 69"/>
                <a:gd name="T31" fmla="*/ 28 h 69"/>
                <a:gd name="T32" fmla="*/ 0 w 69"/>
                <a:gd name="T33" fmla="*/ 34 h 69"/>
                <a:gd name="T34" fmla="*/ 0 w 69"/>
                <a:gd name="T35" fmla="*/ 41 h 69"/>
                <a:gd name="T36" fmla="*/ 2 w 69"/>
                <a:gd name="T37" fmla="*/ 48 h 69"/>
                <a:gd name="T38" fmla="*/ 5 w 69"/>
                <a:gd name="T39" fmla="*/ 54 h 69"/>
                <a:gd name="T40" fmla="*/ 9 w 69"/>
                <a:gd name="T41" fmla="*/ 59 h 69"/>
                <a:gd name="T42" fmla="*/ 15 w 69"/>
                <a:gd name="T43" fmla="*/ 64 h 69"/>
                <a:gd name="T44" fmla="*/ 21 w 69"/>
                <a:gd name="T45" fmla="*/ 67 h 69"/>
                <a:gd name="T46" fmla="*/ 27 w 69"/>
                <a:gd name="T47" fmla="*/ 68 h 69"/>
                <a:gd name="T48" fmla="*/ 34 w 69"/>
                <a:gd name="T49" fmla="*/ 69 h 69"/>
                <a:gd name="T50" fmla="*/ 41 w 69"/>
                <a:gd name="T51" fmla="*/ 68 h 69"/>
                <a:gd name="T52" fmla="*/ 47 w 69"/>
                <a:gd name="T53" fmla="*/ 67 h 69"/>
                <a:gd name="T54" fmla="*/ 54 w 69"/>
                <a:gd name="T55" fmla="*/ 64 h 69"/>
                <a:gd name="T56" fmla="*/ 58 w 69"/>
                <a:gd name="T57" fmla="*/ 59 h 69"/>
                <a:gd name="T58" fmla="*/ 62 w 69"/>
                <a:gd name="T59" fmla="*/ 54 h 69"/>
                <a:gd name="T60" fmla="*/ 66 w 69"/>
                <a:gd name="T61" fmla="*/ 48 h 69"/>
                <a:gd name="T62" fmla="*/ 68 w 69"/>
                <a:gd name="T63" fmla="*/ 41 h 69"/>
                <a:gd name="T64" fmla="*/ 69 w 69"/>
                <a:gd name="T65" fmla="*/ 34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69" h="69">
                  <a:moveTo>
                    <a:pt x="69" y="34"/>
                  </a:moveTo>
                  <a:lnTo>
                    <a:pt x="68" y="28"/>
                  </a:lnTo>
                  <a:lnTo>
                    <a:pt x="66" y="21"/>
                  </a:lnTo>
                  <a:lnTo>
                    <a:pt x="62" y="15"/>
                  </a:lnTo>
                  <a:lnTo>
                    <a:pt x="58" y="9"/>
                  </a:lnTo>
                  <a:lnTo>
                    <a:pt x="54" y="5"/>
                  </a:lnTo>
                  <a:lnTo>
                    <a:pt x="47" y="2"/>
                  </a:lnTo>
                  <a:lnTo>
                    <a:pt x="41" y="0"/>
                  </a:lnTo>
                  <a:lnTo>
                    <a:pt x="34" y="0"/>
                  </a:lnTo>
                  <a:lnTo>
                    <a:pt x="27" y="0"/>
                  </a:lnTo>
                  <a:lnTo>
                    <a:pt x="21" y="2"/>
                  </a:lnTo>
                  <a:lnTo>
                    <a:pt x="15" y="5"/>
                  </a:lnTo>
                  <a:lnTo>
                    <a:pt x="9" y="9"/>
                  </a:lnTo>
                  <a:lnTo>
                    <a:pt x="5" y="15"/>
                  </a:lnTo>
                  <a:lnTo>
                    <a:pt x="2" y="21"/>
                  </a:lnTo>
                  <a:lnTo>
                    <a:pt x="0" y="28"/>
                  </a:lnTo>
                  <a:lnTo>
                    <a:pt x="0" y="34"/>
                  </a:lnTo>
                  <a:lnTo>
                    <a:pt x="0" y="41"/>
                  </a:lnTo>
                  <a:lnTo>
                    <a:pt x="2" y="48"/>
                  </a:lnTo>
                  <a:lnTo>
                    <a:pt x="5" y="54"/>
                  </a:lnTo>
                  <a:lnTo>
                    <a:pt x="9" y="59"/>
                  </a:lnTo>
                  <a:lnTo>
                    <a:pt x="15" y="64"/>
                  </a:lnTo>
                  <a:lnTo>
                    <a:pt x="21" y="67"/>
                  </a:lnTo>
                  <a:lnTo>
                    <a:pt x="27" y="68"/>
                  </a:lnTo>
                  <a:lnTo>
                    <a:pt x="34" y="69"/>
                  </a:lnTo>
                  <a:lnTo>
                    <a:pt x="41" y="68"/>
                  </a:lnTo>
                  <a:lnTo>
                    <a:pt x="47" y="67"/>
                  </a:lnTo>
                  <a:lnTo>
                    <a:pt x="54" y="64"/>
                  </a:lnTo>
                  <a:lnTo>
                    <a:pt x="58" y="59"/>
                  </a:lnTo>
                  <a:lnTo>
                    <a:pt x="62" y="54"/>
                  </a:lnTo>
                  <a:lnTo>
                    <a:pt x="66" y="48"/>
                  </a:lnTo>
                  <a:lnTo>
                    <a:pt x="68" y="41"/>
                  </a:lnTo>
                  <a:lnTo>
                    <a:pt x="69" y="34"/>
                  </a:lnTo>
                  <a:close/>
                </a:path>
              </a:pathLst>
            </a:custGeom>
            <a:solidFill>
              <a:srgbClr val="C092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0" name="Freeform 356"/>
            <p:cNvSpPr>
              <a:spLocks/>
            </p:cNvSpPr>
            <p:nvPr/>
          </p:nvSpPr>
          <p:spPr bwMode="auto">
            <a:xfrm>
              <a:off x="2115" y="1384"/>
              <a:ext cx="35" cy="35"/>
            </a:xfrm>
            <a:custGeom>
              <a:avLst/>
              <a:gdLst>
                <a:gd name="T0" fmla="*/ 35 w 35"/>
                <a:gd name="T1" fmla="*/ 17 h 35"/>
                <a:gd name="T2" fmla="*/ 34 w 35"/>
                <a:gd name="T3" fmla="*/ 14 h 35"/>
                <a:gd name="T4" fmla="*/ 33 w 35"/>
                <a:gd name="T5" fmla="*/ 11 h 35"/>
                <a:gd name="T6" fmla="*/ 32 w 35"/>
                <a:gd name="T7" fmla="*/ 7 h 35"/>
                <a:gd name="T8" fmla="*/ 29 w 35"/>
                <a:gd name="T9" fmla="*/ 5 h 35"/>
                <a:gd name="T10" fmla="*/ 26 w 35"/>
                <a:gd name="T11" fmla="*/ 3 h 35"/>
                <a:gd name="T12" fmla="*/ 24 w 35"/>
                <a:gd name="T13" fmla="*/ 1 h 35"/>
                <a:gd name="T14" fmla="*/ 21 w 35"/>
                <a:gd name="T15" fmla="*/ 0 h 35"/>
                <a:gd name="T16" fmla="*/ 17 w 35"/>
                <a:gd name="T17" fmla="*/ 0 h 35"/>
                <a:gd name="T18" fmla="*/ 13 w 35"/>
                <a:gd name="T19" fmla="*/ 0 h 35"/>
                <a:gd name="T20" fmla="*/ 10 w 35"/>
                <a:gd name="T21" fmla="*/ 1 h 35"/>
                <a:gd name="T22" fmla="*/ 7 w 35"/>
                <a:gd name="T23" fmla="*/ 3 h 35"/>
                <a:gd name="T24" fmla="*/ 5 w 35"/>
                <a:gd name="T25" fmla="*/ 5 h 35"/>
                <a:gd name="T26" fmla="*/ 3 w 35"/>
                <a:gd name="T27" fmla="*/ 7 h 35"/>
                <a:gd name="T28" fmla="*/ 1 w 35"/>
                <a:gd name="T29" fmla="*/ 11 h 35"/>
                <a:gd name="T30" fmla="*/ 0 w 35"/>
                <a:gd name="T31" fmla="*/ 14 h 35"/>
                <a:gd name="T32" fmla="*/ 0 w 35"/>
                <a:gd name="T33" fmla="*/ 17 h 35"/>
                <a:gd name="T34" fmla="*/ 0 w 35"/>
                <a:gd name="T35" fmla="*/ 21 h 35"/>
                <a:gd name="T36" fmla="*/ 1 w 35"/>
                <a:gd name="T37" fmla="*/ 24 h 35"/>
                <a:gd name="T38" fmla="*/ 3 w 35"/>
                <a:gd name="T39" fmla="*/ 28 h 35"/>
                <a:gd name="T40" fmla="*/ 5 w 35"/>
                <a:gd name="T41" fmla="*/ 30 h 35"/>
                <a:gd name="T42" fmla="*/ 7 w 35"/>
                <a:gd name="T43" fmla="*/ 32 h 35"/>
                <a:gd name="T44" fmla="*/ 10 w 35"/>
                <a:gd name="T45" fmla="*/ 33 h 35"/>
                <a:gd name="T46" fmla="*/ 13 w 35"/>
                <a:gd name="T47" fmla="*/ 34 h 35"/>
                <a:gd name="T48" fmla="*/ 17 w 35"/>
                <a:gd name="T49" fmla="*/ 35 h 35"/>
                <a:gd name="T50" fmla="*/ 21 w 35"/>
                <a:gd name="T51" fmla="*/ 34 h 35"/>
                <a:gd name="T52" fmla="*/ 24 w 35"/>
                <a:gd name="T53" fmla="*/ 33 h 35"/>
                <a:gd name="T54" fmla="*/ 26 w 35"/>
                <a:gd name="T55" fmla="*/ 32 h 35"/>
                <a:gd name="T56" fmla="*/ 29 w 35"/>
                <a:gd name="T57" fmla="*/ 30 h 35"/>
                <a:gd name="T58" fmla="*/ 32 w 35"/>
                <a:gd name="T59" fmla="*/ 28 h 35"/>
                <a:gd name="T60" fmla="*/ 33 w 35"/>
                <a:gd name="T61" fmla="*/ 24 h 35"/>
                <a:gd name="T62" fmla="*/ 34 w 35"/>
                <a:gd name="T63" fmla="*/ 21 h 35"/>
                <a:gd name="T64" fmla="*/ 35 w 35"/>
                <a:gd name="T65" fmla="*/ 17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5" h="35">
                  <a:moveTo>
                    <a:pt x="35" y="17"/>
                  </a:moveTo>
                  <a:lnTo>
                    <a:pt x="34" y="14"/>
                  </a:lnTo>
                  <a:lnTo>
                    <a:pt x="33" y="11"/>
                  </a:lnTo>
                  <a:lnTo>
                    <a:pt x="32" y="7"/>
                  </a:lnTo>
                  <a:lnTo>
                    <a:pt x="29" y="5"/>
                  </a:lnTo>
                  <a:lnTo>
                    <a:pt x="26" y="3"/>
                  </a:lnTo>
                  <a:lnTo>
                    <a:pt x="24" y="1"/>
                  </a:lnTo>
                  <a:lnTo>
                    <a:pt x="21" y="0"/>
                  </a:lnTo>
                  <a:lnTo>
                    <a:pt x="17" y="0"/>
                  </a:lnTo>
                  <a:lnTo>
                    <a:pt x="13" y="0"/>
                  </a:lnTo>
                  <a:lnTo>
                    <a:pt x="10" y="1"/>
                  </a:lnTo>
                  <a:lnTo>
                    <a:pt x="7" y="3"/>
                  </a:lnTo>
                  <a:lnTo>
                    <a:pt x="5" y="5"/>
                  </a:lnTo>
                  <a:lnTo>
                    <a:pt x="3" y="7"/>
                  </a:lnTo>
                  <a:lnTo>
                    <a:pt x="1" y="11"/>
                  </a:lnTo>
                  <a:lnTo>
                    <a:pt x="0" y="14"/>
                  </a:lnTo>
                  <a:lnTo>
                    <a:pt x="0" y="17"/>
                  </a:lnTo>
                  <a:lnTo>
                    <a:pt x="0" y="21"/>
                  </a:lnTo>
                  <a:lnTo>
                    <a:pt x="1" y="24"/>
                  </a:lnTo>
                  <a:lnTo>
                    <a:pt x="3" y="28"/>
                  </a:lnTo>
                  <a:lnTo>
                    <a:pt x="5" y="30"/>
                  </a:lnTo>
                  <a:lnTo>
                    <a:pt x="7" y="32"/>
                  </a:lnTo>
                  <a:lnTo>
                    <a:pt x="10" y="33"/>
                  </a:lnTo>
                  <a:lnTo>
                    <a:pt x="13" y="34"/>
                  </a:lnTo>
                  <a:lnTo>
                    <a:pt x="17" y="35"/>
                  </a:lnTo>
                  <a:lnTo>
                    <a:pt x="21" y="34"/>
                  </a:lnTo>
                  <a:lnTo>
                    <a:pt x="24" y="33"/>
                  </a:lnTo>
                  <a:lnTo>
                    <a:pt x="26" y="32"/>
                  </a:lnTo>
                  <a:lnTo>
                    <a:pt x="29" y="30"/>
                  </a:lnTo>
                  <a:lnTo>
                    <a:pt x="32" y="28"/>
                  </a:lnTo>
                  <a:lnTo>
                    <a:pt x="33" y="24"/>
                  </a:lnTo>
                  <a:lnTo>
                    <a:pt x="34" y="21"/>
                  </a:lnTo>
                  <a:lnTo>
                    <a:pt x="35" y="17"/>
                  </a:lnTo>
                  <a:close/>
                </a:path>
              </a:pathLst>
            </a:custGeom>
            <a:solidFill>
              <a:srgbClr val="C99B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1" name="Freeform 357"/>
            <p:cNvSpPr>
              <a:spLocks noEditPoints="1"/>
            </p:cNvSpPr>
            <p:nvPr/>
          </p:nvSpPr>
          <p:spPr bwMode="auto">
            <a:xfrm>
              <a:off x="1847" y="1271"/>
              <a:ext cx="93" cy="514"/>
            </a:xfrm>
            <a:custGeom>
              <a:avLst/>
              <a:gdLst>
                <a:gd name="T0" fmla="*/ 71 w 93"/>
                <a:gd name="T1" fmla="*/ 30 h 514"/>
                <a:gd name="T2" fmla="*/ 65 w 93"/>
                <a:gd name="T3" fmla="*/ 28 h 514"/>
                <a:gd name="T4" fmla="*/ 53 w 93"/>
                <a:gd name="T5" fmla="*/ 25 h 514"/>
                <a:gd name="T6" fmla="*/ 41 w 93"/>
                <a:gd name="T7" fmla="*/ 23 h 514"/>
                <a:gd name="T8" fmla="*/ 30 w 93"/>
                <a:gd name="T9" fmla="*/ 20 h 514"/>
                <a:gd name="T10" fmla="*/ 18 w 93"/>
                <a:gd name="T11" fmla="*/ 18 h 514"/>
                <a:gd name="T12" fmla="*/ 5 w 93"/>
                <a:gd name="T13" fmla="*/ 17 h 514"/>
                <a:gd name="T14" fmla="*/ 2 w 93"/>
                <a:gd name="T15" fmla="*/ 17 h 514"/>
                <a:gd name="T16" fmla="*/ 21 w 93"/>
                <a:gd name="T17" fmla="*/ 6 h 514"/>
                <a:gd name="T18" fmla="*/ 30 w 93"/>
                <a:gd name="T19" fmla="*/ 0 h 514"/>
                <a:gd name="T20" fmla="*/ 40 w 93"/>
                <a:gd name="T21" fmla="*/ 1 h 514"/>
                <a:gd name="T22" fmla="*/ 57 w 93"/>
                <a:gd name="T23" fmla="*/ 10 h 514"/>
                <a:gd name="T24" fmla="*/ 71 w 93"/>
                <a:gd name="T25" fmla="*/ 30 h 514"/>
                <a:gd name="T26" fmla="*/ 0 w 93"/>
                <a:gd name="T27" fmla="*/ 497 h 514"/>
                <a:gd name="T28" fmla="*/ 5 w 93"/>
                <a:gd name="T29" fmla="*/ 497 h 514"/>
                <a:gd name="T30" fmla="*/ 18 w 93"/>
                <a:gd name="T31" fmla="*/ 496 h 514"/>
                <a:gd name="T32" fmla="*/ 30 w 93"/>
                <a:gd name="T33" fmla="*/ 495 h 514"/>
                <a:gd name="T34" fmla="*/ 41 w 93"/>
                <a:gd name="T35" fmla="*/ 492 h 514"/>
                <a:gd name="T36" fmla="*/ 53 w 93"/>
                <a:gd name="T37" fmla="*/ 489 h 514"/>
                <a:gd name="T38" fmla="*/ 65 w 93"/>
                <a:gd name="T39" fmla="*/ 486 h 514"/>
                <a:gd name="T40" fmla="*/ 75 w 93"/>
                <a:gd name="T41" fmla="*/ 483 h 514"/>
                <a:gd name="T42" fmla="*/ 86 w 93"/>
                <a:gd name="T43" fmla="*/ 479 h 514"/>
                <a:gd name="T44" fmla="*/ 93 w 93"/>
                <a:gd name="T45" fmla="*/ 474 h 514"/>
                <a:gd name="T46" fmla="*/ 85 w 93"/>
                <a:gd name="T47" fmla="*/ 493 h 514"/>
                <a:gd name="T48" fmla="*/ 69 w 93"/>
                <a:gd name="T49" fmla="*/ 508 h 514"/>
                <a:gd name="T50" fmla="*/ 50 w 93"/>
                <a:gd name="T51" fmla="*/ 514 h 514"/>
                <a:gd name="T52" fmla="*/ 35 w 93"/>
                <a:gd name="T53" fmla="*/ 514 h 514"/>
                <a:gd name="T54" fmla="*/ 24 w 93"/>
                <a:gd name="T55" fmla="*/ 508 h 514"/>
                <a:gd name="T56" fmla="*/ 24 w 93"/>
                <a:gd name="T57" fmla="*/ 507 h 514"/>
                <a:gd name="T58" fmla="*/ 3 w 93"/>
                <a:gd name="T59" fmla="*/ 500 h 514"/>
                <a:gd name="T60" fmla="*/ 0 w 93"/>
                <a:gd name="T61" fmla="*/ 497 h 5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93" h="514">
                  <a:moveTo>
                    <a:pt x="71" y="30"/>
                  </a:moveTo>
                  <a:lnTo>
                    <a:pt x="65" y="28"/>
                  </a:lnTo>
                  <a:lnTo>
                    <a:pt x="53" y="25"/>
                  </a:lnTo>
                  <a:lnTo>
                    <a:pt x="41" y="23"/>
                  </a:lnTo>
                  <a:lnTo>
                    <a:pt x="30" y="20"/>
                  </a:lnTo>
                  <a:lnTo>
                    <a:pt x="18" y="18"/>
                  </a:lnTo>
                  <a:lnTo>
                    <a:pt x="5" y="17"/>
                  </a:lnTo>
                  <a:lnTo>
                    <a:pt x="2" y="17"/>
                  </a:lnTo>
                  <a:lnTo>
                    <a:pt x="21" y="6"/>
                  </a:lnTo>
                  <a:lnTo>
                    <a:pt x="30" y="0"/>
                  </a:lnTo>
                  <a:lnTo>
                    <a:pt x="40" y="1"/>
                  </a:lnTo>
                  <a:lnTo>
                    <a:pt x="57" y="10"/>
                  </a:lnTo>
                  <a:lnTo>
                    <a:pt x="71" y="30"/>
                  </a:lnTo>
                  <a:close/>
                  <a:moveTo>
                    <a:pt x="0" y="497"/>
                  </a:moveTo>
                  <a:lnTo>
                    <a:pt x="5" y="497"/>
                  </a:lnTo>
                  <a:lnTo>
                    <a:pt x="18" y="496"/>
                  </a:lnTo>
                  <a:lnTo>
                    <a:pt x="30" y="495"/>
                  </a:lnTo>
                  <a:lnTo>
                    <a:pt x="41" y="492"/>
                  </a:lnTo>
                  <a:lnTo>
                    <a:pt x="53" y="489"/>
                  </a:lnTo>
                  <a:lnTo>
                    <a:pt x="65" y="486"/>
                  </a:lnTo>
                  <a:lnTo>
                    <a:pt x="75" y="483"/>
                  </a:lnTo>
                  <a:lnTo>
                    <a:pt x="86" y="479"/>
                  </a:lnTo>
                  <a:lnTo>
                    <a:pt x="93" y="474"/>
                  </a:lnTo>
                  <a:lnTo>
                    <a:pt x="85" y="493"/>
                  </a:lnTo>
                  <a:lnTo>
                    <a:pt x="69" y="508"/>
                  </a:lnTo>
                  <a:lnTo>
                    <a:pt x="50" y="514"/>
                  </a:lnTo>
                  <a:lnTo>
                    <a:pt x="35" y="514"/>
                  </a:lnTo>
                  <a:lnTo>
                    <a:pt x="24" y="508"/>
                  </a:lnTo>
                  <a:lnTo>
                    <a:pt x="24" y="507"/>
                  </a:lnTo>
                  <a:lnTo>
                    <a:pt x="3" y="500"/>
                  </a:lnTo>
                  <a:lnTo>
                    <a:pt x="0" y="497"/>
                  </a:lnTo>
                  <a:close/>
                </a:path>
              </a:pathLst>
            </a:custGeom>
            <a:solidFill>
              <a:srgbClr val="6EA0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2" name="Freeform 358"/>
            <p:cNvSpPr>
              <a:spLocks noEditPoints="1"/>
            </p:cNvSpPr>
            <p:nvPr/>
          </p:nvSpPr>
          <p:spPr bwMode="auto">
            <a:xfrm>
              <a:off x="1804" y="1288"/>
              <a:ext cx="150" cy="480"/>
            </a:xfrm>
            <a:custGeom>
              <a:avLst/>
              <a:gdLst>
                <a:gd name="T0" fmla="*/ 114 w 150"/>
                <a:gd name="T1" fmla="*/ 13 h 480"/>
                <a:gd name="T2" fmla="*/ 108 w 150"/>
                <a:gd name="T3" fmla="*/ 11 h 480"/>
                <a:gd name="T4" fmla="*/ 96 w 150"/>
                <a:gd name="T5" fmla="*/ 8 h 480"/>
                <a:gd name="T6" fmla="*/ 84 w 150"/>
                <a:gd name="T7" fmla="*/ 6 h 480"/>
                <a:gd name="T8" fmla="*/ 73 w 150"/>
                <a:gd name="T9" fmla="*/ 3 h 480"/>
                <a:gd name="T10" fmla="*/ 61 w 150"/>
                <a:gd name="T11" fmla="*/ 1 h 480"/>
                <a:gd name="T12" fmla="*/ 48 w 150"/>
                <a:gd name="T13" fmla="*/ 0 h 480"/>
                <a:gd name="T14" fmla="*/ 45 w 150"/>
                <a:gd name="T15" fmla="*/ 0 h 480"/>
                <a:gd name="T16" fmla="*/ 33 w 150"/>
                <a:gd name="T17" fmla="*/ 7 h 480"/>
                <a:gd name="T18" fmla="*/ 9 w 150"/>
                <a:gd name="T19" fmla="*/ 26 h 480"/>
                <a:gd name="T20" fmla="*/ 14 w 150"/>
                <a:gd name="T21" fmla="*/ 26 h 480"/>
                <a:gd name="T22" fmla="*/ 25 w 150"/>
                <a:gd name="T23" fmla="*/ 25 h 480"/>
                <a:gd name="T24" fmla="*/ 35 w 150"/>
                <a:gd name="T25" fmla="*/ 25 h 480"/>
                <a:gd name="T26" fmla="*/ 47 w 150"/>
                <a:gd name="T27" fmla="*/ 25 h 480"/>
                <a:gd name="T28" fmla="*/ 58 w 150"/>
                <a:gd name="T29" fmla="*/ 26 h 480"/>
                <a:gd name="T30" fmla="*/ 68 w 150"/>
                <a:gd name="T31" fmla="*/ 27 h 480"/>
                <a:gd name="T32" fmla="*/ 79 w 150"/>
                <a:gd name="T33" fmla="*/ 29 h 480"/>
                <a:gd name="T34" fmla="*/ 100 w 150"/>
                <a:gd name="T35" fmla="*/ 34 h 480"/>
                <a:gd name="T36" fmla="*/ 120 w 150"/>
                <a:gd name="T37" fmla="*/ 42 h 480"/>
                <a:gd name="T38" fmla="*/ 126 w 150"/>
                <a:gd name="T39" fmla="*/ 44 h 480"/>
                <a:gd name="T40" fmla="*/ 125 w 150"/>
                <a:gd name="T41" fmla="*/ 41 h 480"/>
                <a:gd name="T42" fmla="*/ 115 w 150"/>
                <a:gd name="T43" fmla="*/ 20 h 480"/>
                <a:gd name="T44" fmla="*/ 115 w 150"/>
                <a:gd name="T45" fmla="*/ 15 h 480"/>
                <a:gd name="T46" fmla="*/ 114 w 150"/>
                <a:gd name="T47" fmla="*/ 13 h 480"/>
                <a:gd name="T48" fmla="*/ 43 w 150"/>
                <a:gd name="T49" fmla="*/ 480 h 480"/>
                <a:gd name="T50" fmla="*/ 48 w 150"/>
                <a:gd name="T51" fmla="*/ 480 h 480"/>
                <a:gd name="T52" fmla="*/ 61 w 150"/>
                <a:gd name="T53" fmla="*/ 479 h 480"/>
                <a:gd name="T54" fmla="*/ 73 w 150"/>
                <a:gd name="T55" fmla="*/ 478 h 480"/>
                <a:gd name="T56" fmla="*/ 84 w 150"/>
                <a:gd name="T57" fmla="*/ 475 h 480"/>
                <a:gd name="T58" fmla="*/ 96 w 150"/>
                <a:gd name="T59" fmla="*/ 472 h 480"/>
                <a:gd name="T60" fmla="*/ 108 w 150"/>
                <a:gd name="T61" fmla="*/ 469 h 480"/>
                <a:gd name="T62" fmla="*/ 118 w 150"/>
                <a:gd name="T63" fmla="*/ 466 h 480"/>
                <a:gd name="T64" fmla="*/ 129 w 150"/>
                <a:gd name="T65" fmla="*/ 462 h 480"/>
                <a:gd name="T66" fmla="*/ 136 w 150"/>
                <a:gd name="T67" fmla="*/ 457 h 480"/>
                <a:gd name="T68" fmla="*/ 147 w 150"/>
                <a:gd name="T69" fmla="*/ 436 h 480"/>
                <a:gd name="T70" fmla="*/ 150 w 150"/>
                <a:gd name="T71" fmla="*/ 423 h 480"/>
                <a:gd name="T72" fmla="*/ 138 w 150"/>
                <a:gd name="T73" fmla="*/ 430 h 480"/>
                <a:gd name="T74" fmla="*/ 120 w 150"/>
                <a:gd name="T75" fmla="*/ 439 h 480"/>
                <a:gd name="T76" fmla="*/ 100 w 150"/>
                <a:gd name="T77" fmla="*/ 447 h 480"/>
                <a:gd name="T78" fmla="*/ 79 w 150"/>
                <a:gd name="T79" fmla="*/ 452 h 480"/>
                <a:gd name="T80" fmla="*/ 68 w 150"/>
                <a:gd name="T81" fmla="*/ 453 h 480"/>
                <a:gd name="T82" fmla="*/ 58 w 150"/>
                <a:gd name="T83" fmla="*/ 455 h 480"/>
                <a:gd name="T84" fmla="*/ 47 w 150"/>
                <a:gd name="T85" fmla="*/ 455 h 480"/>
                <a:gd name="T86" fmla="*/ 35 w 150"/>
                <a:gd name="T87" fmla="*/ 456 h 480"/>
                <a:gd name="T88" fmla="*/ 25 w 150"/>
                <a:gd name="T89" fmla="*/ 455 h 480"/>
                <a:gd name="T90" fmla="*/ 14 w 150"/>
                <a:gd name="T91" fmla="*/ 455 h 480"/>
                <a:gd name="T92" fmla="*/ 3 w 150"/>
                <a:gd name="T93" fmla="*/ 453 h 480"/>
                <a:gd name="T94" fmla="*/ 0 w 150"/>
                <a:gd name="T95" fmla="*/ 453 h 480"/>
                <a:gd name="T96" fmla="*/ 1 w 150"/>
                <a:gd name="T97" fmla="*/ 454 h 480"/>
                <a:gd name="T98" fmla="*/ 14 w 150"/>
                <a:gd name="T99" fmla="*/ 458 h 480"/>
                <a:gd name="T100" fmla="*/ 28 w 150"/>
                <a:gd name="T101" fmla="*/ 468 h 480"/>
                <a:gd name="T102" fmla="*/ 43 w 150"/>
                <a:gd name="T103" fmla="*/ 480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0" h="480">
                  <a:moveTo>
                    <a:pt x="114" y="13"/>
                  </a:moveTo>
                  <a:lnTo>
                    <a:pt x="108" y="11"/>
                  </a:lnTo>
                  <a:lnTo>
                    <a:pt x="96" y="8"/>
                  </a:lnTo>
                  <a:lnTo>
                    <a:pt x="84" y="6"/>
                  </a:lnTo>
                  <a:lnTo>
                    <a:pt x="73" y="3"/>
                  </a:lnTo>
                  <a:lnTo>
                    <a:pt x="61" y="1"/>
                  </a:lnTo>
                  <a:lnTo>
                    <a:pt x="48" y="0"/>
                  </a:lnTo>
                  <a:lnTo>
                    <a:pt x="45" y="0"/>
                  </a:lnTo>
                  <a:lnTo>
                    <a:pt x="33" y="7"/>
                  </a:lnTo>
                  <a:lnTo>
                    <a:pt x="9" y="26"/>
                  </a:lnTo>
                  <a:lnTo>
                    <a:pt x="14" y="26"/>
                  </a:lnTo>
                  <a:lnTo>
                    <a:pt x="25" y="25"/>
                  </a:lnTo>
                  <a:lnTo>
                    <a:pt x="35" y="25"/>
                  </a:lnTo>
                  <a:lnTo>
                    <a:pt x="47" y="25"/>
                  </a:lnTo>
                  <a:lnTo>
                    <a:pt x="58" y="26"/>
                  </a:lnTo>
                  <a:lnTo>
                    <a:pt x="68" y="27"/>
                  </a:lnTo>
                  <a:lnTo>
                    <a:pt x="79" y="29"/>
                  </a:lnTo>
                  <a:lnTo>
                    <a:pt x="100" y="34"/>
                  </a:lnTo>
                  <a:lnTo>
                    <a:pt x="120" y="42"/>
                  </a:lnTo>
                  <a:lnTo>
                    <a:pt x="126" y="44"/>
                  </a:lnTo>
                  <a:lnTo>
                    <a:pt x="125" y="41"/>
                  </a:lnTo>
                  <a:lnTo>
                    <a:pt x="115" y="20"/>
                  </a:lnTo>
                  <a:lnTo>
                    <a:pt x="115" y="15"/>
                  </a:lnTo>
                  <a:lnTo>
                    <a:pt x="114" y="13"/>
                  </a:lnTo>
                  <a:close/>
                  <a:moveTo>
                    <a:pt x="43" y="480"/>
                  </a:moveTo>
                  <a:lnTo>
                    <a:pt x="48" y="480"/>
                  </a:lnTo>
                  <a:lnTo>
                    <a:pt x="61" y="479"/>
                  </a:lnTo>
                  <a:lnTo>
                    <a:pt x="73" y="478"/>
                  </a:lnTo>
                  <a:lnTo>
                    <a:pt x="84" y="475"/>
                  </a:lnTo>
                  <a:lnTo>
                    <a:pt x="96" y="472"/>
                  </a:lnTo>
                  <a:lnTo>
                    <a:pt x="108" y="469"/>
                  </a:lnTo>
                  <a:lnTo>
                    <a:pt x="118" y="466"/>
                  </a:lnTo>
                  <a:lnTo>
                    <a:pt x="129" y="462"/>
                  </a:lnTo>
                  <a:lnTo>
                    <a:pt x="136" y="457"/>
                  </a:lnTo>
                  <a:lnTo>
                    <a:pt x="147" y="436"/>
                  </a:lnTo>
                  <a:lnTo>
                    <a:pt x="150" y="423"/>
                  </a:lnTo>
                  <a:lnTo>
                    <a:pt x="138" y="430"/>
                  </a:lnTo>
                  <a:lnTo>
                    <a:pt x="120" y="439"/>
                  </a:lnTo>
                  <a:lnTo>
                    <a:pt x="100" y="447"/>
                  </a:lnTo>
                  <a:lnTo>
                    <a:pt x="79" y="452"/>
                  </a:lnTo>
                  <a:lnTo>
                    <a:pt x="68" y="453"/>
                  </a:lnTo>
                  <a:lnTo>
                    <a:pt x="58" y="455"/>
                  </a:lnTo>
                  <a:lnTo>
                    <a:pt x="47" y="455"/>
                  </a:lnTo>
                  <a:lnTo>
                    <a:pt x="35" y="456"/>
                  </a:lnTo>
                  <a:lnTo>
                    <a:pt x="25" y="455"/>
                  </a:lnTo>
                  <a:lnTo>
                    <a:pt x="14" y="455"/>
                  </a:lnTo>
                  <a:lnTo>
                    <a:pt x="3" y="453"/>
                  </a:lnTo>
                  <a:lnTo>
                    <a:pt x="0" y="453"/>
                  </a:lnTo>
                  <a:lnTo>
                    <a:pt x="1" y="454"/>
                  </a:lnTo>
                  <a:lnTo>
                    <a:pt x="14" y="458"/>
                  </a:lnTo>
                  <a:lnTo>
                    <a:pt x="28" y="468"/>
                  </a:lnTo>
                  <a:lnTo>
                    <a:pt x="43" y="480"/>
                  </a:lnTo>
                  <a:close/>
                </a:path>
              </a:pathLst>
            </a:custGeom>
            <a:solidFill>
              <a:srgbClr val="76A77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3" name="Freeform 359"/>
            <p:cNvSpPr>
              <a:spLocks noEditPoints="1"/>
            </p:cNvSpPr>
            <p:nvPr/>
          </p:nvSpPr>
          <p:spPr bwMode="auto">
            <a:xfrm>
              <a:off x="1759" y="1313"/>
              <a:ext cx="200" cy="431"/>
            </a:xfrm>
            <a:custGeom>
              <a:avLst/>
              <a:gdLst>
                <a:gd name="T0" fmla="*/ 171 w 200"/>
                <a:gd name="T1" fmla="*/ 19 h 431"/>
                <a:gd name="T2" fmla="*/ 165 w 200"/>
                <a:gd name="T3" fmla="*/ 17 h 431"/>
                <a:gd name="T4" fmla="*/ 145 w 200"/>
                <a:gd name="T5" fmla="*/ 9 h 431"/>
                <a:gd name="T6" fmla="*/ 124 w 200"/>
                <a:gd name="T7" fmla="*/ 4 h 431"/>
                <a:gd name="T8" fmla="*/ 113 w 200"/>
                <a:gd name="T9" fmla="*/ 2 h 431"/>
                <a:gd name="T10" fmla="*/ 103 w 200"/>
                <a:gd name="T11" fmla="*/ 1 h 431"/>
                <a:gd name="T12" fmla="*/ 92 w 200"/>
                <a:gd name="T13" fmla="*/ 0 h 431"/>
                <a:gd name="T14" fmla="*/ 80 w 200"/>
                <a:gd name="T15" fmla="*/ 0 h 431"/>
                <a:gd name="T16" fmla="*/ 70 w 200"/>
                <a:gd name="T17" fmla="*/ 0 h 431"/>
                <a:gd name="T18" fmla="*/ 59 w 200"/>
                <a:gd name="T19" fmla="*/ 1 h 431"/>
                <a:gd name="T20" fmla="*/ 54 w 200"/>
                <a:gd name="T21" fmla="*/ 1 h 431"/>
                <a:gd name="T22" fmla="*/ 51 w 200"/>
                <a:gd name="T23" fmla="*/ 3 h 431"/>
                <a:gd name="T24" fmla="*/ 37 w 200"/>
                <a:gd name="T25" fmla="*/ 12 h 431"/>
                <a:gd name="T26" fmla="*/ 4 w 200"/>
                <a:gd name="T27" fmla="*/ 36 h 431"/>
                <a:gd name="T28" fmla="*/ 0 w 200"/>
                <a:gd name="T29" fmla="*/ 41 h 431"/>
                <a:gd name="T30" fmla="*/ 6 w 200"/>
                <a:gd name="T31" fmla="*/ 38 h 431"/>
                <a:gd name="T32" fmla="*/ 24 w 200"/>
                <a:gd name="T33" fmla="*/ 32 h 431"/>
                <a:gd name="T34" fmla="*/ 42 w 200"/>
                <a:gd name="T35" fmla="*/ 27 h 431"/>
                <a:gd name="T36" fmla="*/ 61 w 200"/>
                <a:gd name="T37" fmla="*/ 24 h 431"/>
                <a:gd name="T38" fmla="*/ 80 w 200"/>
                <a:gd name="T39" fmla="*/ 23 h 431"/>
                <a:gd name="T40" fmla="*/ 101 w 200"/>
                <a:gd name="T41" fmla="*/ 24 h 431"/>
                <a:gd name="T42" fmla="*/ 120 w 200"/>
                <a:gd name="T43" fmla="*/ 27 h 431"/>
                <a:gd name="T44" fmla="*/ 138 w 200"/>
                <a:gd name="T45" fmla="*/ 32 h 431"/>
                <a:gd name="T46" fmla="*/ 156 w 200"/>
                <a:gd name="T47" fmla="*/ 38 h 431"/>
                <a:gd name="T48" fmla="*/ 173 w 200"/>
                <a:gd name="T49" fmla="*/ 46 h 431"/>
                <a:gd name="T50" fmla="*/ 180 w 200"/>
                <a:gd name="T51" fmla="*/ 51 h 431"/>
                <a:gd name="T52" fmla="*/ 176 w 200"/>
                <a:gd name="T53" fmla="*/ 42 h 431"/>
                <a:gd name="T54" fmla="*/ 176 w 200"/>
                <a:gd name="T55" fmla="*/ 35 h 431"/>
                <a:gd name="T56" fmla="*/ 173 w 200"/>
                <a:gd name="T57" fmla="*/ 32 h 431"/>
                <a:gd name="T58" fmla="*/ 171 w 200"/>
                <a:gd name="T59" fmla="*/ 19 h 431"/>
                <a:gd name="T60" fmla="*/ 45 w 200"/>
                <a:gd name="T61" fmla="*/ 428 h 431"/>
                <a:gd name="T62" fmla="*/ 48 w 200"/>
                <a:gd name="T63" fmla="*/ 428 h 431"/>
                <a:gd name="T64" fmla="*/ 59 w 200"/>
                <a:gd name="T65" fmla="*/ 430 h 431"/>
                <a:gd name="T66" fmla="*/ 70 w 200"/>
                <a:gd name="T67" fmla="*/ 430 h 431"/>
                <a:gd name="T68" fmla="*/ 80 w 200"/>
                <a:gd name="T69" fmla="*/ 431 h 431"/>
                <a:gd name="T70" fmla="*/ 92 w 200"/>
                <a:gd name="T71" fmla="*/ 430 h 431"/>
                <a:gd name="T72" fmla="*/ 103 w 200"/>
                <a:gd name="T73" fmla="*/ 430 h 431"/>
                <a:gd name="T74" fmla="*/ 113 w 200"/>
                <a:gd name="T75" fmla="*/ 428 h 431"/>
                <a:gd name="T76" fmla="*/ 124 w 200"/>
                <a:gd name="T77" fmla="*/ 427 h 431"/>
                <a:gd name="T78" fmla="*/ 145 w 200"/>
                <a:gd name="T79" fmla="*/ 422 h 431"/>
                <a:gd name="T80" fmla="*/ 165 w 200"/>
                <a:gd name="T81" fmla="*/ 414 h 431"/>
                <a:gd name="T82" fmla="*/ 183 w 200"/>
                <a:gd name="T83" fmla="*/ 405 h 431"/>
                <a:gd name="T84" fmla="*/ 195 w 200"/>
                <a:gd name="T85" fmla="*/ 398 h 431"/>
                <a:gd name="T86" fmla="*/ 200 w 200"/>
                <a:gd name="T87" fmla="*/ 367 h 431"/>
                <a:gd name="T88" fmla="*/ 200 w 200"/>
                <a:gd name="T89" fmla="*/ 364 h 431"/>
                <a:gd name="T90" fmla="*/ 188 w 200"/>
                <a:gd name="T91" fmla="*/ 374 h 431"/>
                <a:gd name="T92" fmla="*/ 173 w 200"/>
                <a:gd name="T93" fmla="*/ 383 h 431"/>
                <a:gd name="T94" fmla="*/ 156 w 200"/>
                <a:gd name="T95" fmla="*/ 392 h 431"/>
                <a:gd name="T96" fmla="*/ 138 w 200"/>
                <a:gd name="T97" fmla="*/ 398 h 431"/>
                <a:gd name="T98" fmla="*/ 120 w 200"/>
                <a:gd name="T99" fmla="*/ 404 h 431"/>
                <a:gd name="T100" fmla="*/ 101 w 200"/>
                <a:gd name="T101" fmla="*/ 406 h 431"/>
                <a:gd name="T102" fmla="*/ 80 w 200"/>
                <a:gd name="T103" fmla="*/ 407 h 431"/>
                <a:gd name="T104" fmla="*/ 61 w 200"/>
                <a:gd name="T105" fmla="*/ 406 h 431"/>
                <a:gd name="T106" fmla="*/ 42 w 200"/>
                <a:gd name="T107" fmla="*/ 404 h 431"/>
                <a:gd name="T108" fmla="*/ 24 w 200"/>
                <a:gd name="T109" fmla="*/ 398 h 431"/>
                <a:gd name="T110" fmla="*/ 6 w 200"/>
                <a:gd name="T111" fmla="*/ 392 h 431"/>
                <a:gd name="T112" fmla="*/ 2 w 200"/>
                <a:gd name="T113" fmla="*/ 390 h 431"/>
                <a:gd name="T114" fmla="*/ 7 w 200"/>
                <a:gd name="T115" fmla="*/ 396 h 431"/>
                <a:gd name="T116" fmla="*/ 45 w 200"/>
                <a:gd name="T117" fmla="*/ 428 h 4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00" h="431">
                  <a:moveTo>
                    <a:pt x="171" y="19"/>
                  </a:moveTo>
                  <a:lnTo>
                    <a:pt x="165" y="17"/>
                  </a:lnTo>
                  <a:lnTo>
                    <a:pt x="145" y="9"/>
                  </a:lnTo>
                  <a:lnTo>
                    <a:pt x="124" y="4"/>
                  </a:lnTo>
                  <a:lnTo>
                    <a:pt x="113" y="2"/>
                  </a:lnTo>
                  <a:lnTo>
                    <a:pt x="103" y="1"/>
                  </a:lnTo>
                  <a:lnTo>
                    <a:pt x="92" y="0"/>
                  </a:lnTo>
                  <a:lnTo>
                    <a:pt x="80" y="0"/>
                  </a:lnTo>
                  <a:lnTo>
                    <a:pt x="70" y="0"/>
                  </a:lnTo>
                  <a:lnTo>
                    <a:pt x="59" y="1"/>
                  </a:lnTo>
                  <a:lnTo>
                    <a:pt x="54" y="1"/>
                  </a:lnTo>
                  <a:lnTo>
                    <a:pt x="51" y="3"/>
                  </a:lnTo>
                  <a:lnTo>
                    <a:pt x="37" y="12"/>
                  </a:lnTo>
                  <a:lnTo>
                    <a:pt x="4" y="36"/>
                  </a:lnTo>
                  <a:lnTo>
                    <a:pt x="0" y="41"/>
                  </a:lnTo>
                  <a:lnTo>
                    <a:pt x="6" y="38"/>
                  </a:lnTo>
                  <a:lnTo>
                    <a:pt x="24" y="32"/>
                  </a:lnTo>
                  <a:lnTo>
                    <a:pt x="42" y="27"/>
                  </a:lnTo>
                  <a:lnTo>
                    <a:pt x="61" y="24"/>
                  </a:lnTo>
                  <a:lnTo>
                    <a:pt x="80" y="23"/>
                  </a:lnTo>
                  <a:lnTo>
                    <a:pt x="101" y="24"/>
                  </a:lnTo>
                  <a:lnTo>
                    <a:pt x="120" y="27"/>
                  </a:lnTo>
                  <a:lnTo>
                    <a:pt x="138" y="32"/>
                  </a:lnTo>
                  <a:lnTo>
                    <a:pt x="156" y="38"/>
                  </a:lnTo>
                  <a:lnTo>
                    <a:pt x="173" y="46"/>
                  </a:lnTo>
                  <a:lnTo>
                    <a:pt x="180" y="51"/>
                  </a:lnTo>
                  <a:lnTo>
                    <a:pt x="176" y="42"/>
                  </a:lnTo>
                  <a:lnTo>
                    <a:pt x="176" y="35"/>
                  </a:lnTo>
                  <a:lnTo>
                    <a:pt x="173" y="32"/>
                  </a:lnTo>
                  <a:lnTo>
                    <a:pt x="171" y="19"/>
                  </a:lnTo>
                  <a:close/>
                  <a:moveTo>
                    <a:pt x="45" y="428"/>
                  </a:moveTo>
                  <a:lnTo>
                    <a:pt x="48" y="428"/>
                  </a:lnTo>
                  <a:lnTo>
                    <a:pt x="59" y="430"/>
                  </a:lnTo>
                  <a:lnTo>
                    <a:pt x="70" y="430"/>
                  </a:lnTo>
                  <a:lnTo>
                    <a:pt x="80" y="431"/>
                  </a:lnTo>
                  <a:lnTo>
                    <a:pt x="92" y="430"/>
                  </a:lnTo>
                  <a:lnTo>
                    <a:pt x="103" y="430"/>
                  </a:lnTo>
                  <a:lnTo>
                    <a:pt x="113" y="428"/>
                  </a:lnTo>
                  <a:lnTo>
                    <a:pt x="124" y="427"/>
                  </a:lnTo>
                  <a:lnTo>
                    <a:pt x="145" y="422"/>
                  </a:lnTo>
                  <a:lnTo>
                    <a:pt x="165" y="414"/>
                  </a:lnTo>
                  <a:lnTo>
                    <a:pt x="183" y="405"/>
                  </a:lnTo>
                  <a:lnTo>
                    <a:pt x="195" y="398"/>
                  </a:lnTo>
                  <a:lnTo>
                    <a:pt x="200" y="367"/>
                  </a:lnTo>
                  <a:lnTo>
                    <a:pt x="200" y="364"/>
                  </a:lnTo>
                  <a:lnTo>
                    <a:pt x="188" y="374"/>
                  </a:lnTo>
                  <a:lnTo>
                    <a:pt x="173" y="383"/>
                  </a:lnTo>
                  <a:lnTo>
                    <a:pt x="156" y="392"/>
                  </a:lnTo>
                  <a:lnTo>
                    <a:pt x="138" y="398"/>
                  </a:lnTo>
                  <a:lnTo>
                    <a:pt x="120" y="404"/>
                  </a:lnTo>
                  <a:lnTo>
                    <a:pt x="101" y="406"/>
                  </a:lnTo>
                  <a:lnTo>
                    <a:pt x="80" y="407"/>
                  </a:lnTo>
                  <a:lnTo>
                    <a:pt x="61" y="406"/>
                  </a:lnTo>
                  <a:lnTo>
                    <a:pt x="42" y="404"/>
                  </a:lnTo>
                  <a:lnTo>
                    <a:pt x="24" y="398"/>
                  </a:lnTo>
                  <a:lnTo>
                    <a:pt x="6" y="392"/>
                  </a:lnTo>
                  <a:lnTo>
                    <a:pt x="2" y="390"/>
                  </a:lnTo>
                  <a:lnTo>
                    <a:pt x="7" y="396"/>
                  </a:lnTo>
                  <a:lnTo>
                    <a:pt x="45" y="428"/>
                  </a:lnTo>
                  <a:close/>
                </a:path>
              </a:pathLst>
            </a:custGeom>
            <a:solidFill>
              <a:srgbClr val="7FAE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4" name="Freeform 360"/>
            <p:cNvSpPr>
              <a:spLocks noEditPoints="1"/>
            </p:cNvSpPr>
            <p:nvPr/>
          </p:nvSpPr>
          <p:spPr bwMode="auto">
            <a:xfrm>
              <a:off x="1725" y="1336"/>
              <a:ext cx="234" cy="384"/>
            </a:xfrm>
            <a:custGeom>
              <a:avLst/>
              <a:gdLst>
                <a:gd name="T0" fmla="*/ 207 w 234"/>
                <a:gd name="T1" fmla="*/ 23 h 384"/>
                <a:gd name="T2" fmla="*/ 172 w 234"/>
                <a:gd name="T3" fmla="*/ 9 h 384"/>
                <a:gd name="T4" fmla="*/ 135 w 234"/>
                <a:gd name="T5" fmla="*/ 1 h 384"/>
                <a:gd name="T6" fmla="*/ 95 w 234"/>
                <a:gd name="T7" fmla="*/ 1 h 384"/>
                <a:gd name="T8" fmla="*/ 58 w 234"/>
                <a:gd name="T9" fmla="*/ 9 h 384"/>
                <a:gd name="T10" fmla="*/ 34 w 234"/>
                <a:gd name="T11" fmla="*/ 18 h 384"/>
                <a:gd name="T12" fmla="*/ 7 w 234"/>
                <a:gd name="T13" fmla="*/ 64 h 384"/>
                <a:gd name="T14" fmla="*/ 21 w 234"/>
                <a:gd name="T15" fmla="*/ 53 h 384"/>
                <a:gd name="T16" fmla="*/ 50 w 234"/>
                <a:gd name="T17" fmla="*/ 37 h 384"/>
                <a:gd name="T18" fmla="*/ 81 w 234"/>
                <a:gd name="T19" fmla="*/ 28 h 384"/>
                <a:gd name="T20" fmla="*/ 114 w 234"/>
                <a:gd name="T21" fmla="*/ 25 h 384"/>
                <a:gd name="T22" fmla="*/ 148 w 234"/>
                <a:gd name="T23" fmla="*/ 28 h 384"/>
                <a:gd name="T24" fmla="*/ 180 w 234"/>
                <a:gd name="T25" fmla="*/ 37 h 384"/>
                <a:gd name="T26" fmla="*/ 209 w 234"/>
                <a:gd name="T27" fmla="*/ 53 h 384"/>
                <a:gd name="T28" fmla="*/ 219 w 234"/>
                <a:gd name="T29" fmla="*/ 36 h 384"/>
                <a:gd name="T30" fmla="*/ 36 w 234"/>
                <a:gd name="T31" fmla="*/ 367 h 384"/>
                <a:gd name="T32" fmla="*/ 58 w 234"/>
                <a:gd name="T33" fmla="*/ 375 h 384"/>
                <a:gd name="T34" fmla="*/ 95 w 234"/>
                <a:gd name="T35" fmla="*/ 383 h 384"/>
                <a:gd name="T36" fmla="*/ 135 w 234"/>
                <a:gd name="T37" fmla="*/ 383 h 384"/>
                <a:gd name="T38" fmla="*/ 172 w 234"/>
                <a:gd name="T39" fmla="*/ 375 h 384"/>
                <a:gd name="T40" fmla="*/ 207 w 234"/>
                <a:gd name="T41" fmla="*/ 360 h 384"/>
                <a:gd name="T42" fmla="*/ 234 w 234"/>
                <a:gd name="T43" fmla="*/ 341 h 384"/>
                <a:gd name="T44" fmla="*/ 233 w 234"/>
                <a:gd name="T45" fmla="*/ 310 h 384"/>
                <a:gd name="T46" fmla="*/ 209 w 234"/>
                <a:gd name="T47" fmla="*/ 332 h 384"/>
                <a:gd name="T48" fmla="*/ 180 w 234"/>
                <a:gd name="T49" fmla="*/ 347 h 384"/>
                <a:gd name="T50" fmla="*/ 148 w 234"/>
                <a:gd name="T51" fmla="*/ 356 h 384"/>
                <a:gd name="T52" fmla="*/ 114 w 234"/>
                <a:gd name="T53" fmla="*/ 360 h 384"/>
                <a:gd name="T54" fmla="*/ 81 w 234"/>
                <a:gd name="T55" fmla="*/ 356 h 384"/>
                <a:gd name="T56" fmla="*/ 50 w 234"/>
                <a:gd name="T57" fmla="*/ 347 h 384"/>
                <a:gd name="T58" fmla="*/ 21 w 234"/>
                <a:gd name="T59" fmla="*/ 332 h 384"/>
                <a:gd name="T60" fmla="*/ 0 w 234"/>
                <a:gd name="T61" fmla="*/ 314 h 384"/>
                <a:gd name="T62" fmla="*/ 36 w 234"/>
                <a:gd name="T63" fmla="*/ 367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34" h="384">
                  <a:moveTo>
                    <a:pt x="214" y="28"/>
                  </a:moveTo>
                  <a:lnTo>
                    <a:pt x="207" y="23"/>
                  </a:lnTo>
                  <a:lnTo>
                    <a:pt x="190" y="15"/>
                  </a:lnTo>
                  <a:lnTo>
                    <a:pt x="172" y="9"/>
                  </a:lnTo>
                  <a:lnTo>
                    <a:pt x="154" y="4"/>
                  </a:lnTo>
                  <a:lnTo>
                    <a:pt x="135" y="1"/>
                  </a:lnTo>
                  <a:lnTo>
                    <a:pt x="114" y="0"/>
                  </a:lnTo>
                  <a:lnTo>
                    <a:pt x="95" y="1"/>
                  </a:lnTo>
                  <a:lnTo>
                    <a:pt x="76" y="4"/>
                  </a:lnTo>
                  <a:lnTo>
                    <a:pt x="58" y="9"/>
                  </a:lnTo>
                  <a:lnTo>
                    <a:pt x="40" y="15"/>
                  </a:lnTo>
                  <a:lnTo>
                    <a:pt x="34" y="18"/>
                  </a:lnTo>
                  <a:lnTo>
                    <a:pt x="17" y="38"/>
                  </a:lnTo>
                  <a:lnTo>
                    <a:pt x="7" y="64"/>
                  </a:lnTo>
                  <a:lnTo>
                    <a:pt x="8" y="63"/>
                  </a:lnTo>
                  <a:lnTo>
                    <a:pt x="21" y="53"/>
                  </a:lnTo>
                  <a:lnTo>
                    <a:pt x="35" y="45"/>
                  </a:lnTo>
                  <a:lnTo>
                    <a:pt x="50" y="37"/>
                  </a:lnTo>
                  <a:lnTo>
                    <a:pt x="64" y="32"/>
                  </a:lnTo>
                  <a:lnTo>
                    <a:pt x="81" y="28"/>
                  </a:lnTo>
                  <a:lnTo>
                    <a:pt x="97" y="26"/>
                  </a:lnTo>
                  <a:lnTo>
                    <a:pt x="114" y="25"/>
                  </a:lnTo>
                  <a:lnTo>
                    <a:pt x="132" y="26"/>
                  </a:lnTo>
                  <a:lnTo>
                    <a:pt x="148" y="28"/>
                  </a:lnTo>
                  <a:lnTo>
                    <a:pt x="164" y="32"/>
                  </a:lnTo>
                  <a:lnTo>
                    <a:pt x="180" y="37"/>
                  </a:lnTo>
                  <a:lnTo>
                    <a:pt x="195" y="45"/>
                  </a:lnTo>
                  <a:lnTo>
                    <a:pt x="209" y="53"/>
                  </a:lnTo>
                  <a:lnTo>
                    <a:pt x="221" y="62"/>
                  </a:lnTo>
                  <a:lnTo>
                    <a:pt x="219" y="36"/>
                  </a:lnTo>
                  <a:lnTo>
                    <a:pt x="214" y="28"/>
                  </a:lnTo>
                  <a:close/>
                  <a:moveTo>
                    <a:pt x="36" y="367"/>
                  </a:moveTo>
                  <a:lnTo>
                    <a:pt x="40" y="369"/>
                  </a:lnTo>
                  <a:lnTo>
                    <a:pt x="58" y="375"/>
                  </a:lnTo>
                  <a:lnTo>
                    <a:pt x="76" y="381"/>
                  </a:lnTo>
                  <a:lnTo>
                    <a:pt x="95" y="383"/>
                  </a:lnTo>
                  <a:lnTo>
                    <a:pt x="114" y="384"/>
                  </a:lnTo>
                  <a:lnTo>
                    <a:pt x="135" y="383"/>
                  </a:lnTo>
                  <a:lnTo>
                    <a:pt x="154" y="381"/>
                  </a:lnTo>
                  <a:lnTo>
                    <a:pt x="172" y="375"/>
                  </a:lnTo>
                  <a:lnTo>
                    <a:pt x="190" y="369"/>
                  </a:lnTo>
                  <a:lnTo>
                    <a:pt x="207" y="360"/>
                  </a:lnTo>
                  <a:lnTo>
                    <a:pt x="222" y="351"/>
                  </a:lnTo>
                  <a:lnTo>
                    <a:pt x="234" y="341"/>
                  </a:lnTo>
                  <a:lnTo>
                    <a:pt x="234" y="309"/>
                  </a:lnTo>
                  <a:lnTo>
                    <a:pt x="233" y="310"/>
                  </a:lnTo>
                  <a:lnTo>
                    <a:pt x="222" y="322"/>
                  </a:lnTo>
                  <a:lnTo>
                    <a:pt x="209" y="332"/>
                  </a:lnTo>
                  <a:lnTo>
                    <a:pt x="195" y="340"/>
                  </a:lnTo>
                  <a:lnTo>
                    <a:pt x="180" y="347"/>
                  </a:lnTo>
                  <a:lnTo>
                    <a:pt x="164" y="353"/>
                  </a:lnTo>
                  <a:lnTo>
                    <a:pt x="148" y="356"/>
                  </a:lnTo>
                  <a:lnTo>
                    <a:pt x="132" y="359"/>
                  </a:lnTo>
                  <a:lnTo>
                    <a:pt x="114" y="360"/>
                  </a:lnTo>
                  <a:lnTo>
                    <a:pt x="97" y="359"/>
                  </a:lnTo>
                  <a:lnTo>
                    <a:pt x="81" y="356"/>
                  </a:lnTo>
                  <a:lnTo>
                    <a:pt x="64" y="353"/>
                  </a:lnTo>
                  <a:lnTo>
                    <a:pt x="50" y="347"/>
                  </a:lnTo>
                  <a:lnTo>
                    <a:pt x="35" y="340"/>
                  </a:lnTo>
                  <a:lnTo>
                    <a:pt x="21" y="332"/>
                  </a:lnTo>
                  <a:lnTo>
                    <a:pt x="8" y="322"/>
                  </a:lnTo>
                  <a:lnTo>
                    <a:pt x="0" y="314"/>
                  </a:lnTo>
                  <a:lnTo>
                    <a:pt x="11" y="334"/>
                  </a:lnTo>
                  <a:lnTo>
                    <a:pt x="36" y="367"/>
                  </a:lnTo>
                  <a:close/>
                </a:path>
              </a:pathLst>
            </a:custGeom>
            <a:solidFill>
              <a:srgbClr val="87B5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5" name="Freeform 361"/>
            <p:cNvSpPr>
              <a:spLocks noEditPoints="1"/>
            </p:cNvSpPr>
            <p:nvPr/>
          </p:nvSpPr>
          <p:spPr bwMode="auto">
            <a:xfrm>
              <a:off x="1712" y="1361"/>
              <a:ext cx="247" cy="335"/>
            </a:xfrm>
            <a:custGeom>
              <a:avLst/>
              <a:gdLst>
                <a:gd name="T0" fmla="*/ 222 w 247"/>
                <a:gd name="T1" fmla="*/ 28 h 335"/>
                <a:gd name="T2" fmla="*/ 193 w 247"/>
                <a:gd name="T3" fmla="*/ 12 h 335"/>
                <a:gd name="T4" fmla="*/ 161 w 247"/>
                <a:gd name="T5" fmla="*/ 3 h 335"/>
                <a:gd name="T6" fmla="*/ 127 w 247"/>
                <a:gd name="T7" fmla="*/ 0 h 335"/>
                <a:gd name="T8" fmla="*/ 94 w 247"/>
                <a:gd name="T9" fmla="*/ 3 h 335"/>
                <a:gd name="T10" fmla="*/ 63 w 247"/>
                <a:gd name="T11" fmla="*/ 12 h 335"/>
                <a:gd name="T12" fmla="*/ 34 w 247"/>
                <a:gd name="T13" fmla="*/ 28 h 335"/>
                <a:gd name="T14" fmla="*/ 20 w 247"/>
                <a:gd name="T15" fmla="*/ 39 h 335"/>
                <a:gd name="T16" fmla="*/ 1 w 247"/>
                <a:gd name="T17" fmla="*/ 98 h 335"/>
                <a:gd name="T18" fmla="*/ 8 w 247"/>
                <a:gd name="T19" fmla="*/ 87 h 335"/>
                <a:gd name="T20" fmla="*/ 26 w 247"/>
                <a:gd name="T21" fmla="*/ 65 h 335"/>
                <a:gd name="T22" fmla="*/ 48 w 247"/>
                <a:gd name="T23" fmla="*/ 47 h 335"/>
                <a:gd name="T24" fmla="*/ 72 w 247"/>
                <a:gd name="T25" fmla="*/ 35 h 335"/>
                <a:gd name="T26" fmla="*/ 99 w 247"/>
                <a:gd name="T27" fmla="*/ 26 h 335"/>
                <a:gd name="T28" fmla="*/ 127 w 247"/>
                <a:gd name="T29" fmla="*/ 23 h 335"/>
                <a:gd name="T30" fmla="*/ 157 w 247"/>
                <a:gd name="T31" fmla="*/ 26 h 335"/>
                <a:gd name="T32" fmla="*/ 184 w 247"/>
                <a:gd name="T33" fmla="*/ 35 h 335"/>
                <a:gd name="T34" fmla="*/ 208 w 247"/>
                <a:gd name="T35" fmla="*/ 47 h 335"/>
                <a:gd name="T36" fmla="*/ 229 w 247"/>
                <a:gd name="T37" fmla="*/ 65 h 335"/>
                <a:gd name="T38" fmla="*/ 243 w 247"/>
                <a:gd name="T39" fmla="*/ 82 h 335"/>
                <a:gd name="T40" fmla="*/ 239 w 247"/>
                <a:gd name="T41" fmla="*/ 54 h 335"/>
                <a:gd name="T42" fmla="*/ 234 w 247"/>
                <a:gd name="T43" fmla="*/ 37 h 335"/>
                <a:gd name="T44" fmla="*/ 21 w 247"/>
                <a:gd name="T45" fmla="*/ 297 h 335"/>
                <a:gd name="T46" fmla="*/ 48 w 247"/>
                <a:gd name="T47" fmla="*/ 315 h 335"/>
                <a:gd name="T48" fmla="*/ 77 w 247"/>
                <a:gd name="T49" fmla="*/ 328 h 335"/>
                <a:gd name="T50" fmla="*/ 110 w 247"/>
                <a:gd name="T51" fmla="*/ 334 h 335"/>
                <a:gd name="T52" fmla="*/ 145 w 247"/>
                <a:gd name="T53" fmla="*/ 334 h 335"/>
                <a:gd name="T54" fmla="*/ 177 w 247"/>
                <a:gd name="T55" fmla="*/ 328 h 335"/>
                <a:gd name="T56" fmla="*/ 208 w 247"/>
                <a:gd name="T57" fmla="*/ 315 h 335"/>
                <a:gd name="T58" fmla="*/ 235 w 247"/>
                <a:gd name="T59" fmla="*/ 297 h 335"/>
                <a:gd name="T60" fmla="*/ 247 w 247"/>
                <a:gd name="T61" fmla="*/ 284 h 335"/>
                <a:gd name="T62" fmla="*/ 243 w 247"/>
                <a:gd name="T63" fmla="*/ 253 h 335"/>
                <a:gd name="T64" fmla="*/ 229 w 247"/>
                <a:gd name="T65" fmla="*/ 268 h 335"/>
                <a:gd name="T66" fmla="*/ 208 w 247"/>
                <a:gd name="T67" fmla="*/ 287 h 335"/>
                <a:gd name="T68" fmla="*/ 184 w 247"/>
                <a:gd name="T69" fmla="*/ 299 h 335"/>
                <a:gd name="T70" fmla="*/ 157 w 247"/>
                <a:gd name="T71" fmla="*/ 308 h 335"/>
                <a:gd name="T72" fmla="*/ 127 w 247"/>
                <a:gd name="T73" fmla="*/ 311 h 335"/>
                <a:gd name="T74" fmla="*/ 99 w 247"/>
                <a:gd name="T75" fmla="*/ 308 h 335"/>
                <a:gd name="T76" fmla="*/ 72 w 247"/>
                <a:gd name="T77" fmla="*/ 299 h 335"/>
                <a:gd name="T78" fmla="*/ 48 w 247"/>
                <a:gd name="T79" fmla="*/ 287 h 335"/>
                <a:gd name="T80" fmla="*/ 26 w 247"/>
                <a:gd name="T81" fmla="*/ 268 h 335"/>
                <a:gd name="T82" fmla="*/ 8 w 247"/>
                <a:gd name="T83" fmla="*/ 247 h 335"/>
                <a:gd name="T84" fmla="*/ 0 w 247"/>
                <a:gd name="T85" fmla="*/ 233 h 335"/>
                <a:gd name="T86" fmla="*/ 7 w 247"/>
                <a:gd name="T87" fmla="*/ 281 h 3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47" h="335">
                  <a:moveTo>
                    <a:pt x="234" y="37"/>
                  </a:moveTo>
                  <a:lnTo>
                    <a:pt x="222" y="28"/>
                  </a:lnTo>
                  <a:lnTo>
                    <a:pt x="208" y="20"/>
                  </a:lnTo>
                  <a:lnTo>
                    <a:pt x="193" y="12"/>
                  </a:lnTo>
                  <a:lnTo>
                    <a:pt x="177" y="7"/>
                  </a:lnTo>
                  <a:lnTo>
                    <a:pt x="161" y="3"/>
                  </a:lnTo>
                  <a:lnTo>
                    <a:pt x="145" y="1"/>
                  </a:lnTo>
                  <a:lnTo>
                    <a:pt x="127" y="0"/>
                  </a:lnTo>
                  <a:lnTo>
                    <a:pt x="110" y="1"/>
                  </a:lnTo>
                  <a:lnTo>
                    <a:pt x="94" y="3"/>
                  </a:lnTo>
                  <a:lnTo>
                    <a:pt x="77" y="7"/>
                  </a:lnTo>
                  <a:lnTo>
                    <a:pt x="63" y="12"/>
                  </a:lnTo>
                  <a:lnTo>
                    <a:pt x="48" y="20"/>
                  </a:lnTo>
                  <a:lnTo>
                    <a:pt x="34" y="28"/>
                  </a:lnTo>
                  <a:lnTo>
                    <a:pt x="21" y="38"/>
                  </a:lnTo>
                  <a:lnTo>
                    <a:pt x="20" y="39"/>
                  </a:lnTo>
                  <a:lnTo>
                    <a:pt x="16" y="49"/>
                  </a:lnTo>
                  <a:lnTo>
                    <a:pt x="1" y="98"/>
                  </a:lnTo>
                  <a:lnTo>
                    <a:pt x="1" y="98"/>
                  </a:lnTo>
                  <a:lnTo>
                    <a:pt x="8" y="87"/>
                  </a:lnTo>
                  <a:lnTo>
                    <a:pt x="17" y="76"/>
                  </a:lnTo>
                  <a:lnTo>
                    <a:pt x="26" y="65"/>
                  </a:lnTo>
                  <a:lnTo>
                    <a:pt x="36" y="56"/>
                  </a:lnTo>
                  <a:lnTo>
                    <a:pt x="48" y="47"/>
                  </a:lnTo>
                  <a:lnTo>
                    <a:pt x="59" y="41"/>
                  </a:lnTo>
                  <a:lnTo>
                    <a:pt x="72" y="35"/>
                  </a:lnTo>
                  <a:lnTo>
                    <a:pt x="85" y="29"/>
                  </a:lnTo>
                  <a:lnTo>
                    <a:pt x="99" y="26"/>
                  </a:lnTo>
                  <a:lnTo>
                    <a:pt x="114" y="24"/>
                  </a:lnTo>
                  <a:lnTo>
                    <a:pt x="127" y="23"/>
                  </a:lnTo>
                  <a:lnTo>
                    <a:pt x="142" y="24"/>
                  </a:lnTo>
                  <a:lnTo>
                    <a:pt x="157" y="26"/>
                  </a:lnTo>
                  <a:lnTo>
                    <a:pt x="171" y="29"/>
                  </a:lnTo>
                  <a:lnTo>
                    <a:pt x="184" y="35"/>
                  </a:lnTo>
                  <a:lnTo>
                    <a:pt x="196" y="41"/>
                  </a:lnTo>
                  <a:lnTo>
                    <a:pt x="208" y="47"/>
                  </a:lnTo>
                  <a:lnTo>
                    <a:pt x="220" y="56"/>
                  </a:lnTo>
                  <a:lnTo>
                    <a:pt x="229" y="65"/>
                  </a:lnTo>
                  <a:lnTo>
                    <a:pt x="239" y="76"/>
                  </a:lnTo>
                  <a:lnTo>
                    <a:pt x="243" y="82"/>
                  </a:lnTo>
                  <a:lnTo>
                    <a:pt x="243" y="76"/>
                  </a:lnTo>
                  <a:lnTo>
                    <a:pt x="239" y="54"/>
                  </a:lnTo>
                  <a:lnTo>
                    <a:pt x="234" y="40"/>
                  </a:lnTo>
                  <a:lnTo>
                    <a:pt x="234" y="37"/>
                  </a:lnTo>
                  <a:close/>
                  <a:moveTo>
                    <a:pt x="13" y="289"/>
                  </a:moveTo>
                  <a:lnTo>
                    <a:pt x="21" y="297"/>
                  </a:lnTo>
                  <a:lnTo>
                    <a:pt x="34" y="307"/>
                  </a:lnTo>
                  <a:lnTo>
                    <a:pt x="48" y="315"/>
                  </a:lnTo>
                  <a:lnTo>
                    <a:pt x="63" y="322"/>
                  </a:lnTo>
                  <a:lnTo>
                    <a:pt x="77" y="328"/>
                  </a:lnTo>
                  <a:lnTo>
                    <a:pt x="94" y="331"/>
                  </a:lnTo>
                  <a:lnTo>
                    <a:pt x="110" y="334"/>
                  </a:lnTo>
                  <a:lnTo>
                    <a:pt x="127" y="335"/>
                  </a:lnTo>
                  <a:lnTo>
                    <a:pt x="145" y="334"/>
                  </a:lnTo>
                  <a:lnTo>
                    <a:pt x="161" y="331"/>
                  </a:lnTo>
                  <a:lnTo>
                    <a:pt x="177" y="328"/>
                  </a:lnTo>
                  <a:lnTo>
                    <a:pt x="193" y="322"/>
                  </a:lnTo>
                  <a:lnTo>
                    <a:pt x="208" y="315"/>
                  </a:lnTo>
                  <a:lnTo>
                    <a:pt x="222" y="307"/>
                  </a:lnTo>
                  <a:lnTo>
                    <a:pt x="235" y="297"/>
                  </a:lnTo>
                  <a:lnTo>
                    <a:pt x="246" y="285"/>
                  </a:lnTo>
                  <a:lnTo>
                    <a:pt x="247" y="284"/>
                  </a:lnTo>
                  <a:lnTo>
                    <a:pt x="247" y="270"/>
                  </a:lnTo>
                  <a:lnTo>
                    <a:pt x="243" y="253"/>
                  </a:lnTo>
                  <a:lnTo>
                    <a:pt x="239" y="259"/>
                  </a:lnTo>
                  <a:lnTo>
                    <a:pt x="229" y="268"/>
                  </a:lnTo>
                  <a:lnTo>
                    <a:pt x="220" y="278"/>
                  </a:lnTo>
                  <a:lnTo>
                    <a:pt x="208" y="287"/>
                  </a:lnTo>
                  <a:lnTo>
                    <a:pt x="196" y="294"/>
                  </a:lnTo>
                  <a:lnTo>
                    <a:pt x="184" y="299"/>
                  </a:lnTo>
                  <a:lnTo>
                    <a:pt x="171" y="305"/>
                  </a:lnTo>
                  <a:lnTo>
                    <a:pt x="157" y="308"/>
                  </a:lnTo>
                  <a:lnTo>
                    <a:pt x="142" y="310"/>
                  </a:lnTo>
                  <a:lnTo>
                    <a:pt x="127" y="311"/>
                  </a:lnTo>
                  <a:lnTo>
                    <a:pt x="114" y="310"/>
                  </a:lnTo>
                  <a:lnTo>
                    <a:pt x="99" y="308"/>
                  </a:lnTo>
                  <a:lnTo>
                    <a:pt x="85" y="305"/>
                  </a:lnTo>
                  <a:lnTo>
                    <a:pt x="72" y="299"/>
                  </a:lnTo>
                  <a:lnTo>
                    <a:pt x="59" y="294"/>
                  </a:lnTo>
                  <a:lnTo>
                    <a:pt x="48" y="287"/>
                  </a:lnTo>
                  <a:lnTo>
                    <a:pt x="36" y="278"/>
                  </a:lnTo>
                  <a:lnTo>
                    <a:pt x="26" y="268"/>
                  </a:lnTo>
                  <a:lnTo>
                    <a:pt x="17" y="259"/>
                  </a:lnTo>
                  <a:lnTo>
                    <a:pt x="8" y="247"/>
                  </a:lnTo>
                  <a:lnTo>
                    <a:pt x="1" y="236"/>
                  </a:lnTo>
                  <a:lnTo>
                    <a:pt x="0" y="233"/>
                  </a:lnTo>
                  <a:lnTo>
                    <a:pt x="1" y="246"/>
                  </a:lnTo>
                  <a:lnTo>
                    <a:pt x="7" y="281"/>
                  </a:lnTo>
                  <a:lnTo>
                    <a:pt x="13" y="289"/>
                  </a:lnTo>
                  <a:close/>
                </a:path>
              </a:pathLst>
            </a:custGeom>
            <a:solidFill>
              <a:srgbClr val="8FBC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6" name="Freeform 362"/>
            <p:cNvSpPr>
              <a:spLocks/>
            </p:cNvSpPr>
            <p:nvPr/>
          </p:nvSpPr>
          <p:spPr bwMode="auto">
            <a:xfrm>
              <a:off x="1710" y="1384"/>
              <a:ext cx="247" cy="288"/>
            </a:xfrm>
            <a:custGeom>
              <a:avLst/>
              <a:gdLst>
                <a:gd name="T0" fmla="*/ 241 w 247"/>
                <a:gd name="T1" fmla="*/ 53 h 288"/>
                <a:gd name="T2" fmla="*/ 222 w 247"/>
                <a:gd name="T3" fmla="*/ 33 h 288"/>
                <a:gd name="T4" fmla="*/ 198 w 247"/>
                <a:gd name="T5" fmla="*/ 18 h 288"/>
                <a:gd name="T6" fmla="*/ 173 w 247"/>
                <a:gd name="T7" fmla="*/ 6 h 288"/>
                <a:gd name="T8" fmla="*/ 144 w 247"/>
                <a:gd name="T9" fmla="*/ 1 h 288"/>
                <a:gd name="T10" fmla="*/ 116 w 247"/>
                <a:gd name="T11" fmla="*/ 1 h 288"/>
                <a:gd name="T12" fmla="*/ 87 w 247"/>
                <a:gd name="T13" fmla="*/ 6 h 288"/>
                <a:gd name="T14" fmla="*/ 61 w 247"/>
                <a:gd name="T15" fmla="*/ 18 h 288"/>
                <a:gd name="T16" fmla="*/ 38 w 247"/>
                <a:gd name="T17" fmla="*/ 33 h 288"/>
                <a:gd name="T18" fmla="*/ 19 w 247"/>
                <a:gd name="T19" fmla="*/ 53 h 288"/>
                <a:gd name="T20" fmla="*/ 3 w 247"/>
                <a:gd name="T21" fmla="*/ 75 h 288"/>
                <a:gd name="T22" fmla="*/ 3 w 247"/>
                <a:gd name="T23" fmla="*/ 78 h 288"/>
                <a:gd name="T24" fmla="*/ 0 w 247"/>
                <a:gd name="T25" fmla="*/ 137 h 288"/>
                <a:gd name="T26" fmla="*/ 2 w 247"/>
                <a:gd name="T27" fmla="*/ 210 h 288"/>
                <a:gd name="T28" fmla="*/ 10 w 247"/>
                <a:gd name="T29" fmla="*/ 224 h 288"/>
                <a:gd name="T30" fmla="*/ 28 w 247"/>
                <a:gd name="T31" fmla="*/ 245 h 288"/>
                <a:gd name="T32" fmla="*/ 50 w 247"/>
                <a:gd name="T33" fmla="*/ 264 h 288"/>
                <a:gd name="T34" fmla="*/ 74 w 247"/>
                <a:gd name="T35" fmla="*/ 276 h 288"/>
                <a:gd name="T36" fmla="*/ 101 w 247"/>
                <a:gd name="T37" fmla="*/ 285 h 288"/>
                <a:gd name="T38" fmla="*/ 129 w 247"/>
                <a:gd name="T39" fmla="*/ 288 h 288"/>
                <a:gd name="T40" fmla="*/ 159 w 247"/>
                <a:gd name="T41" fmla="*/ 285 h 288"/>
                <a:gd name="T42" fmla="*/ 186 w 247"/>
                <a:gd name="T43" fmla="*/ 276 h 288"/>
                <a:gd name="T44" fmla="*/ 210 w 247"/>
                <a:gd name="T45" fmla="*/ 264 h 288"/>
                <a:gd name="T46" fmla="*/ 231 w 247"/>
                <a:gd name="T47" fmla="*/ 245 h 288"/>
                <a:gd name="T48" fmla="*/ 245 w 247"/>
                <a:gd name="T49" fmla="*/ 230 h 288"/>
                <a:gd name="T50" fmla="*/ 241 w 247"/>
                <a:gd name="T51" fmla="*/ 194 h 288"/>
                <a:gd name="T52" fmla="*/ 236 w 247"/>
                <a:gd name="T53" fmla="*/ 201 h 288"/>
                <a:gd name="T54" fmla="*/ 223 w 247"/>
                <a:gd name="T55" fmla="*/ 220 h 288"/>
                <a:gd name="T56" fmla="*/ 206 w 247"/>
                <a:gd name="T57" fmla="*/ 237 h 288"/>
                <a:gd name="T58" fmla="*/ 187 w 247"/>
                <a:gd name="T59" fmla="*/ 250 h 288"/>
                <a:gd name="T60" fmla="*/ 166 w 247"/>
                <a:gd name="T61" fmla="*/ 258 h 288"/>
                <a:gd name="T62" fmla="*/ 142 w 247"/>
                <a:gd name="T63" fmla="*/ 264 h 288"/>
                <a:gd name="T64" fmla="*/ 118 w 247"/>
                <a:gd name="T65" fmla="*/ 264 h 288"/>
                <a:gd name="T66" fmla="*/ 94 w 247"/>
                <a:gd name="T67" fmla="*/ 258 h 288"/>
                <a:gd name="T68" fmla="*/ 73 w 247"/>
                <a:gd name="T69" fmla="*/ 250 h 288"/>
                <a:gd name="T70" fmla="*/ 54 w 247"/>
                <a:gd name="T71" fmla="*/ 237 h 288"/>
                <a:gd name="T72" fmla="*/ 37 w 247"/>
                <a:gd name="T73" fmla="*/ 220 h 288"/>
                <a:gd name="T74" fmla="*/ 24 w 247"/>
                <a:gd name="T75" fmla="*/ 201 h 288"/>
                <a:gd name="T76" fmla="*/ 16 w 247"/>
                <a:gd name="T77" fmla="*/ 180 h 288"/>
                <a:gd name="T78" fmla="*/ 10 w 247"/>
                <a:gd name="T79" fmla="*/ 156 h 288"/>
                <a:gd name="T80" fmla="*/ 10 w 247"/>
                <a:gd name="T81" fmla="*/ 132 h 288"/>
                <a:gd name="T82" fmla="*/ 16 w 247"/>
                <a:gd name="T83" fmla="*/ 108 h 288"/>
                <a:gd name="T84" fmla="*/ 24 w 247"/>
                <a:gd name="T85" fmla="*/ 87 h 288"/>
                <a:gd name="T86" fmla="*/ 37 w 247"/>
                <a:gd name="T87" fmla="*/ 68 h 288"/>
                <a:gd name="T88" fmla="*/ 54 w 247"/>
                <a:gd name="T89" fmla="*/ 52 h 288"/>
                <a:gd name="T90" fmla="*/ 73 w 247"/>
                <a:gd name="T91" fmla="*/ 38 h 288"/>
                <a:gd name="T92" fmla="*/ 94 w 247"/>
                <a:gd name="T93" fmla="*/ 30 h 288"/>
                <a:gd name="T94" fmla="*/ 118 w 247"/>
                <a:gd name="T95" fmla="*/ 24 h 288"/>
                <a:gd name="T96" fmla="*/ 142 w 247"/>
                <a:gd name="T97" fmla="*/ 24 h 288"/>
                <a:gd name="T98" fmla="*/ 166 w 247"/>
                <a:gd name="T99" fmla="*/ 30 h 288"/>
                <a:gd name="T100" fmla="*/ 187 w 247"/>
                <a:gd name="T101" fmla="*/ 38 h 288"/>
                <a:gd name="T102" fmla="*/ 206 w 247"/>
                <a:gd name="T103" fmla="*/ 52 h 288"/>
                <a:gd name="T104" fmla="*/ 223 w 247"/>
                <a:gd name="T105" fmla="*/ 68 h 288"/>
                <a:gd name="T106" fmla="*/ 236 w 247"/>
                <a:gd name="T107" fmla="*/ 87 h 288"/>
                <a:gd name="T108" fmla="*/ 244 w 247"/>
                <a:gd name="T109" fmla="*/ 108 h 288"/>
                <a:gd name="T110" fmla="*/ 247 w 247"/>
                <a:gd name="T111" fmla="*/ 107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47" h="288">
                  <a:moveTo>
                    <a:pt x="245" y="59"/>
                  </a:moveTo>
                  <a:lnTo>
                    <a:pt x="241" y="53"/>
                  </a:lnTo>
                  <a:lnTo>
                    <a:pt x="231" y="42"/>
                  </a:lnTo>
                  <a:lnTo>
                    <a:pt x="222" y="33"/>
                  </a:lnTo>
                  <a:lnTo>
                    <a:pt x="210" y="24"/>
                  </a:lnTo>
                  <a:lnTo>
                    <a:pt x="198" y="18"/>
                  </a:lnTo>
                  <a:lnTo>
                    <a:pt x="186" y="12"/>
                  </a:lnTo>
                  <a:lnTo>
                    <a:pt x="173" y="6"/>
                  </a:lnTo>
                  <a:lnTo>
                    <a:pt x="159" y="3"/>
                  </a:lnTo>
                  <a:lnTo>
                    <a:pt x="144" y="1"/>
                  </a:lnTo>
                  <a:lnTo>
                    <a:pt x="129" y="0"/>
                  </a:lnTo>
                  <a:lnTo>
                    <a:pt x="116" y="1"/>
                  </a:lnTo>
                  <a:lnTo>
                    <a:pt x="101" y="3"/>
                  </a:lnTo>
                  <a:lnTo>
                    <a:pt x="87" y="6"/>
                  </a:lnTo>
                  <a:lnTo>
                    <a:pt x="74" y="12"/>
                  </a:lnTo>
                  <a:lnTo>
                    <a:pt x="61" y="18"/>
                  </a:lnTo>
                  <a:lnTo>
                    <a:pt x="50" y="24"/>
                  </a:lnTo>
                  <a:lnTo>
                    <a:pt x="38" y="33"/>
                  </a:lnTo>
                  <a:lnTo>
                    <a:pt x="28" y="42"/>
                  </a:lnTo>
                  <a:lnTo>
                    <a:pt x="19" y="53"/>
                  </a:lnTo>
                  <a:lnTo>
                    <a:pt x="10" y="64"/>
                  </a:lnTo>
                  <a:lnTo>
                    <a:pt x="3" y="75"/>
                  </a:lnTo>
                  <a:lnTo>
                    <a:pt x="3" y="75"/>
                  </a:lnTo>
                  <a:lnTo>
                    <a:pt x="3" y="78"/>
                  </a:lnTo>
                  <a:lnTo>
                    <a:pt x="0" y="114"/>
                  </a:lnTo>
                  <a:lnTo>
                    <a:pt x="0" y="137"/>
                  </a:lnTo>
                  <a:lnTo>
                    <a:pt x="1" y="177"/>
                  </a:lnTo>
                  <a:lnTo>
                    <a:pt x="2" y="210"/>
                  </a:lnTo>
                  <a:lnTo>
                    <a:pt x="3" y="213"/>
                  </a:lnTo>
                  <a:lnTo>
                    <a:pt x="10" y="224"/>
                  </a:lnTo>
                  <a:lnTo>
                    <a:pt x="19" y="236"/>
                  </a:lnTo>
                  <a:lnTo>
                    <a:pt x="28" y="245"/>
                  </a:lnTo>
                  <a:lnTo>
                    <a:pt x="38" y="255"/>
                  </a:lnTo>
                  <a:lnTo>
                    <a:pt x="50" y="264"/>
                  </a:lnTo>
                  <a:lnTo>
                    <a:pt x="61" y="271"/>
                  </a:lnTo>
                  <a:lnTo>
                    <a:pt x="74" y="276"/>
                  </a:lnTo>
                  <a:lnTo>
                    <a:pt x="87" y="282"/>
                  </a:lnTo>
                  <a:lnTo>
                    <a:pt x="101" y="285"/>
                  </a:lnTo>
                  <a:lnTo>
                    <a:pt x="116" y="287"/>
                  </a:lnTo>
                  <a:lnTo>
                    <a:pt x="129" y="288"/>
                  </a:lnTo>
                  <a:lnTo>
                    <a:pt x="144" y="287"/>
                  </a:lnTo>
                  <a:lnTo>
                    <a:pt x="159" y="285"/>
                  </a:lnTo>
                  <a:lnTo>
                    <a:pt x="173" y="282"/>
                  </a:lnTo>
                  <a:lnTo>
                    <a:pt x="186" y="276"/>
                  </a:lnTo>
                  <a:lnTo>
                    <a:pt x="198" y="271"/>
                  </a:lnTo>
                  <a:lnTo>
                    <a:pt x="210" y="264"/>
                  </a:lnTo>
                  <a:lnTo>
                    <a:pt x="222" y="255"/>
                  </a:lnTo>
                  <a:lnTo>
                    <a:pt x="231" y="245"/>
                  </a:lnTo>
                  <a:lnTo>
                    <a:pt x="241" y="236"/>
                  </a:lnTo>
                  <a:lnTo>
                    <a:pt x="245" y="230"/>
                  </a:lnTo>
                  <a:lnTo>
                    <a:pt x="241" y="213"/>
                  </a:lnTo>
                  <a:lnTo>
                    <a:pt x="241" y="194"/>
                  </a:lnTo>
                  <a:lnTo>
                    <a:pt x="240" y="192"/>
                  </a:lnTo>
                  <a:lnTo>
                    <a:pt x="236" y="201"/>
                  </a:lnTo>
                  <a:lnTo>
                    <a:pt x="229" y="211"/>
                  </a:lnTo>
                  <a:lnTo>
                    <a:pt x="223" y="220"/>
                  </a:lnTo>
                  <a:lnTo>
                    <a:pt x="214" y="228"/>
                  </a:lnTo>
                  <a:lnTo>
                    <a:pt x="206" y="237"/>
                  </a:lnTo>
                  <a:lnTo>
                    <a:pt x="197" y="243"/>
                  </a:lnTo>
                  <a:lnTo>
                    <a:pt x="187" y="250"/>
                  </a:lnTo>
                  <a:lnTo>
                    <a:pt x="176" y="255"/>
                  </a:lnTo>
                  <a:lnTo>
                    <a:pt x="166" y="258"/>
                  </a:lnTo>
                  <a:lnTo>
                    <a:pt x="154" y="261"/>
                  </a:lnTo>
                  <a:lnTo>
                    <a:pt x="142" y="264"/>
                  </a:lnTo>
                  <a:lnTo>
                    <a:pt x="129" y="264"/>
                  </a:lnTo>
                  <a:lnTo>
                    <a:pt x="118" y="264"/>
                  </a:lnTo>
                  <a:lnTo>
                    <a:pt x="106" y="261"/>
                  </a:lnTo>
                  <a:lnTo>
                    <a:pt x="94" y="258"/>
                  </a:lnTo>
                  <a:lnTo>
                    <a:pt x="84" y="255"/>
                  </a:lnTo>
                  <a:lnTo>
                    <a:pt x="73" y="250"/>
                  </a:lnTo>
                  <a:lnTo>
                    <a:pt x="62" y="243"/>
                  </a:lnTo>
                  <a:lnTo>
                    <a:pt x="54" y="237"/>
                  </a:lnTo>
                  <a:lnTo>
                    <a:pt x="45" y="228"/>
                  </a:lnTo>
                  <a:lnTo>
                    <a:pt x="37" y="220"/>
                  </a:lnTo>
                  <a:lnTo>
                    <a:pt x="31" y="211"/>
                  </a:lnTo>
                  <a:lnTo>
                    <a:pt x="24" y="201"/>
                  </a:lnTo>
                  <a:lnTo>
                    <a:pt x="20" y="191"/>
                  </a:lnTo>
                  <a:lnTo>
                    <a:pt x="16" y="180"/>
                  </a:lnTo>
                  <a:lnTo>
                    <a:pt x="12" y="168"/>
                  </a:lnTo>
                  <a:lnTo>
                    <a:pt x="10" y="156"/>
                  </a:lnTo>
                  <a:lnTo>
                    <a:pt x="10" y="144"/>
                  </a:lnTo>
                  <a:lnTo>
                    <a:pt x="10" y="132"/>
                  </a:lnTo>
                  <a:lnTo>
                    <a:pt x="12" y="120"/>
                  </a:lnTo>
                  <a:lnTo>
                    <a:pt x="16" y="108"/>
                  </a:lnTo>
                  <a:lnTo>
                    <a:pt x="20" y="98"/>
                  </a:lnTo>
                  <a:lnTo>
                    <a:pt x="24" y="87"/>
                  </a:lnTo>
                  <a:lnTo>
                    <a:pt x="31" y="78"/>
                  </a:lnTo>
                  <a:lnTo>
                    <a:pt x="37" y="68"/>
                  </a:lnTo>
                  <a:lnTo>
                    <a:pt x="45" y="59"/>
                  </a:lnTo>
                  <a:lnTo>
                    <a:pt x="54" y="52"/>
                  </a:lnTo>
                  <a:lnTo>
                    <a:pt x="62" y="45"/>
                  </a:lnTo>
                  <a:lnTo>
                    <a:pt x="73" y="38"/>
                  </a:lnTo>
                  <a:lnTo>
                    <a:pt x="84" y="34"/>
                  </a:lnTo>
                  <a:lnTo>
                    <a:pt x="94" y="30"/>
                  </a:lnTo>
                  <a:lnTo>
                    <a:pt x="106" y="26"/>
                  </a:lnTo>
                  <a:lnTo>
                    <a:pt x="118" y="24"/>
                  </a:lnTo>
                  <a:lnTo>
                    <a:pt x="129" y="24"/>
                  </a:lnTo>
                  <a:lnTo>
                    <a:pt x="142" y="24"/>
                  </a:lnTo>
                  <a:lnTo>
                    <a:pt x="154" y="26"/>
                  </a:lnTo>
                  <a:lnTo>
                    <a:pt x="166" y="30"/>
                  </a:lnTo>
                  <a:lnTo>
                    <a:pt x="176" y="34"/>
                  </a:lnTo>
                  <a:lnTo>
                    <a:pt x="187" y="38"/>
                  </a:lnTo>
                  <a:lnTo>
                    <a:pt x="197" y="45"/>
                  </a:lnTo>
                  <a:lnTo>
                    <a:pt x="206" y="52"/>
                  </a:lnTo>
                  <a:lnTo>
                    <a:pt x="214" y="59"/>
                  </a:lnTo>
                  <a:lnTo>
                    <a:pt x="223" y="68"/>
                  </a:lnTo>
                  <a:lnTo>
                    <a:pt x="229" y="78"/>
                  </a:lnTo>
                  <a:lnTo>
                    <a:pt x="236" y="87"/>
                  </a:lnTo>
                  <a:lnTo>
                    <a:pt x="240" y="98"/>
                  </a:lnTo>
                  <a:lnTo>
                    <a:pt x="244" y="108"/>
                  </a:lnTo>
                  <a:lnTo>
                    <a:pt x="246" y="116"/>
                  </a:lnTo>
                  <a:lnTo>
                    <a:pt x="247" y="107"/>
                  </a:lnTo>
                  <a:lnTo>
                    <a:pt x="245" y="59"/>
                  </a:lnTo>
                  <a:close/>
                </a:path>
              </a:pathLst>
            </a:custGeom>
            <a:solidFill>
              <a:srgbClr val="98C49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7" name="Freeform 363"/>
            <p:cNvSpPr>
              <a:spLocks/>
            </p:cNvSpPr>
            <p:nvPr/>
          </p:nvSpPr>
          <p:spPr bwMode="auto">
            <a:xfrm>
              <a:off x="1720" y="1408"/>
              <a:ext cx="236" cy="240"/>
            </a:xfrm>
            <a:custGeom>
              <a:avLst/>
              <a:gdLst>
                <a:gd name="T0" fmla="*/ 230 w 236"/>
                <a:gd name="T1" fmla="*/ 74 h 240"/>
                <a:gd name="T2" fmla="*/ 213 w 236"/>
                <a:gd name="T3" fmla="*/ 44 h 240"/>
                <a:gd name="T4" fmla="*/ 187 w 236"/>
                <a:gd name="T5" fmla="*/ 21 h 240"/>
                <a:gd name="T6" fmla="*/ 156 w 236"/>
                <a:gd name="T7" fmla="*/ 6 h 240"/>
                <a:gd name="T8" fmla="*/ 119 w 236"/>
                <a:gd name="T9" fmla="*/ 0 h 240"/>
                <a:gd name="T10" fmla="*/ 84 w 236"/>
                <a:gd name="T11" fmla="*/ 6 h 240"/>
                <a:gd name="T12" fmla="*/ 52 w 236"/>
                <a:gd name="T13" fmla="*/ 21 h 240"/>
                <a:gd name="T14" fmla="*/ 27 w 236"/>
                <a:gd name="T15" fmla="*/ 44 h 240"/>
                <a:gd name="T16" fmla="*/ 10 w 236"/>
                <a:gd name="T17" fmla="*/ 74 h 240"/>
                <a:gd name="T18" fmla="*/ 0 w 236"/>
                <a:gd name="T19" fmla="*/ 108 h 240"/>
                <a:gd name="T20" fmla="*/ 2 w 236"/>
                <a:gd name="T21" fmla="*/ 144 h 240"/>
                <a:gd name="T22" fmla="*/ 14 w 236"/>
                <a:gd name="T23" fmla="*/ 177 h 240"/>
                <a:gd name="T24" fmla="*/ 35 w 236"/>
                <a:gd name="T25" fmla="*/ 204 h 240"/>
                <a:gd name="T26" fmla="*/ 63 w 236"/>
                <a:gd name="T27" fmla="*/ 226 h 240"/>
                <a:gd name="T28" fmla="*/ 96 w 236"/>
                <a:gd name="T29" fmla="*/ 237 h 240"/>
                <a:gd name="T30" fmla="*/ 132 w 236"/>
                <a:gd name="T31" fmla="*/ 240 h 240"/>
                <a:gd name="T32" fmla="*/ 166 w 236"/>
                <a:gd name="T33" fmla="*/ 231 h 240"/>
                <a:gd name="T34" fmla="*/ 196 w 236"/>
                <a:gd name="T35" fmla="*/ 213 h 240"/>
                <a:gd name="T36" fmla="*/ 219 w 236"/>
                <a:gd name="T37" fmla="*/ 187 h 240"/>
                <a:gd name="T38" fmla="*/ 228 w 236"/>
                <a:gd name="T39" fmla="*/ 165 h 240"/>
                <a:gd name="T40" fmla="*/ 216 w 236"/>
                <a:gd name="T41" fmla="*/ 120 h 240"/>
                <a:gd name="T42" fmla="*/ 212 w 236"/>
                <a:gd name="T43" fmla="*/ 92 h 240"/>
                <a:gd name="T44" fmla="*/ 199 w 236"/>
                <a:gd name="T45" fmla="*/ 66 h 240"/>
                <a:gd name="T46" fmla="*/ 181 w 236"/>
                <a:gd name="T47" fmla="*/ 46 h 240"/>
                <a:gd name="T48" fmla="*/ 158 w 236"/>
                <a:gd name="T49" fmla="*/ 31 h 240"/>
                <a:gd name="T50" fmla="*/ 130 w 236"/>
                <a:gd name="T51" fmla="*/ 25 h 240"/>
                <a:gd name="T52" fmla="*/ 100 w 236"/>
                <a:gd name="T53" fmla="*/ 26 h 240"/>
                <a:gd name="T54" fmla="*/ 74 w 236"/>
                <a:gd name="T55" fmla="*/ 35 h 240"/>
                <a:gd name="T56" fmla="*/ 52 w 236"/>
                <a:gd name="T57" fmla="*/ 52 h 240"/>
                <a:gd name="T58" fmla="*/ 35 w 236"/>
                <a:gd name="T59" fmla="*/ 75 h 240"/>
                <a:gd name="T60" fmla="*/ 26 w 236"/>
                <a:gd name="T61" fmla="*/ 100 h 240"/>
                <a:gd name="T62" fmla="*/ 25 w 236"/>
                <a:gd name="T63" fmla="*/ 130 h 240"/>
                <a:gd name="T64" fmla="*/ 31 w 236"/>
                <a:gd name="T65" fmla="*/ 158 h 240"/>
                <a:gd name="T66" fmla="*/ 46 w 236"/>
                <a:gd name="T67" fmla="*/ 181 h 240"/>
                <a:gd name="T68" fmla="*/ 66 w 236"/>
                <a:gd name="T69" fmla="*/ 200 h 240"/>
                <a:gd name="T70" fmla="*/ 92 w 236"/>
                <a:gd name="T71" fmla="*/ 212 h 240"/>
                <a:gd name="T72" fmla="*/ 119 w 236"/>
                <a:gd name="T73" fmla="*/ 216 h 240"/>
                <a:gd name="T74" fmla="*/ 148 w 236"/>
                <a:gd name="T75" fmla="*/ 212 h 240"/>
                <a:gd name="T76" fmla="*/ 174 w 236"/>
                <a:gd name="T77" fmla="*/ 200 h 240"/>
                <a:gd name="T78" fmla="*/ 194 w 236"/>
                <a:gd name="T79" fmla="*/ 181 h 240"/>
                <a:gd name="T80" fmla="*/ 209 w 236"/>
                <a:gd name="T81" fmla="*/ 158 h 240"/>
                <a:gd name="T82" fmla="*/ 215 w 236"/>
                <a:gd name="T83" fmla="*/ 130 h 240"/>
                <a:gd name="T84" fmla="*/ 235 w 236"/>
                <a:gd name="T85" fmla="*/ 99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36" h="240">
                  <a:moveTo>
                    <a:pt x="236" y="92"/>
                  </a:moveTo>
                  <a:lnTo>
                    <a:pt x="234" y="84"/>
                  </a:lnTo>
                  <a:lnTo>
                    <a:pt x="230" y="74"/>
                  </a:lnTo>
                  <a:lnTo>
                    <a:pt x="226" y="63"/>
                  </a:lnTo>
                  <a:lnTo>
                    <a:pt x="219" y="54"/>
                  </a:lnTo>
                  <a:lnTo>
                    <a:pt x="213" y="44"/>
                  </a:lnTo>
                  <a:lnTo>
                    <a:pt x="204" y="35"/>
                  </a:lnTo>
                  <a:lnTo>
                    <a:pt x="196" y="28"/>
                  </a:lnTo>
                  <a:lnTo>
                    <a:pt x="187" y="21"/>
                  </a:lnTo>
                  <a:lnTo>
                    <a:pt x="177" y="14"/>
                  </a:lnTo>
                  <a:lnTo>
                    <a:pt x="166" y="10"/>
                  </a:lnTo>
                  <a:lnTo>
                    <a:pt x="156" y="6"/>
                  </a:lnTo>
                  <a:lnTo>
                    <a:pt x="144" y="2"/>
                  </a:lnTo>
                  <a:lnTo>
                    <a:pt x="132" y="0"/>
                  </a:lnTo>
                  <a:lnTo>
                    <a:pt x="119" y="0"/>
                  </a:lnTo>
                  <a:lnTo>
                    <a:pt x="108" y="0"/>
                  </a:lnTo>
                  <a:lnTo>
                    <a:pt x="96" y="2"/>
                  </a:lnTo>
                  <a:lnTo>
                    <a:pt x="84" y="6"/>
                  </a:lnTo>
                  <a:lnTo>
                    <a:pt x="74" y="10"/>
                  </a:lnTo>
                  <a:lnTo>
                    <a:pt x="63" y="14"/>
                  </a:lnTo>
                  <a:lnTo>
                    <a:pt x="52" y="21"/>
                  </a:lnTo>
                  <a:lnTo>
                    <a:pt x="44" y="28"/>
                  </a:lnTo>
                  <a:lnTo>
                    <a:pt x="35" y="35"/>
                  </a:lnTo>
                  <a:lnTo>
                    <a:pt x="27" y="44"/>
                  </a:lnTo>
                  <a:lnTo>
                    <a:pt x="21" y="54"/>
                  </a:lnTo>
                  <a:lnTo>
                    <a:pt x="14" y="63"/>
                  </a:lnTo>
                  <a:lnTo>
                    <a:pt x="10" y="74"/>
                  </a:lnTo>
                  <a:lnTo>
                    <a:pt x="6" y="84"/>
                  </a:lnTo>
                  <a:lnTo>
                    <a:pt x="2" y="96"/>
                  </a:lnTo>
                  <a:lnTo>
                    <a:pt x="0" y="108"/>
                  </a:lnTo>
                  <a:lnTo>
                    <a:pt x="0" y="120"/>
                  </a:lnTo>
                  <a:lnTo>
                    <a:pt x="0" y="132"/>
                  </a:lnTo>
                  <a:lnTo>
                    <a:pt x="2" y="144"/>
                  </a:lnTo>
                  <a:lnTo>
                    <a:pt x="6" y="156"/>
                  </a:lnTo>
                  <a:lnTo>
                    <a:pt x="10" y="167"/>
                  </a:lnTo>
                  <a:lnTo>
                    <a:pt x="14" y="177"/>
                  </a:lnTo>
                  <a:lnTo>
                    <a:pt x="21" y="187"/>
                  </a:lnTo>
                  <a:lnTo>
                    <a:pt x="27" y="196"/>
                  </a:lnTo>
                  <a:lnTo>
                    <a:pt x="35" y="204"/>
                  </a:lnTo>
                  <a:lnTo>
                    <a:pt x="44" y="213"/>
                  </a:lnTo>
                  <a:lnTo>
                    <a:pt x="52" y="219"/>
                  </a:lnTo>
                  <a:lnTo>
                    <a:pt x="63" y="226"/>
                  </a:lnTo>
                  <a:lnTo>
                    <a:pt x="74" y="231"/>
                  </a:lnTo>
                  <a:lnTo>
                    <a:pt x="84" y="234"/>
                  </a:lnTo>
                  <a:lnTo>
                    <a:pt x="96" y="237"/>
                  </a:lnTo>
                  <a:lnTo>
                    <a:pt x="108" y="240"/>
                  </a:lnTo>
                  <a:lnTo>
                    <a:pt x="119" y="240"/>
                  </a:lnTo>
                  <a:lnTo>
                    <a:pt x="132" y="240"/>
                  </a:lnTo>
                  <a:lnTo>
                    <a:pt x="144" y="237"/>
                  </a:lnTo>
                  <a:lnTo>
                    <a:pt x="156" y="234"/>
                  </a:lnTo>
                  <a:lnTo>
                    <a:pt x="166" y="231"/>
                  </a:lnTo>
                  <a:lnTo>
                    <a:pt x="177" y="226"/>
                  </a:lnTo>
                  <a:lnTo>
                    <a:pt x="187" y="219"/>
                  </a:lnTo>
                  <a:lnTo>
                    <a:pt x="196" y="213"/>
                  </a:lnTo>
                  <a:lnTo>
                    <a:pt x="204" y="204"/>
                  </a:lnTo>
                  <a:lnTo>
                    <a:pt x="213" y="196"/>
                  </a:lnTo>
                  <a:lnTo>
                    <a:pt x="219" y="187"/>
                  </a:lnTo>
                  <a:lnTo>
                    <a:pt x="226" y="177"/>
                  </a:lnTo>
                  <a:lnTo>
                    <a:pt x="230" y="168"/>
                  </a:lnTo>
                  <a:lnTo>
                    <a:pt x="228" y="165"/>
                  </a:lnTo>
                  <a:lnTo>
                    <a:pt x="228" y="132"/>
                  </a:lnTo>
                  <a:lnTo>
                    <a:pt x="230" y="120"/>
                  </a:lnTo>
                  <a:lnTo>
                    <a:pt x="216" y="120"/>
                  </a:lnTo>
                  <a:lnTo>
                    <a:pt x="215" y="110"/>
                  </a:lnTo>
                  <a:lnTo>
                    <a:pt x="214" y="100"/>
                  </a:lnTo>
                  <a:lnTo>
                    <a:pt x="212" y="92"/>
                  </a:lnTo>
                  <a:lnTo>
                    <a:pt x="209" y="83"/>
                  </a:lnTo>
                  <a:lnTo>
                    <a:pt x="204" y="75"/>
                  </a:lnTo>
                  <a:lnTo>
                    <a:pt x="199" y="66"/>
                  </a:lnTo>
                  <a:lnTo>
                    <a:pt x="194" y="59"/>
                  </a:lnTo>
                  <a:lnTo>
                    <a:pt x="187" y="52"/>
                  </a:lnTo>
                  <a:lnTo>
                    <a:pt x="181" y="46"/>
                  </a:lnTo>
                  <a:lnTo>
                    <a:pt x="174" y="41"/>
                  </a:lnTo>
                  <a:lnTo>
                    <a:pt x="165" y="35"/>
                  </a:lnTo>
                  <a:lnTo>
                    <a:pt x="158" y="31"/>
                  </a:lnTo>
                  <a:lnTo>
                    <a:pt x="148" y="28"/>
                  </a:lnTo>
                  <a:lnTo>
                    <a:pt x="140" y="26"/>
                  </a:lnTo>
                  <a:lnTo>
                    <a:pt x="130" y="25"/>
                  </a:lnTo>
                  <a:lnTo>
                    <a:pt x="119" y="24"/>
                  </a:lnTo>
                  <a:lnTo>
                    <a:pt x="110" y="25"/>
                  </a:lnTo>
                  <a:lnTo>
                    <a:pt x="100" y="26"/>
                  </a:lnTo>
                  <a:lnTo>
                    <a:pt x="92" y="28"/>
                  </a:lnTo>
                  <a:lnTo>
                    <a:pt x="82" y="31"/>
                  </a:lnTo>
                  <a:lnTo>
                    <a:pt x="74" y="35"/>
                  </a:lnTo>
                  <a:lnTo>
                    <a:pt x="66" y="41"/>
                  </a:lnTo>
                  <a:lnTo>
                    <a:pt x="59" y="46"/>
                  </a:lnTo>
                  <a:lnTo>
                    <a:pt x="52" y="52"/>
                  </a:lnTo>
                  <a:lnTo>
                    <a:pt x="46" y="59"/>
                  </a:lnTo>
                  <a:lnTo>
                    <a:pt x="41" y="66"/>
                  </a:lnTo>
                  <a:lnTo>
                    <a:pt x="35" y="75"/>
                  </a:lnTo>
                  <a:lnTo>
                    <a:pt x="31" y="83"/>
                  </a:lnTo>
                  <a:lnTo>
                    <a:pt x="28" y="92"/>
                  </a:lnTo>
                  <a:lnTo>
                    <a:pt x="26" y="100"/>
                  </a:lnTo>
                  <a:lnTo>
                    <a:pt x="25" y="110"/>
                  </a:lnTo>
                  <a:lnTo>
                    <a:pt x="24" y="120"/>
                  </a:lnTo>
                  <a:lnTo>
                    <a:pt x="25" y="130"/>
                  </a:lnTo>
                  <a:lnTo>
                    <a:pt x="26" y="140"/>
                  </a:lnTo>
                  <a:lnTo>
                    <a:pt x="28" y="149"/>
                  </a:lnTo>
                  <a:lnTo>
                    <a:pt x="31" y="158"/>
                  </a:lnTo>
                  <a:lnTo>
                    <a:pt x="35" y="166"/>
                  </a:lnTo>
                  <a:lnTo>
                    <a:pt x="41" y="174"/>
                  </a:lnTo>
                  <a:lnTo>
                    <a:pt x="46" y="181"/>
                  </a:lnTo>
                  <a:lnTo>
                    <a:pt x="52" y="187"/>
                  </a:lnTo>
                  <a:lnTo>
                    <a:pt x="59" y="194"/>
                  </a:lnTo>
                  <a:lnTo>
                    <a:pt x="66" y="200"/>
                  </a:lnTo>
                  <a:lnTo>
                    <a:pt x="74" y="204"/>
                  </a:lnTo>
                  <a:lnTo>
                    <a:pt x="82" y="209"/>
                  </a:lnTo>
                  <a:lnTo>
                    <a:pt x="92" y="212"/>
                  </a:lnTo>
                  <a:lnTo>
                    <a:pt x="100" y="214"/>
                  </a:lnTo>
                  <a:lnTo>
                    <a:pt x="110" y="215"/>
                  </a:lnTo>
                  <a:lnTo>
                    <a:pt x="119" y="216"/>
                  </a:lnTo>
                  <a:lnTo>
                    <a:pt x="130" y="215"/>
                  </a:lnTo>
                  <a:lnTo>
                    <a:pt x="140" y="214"/>
                  </a:lnTo>
                  <a:lnTo>
                    <a:pt x="148" y="212"/>
                  </a:lnTo>
                  <a:lnTo>
                    <a:pt x="158" y="209"/>
                  </a:lnTo>
                  <a:lnTo>
                    <a:pt x="165" y="204"/>
                  </a:lnTo>
                  <a:lnTo>
                    <a:pt x="174" y="200"/>
                  </a:lnTo>
                  <a:lnTo>
                    <a:pt x="181" y="194"/>
                  </a:lnTo>
                  <a:lnTo>
                    <a:pt x="187" y="187"/>
                  </a:lnTo>
                  <a:lnTo>
                    <a:pt x="194" y="181"/>
                  </a:lnTo>
                  <a:lnTo>
                    <a:pt x="199" y="174"/>
                  </a:lnTo>
                  <a:lnTo>
                    <a:pt x="204" y="166"/>
                  </a:lnTo>
                  <a:lnTo>
                    <a:pt x="209" y="158"/>
                  </a:lnTo>
                  <a:lnTo>
                    <a:pt x="212" y="149"/>
                  </a:lnTo>
                  <a:lnTo>
                    <a:pt x="214" y="140"/>
                  </a:lnTo>
                  <a:lnTo>
                    <a:pt x="215" y="130"/>
                  </a:lnTo>
                  <a:lnTo>
                    <a:pt x="216" y="120"/>
                  </a:lnTo>
                  <a:lnTo>
                    <a:pt x="230" y="120"/>
                  </a:lnTo>
                  <a:lnTo>
                    <a:pt x="235" y="99"/>
                  </a:lnTo>
                  <a:lnTo>
                    <a:pt x="236" y="92"/>
                  </a:lnTo>
                  <a:close/>
                </a:path>
              </a:pathLst>
            </a:custGeom>
            <a:solidFill>
              <a:srgbClr val="A0CBA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8" name="Freeform 364"/>
            <p:cNvSpPr>
              <a:spLocks/>
            </p:cNvSpPr>
            <p:nvPr/>
          </p:nvSpPr>
          <p:spPr bwMode="auto">
            <a:xfrm>
              <a:off x="1744" y="1432"/>
              <a:ext cx="192" cy="192"/>
            </a:xfrm>
            <a:custGeom>
              <a:avLst/>
              <a:gdLst>
                <a:gd name="T0" fmla="*/ 190 w 192"/>
                <a:gd name="T1" fmla="*/ 76 h 192"/>
                <a:gd name="T2" fmla="*/ 180 w 192"/>
                <a:gd name="T3" fmla="*/ 51 h 192"/>
                <a:gd name="T4" fmla="*/ 163 w 192"/>
                <a:gd name="T5" fmla="*/ 28 h 192"/>
                <a:gd name="T6" fmla="*/ 141 w 192"/>
                <a:gd name="T7" fmla="*/ 11 h 192"/>
                <a:gd name="T8" fmla="*/ 116 w 192"/>
                <a:gd name="T9" fmla="*/ 2 h 192"/>
                <a:gd name="T10" fmla="*/ 86 w 192"/>
                <a:gd name="T11" fmla="*/ 1 h 192"/>
                <a:gd name="T12" fmla="*/ 58 w 192"/>
                <a:gd name="T13" fmla="*/ 7 h 192"/>
                <a:gd name="T14" fmla="*/ 35 w 192"/>
                <a:gd name="T15" fmla="*/ 22 h 192"/>
                <a:gd name="T16" fmla="*/ 17 w 192"/>
                <a:gd name="T17" fmla="*/ 42 h 192"/>
                <a:gd name="T18" fmla="*/ 4 w 192"/>
                <a:gd name="T19" fmla="*/ 68 h 192"/>
                <a:gd name="T20" fmla="*/ 0 w 192"/>
                <a:gd name="T21" fmla="*/ 96 h 192"/>
                <a:gd name="T22" fmla="*/ 4 w 192"/>
                <a:gd name="T23" fmla="*/ 125 h 192"/>
                <a:gd name="T24" fmla="*/ 17 w 192"/>
                <a:gd name="T25" fmla="*/ 150 h 192"/>
                <a:gd name="T26" fmla="*/ 35 w 192"/>
                <a:gd name="T27" fmla="*/ 170 h 192"/>
                <a:gd name="T28" fmla="*/ 58 w 192"/>
                <a:gd name="T29" fmla="*/ 185 h 192"/>
                <a:gd name="T30" fmla="*/ 86 w 192"/>
                <a:gd name="T31" fmla="*/ 191 h 192"/>
                <a:gd name="T32" fmla="*/ 116 w 192"/>
                <a:gd name="T33" fmla="*/ 190 h 192"/>
                <a:gd name="T34" fmla="*/ 141 w 192"/>
                <a:gd name="T35" fmla="*/ 180 h 192"/>
                <a:gd name="T36" fmla="*/ 163 w 192"/>
                <a:gd name="T37" fmla="*/ 163 h 192"/>
                <a:gd name="T38" fmla="*/ 180 w 192"/>
                <a:gd name="T39" fmla="*/ 142 h 192"/>
                <a:gd name="T40" fmla="*/ 190 w 192"/>
                <a:gd name="T41" fmla="*/ 116 h 192"/>
                <a:gd name="T42" fmla="*/ 168 w 192"/>
                <a:gd name="T43" fmla="*/ 96 h 192"/>
                <a:gd name="T44" fmla="*/ 164 w 192"/>
                <a:gd name="T45" fmla="*/ 75 h 192"/>
                <a:gd name="T46" fmla="*/ 156 w 192"/>
                <a:gd name="T47" fmla="*/ 56 h 192"/>
                <a:gd name="T48" fmla="*/ 142 w 192"/>
                <a:gd name="T49" fmla="*/ 40 h 192"/>
                <a:gd name="T50" fmla="*/ 124 w 192"/>
                <a:gd name="T51" fmla="*/ 30 h 192"/>
                <a:gd name="T52" fmla="*/ 103 w 192"/>
                <a:gd name="T53" fmla="*/ 24 h 192"/>
                <a:gd name="T54" fmla="*/ 82 w 192"/>
                <a:gd name="T55" fmla="*/ 25 h 192"/>
                <a:gd name="T56" fmla="*/ 61 w 192"/>
                <a:gd name="T57" fmla="*/ 33 h 192"/>
                <a:gd name="T58" fmla="*/ 45 w 192"/>
                <a:gd name="T59" fmla="*/ 45 h 192"/>
                <a:gd name="T60" fmla="*/ 33 w 192"/>
                <a:gd name="T61" fmla="*/ 61 h 192"/>
                <a:gd name="T62" fmla="*/ 25 w 192"/>
                <a:gd name="T63" fmla="*/ 82 h 192"/>
                <a:gd name="T64" fmla="*/ 24 w 192"/>
                <a:gd name="T65" fmla="*/ 104 h 192"/>
                <a:gd name="T66" fmla="*/ 29 w 192"/>
                <a:gd name="T67" fmla="*/ 124 h 192"/>
                <a:gd name="T68" fmla="*/ 40 w 192"/>
                <a:gd name="T69" fmla="*/ 142 h 192"/>
                <a:gd name="T70" fmla="*/ 56 w 192"/>
                <a:gd name="T71" fmla="*/ 156 h 192"/>
                <a:gd name="T72" fmla="*/ 74 w 192"/>
                <a:gd name="T73" fmla="*/ 165 h 192"/>
                <a:gd name="T74" fmla="*/ 95 w 192"/>
                <a:gd name="T75" fmla="*/ 168 h 192"/>
                <a:gd name="T76" fmla="*/ 118 w 192"/>
                <a:gd name="T77" fmla="*/ 165 h 192"/>
                <a:gd name="T78" fmla="*/ 136 w 192"/>
                <a:gd name="T79" fmla="*/ 156 h 192"/>
                <a:gd name="T80" fmla="*/ 152 w 192"/>
                <a:gd name="T81" fmla="*/ 142 h 192"/>
                <a:gd name="T82" fmla="*/ 162 w 192"/>
                <a:gd name="T83" fmla="*/ 124 h 192"/>
                <a:gd name="T84" fmla="*/ 168 w 192"/>
                <a:gd name="T85" fmla="*/ 104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92" h="192">
                  <a:moveTo>
                    <a:pt x="192" y="96"/>
                  </a:moveTo>
                  <a:lnTo>
                    <a:pt x="191" y="86"/>
                  </a:lnTo>
                  <a:lnTo>
                    <a:pt x="190" y="76"/>
                  </a:lnTo>
                  <a:lnTo>
                    <a:pt x="188" y="68"/>
                  </a:lnTo>
                  <a:lnTo>
                    <a:pt x="185" y="59"/>
                  </a:lnTo>
                  <a:lnTo>
                    <a:pt x="180" y="51"/>
                  </a:lnTo>
                  <a:lnTo>
                    <a:pt x="175" y="42"/>
                  </a:lnTo>
                  <a:lnTo>
                    <a:pt x="170" y="35"/>
                  </a:lnTo>
                  <a:lnTo>
                    <a:pt x="163" y="28"/>
                  </a:lnTo>
                  <a:lnTo>
                    <a:pt x="157" y="22"/>
                  </a:lnTo>
                  <a:lnTo>
                    <a:pt x="150" y="17"/>
                  </a:lnTo>
                  <a:lnTo>
                    <a:pt x="141" y="11"/>
                  </a:lnTo>
                  <a:lnTo>
                    <a:pt x="134" y="7"/>
                  </a:lnTo>
                  <a:lnTo>
                    <a:pt x="124" y="4"/>
                  </a:lnTo>
                  <a:lnTo>
                    <a:pt x="116" y="2"/>
                  </a:lnTo>
                  <a:lnTo>
                    <a:pt x="106" y="1"/>
                  </a:lnTo>
                  <a:lnTo>
                    <a:pt x="95" y="0"/>
                  </a:lnTo>
                  <a:lnTo>
                    <a:pt x="86" y="1"/>
                  </a:lnTo>
                  <a:lnTo>
                    <a:pt x="76" y="2"/>
                  </a:lnTo>
                  <a:lnTo>
                    <a:pt x="68" y="4"/>
                  </a:lnTo>
                  <a:lnTo>
                    <a:pt x="58" y="7"/>
                  </a:lnTo>
                  <a:lnTo>
                    <a:pt x="50" y="11"/>
                  </a:lnTo>
                  <a:lnTo>
                    <a:pt x="42" y="17"/>
                  </a:lnTo>
                  <a:lnTo>
                    <a:pt x="35" y="22"/>
                  </a:lnTo>
                  <a:lnTo>
                    <a:pt x="28" y="28"/>
                  </a:lnTo>
                  <a:lnTo>
                    <a:pt x="22" y="35"/>
                  </a:lnTo>
                  <a:lnTo>
                    <a:pt x="17" y="42"/>
                  </a:lnTo>
                  <a:lnTo>
                    <a:pt x="11" y="51"/>
                  </a:lnTo>
                  <a:lnTo>
                    <a:pt x="7" y="59"/>
                  </a:lnTo>
                  <a:lnTo>
                    <a:pt x="4" y="68"/>
                  </a:lnTo>
                  <a:lnTo>
                    <a:pt x="2" y="76"/>
                  </a:lnTo>
                  <a:lnTo>
                    <a:pt x="1" y="86"/>
                  </a:lnTo>
                  <a:lnTo>
                    <a:pt x="0" y="96"/>
                  </a:lnTo>
                  <a:lnTo>
                    <a:pt x="1" y="106"/>
                  </a:lnTo>
                  <a:lnTo>
                    <a:pt x="2" y="116"/>
                  </a:lnTo>
                  <a:lnTo>
                    <a:pt x="4" y="125"/>
                  </a:lnTo>
                  <a:lnTo>
                    <a:pt x="7" y="134"/>
                  </a:lnTo>
                  <a:lnTo>
                    <a:pt x="11" y="142"/>
                  </a:lnTo>
                  <a:lnTo>
                    <a:pt x="17" y="150"/>
                  </a:lnTo>
                  <a:lnTo>
                    <a:pt x="22" y="157"/>
                  </a:lnTo>
                  <a:lnTo>
                    <a:pt x="28" y="163"/>
                  </a:lnTo>
                  <a:lnTo>
                    <a:pt x="35" y="170"/>
                  </a:lnTo>
                  <a:lnTo>
                    <a:pt x="42" y="176"/>
                  </a:lnTo>
                  <a:lnTo>
                    <a:pt x="50" y="180"/>
                  </a:lnTo>
                  <a:lnTo>
                    <a:pt x="58" y="185"/>
                  </a:lnTo>
                  <a:lnTo>
                    <a:pt x="68" y="188"/>
                  </a:lnTo>
                  <a:lnTo>
                    <a:pt x="76" y="190"/>
                  </a:lnTo>
                  <a:lnTo>
                    <a:pt x="86" y="191"/>
                  </a:lnTo>
                  <a:lnTo>
                    <a:pt x="95" y="192"/>
                  </a:lnTo>
                  <a:lnTo>
                    <a:pt x="106" y="191"/>
                  </a:lnTo>
                  <a:lnTo>
                    <a:pt x="116" y="190"/>
                  </a:lnTo>
                  <a:lnTo>
                    <a:pt x="124" y="188"/>
                  </a:lnTo>
                  <a:lnTo>
                    <a:pt x="134" y="185"/>
                  </a:lnTo>
                  <a:lnTo>
                    <a:pt x="141" y="180"/>
                  </a:lnTo>
                  <a:lnTo>
                    <a:pt x="150" y="176"/>
                  </a:lnTo>
                  <a:lnTo>
                    <a:pt x="157" y="170"/>
                  </a:lnTo>
                  <a:lnTo>
                    <a:pt x="163" y="163"/>
                  </a:lnTo>
                  <a:lnTo>
                    <a:pt x="170" y="157"/>
                  </a:lnTo>
                  <a:lnTo>
                    <a:pt x="175" y="150"/>
                  </a:lnTo>
                  <a:lnTo>
                    <a:pt x="180" y="142"/>
                  </a:lnTo>
                  <a:lnTo>
                    <a:pt x="185" y="134"/>
                  </a:lnTo>
                  <a:lnTo>
                    <a:pt x="188" y="125"/>
                  </a:lnTo>
                  <a:lnTo>
                    <a:pt x="190" y="116"/>
                  </a:lnTo>
                  <a:lnTo>
                    <a:pt x="191" y="106"/>
                  </a:lnTo>
                  <a:lnTo>
                    <a:pt x="192" y="96"/>
                  </a:lnTo>
                  <a:lnTo>
                    <a:pt x="168" y="96"/>
                  </a:lnTo>
                  <a:lnTo>
                    <a:pt x="168" y="89"/>
                  </a:lnTo>
                  <a:lnTo>
                    <a:pt x="167" y="82"/>
                  </a:lnTo>
                  <a:lnTo>
                    <a:pt x="164" y="75"/>
                  </a:lnTo>
                  <a:lnTo>
                    <a:pt x="162" y="68"/>
                  </a:lnTo>
                  <a:lnTo>
                    <a:pt x="159" y="61"/>
                  </a:lnTo>
                  <a:lnTo>
                    <a:pt x="156" y="56"/>
                  </a:lnTo>
                  <a:lnTo>
                    <a:pt x="152" y="51"/>
                  </a:lnTo>
                  <a:lnTo>
                    <a:pt x="146" y="45"/>
                  </a:lnTo>
                  <a:lnTo>
                    <a:pt x="142" y="40"/>
                  </a:lnTo>
                  <a:lnTo>
                    <a:pt x="136" y="37"/>
                  </a:lnTo>
                  <a:lnTo>
                    <a:pt x="130" y="33"/>
                  </a:lnTo>
                  <a:lnTo>
                    <a:pt x="124" y="30"/>
                  </a:lnTo>
                  <a:lnTo>
                    <a:pt x="118" y="27"/>
                  </a:lnTo>
                  <a:lnTo>
                    <a:pt x="110" y="25"/>
                  </a:lnTo>
                  <a:lnTo>
                    <a:pt x="103" y="24"/>
                  </a:lnTo>
                  <a:lnTo>
                    <a:pt x="95" y="24"/>
                  </a:lnTo>
                  <a:lnTo>
                    <a:pt x="89" y="24"/>
                  </a:lnTo>
                  <a:lnTo>
                    <a:pt x="82" y="25"/>
                  </a:lnTo>
                  <a:lnTo>
                    <a:pt x="74" y="27"/>
                  </a:lnTo>
                  <a:lnTo>
                    <a:pt x="68" y="30"/>
                  </a:lnTo>
                  <a:lnTo>
                    <a:pt x="61" y="33"/>
                  </a:lnTo>
                  <a:lnTo>
                    <a:pt x="56" y="37"/>
                  </a:lnTo>
                  <a:lnTo>
                    <a:pt x="50" y="40"/>
                  </a:lnTo>
                  <a:lnTo>
                    <a:pt x="45" y="45"/>
                  </a:lnTo>
                  <a:lnTo>
                    <a:pt x="40" y="51"/>
                  </a:lnTo>
                  <a:lnTo>
                    <a:pt x="36" y="56"/>
                  </a:lnTo>
                  <a:lnTo>
                    <a:pt x="33" y="61"/>
                  </a:lnTo>
                  <a:lnTo>
                    <a:pt x="29" y="68"/>
                  </a:lnTo>
                  <a:lnTo>
                    <a:pt x="27" y="75"/>
                  </a:lnTo>
                  <a:lnTo>
                    <a:pt x="25" y="82"/>
                  </a:lnTo>
                  <a:lnTo>
                    <a:pt x="24" y="89"/>
                  </a:lnTo>
                  <a:lnTo>
                    <a:pt x="24" y="96"/>
                  </a:lnTo>
                  <a:lnTo>
                    <a:pt x="24" y="104"/>
                  </a:lnTo>
                  <a:lnTo>
                    <a:pt x="25" y="110"/>
                  </a:lnTo>
                  <a:lnTo>
                    <a:pt x="27" y="118"/>
                  </a:lnTo>
                  <a:lnTo>
                    <a:pt x="29" y="124"/>
                  </a:lnTo>
                  <a:lnTo>
                    <a:pt x="33" y="130"/>
                  </a:lnTo>
                  <a:lnTo>
                    <a:pt x="36" y="137"/>
                  </a:lnTo>
                  <a:lnTo>
                    <a:pt x="40" y="142"/>
                  </a:lnTo>
                  <a:lnTo>
                    <a:pt x="45" y="148"/>
                  </a:lnTo>
                  <a:lnTo>
                    <a:pt x="50" y="152"/>
                  </a:lnTo>
                  <a:lnTo>
                    <a:pt x="56" y="156"/>
                  </a:lnTo>
                  <a:lnTo>
                    <a:pt x="61" y="159"/>
                  </a:lnTo>
                  <a:lnTo>
                    <a:pt x="68" y="162"/>
                  </a:lnTo>
                  <a:lnTo>
                    <a:pt x="74" y="165"/>
                  </a:lnTo>
                  <a:lnTo>
                    <a:pt x="82" y="167"/>
                  </a:lnTo>
                  <a:lnTo>
                    <a:pt x="89" y="168"/>
                  </a:lnTo>
                  <a:lnTo>
                    <a:pt x="95" y="168"/>
                  </a:lnTo>
                  <a:lnTo>
                    <a:pt x="103" y="168"/>
                  </a:lnTo>
                  <a:lnTo>
                    <a:pt x="110" y="167"/>
                  </a:lnTo>
                  <a:lnTo>
                    <a:pt x="118" y="165"/>
                  </a:lnTo>
                  <a:lnTo>
                    <a:pt x="124" y="162"/>
                  </a:lnTo>
                  <a:lnTo>
                    <a:pt x="130" y="159"/>
                  </a:lnTo>
                  <a:lnTo>
                    <a:pt x="136" y="156"/>
                  </a:lnTo>
                  <a:lnTo>
                    <a:pt x="142" y="152"/>
                  </a:lnTo>
                  <a:lnTo>
                    <a:pt x="146" y="148"/>
                  </a:lnTo>
                  <a:lnTo>
                    <a:pt x="152" y="142"/>
                  </a:lnTo>
                  <a:lnTo>
                    <a:pt x="156" y="137"/>
                  </a:lnTo>
                  <a:lnTo>
                    <a:pt x="159" y="130"/>
                  </a:lnTo>
                  <a:lnTo>
                    <a:pt x="162" y="124"/>
                  </a:lnTo>
                  <a:lnTo>
                    <a:pt x="164" y="118"/>
                  </a:lnTo>
                  <a:lnTo>
                    <a:pt x="167" y="110"/>
                  </a:lnTo>
                  <a:lnTo>
                    <a:pt x="168" y="104"/>
                  </a:lnTo>
                  <a:lnTo>
                    <a:pt x="168" y="96"/>
                  </a:lnTo>
                  <a:lnTo>
                    <a:pt x="192" y="96"/>
                  </a:lnTo>
                  <a:close/>
                </a:path>
              </a:pathLst>
            </a:custGeom>
            <a:solidFill>
              <a:srgbClr val="A8D2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9" name="Freeform 365"/>
            <p:cNvSpPr>
              <a:spLocks/>
            </p:cNvSpPr>
            <p:nvPr/>
          </p:nvSpPr>
          <p:spPr bwMode="auto">
            <a:xfrm>
              <a:off x="1768" y="1456"/>
              <a:ext cx="144" cy="144"/>
            </a:xfrm>
            <a:custGeom>
              <a:avLst/>
              <a:gdLst>
                <a:gd name="T0" fmla="*/ 144 w 144"/>
                <a:gd name="T1" fmla="*/ 65 h 144"/>
                <a:gd name="T2" fmla="*/ 140 w 144"/>
                <a:gd name="T3" fmla="*/ 51 h 144"/>
                <a:gd name="T4" fmla="*/ 135 w 144"/>
                <a:gd name="T5" fmla="*/ 37 h 144"/>
                <a:gd name="T6" fmla="*/ 128 w 144"/>
                <a:gd name="T7" fmla="*/ 27 h 144"/>
                <a:gd name="T8" fmla="*/ 118 w 144"/>
                <a:gd name="T9" fmla="*/ 16 h 144"/>
                <a:gd name="T10" fmla="*/ 106 w 144"/>
                <a:gd name="T11" fmla="*/ 9 h 144"/>
                <a:gd name="T12" fmla="*/ 94 w 144"/>
                <a:gd name="T13" fmla="*/ 3 h 144"/>
                <a:gd name="T14" fmla="*/ 79 w 144"/>
                <a:gd name="T15" fmla="*/ 0 h 144"/>
                <a:gd name="T16" fmla="*/ 65 w 144"/>
                <a:gd name="T17" fmla="*/ 0 h 144"/>
                <a:gd name="T18" fmla="*/ 50 w 144"/>
                <a:gd name="T19" fmla="*/ 3 h 144"/>
                <a:gd name="T20" fmla="*/ 37 w 144"/>
                <a:gd name="T21" fmla="*/ 9 h 144"/>
                <a:gd name="T22" fmla="*/ 26 w 144"/>
                <a:gd name="T23" fmla="*/ 16 h 144"/>
                <a:gd name="T24" fmla="*/ 16 w 144"/>
                <a:gd name="T25" fmla="*/ 27 h 144"/>
                <a:gd name="T26" fmla="*/ 9 w 144"/>
                <a:gd name="T27" fmla="*/ 37 h 144"/>
                <a:gd name="T28" fmla="*/ 3 w 144"/>
                <a:gd name="T29" fmla="*/ 51 h 144"/>
                <a:gd name="T30" fmla="*/ 0 w 144"/>
                <a:gd name="T31" fmla="*/ 65 h 144"/>
                <a:gd name="T32" fmla="*/ 0 w 144"/>
                <a:gd name="T33" fmla="*/ 80 h 144"/>
                <a:gd name="T34" fmla="*/ 3 w 144"/>
                <a:gd name="T35" fmla="*/ 94 h 144"/>
                <a:gd name="T36" fmla="*/ 9 w 144"/>
                <a:gd name="T37" fmla="*/ 106 h 144"/>
                <a:gd name="T38" fmla="*/ 16 w 144"/>
                <a:gd name="T39" fmla="*/ 118 h 144"/>
                <a:gd name="T40" fmla="*/ 26 w 144"/>
                <a:gd name="T41" fmla="*/ 128 h 144"/>
                <a:gd name="T42" fmla="*/ 37 w 144"/>
                <a:gd name="T43" fmla="*/ 135 h 144"/>
                <a:gd name="T44" fmla="*/ 50 w 144"/>
                <a:gd name="T45" fmla="*/ 141 h 144"/>
                <a:gd name="T46" fmla="*/ 65 w 144"/>
                <a:gd name="T47" fmla="*/ 144 h 144"/>
                <a:gd name="T48" fmla="*/ 79 w 144"/>
                <a:gd name="T49" fmla="*/ 144 h 144"/>
                <a:gd name="T50" fmla="*/ 94 w 144"/>
                <a:gd name="T51" fmla="*/ 141 h 144"/>
                <a:gd name="T52" fmla="*/ 106 w 144"/>
                <a:gd name="T53" fmla="*/ 135 h 144"/>
                <a:gd name="T54" fmla="*/ 118 w 144"/>
                <a:gd name="T55" fmla="*/ 128 h 144"/>
                <a:gd name="T56" fmla="*/ 128 w 144"/>
                <a:gd name="T57" fmla="*/ 118 h 144"/>
                <a:gd name="T58" fmla="*/ 135 w 144"/>
                <a:gd name="T59" fmla="*/ 106 h 144"/>
                <a:gd name="T60" fmla="*/ 140 w 144"/>
                <a:gd name="T61" fmla="*/ 94 h 144"/>
                <a:gd name="T62" fmla="*/ 144 w 144"/>
                <a:gd name="T63" fmla="*/ 80 h 144"/>
                <a:gd name="T64" fmla="*/ 120 w 144"/>
                <a:gd name="T65" fmla="*/ 72 h 144"/>
                <a:gd name="T66" fmla="*/ 116 w 144"/>
                <a:gd name="T67" fmla="*/ 53 h 144"/>
                <a:gd name="T68" fmla="*/ 105 w 144"/>
                <a:gd name="T69" fmla="*/ 38 h 144"/>
                <a:gd name="T70" fmla="*/ 90 w 144"/>
                <a:gd name="T71" fmla="*/ 28 h 144"/>
                <a:gd name="T72" fmla="*/ 71 w 144"/>
                <a:gd name="T73" fmla="*/ 25 h 144"/>
                <a:gd name="T74" fmla="*/ 53 w 144"/>
                <a:gd name="T75" fmla="*/ 28 h 144"/>
                <a:gd name="T76" fmla="*/ 38 w 144"/>
                <a:gd name="T77" fmla="*/ 38 h 144"/>
                <a:gd name="T78" fmla="*/ 28 w 144"/>
                <a:gd name="T79" fmla="*/ 53 h 144"/>
                <a:gd name="T80" fmla="*/ 24 w 144"/>
                <a:gd name="T81" fmla="*/ 72 h 144"/>
                <a:gd name="T82" fmla="*/ 28 w 144"/>
                <a:gd name="T83" fmla="*/ 91 h 144"/>
                <a:gd name="T84" fmla="*/ 38 w 144"/>
                <a:gd name="T85" fmla="*/ 106 h 144"/>
                <a:gd name="T86" fmla="*/ 53 w 144"/>
                <a:gd name="T87" fmla="*/ 116 h 144"/>
                <a:gd name="T88" fmla="*/ 71 w 144"/>
                <a:gd name="T89" fmla="*/ 120 h 144"/>
                <a:gd name="T90" fmla="*/ 90 w 144"/>
                <a:gd name="T91" fmla="*/ 116 h 144"/>
                <a:gd name="T92" fmla="*/ 105 w 144"/>
                <a:gd name="T93" fmla="*/ 106 h 144"/>
                <a:gd name="T94" fmla="*/ 116 w 144"/>
                <a:gd name="T95" fmla="*/ 91 h 144"/>
                <a:gd name="T96" fmla="*/ 120 w 144"/>
                <a:gd name="T97" fmla="*/ 72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44" h="144">
                  <a:moveTo>
                    <a:pt x="144" y="72"/>
                  </a:moveTo>
                  <a:lnTo>
                    <a:pt x="144" y="65"/>
                  </a:lnTo>
                  <a:lnTo>
                    <a:pt x="143" y="58"/>
                  </a:lnTo>
                  <a:lnTo>
                    <a:pt x="140" y="51"/>
                  </a:lnTo>
                  <a:lnTo>
                    <a:pt x="138" y="44"/>
                  </a:lnTo>
                  <a:lnTo>
                    <a:pt x="135" y="37"/>
                  </a:lnTo>
                  <a:lnTo>
                    <a:pt x="132" y="32"/>
                  </a:lnTo>
                  <a:lnTo>
                    <a:pt x="128" y="27"/>
                  </a:lnTo>
                  <a:lnTo>
                    <a:pt x="122" y="21"/>
                  </a:lnTo>
                  <a:lnTo>
                    <a:pt x="118" y="16"/>
                  </a:lnTo>
                  <a:lnTo>
                    <a:pt x="112" y="13"/>
                  </a:lnTo>
                  <a:lnTo>
                    <a:pt x="106" y="9"/>
                  </a:lnTo>
                  <a:lnTo>
                    <a:pt x="100" y="6"/>
                  </a:lnTo>
                  <a:lnTo>
                    <a:pt x="94" y="3"/>
                  </a:lnTo>
                  <a:lnTo>
                    <a:pt x="86" y="1"/>
                  </a:lnTo>
                  <a:lnTo>
                    <a:pt x="79" y="0"/>
                  </a:lnTo>
                  <a:lnTo>
                    <a:pt x="71" y="0"/>
                  </a:lnTo>
                  <a:lnTo>
                    <a:pt x="65" y="0"/>
                  </a:lnTo>
                  <a:lnTo>
                    <a:pt x="58" y="1"/>
                  </a:lnTo>
                  <a:lnTo>
                    <a:pt x="50" y="3"/>
                  </a:lnTo>
                  <a:lnTo>
                    <a:pt x="44" y="6"/>
                  </a:lnTo>
                  <a:lnTo>
                    <a:pt x="37" y="9"/>
                  </a:lnTo>
                  <a:lnTo>
                    <a:pt x="32" y="13"/>
                  </a:lnTo>
                  <a:lnTo>
                    <a:pt x="26" y="16"/>
                  </a:lnTo>
                  <a:lnTo>
                    <a:pt x="21" y="21"/>
                  </a:lnTo>
                  <a:lnTo>
                    <a:pt x="16" y="27"/>
                  </a:lnTo>
                  <a:lnTo>
                    <a:pt x="12" y="32"/>
                  </a:lnTo>
                  <a:lnTo>
                    <a:pt x="9" y="37"/>
                  </a:lnTo>
                  <a:lnTo>
                    <a:pt x="5" y="44"/>
                  </a:lnTo>
                  <a:lnTo>
                    <a:pt x="3" y="51"/>
                  </a:lnTo>
                  <a:lnTo>
                    <a:pt x="1" y="58"/>
                  </a:lnTo>
                  <a:lnTo>
                    <a:pt x="0" y="65"/>
                  </a:lnTo>
                  <a:lnTo>
                    <a:pt x="0" y="72"/>
                  </a:lnTo>
                  <a:lnTo>
                    <a:pt x="0" y="80"/>
                  </a:lnTo>
                  <a:lnTo>
                    <a:pt x="1" y="86"/>
                  </a:lnTo>
                  <a:lnTo>
                    <a:pt x="3" y="94"/>
                  </a:lnTo>
                  <a:lnTo>
                    <a:pt x="5" y="100"/>
                  </a:lnTo>
                  <a:lnTo>
                    <a:pt x="9" y="106"/>
                  </a:lnTo>
                  <a:lnTo>
                    <a:pt x="12" y="113"/>
                  </a:lnTo>
                  <a:lnTo>
                    <a:pt x="16" y="118"/>
                  </a:lnTo>
                  <a:lnTo>
                    <a:pt x="21" y="124"/>
                  </a:lnTo>
                  <a:lnTo>
                    <a:pt x="26" y="128"/>
                  </a:lnTo>
                  <a:lnTo>
                    <a:pt x="32" y="132"/>
                  </a:lnTo>
                  <a:lnTo>
                    <a:pt x="37" y="135"/>
                  </a:lnTo>
                  <a:lnTo>
                    <a:pt x="44" y="138"/>
                  </a:lnTo>
                  <a:lnTo>
                    <a:pt x="50" y="141"/>
                  </a:lnTo>
                  <a:lnTo>
                    <a:pt x="58" y="143"/>
                  </a:lnTo>
                  <a:lnTo>
                    <a:pt x="65" y="144"/>
                  </a:lnTo>
                  <a:lnTo>
                    <a:pt x="71" y="144"/>
                  </a:lnTo>
                  <a:lnTo>
                    <a:pt x="79" y="144"/>
                  </a:lnTo>
                  <a:lnTo>
                    <a:pt x="86" y="143"/>
                  </a:lnTo>
                  <a:lnTo>
                    <a:pt x="94" y="141"/>
                  </a:lnTo>
                  <a:lnTo>
                    <a:pt x="100" y="138"/>
                  </a:lnTo>
                  <a:lnTo>
                    <a:pt x="106" y="135"/>
                  </a:lnTo>
                  <a:lnTo>
                    <a:pt x="112" y="132"/>
                  </a:lnTo>
                  <a:lnTo>
                    <a:pt x="118" y="128"/>
                  </a:lnTo>
                  <a:lnTo>
                    <a:pt x="122" y="124"/>
                  </a:lnTo>
                  <a:lnTo>
                    <a:pt x="128" y="118"/>
                  </a:lnTo>
                  <a:lnTo>
                    <a:pt x="132" y="113"/>
                  </a:lnTo>
                  <a:lnTo>
                    <a:pt x="135" y="106"/>
                  </a:lnTo>
                  <a:lnTo>
                    <a:pt x="138" y="100"/>
                  </a:lnTo>
                  <a:lnTo>
                    <a:pt x="140" y="94"/>
                  </a:lnTo>
                  <a:lnTo>
                    <a:pt x="143" y="86"/>
                  </a:lnTo>
                  <a:lnTo>
                    <a:pt x="144" y="80"/>
                  </a:lnTo>
                  <a:lnTo>
                    <a:pt x="144" y="72"/>
                  </a:lnTo>
                  <a:lnTo>
                    <a:pt x="120" y="72"/>
                  </a:lnTo>
                  <a:lnTo>
                    <a:pt x="119" y="63"/>
                  </a:lnTo>
                  <a:lnTo>
                    <a:pt x="116" y="53"/>
                  </a:lnTo>
                  <a:lnTo>
                    <a:pt x="112" y="45"/>
                  </a:lnTo>
                  <a:lnTo>
                    <a:pt x="105" y="38"/>
                  </a:lnTo>
                  <a:lnTo>
                    <a:pt x="99" y="32"/>
                  </a:lnTo>
                  <a:lnTo>
                    <a:pt x="90" y="28"/>
                  </a:lnTo>
                  <a:lnTo>
                    <a:pt x="82" y="25"/>
                  </a:lnTo>
                  <a:lnTo>
                    <a:pt x="71" y="25"/>
                  </a:lnTo>
                  <a:lnTo>
                    <a:pt x="62" y="25"/>
                  </a:lnTo>
                  <a:lnTo>
                    <a:pt x="53" y="28"/>
                  </a:lnTo>
                  <a:lnTo>
                    <a:pt x="45" y="32"/>
                  </a:lnTo>
                  <a:lnTo>
                    <a:pt x="38" y="38"/>
                  </a:lnTo>
                  <a:lnTo>
                    <a:pt x="32" y="45"/>
                  </a:lnTo>
                  <a:lnTo>
                    <a:pt x="28" y="53"/>
                  </a:lnTo>
                  <a:lnTo>
                    <a:pt x="25" y="63"/>
                  </a:lnTo>
                  <a:lnTo>
                    <a:pt x="24" y="72"/>
                  </a:lnTo>
                  <a:lnTo>
                    <a:pt x="25" y="82"/>
                  </a:lnTo>
                  <a:lnTo>
                    <a:pt x="28" y="91"/>
                  </a:lnTo>
                  <a:lnTo>
                    <a:pt x="32" y="99"/>
                  </a:lnTo>
                  <a:lnTo>
                    <a:pt x="38" y="106"/>
                  </a:lnTo>
                  <a:lnTo>
                    <a:pt x="45" y="112"/>
                  </a:lnTo>
                  <a:lnTo>
                    <a:pt x="53" y="116"/>
                  </a:lnTo>
                  <a:lnTo>
                    <a:pt x="62" y="119"/>
                  </a:lnTo>
                  <a:lnTo>
                    <a:pt x="71" y="120"/>
                  </a:lnTo>
                  <a:lnTo>
                    <a:pt x="82" y="119"/>
                  </a:lnTo>
                  <a:lnTo>
                    <a:pt x="90" y="116"/>
                  </a:lnTo>
                  <a:lnTo>
                    <a:pt x="99" y="112"/>
                  </a:lnTo>
                  <a:lnTo>
                    <a:pt x="105" y="106"/>
                  </a:lnTo>
                  <a:lnTo>
                    <a:pt x="112" y="99"/>
                  </a:lnTo>
                  <a:lnTo>
                    <a:pt x="116" y="91"/>
                  </a:lnTo>
                  <a:lnTo>
                    <a:pt x="119" y="82"/>
                  </a:lnTo>
                  <a:lnTo>
                    <a:pt x="120" y="72"/>
                  </a:lnTo>
                  <a:lnTo>
                    <a:pt x="144" y="72"/>
                  </a:lnTo>
                  <a:close/>
                </a:path>
              </a:pathLst>
            </a:custGeom>
            <a:solidFill>
              <a:srgbClr val="B1D9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0" name="Freeform 366"/>
            <p:cNvSpPr>
              <a:spLocks/>
            </p:cNvSpPr>
            <p:nvPr/>
          </p:nvSpPr>
          <p:spPr bwMode="auto">
            <a:xfrm>
              <a:off x="1792" y="1481"/>
              <a:ext cx="96" cy="95"/>
            </a:xfrm>
            <a:custGeom>
              <a:avLst/>
              <a:gdLst>
                <a:gd name="T0" fmla="*/ 96 w 96"/>
                <a:gd name="T1" fmla="*/ 47 h 95"/>
                <a:gd name="T2" fmla="*/ 95 w 96"/>
                <a:gd name="T3" fmla="*/ 38 h 95"/>
                <a:gd name="T4" fmla="*/ 92 w 96"/>
                <a:gd name="T5" fmla="*/ 28 h 95"/>
                <a:gd name="T6" fmla="*/ 88 w 96"/>
                <a:gd name="T7" fmla="*/ 20 h 95"/>
                <a:gd name="T8" fmla="*/ 81 w 96"/>
                <a:gd name="T9" fmla="*/ 13 h 95"/>
                <a:gd name="T10" fmla="*/ 75 w 96"/>
                <a:gd name="T11" fmla="*/ 7 h 95"/>
                <a:gd name="T12" fmla="*/ 66 w 96"/>
                <a:gd name="T13" fmla="*/ 3 h 95"/>
                <a:gd name="T14" fmla="*/ 58 w 96"/>
                <a:gd name="T15" fmla="*/ 0 h 95"/>
                <a:gd name="T16" fmla="*/ 47 w 96"/>
                <a:gd name="T17" fmla="*/ 0 h 95"/>
                <a:gd name="T18" fmla="*/ 38 w 96"/>
                <a:gd name="T19" fmla="*/ 0 h 95"/>
                <a:gd name="T20" fmla="*/ 29 w 96"/>
                <a:gd name="T21" fmla="*/ 3 h 95"/>
                <a:gd name="T22" fmla="*/ 21 w 96"/>
                <a:gd name="T23" fmla="*/ 7 h 95"/>
                <a:gd name="T24" fmla="*/ 14 w 96"/>
                <a:gd name="T25" fmla="*/ 13 h 95"/>
                <a:gd name="T26" fmla="*/ 8 w 96"/>
                <a:gd name="T27" fmla="*/ 20 h 95"/>
                <a:gd name="T28" fmla="*/ 4 w 96"/>
                <a:gd name="T29" fmla="*/ 28 h 95"/>
                <a:gd name="T30" fmla="*/ 1 w 96"/>
                <a:gd name="T31" fmla="*/ 38 h 95"/>
                <a:gd name="T32" fmla="*/ 0 w 96"/>
                <a:gd name="T33" fmla="*/ 47 h 95"/>
                <a:gd name="T34" fmla="*/ 1 w 96"/>
                <a:gd name="T35" fmla="*/ 57 h 95"/>
                <a:gd name="T36" fmla="*/ 4 w 96"/>
                <a:gd name="T37" fmla="*/ 66 h 95"/>
                <a:gd name="T38" fmla="*/ 8 w 96"/>
                <a:gd name="T39" fmla="*/ 74 h 95"/>
                <a:gd name="T40" fmla="*/ 14 w 96"/>
                <a:gd name="T41" fmla="*/ 81 h 95"/>
                <a:gd name="T42" fmla="*/ 21 w 96"/>
                <a:gd name="T43" fmla="*/ 87 h 95"/>
                <a:gd name="T44" fmla="*/ 29 w 96"/>
                <a:gd name="T45" fmla="*/ 91 h 95"/>
                <a:gd name="T46" fmla="*/ 38 w 96"/>
                <a:gd name="T47" fmla="*/ 94 h 95"/>
                <a:gd name="T48" fmla="*/ 47 w 96"/>
                <a:gd name="T49" fmla="*/ 95 h 95"/>
                <a:gd name="T50" fmla="*/ 58 w 96"/>
                <a:gd name="T51" fmla="*/ 94 h 95"/>
                <a:gd name="T52" fmla="*/ 66 w 96"/>
                <a:gd name="T53" fmla="*/ 91 h 95"/>
                <a:gd name="T54" fmla="*/ 75 w 96"/>
                <a:gd name="T55" fmla="*/ 87 h 95"/>
                <a:gd name="T56" fmla="*/ 81 w 96"/>
                <a:gd name="T57" fmla="*/ 81 h 95"/>
                <a:gd name="T58" fmla="*/ 88 w 96"/>
                <a:gd name="T59" fmla="*/ 74 h 95"/>
                <a:gd name="T60" fmla="*/ 92 w 96"/>
                <a:gd name="T61" fmla="*/ 66 h 95"/>
                <a:gd name="T62" fmla="*/ 95 w 96"/>
                <a:gd name="T63" fmla="*/ 57 h 95"/>
                <a:gd name="T64" fmla="*/ 96 w 96"/>
                <a:gd name="T65" fmla="*/ 47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6" h="95">
                  <a:moveTo>
                    <a:pt x="96" y="47"/>
                  </a:moveTo>
                  <a:lnTo>
                    <a:pt x="95" y="38"/>
                  </a:lnTo>
                  <a:lnTo>
                    <a:pt x="92" y="28"/>
                  </a:lnTo>
                  <a:lnTo>
                    <a:pt x="88" y="20"/>
                  </a:lnTo>
                  <a:lnTo>
                    <a:pt x="81" y="13"/>
                  </a:lnTo>
                  <a:lnTo>
                    <a:pt x="75" y="7"/>
                  </a:lnTo>
                  <a:lnTo>
                    <a:pt x="66" y="3"/>
                  </a:lnTo>
                  <a:lnTo>
                    <a:pt x="58" y="0"/>
                  </a:lnTo>
                  <a:lnTo>
                    <a:pt x="47" y="0"/>
                  </a:lnTo>
                  <a:lnTo>
                    <a:pt x="38" y="0"/>
                  </a:lnTo>
                  <a:lnTo>
                    <a:pt x="29" y="3"/>
                  </a:lnTo>
                  <a:lnTo>
                    <a:pt x="21" y="7"/>
                  </a:lnTo>
                  <a:lnTo>
                    <a:pt x="14" y="13"/>
                  </a:lnTo>
                  <a:lnTo>
                    <a:pt x="8" y="20"/>
                  </a:lnTo>
                  <a:lnTo>
                    <a:pt x="4" y="28"/>
                  </a:lnTo>
                  <a:lnTo>
                    <a:pt x="1" y="38"/>
                  </a:lnTo>
                  <a:lnTo>
                    <a:pt x="0" y="47"/>
                  </a:lnTo>
                  <a:lnTo>
                    <a:pt x="1" y="57"/>
                  </a:lnTo>
                  <a:lnTo>
                    <a:pt x="4" y="66"/>
                  </a:lnTo>
                  <a:lnTo>
                    <a:pt x="8" y="74"/>
                  </a:lnTo>
                  <a:lnTo>
                    <a:pt x="14" y="81"/>
                  </a:lnTo>
                  <a:lnTo>
                    <a:pt x="21" y="87"/>
                  </a:lnTo>
                  <a:lnTo>
                    <a:pt x="29" y="91"/>
                  </a:lnTo>
                  <a:lnTo>
                    <a:pt x="38" y="94"/>
                  </a:lnTo>
                  <a:lnTo>
                    <a:pt x="47" y="95"/>
                  </a:lnTo>
                  <a:lnTo>
                    <a:pt x="58" y="94"/>
                  </a:lnTo>
                  <a:lnTo>
                    <a:pt x="66" y="91"/>
                  </a:lnTo>
                  <a:lnTo>
                    <a:pt x="75" y="87"/>
                  </a:lnTo>
                  <a:lnTo>
                    <a:pt x="81" y="81"/>
                  </a:lnTo>
                  <a:lnTo>
                    <a:pt x="88" y="74"/>
                  </a:lnTo>
                  <a:lnTo>
                    <a:pt x="92" y="66"/>
                  </a:lnTo>
                  <a:lnTo>
                    <a:pt x="95" y="57"/>
                  </a:lnTo>
                  <a:lnTo>
                    <a:pt x="96" y="47"/>
                  </a:lnTo>
                  <a:close/>
                </a:path>
              </a:pathLst>
            </a:custGeom>
            <a:solidFill>
              <a:srgbClr val="B9E0B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1" name="Freeform 367"/>
            <p:cNvSpPr>
              <a:spLocks/>
            </p:cNvSpPr>
            <p:nvPr/>
          </p:nvSpPr>
          <p:spPr bwMode="auto">
            <a:xfrm>
              <a:off x="1816" y="1504"/>
              <a:ext cx="48" cy="48"/>
            </a:xfrm>
            <a:custGeom>
              <a:avLst/>
              <a:gdLst>
                <a:gd name="T0" fmla="*/ 48 w 48"/>
                <a:gd name="T1" fmla="*/ 24 h 48"/>
                <a:gd name="T2" fmla="*/ 48 w 48"/>
                <a:gd name="T3" fmla="*/ 19 h 48"/>
                <a:gd name="T4" fmla="*/ 46 w 48"/>
                <a:gd name="T5" fmla="*/ 15 h 48"/>
                <a:gd name="T6" fmla="*/ 44 w 48"/>
                <a:gd name="T7" fmla="*/ 11 h 48"/>
                <a:gd name="T8" fmla="*/ 40 w 48"/>
                <a:gd name="T9" fmla="*/ 7 h 48"/>
                <a:gd name="T10" fmla="*/ 37 w 48"/>
                <a:gd name="T11" fmla="*/ 4 h 48"/>
                <a:gd name="T12" fmla="*/ 33 w 48"/>
                <a:gd name="T13" fmla="*/ 2 h 48"/>
                <a:gd name="T14" fmla="*/ 29 w 48"/>
                <a:gd name="T15" fmla="*/ 1 h 48"/>
                <a:gd name="T16" fmla="*/ 23 w 48"/>
                <a:gd name="T17" fmla="*/ 0 h 48"/>
                <a:gd name="T18" fmla="*/ 19 w 48"/>
                <a:gd name="T19" fmla="*/ 1 h 48"/>
                <a:gd name="T20" fmla="*/ 15 w 48"/>
                <a:gd name="T21" fmla="*/ 2 h 48"/>
                <a:gd name="T22" fmla="*/ 11 w 48"/>
                <a:gd name="T23" fmla="*/ 4 h 48"/>
                <a:gd name="T24" fmla="*/ 7 w 48"/>
                <a:gd name="T25" fmla="*/ 7 h 48"/>
                <a:gd name="T26" fmla="*/ 4 w 48"/>
                <a:gd name="T27" fmla="*/ 11 h 48"/>
                <a:gd name="T28" fmla="*/ 2 w 48"/>
                <a:gd name="T29" fmla="*/ 15 h 48"/>
                <a:gd name="T30" fmla="*/ 0 w 48"/>
                <a:gd name="T31" fmla="*/ 19 h 48"/>
                <a:gd name="T32" fmla="*/ 0 w 48"/>
                <a:gd name="T33" fmla="*/ 24 h 48"/>
                <a:gd name="T34" fmla="*/ 0 w 48"/>
                <a:gd name="T35" fmla="*/ 29 h 48"/>
                <a:gd name="T36" fmla="*/ 2 w 48"/>
                <a:gd name="T37" fmla="*/ 33 h 48"/>
                <a:gd name="T38" fmla="*/ 4 w 48"/>
                <a:gd name="T39" fmla="*/ 37 h 48"/>
                <a:gd name="T40" fmla="*/ 7 w 48"/>
                <a:gd name="T41" fmla="*/ 41 h 48"/>
                <a:gd name="T42" fmla="*/ 11 w 48"/>
                <a:gd name="T43" fmla="*/ 44 h 48"/>
                <a:gd name="T44" fmla="*/ 15 w 48"/>
                <a:gd name="T45" fmla="*/ 46 h 48"/>
                <a:gd name="T46" fmla="*/ 19 w 48"/>
                <a:gd name="T47" fmla="*/ 48 h 48"/>
                <a:gd name="T48" fmla="*/ 23 w 48"/>
                <a:gd name="T49" fmla="*/ 48 h 48"/>
                <a:gd name="T50" fmla="*/ 29 w 48"/>
                <a:gd name="T51" fmla="*/ 48 h 48"/>
                <a:gd name="T52" fmla="*/ 33 w 48"/>
                <a:gd name="T53" fmla="*/ 46 h 48"/>
                <a:gd name="T54" fmla="*/ 37 w 48"/>
                <a:gd name="T55" fmla="*/ 44 h 48"/>
                <a:gd name="T56" fmla="*/ 40 w 48"/>
                <a:gd name="T57" fmla="*/ 41 h 48"/>
                <a:gd name="T58" fmla="*/ 44 w 48"/>
                <a:gd name="T59" fmla="*/ 37 h 48"/>
                <a:gd name="T60" fmla="*/ 46 w 48"/>
                <a:gd name="T61" fmla="*/ 33 h 48"/>
                <a:gd name="T62" fmla="*/ 48 w 48"/>
                <a:gd name="T63" fmla="*/ 29 h 48"/>
                <a:gd name="T64" fmla="*/ 48 w 48"/>
                <a:gd name="T65" fmla="*/ 24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8" h="48">
                  <a:moveTo>
                    <a:pt x="48" y="24"/>
                  </a:moveTo>
                  <a:lnTo>
                    <a:pt x="48" y="19"/>
                  </a:lnTo>
                  <a:lnTo>
                    <a:pt x="46" y="15"/>
                  </a:lnTo>
                  <a:lnTo>
                    <a:pt x="44" y="11"/>
                  </a:lnTo>
                  <a:lnTo>
                    <a:pt x="40" y="7"/>
                  </a:lnTo>
                  <a:lnTo>
                    <a:pt x="37" y="4"/>
                  </a:lnTo>
                  <a:lnTo>
                    <a:pt x="33" y="2"/>
                  </a:lnTo>
                  <a:lnTo>
                    <a:pt x="29" y="1"/>
                  </a:lnTo>
                  <a:lnTo>
                    <a:pt x="23" y="0"/>
                  </a:lnTo>
                  <a:lnTo>
                    <a:pt x="19" y="1"/>
                  </a:lnTo>
                  <a:lnTo>
                    <a:pt x="15" y="2"/>
                  </a:lnTo>
                  <a:lnTo>
                    <a:pt x="11" y="4"/>
                  </a:lnTo>
                  <a:lnTo>
                    <a:pt x="7" y="7"/>
                  </a:lnTo>
                  <a:lnTo>
                    <a:pt x="4" y="11"/>
                  </a:lnTo>
                  <a:lnTo>
                    <a:pt x="2" y="15"/>
                  </a:lnTo>
                  <a:lnTo>
                    <a:pt x="0" y="19"/>
                  </a:lnTo>
                  <a:lnTo>
                    <a:pt x="0" y="24"/>
                  </a:lnTo>
                  <a:lnTo>
                    <a:pt x="0" y="29"/>
                  </a:lnTo>
                  <a:lnTo>
                    <a:pt x="2" y="33"/>
                  </a:lnTo>
                  <a:lnTo>
                    <a:pt x="4" y="37"/>
                  </a:lnTo>
                  <a:lnTo>
                    <a:pt x="7" y="41"/>
                  </a:lnTo>
                  <a:lnTo>
                    <a:pt x="11" y="44"/>
                  </a:lnTo>
                  <a:lnTo>
                    <a:pt x="15" y="46"/>
                  </a:lnTo>
                  <a:lnTo>
                    <a:pt x="19" y="48"/>
                  </a:lnTo>
                  <a:lnTo>
                    <a:pt x="23" y="48"/>
                  </a:lnTo>
                  <a:lnTo>
                    <a:pt x="29" y="48"/>
                  </a:lnTo>
                  <a:lnTo>
                    <a:pt x="33" y="46"/>
                  </a:lnTo>
                  <a:lnTo>
                    <a:pt x="37" y="44"/>
                  </a:lnTo>
                  <a:lnTo>
                    <a:pt x="40" y="41"/>
                  </a:lnTo>
                  <a:lnTo>
                    <a:pt x="44" y="37"/>
                  </a:lnTo>
                  <a:lnTo>
                    <a:pt x="46" y="33"/>
                  </a:lnTo>
                  <a:lnTo>
                    <a:pt x="48" y="29"/>
                  </a:lnTo>
                  <a:lnTo>
                    <a:pt x="48" y="24"/>
                  </a:lnTo>
                  <a:close/>
                </a:path>
              </a:pathLst>
            </a:custGeom>
            <a:solidFill>
              <a:srgbClr val="C2E8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2" name="Freeform 368"/>
            <p:cNvSpPr>
              <a:spLocks/>
            </p:cNvSpPr>
            <p:nvPr/>
          </p:nvSpPr>
          <p:spPr bwMode="auto">
            <a:xfrm>
              <a:off x="2610" y="1312"/>
              <a:ext cx="136" cy="57"/>
            </a:xfrm>
            <a:custGeom>
              <a:avLst/>
              <a:gdLst>
                <a:gd name="T0" fmla="*/ 20 w 136"/>
                <a:gd name="T1" fmla="*/ 9 h 57"/>
                <a:gd name="T2" fmla="*/ 71 w 136"/>
                <a:gd name="T3" fmla="*/ 32 h 57"/>
                <a:gd name="T4" fmla="*/ 113 w 136"/>
                <a:gd name="T5" fmla="*/ 45 h 57"/>
                <a:gd name="T6" fmla="*/ 116 w 136"/>
                <a:gd name="T7" fmla="*/ 49 h 57"/>
                <a:gd name="T8" fmla="*/ 128 w 136"/>
                <a:gd name="T9" fmla="*/ 50 h 57"/>
                <a:gd name="T10" fmla="*/ 134 w 136"/>
                <a:gd name="T11" fmla="*/ 55 h 57"/>
                <a:gd name="T12" fmla="*/ 136 w 136"/>
                <a:gd name="T13" fmla="*/ 57 h 57"/>
                <a:gd name="T14" fmla="*/ 92 w 136"/>
                <a:gd name="T15" fmla="*/ 45 h 57"/>
                <a:gd name="T16" fmla="*/ 51 w 136"/>
                <a:gd name="T17" fmla="*/ 32 h 57"/>
                <a:gd name="T18" fmla="*/ 23 w 136"/>
                <a:gd name="T19" fmla="*/ 21 h 57"/>
                <a:gd name="T20" fmla="*/ 2 w 136"/>
                <a:gd name="T21" fmla="*/ 8 h 57"/>
                <a:gd name="T22" fmla="*/ 0 w 136"/>
                <a:gd name="T23" fmla="*/ 5 h 57"/>
                <a:gd name="T24" fmla="*/ 5 w 136"/>
                <a:gd name="T25" fmla="*/ 0 h 57"/>
                <a:gd name="T26" fmla="*/ 17 w 136"/>
                <a:gd name="T27" fmla="*/ 5 h 57"/>
                <a:gd name="T28" fmla="*/ 20 w 136"/>
                <a:gd name="T29" fmla="*/ 9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6" h="57">
                  <a:moveTo>
                    <a:pt x="20" y="9"/>
                  </a:moveTo>
                  <a:lnTo>
                    <a:pt x="71" y="32"/>
                  </a:lnTo>
                  <a:lnTo>
                    <a:pt x="113" y="45"/>
                  </a:lnTo>
                  <a:lnTo>
                    <a:pt x="116" y="49"/>
                  </a:lnTo>
                  <a:lnTo>
                    <a:pt x="128" y="50"/>
                  </a:lnTo>
                  <a:lnTo>
                    <a:pt x="134" y="55"/>
                  </a:lnTo>
                  <a:lnTo>
                    <a:pt x="136" y="57"/>
                  </a:lnTo>
                  <a:lnTo>
                    <a:pt x="92" y="45"/>
                  </a:lnTo>
                  <a:lnTo>
                    <a:pt x="51" y="32"/>
                  </a:lnTo>
                  <a:lnTo>
                    <a:pt x="23" y="21"/>
                  </a:lnTo>
                  <a:lnTo>
                    <a:pt x="2" y="8"/>
                  </a:lnTo>
                  <a:lnTo>
                    <a:pt x="0" y="5"/>
                  </a:lnTo>
                  <a:lnTo>
                    <a:pt x="5" y="0"/>
                  </a:lnTo>
                  <a:lnTo>
                    <a:pt x="17" y="5"/>
                  </a:lnTo>
                  <a:lnTo>
                    <a:pt x="20" y="9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3" name="Freeform 369"/>
            <p:cNvSpPr>
              <a:spLocks/>
            </p:cNvSpPr>
            <p:nvPr/>
          </p:nvSpPr>
          <p:spPr bwMode="auto">
            <a:xfrm>
              <a:off x="1087" y="1317"/>
              <a:ext cx="31" cy="54"/>
            </a:xfrm>
            <a:custGeom>
              <a:avLst/>
              <a:gdLst>
                <a:gd name="T0" fmla="*/ 31 w 31"/>
                <a:gd name="T1" fmla="*/ 13 h 54"/>
                <a:gd name="T2" fmla="*/ 26 w 31"/>
                <a:gd name="T3" fmla="*/ 38 h 54"/>
                <a:gd name="T4" fmla="*/ 19 w 31"/>
                <a:gd name="T5" fmla="*/ 52 h 54"/>
                <a:gd name="T6" fmla="*/ 15 w 31"/>
                <a:gd name="T7" fmla="*/ 54 h 54"/>
                <a:gd name="T8" fmla="*/ 6 w 31"/>
                <a:gd name="T9" fmla="*/ 53 h 54"/>
                <a:gd name="T10" fmla="*/ 0 w 31"/>
                <a:gd name="T11" fmla="*/ 42 h 54"/>
                <a:gd name="T12" fmla="*/ 0 w 31"/>
                <a:gd name="T13" fmla="*/ 21 h 54"/>
                <a:gd name="T14" fmla="*/ 10 w 31"/>
                <a:gd name="T15" fmla="*/ 0 h 54"/>
                <a:gd name="T16" fmla="*/ 24 w 31"/>
                <a:gd name="T17" fmla="*/ 7 h 54"/>
                <a:gd name="T18" fmla="*/ 31 w 31"/>
                <a:gd name="T19" fmla="*/ 1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1" h="54">
                  <a:moveTo>
                    <a:pt x="31" y="13"/>
                  </a:moveTo>
                  <a:lnTo>
                    <a:pt x="26" y="38"/>
                  </a:lnTo>
                  <a:lnTo>
                    <a:pt x="19" y="52"/>
                  </a:lnTo>
                  <a:lnTo>
                    <a:pt x="15" y="54"/>
                  </a:lnTo>
                  <a:lnTo>
                    <a:pt x="6" y="53"/>
                  </a:lnTo>
                  <a:lnTo>
                    <a:pt x="0" y="42"/>
                  </a:lnTo>
                  <a:lnTo>
                    <a:pt x="0" y="21"/>
                  </a:lnTo>
                  <a:lnTo>
                    <a:pt x="10" y="0"/>
                  </a:lnTo>
                  <a:lnTo>
                    <a:pt x="24" y="7"/>
                  </a:lnTo>
                  <a:lnTo>
                    <a:pt x="31" y="13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4" name="Freeform 370"/>
            <p:cNvSpPr>
              <a:spLocks/>
            </p:cNvSpPr>
            <p:nvPr/>
          </p:nvSpPr>
          <p:spPr bwMode="auto">
            <a:xfrm>
              <a:off x="2414" y="1448"/>
              <a:ext cx="530" cy="354"/>
            </a:xfrm>
            <a:custGeom>
              <a:avLst/>
              <a:gdLst>
                <a:gd name="T0" fmla="*/ 111 w 530"/>
                <a:gd name="T1" fmla="*/ 62 h 354"/>
                <a:gd name="T2" fmla="*/ 252 w 530"/>
                <a:gd name="T3" fmla="*/ 75 h 354"/>
                <a:gd name="T4" fmla="*/ 306 w 530"/>
                <a:gd name="T5" fmla="*/ 96 h 354"/>
                <a:gd name="T6" fmla="*/ 253 w 530"/>
                <a:gd name="T7" fmla="*/ 82 h 354"/>
                <a:gd name="T8" fmla="*/ 198 w 530"/>
                <a:gd name="T9" fmla="*/ 72 h 354"/>
                <a:gd name="T10" fmla="*/ 126 w 530"/>
                <a:gd name="T11" fmla="*/ 76 h 354"/>
                <a:gd name="T12" fmla="*/ 179 w 530"/>
                <a:gd name="T13" fmla="*/ 96 h 354"/>
                <a:gd name="T14" fmla="*/ 243 w 530"/>
                <a:gd name="T15" fmla="*/ 128 h 354"/>
                <a:gd name="T16" fmla="*/ 280 w 530"/>
                <a:gd name="T17" fmla="*/ 144 h 354"/>
                <a:gd name="T18" fmla="*/ 420 w 530"/>
                <a:gd name="T19" fmla="*/ 162 h 354"/>
                <a:gd name="T20" fmla="*/ 458 w 530"/>
                <a:gd name="T21" fmla="*/ 183 h 354"/>
                <a:gd name="T22" fmla="*/ 356 w 530"/>
                <a:gd name="T23" fmla="*/ 155 h 354"/>
                <a:gd name="T24" fmla="*/ 296 w 530"/>
                <a:gd name="T25" fmla="*/ 154 h 354"/>
                <a:gd name="T26" fmla="*/ 342 w 530"/>
                <a:gd name="T27" fmla="*/ 185 h 354"/>
                <a:gd name="T28" fmla="*/ 389 w 530"/>
                <a:gd name="T29" fmla="*/ 217 h 354"/>
                <a:gd name="T30" fmla="*/ 448 w 530"/>
                <a:gd name="T31" fmla="*/ 241 h 354"/>
                <a:gd name="T32" fmla="*/ 510 w 530"/>
                <a:gd name="T33" fmla="*/ 276 h 354"/>
                <a:gd name="T34" fmla="*/ 480 w 530"/>
                <a:gd name="T35" fmla="*/ 264 h 354"/>
                <a:gd name="T36" fmla="*/ 433 w 530"/>
                <a:gd name="T37" fmla="*/ 251 h 354"/>
                <a:gd name="T38" fmla="*/ 501 w 530"/>
                <a:gd name="T39" fmla="*/ 318 h 354"/>
                <a:gd name="T40" fmla="*/ 523 w 530"/>
                <a:gd name="T41" fmla="*/ 344 h 354"/>
                <a:gd name="T42" fmla="*/ 510 w 530"/>
                <a:gd name="T43" fmla="*/ 335 h 354"/>
                <a:gd name="T44" fmla="*/ 467 w 530"/>
                <a:gd name="T45" fmla="*/ 291 h 354"/>
                <a:gd name="T46" fmla="*/ 439 w 530"/>
                <a:gd name="T47" fmla="*/ 299 h 354"/>
                <a:gd name="T48" fmla="*/ 457 w 530"/>
                <a:gd name="T49" fmla="*/ 337 h 354"/>
                <a:gd name="T50" fmla="*/ 421 w 530"/>
                <a:gd name="T51" fmla="*/ 253 h 354"/>
                <a:gd name="T52" fmla="*/ 348 w 530"/>
                <a:gd name="T53" fmla="*/ 200 h 354"/>
                <a:gd name="T54" fmla="*/ 317 w 530"/>
                <a:gd name="T55" fmla="*/ 174 h 354"/>
                <a:gd name="T56" fmla="*/ 296 w 530"/>
                <a:gd name="T57" fmla="*/ 172 h 354"/>
                <a:gd name="T58" fmla="*/ 308 w 530"/>
                <a:gd name="T59" fmla="*/ 230 h 354"/>
                <a:gd name="T60" fmla="*/ 370 w 530"/>
                <a:gd name="T61" fmla="*/ 325 h 354"/>
                <a:gd name="T62" fmla="*/ 343 w 530"/>
                <a:gd name="T63" fmla="*/ 304 h 354"/>
                <a:gd name="T64" fmla="*/ 284 w 530"/>
                <a:gd name="T65" fmla="*/ 160 h 354"/>
                <a:gd name="T66" fmla="*/ 217 w 530"/>
                <a:gd name="T67" fmla="*/ 125 h 354"/>
                <a:gd name="T68" fmla="*/ 125 w 530"/>
                <a:gd name="T69" fmla="*/ 90 h 354"/>
                <a:gd name="T70" fmla="*/ 134 w 530"/>
                <a:gd name="T71" fmla="*/ 119 h 354"/>
                <a:gd name="T72" fmla="*/ 181 w 530"/>
                <a:gd name="T73" fmla="*/ 183 h 354"/>
                <a:gd name="T74" fmla="*/ 240 w 530"/>
                <a:gd name="T75" fmla="*/ 235 h 354"/>
                <a:gd name="T76" fmla="*/ 226 w 530"/>
                <a:gd name="T77" fmla="*/ 235 h 354"/>
                <a:gd name="T78" fmla="*/ 112 w 530"/>
                <a:gd name="T79" fmla="*/ 91 h 354"/>
                <a:gd name="T80" fmla="*/ 73 w 530"/>
                <a:gd name="T81" fmla="*/ 60 h 354"/>
                <a:gd name="T82" fmla="*/ 0 w 530"/>
                <a:gd name="T83" fmla="*/ 3 h 354"/>
                <a:gd name="T84" fmla="*/ 83 w 530"/>
                <a:gd name="T85" fmla="*/ 58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30" h="354">
                  <a:moveTo>
                    <a:pt x="83" y="58"/>
                  </a:moveTo>
                  <a:lnTo>
                    <a:pt x="102" y="67"/>
                  </a:lnTo>
                  <a:lnTo>
                    <a:pt x="111" y="62"/>
                  </a:lnTo>
                  <a:lnTo>
                    <a:pt x="115" y="63"/>
                  </a:lnTo>
                  <a:lnTo>
                    <a:pt x="202" y="65"/>
                  </a:lnTo>
                  <a:lnTo>
                    <a:pt x="252" y="75"/>
                  </a:lnTo>
                  <a:lnTo>
                    <a:pt x="289" y="86"/>
                  </a:lnTo>
                  <a:lnTo>
                    <a:pt x="303" y="94"/>
                  </a:lnTo>
                  <a:lnTo>
                    <a:pt x="306" y="96"/>
                  </a:lnTo>
                  <a:lnTo>
                    <a:pt x="301" y="96"/>
                  </a:lnTo>
                  <a:lnTo>
                    <a:pt x="270" y="86"/>
                  </a:lnTo>
                  <a:lnTo>
                    <a:pt x="253" y="82"/>
                  </a:lnTo>
                  <a:lnTo>
                    <a:pt x="252" y="83"/>
                  </a:lnTo>
                  <a:lnTo>
                    <a:pt x="238" y="77"/>
                  </a:lnTo>
                  <a:lnTo>
                    <a:pt x="198" y="72"/>
                  </a:lnTo>
                  <a:lnTo>
                    <a:pt x="140" y="71"/>
                  </a:lnTo>
                  <a:lnTo>
                    <a:pt x="131" y="71"/>
                  </a:lnTo>
                  <a:lnTo>
                    <a:pt x="126" y="76"/>
                  </a:lnTo>
                  <a:lnTo>
                    <a:pt x="134" y="85"/>
                  </a:lnTo>
                  <a:lnTo>
                    <a:pt x="169" y="90"/>
                  </a:lnTo>
                  <a:lnTo>
                    <a:pt x="179" y="96"/>
                  </a:lnTo>
                  <a:lnTo>
                    <a:pt x="190" y="100"/>
                  </a:lnTo>
                  <a:lnTo>
                    <a:pt x="207" y="111"/>
                  </a:lnTo>
                  <a:lnTo>
                    <a:pt x="243" y="128"/>
                  </a:lnTo>
                  <a:lnTo>
                    <a:pt x="261" y="138"/>
                  </a:lnTo>
                  <a:lnTo>
                    <a:pt x="269" y="138"/>
                  </a:lnTo>
                  <a:lnTo>
                    <a:pt x="280" y="144"/>
                  </a:lnTo>
                  <a:lnTo>
                    <a:pt x="333" y="145"/>
                  </a:lnTo>
                  <a:lnTo>
                    <a:pt x="377" y="151"/>
                  </a:lnTo>
                  <a:lnTo>
                    <a:pt x="420" y="162"/>
                  </a:lnTo>
                  <a:lnTo>
                    <a:pt x="441" y="170"/>
                  </a:lnTo>
                  <a:lnTo>
                    <a:pt x="456" y="178"/>
                  </a:lnTo>
                  <a:lnTo>
                    <a:pt x="458" y="183"/>
                  </a:lnTo>
                  <a:lnTo>
                    <a:pt x="451" y="183"/>
                  </a:lnTo>
                  <a:lnTo>
                    <a:pt x="426" y="170"/>
                  </a:lnTo>
                  <a:lnTo>
                    <a:pt x="356" y="155"/>
                  </a:lnTo>
                  <a:lnTo>
                    <a:pt x="301" y="153"/>
                  </a:lnTo>
                  <a:lnTo>
                    <a:pt x="297" y="153"/>
                  </a:lnTo>
                  <a:lnTo>
                    <a:pt x="296" y="154"/>
                  </a:lnTo>
                  <a:lnTo>
                    <a:pt x="315" y="169"/>
                  </a:lnTo>
                  <a:lnTo>
                    <a:pt x="328" y="172"/>
                  </a:lnTo>
                  <a:lnTo>
                    <a:pt x="342" y="185"/>
                  </a:lnTo>
                  <a:lnTo>
                    <a:pt x="351" y="189"/>
                  </a:lnTo>
                  <a:lnTo>
                    <a:pt x="365" y="200"/>
                  </a:lnTo>
                  <a:lnTo>
                    <a:pt x="389" y="217"/>
                  </a:lnTo>
                  <a:lnTo>
                    <a:pt x="422" y="242"/>
                  </a:lnTo>
                  <a:lnTo>
                    <a:pt x="431" y="239"/>
                  </a:lnTo>
                  <a:lnTo>
                    <a:pt x="448" y="241"/>
                  </a:lnTo>
                  <a:lnTo>
                    <a:pt x="495" y="264"/>
                  </a:lnTo>
                  <a:lnTo>
                    <a:pt x="507" y="276"/>
                  </a:lnTo>
                  <a:lnTo>
                    <a:pt x="510" y="276"/>
                  </a:lnTo>
                  <a:lnTo>
                    <a:pt x="510" y="277"/>
                  </a:lnTo>
                  <a:lnTo>
                    <a:pt x="505" y="281"/>
                  </a:lnTo>
                  <a:lnTo>
                    <a:pt x="480" y="264"/>
                  </a:lnTo>
                  <a:lnTo>
                    <a:pt x="448" y="251"/>
                  </a:lnTo>
                  <a:lnTo>
                    <a:pt x="433" y="246"/>
                  </a:lnTo>
                  <a:lnTo>
                    <a:pt x="433" y="251"/>
                  </a:lnTo>
                  <a:lnTo>
                    <a:pt x="462" y="277"/>
                  </a:lnTo>
                  <a:lnTo>
                    <a:pt x="465" y="277"/>
                  </a:lnTo>
                  <a:lnTo>
                    <a:pt x="501" y="318"/>
                  </a:lnTo>
                  <a:lnTo>
                    <a:pt x="514" y="329"/>
                  </a:lnTo>
                  <a:lnTo>
                    <a:pt x="523" y="340"/>
                  </a:lnTo>
                  <a:lnTo>
                    <a:pt x="523" y="344"/>
                  </a:lnTo>
                  <a:lnTo>
                    <a:pt x="530" y="350"/>
                  </a:lnTo>
                  <a:lnTo>
                    <a:pt x="530" y="354"/>
                  </a:lnTo>
                  <a:lnTo>
                    <a:pt x="510" y="335"/>
                  </a:lnTo>
                  <a:lnTo>
                    <a:pt x="489" y="312"/>
                  </a:lnTo>
                  <a:lnTo>
                    <a:pt x="474" y="301"/>
                  </a:lnTo>
                  <a:lnTo>
                    <a:pt x="467" y="291"/>
                  </a:lnTo>
                  <a:lnTo>
                    <a:pt x="431" y="262"/>
                  </a:lnTo>
                  <a:lnTo>
                    <a:pt x="429" y="264"/>
                  </a:lnTo>
                  <a:lnTo>
                    <a:pt x="439" y="299"/>
                  </a:lnTo>
                  <a:lnTo>
                    <a:pt x="462" y="335"/>
                  </a:lnTo>
                  <a:lnTo>
                    <a:pt x="462" y="337"/>
                  </a:lnTo>
                  <a:lnTo>
                    <a:pt x="457" y="337"/>
                  </a:lnTo>
                  <a:lnTo>
                    <a:pt x="433" y="304"/>
                  </a:lnTo>
                  <a:lnTo>
                    <a:pt x="420" y="271"/>
                  </a:lnTo>
                  <a:lnTo>
                    <a:pt x="421" y="253"/>
                  </a:lnTo>
                  <a:lnTo>
                    <a:pt x="387" y="226"/>
                  </a:lnTo>
                  <a:lnTo>
                    <a:pt x="364" y="208"/>
                  </a:lnTo>
                  <a:lnTo>
                    <a:pt x="348" y="200"/>
                  </a:lnTo>
                  <a:lnTo>
                    <a:pt x="330" y="185"/>
                  </a:lnTo>
                  <a:lnTo>
                    <a:pt x="324" y="181"/>
                  </a:lnTo>
                  <a:lnTo>
                    <a:pt x="317" y="174"/>
                  </a:lnTo>
                  <a:lnTo>
                    <a:pt x="306" y="172"/>
                  </a:lnTo>
                  <a:lnTo>
                    <a:pt x="298" y="167"/>
                  </a:lnTo>
                  <a:lnTo>
                    <a:pt x="296" y="172"/>
                  </a:lnTo>
                  <a:lnTo>
                    <a:pt x="298" y="201"/>
                  </a:lnTo>
                  <a:lnTo>
                    <a:pt x="302" y="206"/>
                  </a:lnTo>
                  <a:lnTo>
                    <a:pt x="308" y="230"/>
                  </a:lnTo>
                  <a:lnTo>
                    <a:pt x="325" y="264"/>
                  </a:lnTo>
                  <a:lnTo>
                    <a:pt x="364" y="319"/>
                  </a:lnTo>
                  <a:lnTo>
                    <a:pt x="370" y="325"/>
                  </a:lnTo>
                  <a:lnTo>
                    <a:pt x="370" y="329"/>
                  </a:lnTo>
                  <a:lnTo>
                    <a:pt x="364" y="329"/>
                  </a:lnTo>
                  <a:lnTo>
                    <a:pt x="343" y="304"/>
                  </a:lnTo>
                  <a:lnTo>
                    <a:pt x="309" y="249"/>
                  </a:lnTo>
                  <a:lnTo>
                    <a:pt x="297" y="225"/>
                  </a:lnTo>
                  <a:lnTo>
                    <a:pt x="284" y="160"/>
                  </a:lnTo>
                  <a:lnTo>
                    <a:pt x="260" y="145"/>
                  </a:lnTo>
                  <a:lnTo>
                    <a:pt x="238" y="136"/>
                  </a:lnTo>
                  <a:lnTo>
                    <a:pt x="217" y="125"/>
                  </a:lnTo>
                  <a:lnTo>
                    <a:pt x="180" y="109"/>
                  </a:lnTo>
                  <a:lnTo>
                    <a:pt x="140" y="92"/>
                  </a:lnTo>
                  <a:lnTo>
                    <a:pt x="125" y="90"/>
                  </a:lnTo>
                  <a:lnTo>
                    <a:pt x="128" y="105"/>
                  </a:lnTo>
                  <a:lnTo>
                    <a:pt x="131" y="111"/>
                  </a:lnTo>
                  <a:lnTo>
                    <a:pt x="134" y="119"/>
                  </a:lnTo>
                  <a:lnTo>
                    <a:pt x="152" y="142"/>
                  </a:lnTo>
                  <a:lnTo>
                    <a:pt x="153" y="149"/>
                  </a:lnTo>
                  <a:lnTo>
                    <a:pt x="181" y="183"/>
                  </a:lnTo>
                  <a:lnTo>
                    <a:pt x="194" y="200"/>
                  </a:lnTo>
                  <a:lnTo>
                    <a:pt x="231" y="230"/>
                  </a:lnTo>
                  <a:lnTo>
                    <a:pt x="240" y="235"/>
                  </a:lnTo>
                  <a:lnTo>
                    <a:pt x="243" y="240"/>
                  </a:lnTo>
                  <a:lnTo>
                    <a:pt x="241" y="241"/>
                  </a:lnTo>
                  <a:lnTo>
                    <a:pt x="226" y="235"/>
                  </a:lnTo>
                  <a:lnTo>
                    <a:pt x="190" y="205"/>
                  </a:lnTo>
                  <a:lnTo>
                    <a:pt x="129" y="123"/>
                  </a:lnTo>
                  <a:lnTo>
                    <a:pt x="112" y="91"/>
                  </a:lnTo>
                  <a:lnTo>
                    <a:pt x="112" y="85"/>
                  </a:lnTo>
                  <a:lnTo>
                    <a:pt x="93" y="73"/>
                  </a:lnTo>
                  <a:lnTo>
                    <a:pt x="73" y="60"/>
                  </a:lnTo>
                  <a:lnTo>
                    <a:pt x="63" y="57"/>
                  </a:lnTo>
                  <a:lnTo>
                    <a:pt x="25" y="23"/>
                  </a:lnTo>
                  <a:lnTo>
                    <a:pt x="0" y="3"/>
                  </a:lnTo>
                  <a:lnTo>
                    <a:pt x="3" y="0"/>
                  </a:lnTo>
                  <a:lnTo>
                    <a:pt x="17" y="3"/>
                  </a:lnTo>
                  <a:lnTo>
                    <a:pt x="83" y="58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5" name="Freeform 371"/>
            <p:cNvSpPr>
              <a:spLocks/>
            </p:cNvSpPr>
            <p:nvPr/>
          </p:nvSpPr>
          <p:spPr bwMode="auto">
            <a:xfrm>
              <a:off x="1011" y="1475"/>
              <a:ext cx="592" cy="599"/>
            </a:xfrm>
            <a:custGeom>
              <a:avLst/>
              <a:gdLst>
                <a:gd name="T0" fmla="*/ 249 w 592"/>
                <a:gd name="T1" fmla="*/ 17 h 599"/>
                <a:gd name="T2" fmla="*/ 294 w 592"/>
                <a:gd name="T3" fmla="*/ 14 h 599"/>
                <a:gd name="T4" fmla="*/ 300 w 592"/>
                <a:gd name="T5" fmla="*/ 16 h 599"/>
                <a:gd name="T6" fmla="*/ 291 w 592"/>
                <a:gd name="T7" fmla="*/ 73 h 599"/>
                <a:gd name="T8" fmla="*/ 298 w 592"/>
                <a:gd name="T9" fmla="*/ 86 h 599"/>
                <a:gd name="T10" fmla="*/ 332 w 592"/>
                <a:gd name="T11" fmla="*/ 95 h 599"/>
                <a:gd name="T12" fmla="*/ 350 w 592"/>
                <a:gd name="T13" fmla="*/ 78 h 599"/>
                <a:gd name="T14" fmla="*/ 363 w 592"/>
                <a:gd name="T15" fmla="*/ 23 h 599"/>
                <a:gd name="T16" fmla="*/ 438 w 592"/>
                <a:gd name="T17" fmla="*/ 33 h 599"/>
                <a:gd name="T18" fmla="*/ 494 w 592"/>
                <a:gd name="T19" fmla="*/ 55 h 599"/>
                <a:gd name="T20" fmla="*/ 516 w 592"/>
                <a:gd name="T21" fmla="*/ 64 h 599"/>
                <a:gd name="T22" fmla="*/ 508 w 592"/>
                <a:gd name="T23" fmla="*/ 91 h 599"/>
                <a:gd name="T24" fmla="*/ 548 w 592"/>
                <a:gd name="T25" fmla="*/ 154 h 599"/>
                <a:gd name="T26" fmla="*/ 561 w 592"/>
                <a:gd name="T27" fmla="*/ 195 h 599"/>
                <a:gd name="T28" fmla="*/ 592 w 592"/>
                <a:gd name="T29" fmla="*/ 250 h 599"/>
                <a:gd name="T30" fmla="*/ 587 w 592"/>
                <a:gd name="T31" fmla="*/ 268 h 599"/>
                <a:gd name="T32" fmla="*/ 589 w 592"/>
                <a:gd name="T33" fmla="*/ 300 h 599"/>
                <a:gd name="T34" fmla="*/ 580 w 592"/>
                <a:gd name="T35" fmla="*/ 364 h 599"/>
                <a:gd name="T36" fmla="*/ 575 w 592"/>
                <a:gd name="T37" fmla="*/ 378 h 599"/>
                <a:gd name="T38" fmla="*/ 545 w 592"/>
                <a:gd name="T39" fmla="*/ 430 h 599"/>
                <a:gd name="T40" fmla="*/ 545 w 592"/>
                <a:gd name="T41" fmla="*/ 462 h 599"/>
                <a:gd name="T42" fmla="*/ 530 w 592"/>
                <a:gd name="T43" fmla="*/ 466 h 599"/>
                <a:gd name="T44" fmla="*/ 496 w 592"/>
                <a:gd name="T45" fmla="*/ 481 h 599"/>
                <a:gd name="T46" fmla="*/ 466 w 592"/>
                <a:gd name="T47" fmla="*/ 519 h 599"/>
                <a:gd name="T48" fmla="*/ 407 w 592"/>
                <a:gd name="T49" fmla="*/ 546 h 599"/>
                <a:gd name="T50" fmla="*/ 359 w 592"/>
                <a:gd name="T51" fmla="*/ 554 h 599"/>
                <a:gd name="T52" fmla="*/ 323 w 592"/>
                <a:gd name="T53" fmla="*/ 595 h 599"/>
                <a:gd name="T54" fmla="*/ 322 w 592"/>
                <a:gd name="T55" fmla="*/ 599 h 599"/>
                <a:gd name="T56" fmla="*/ 285 w 592"/>
                <a:gd name="T57" fmla="*/ 563 h 599"/>
                <a:gd name="T58" fmla="*/ 204 w 592"/>
                <a:gd name="T59" fmla="*/ 546 h 599"/>
                <a:gd name="T60" fmla="*/ 178 w 592"/>
                <a:gd name="T61" fmla="*/ 521 h 599"/>
                <a:gd name="T62" fmla="*/ 145 w 592"/>
                <a:gd name="T63" fmla="*/ 514 h 599"/>
                <a:gd name="T64" fmla="*/ 108 w 592"/>
                <a:gd name="T65" fmla="*/ 518 h 599"/>
                <a:gd name="T66" fmla="*/ 118 w 592"/>
                <a:gd name="T67" fmla="*/ 477 h 599"/>
                <a:gd name="T68" fmla="*/ 77 w 592"/>
                <a:gd name="T69" fmla="*/ 421 h 599"/>
                <a:gd name="T70" fmla="*/ 37 w 592"/>
                <a:gd name="T71" fmla="*/ 323 h 599"/>
                <a:gd name="T72" fmla="*/ 12 w 592"/>
                <a:gd name="T73" fmla="*/ 295 h 599"/>
                <a:gd name="T74" fmla="*/ 13 w 592"/>
                <a:gd name="T75" fmla="*/ 266 h 599"/>
                <a:gd name="T76" fmla="*/ 37 w 592"/>
                <a:gd name="T77" fmla="*/ 196 h 599"/>
                <a:gd name="T78" fmla="*/ 42 w 592"/>
                <a:gd name="T79" fmla="*/ 150 h 599"/>
                <a:gd name="T80" fmla="*/ 39 w 592"/>
                <a:gd name="T81" fmla="*/ 141 h 599"/>
                <a:gd name="T82" fmla="*/ 116 w 592"/>
                <a:gd name="T83" fmla="*/ 84 h 599"/>
                <a:gd name="T84" fmla="*/ 159 w 592"/>
                <a:gd name="T85" fmla="*/ 56 h 599"/>
                <a:gd name="T86" fmla="*/ 214 w 592"/>
                <a:gd name="T87" fmla="*/ 35 h 599"/>
                <a:gd name="T88" fmla="*/ 212 w 592"/>
                <a:gd name="T89" fmla="*/ 6 h 599"/>
                <a:gd name="T90" fmla="*/ 220 w 592"/>
                <a:gd name="T91" fmla="*/ 5 h 5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92" h="599">
                  <a:moveTo>
                    <a:pt x="231" y="13"/>
                  </a:moveTo>
                  <a:lnTo>
                    <a:pt x="249" y="17"/>
                  </a:lnTo>
                  <a:lnTo>
                    <a:pt x="253" y="14"/>
                  </a:lnTo>
                  <a:lnTo>
                    <a:pt x="294" y="14"/>
                  </a:lnTo>
                  <a:lnTo>
                    <a:pt x="296" y="16"/>
                  </a:lnTo>
                  <a:lnTo>
                    <a:pt x="300" y="16"/>
                  </a:lnTo>
                  <a:lnTo>
                    <a:pt x="295" y="53"/>
                  </a:lnTo>
                  <a:lnTo>
                    <a:pt x="291" y="73"/>
                  </a:lnTo>
                  <a:lnTo>
                    <a:pt x="292" y="81"/>
                  </a:lnTo>
                  <a:lnTo>
                    <a:pt x="298" y="86"/>
                  </a:lnTo>
                  <a:lnTo>
                    <a:pt x="312" y="89"/>
                  </a:lnTo>
                  <a:lnTo>
                    <a:pt x="332" y="95"/>
                  </a:lnTo>
                  <a:lnTo>
                    <a:pt x="343" y="92"/>
                  </a:lnTo>
                  <a:lnTo>
                    <a:pt x="350" y="78"/>
                  </a:lnTo>
                  <a:lnTo>
                    <a:pt x="358" y="44"/>
                  </a:lnTo>
                  <a:lnTo>
                    <a:pt x="363" y="23"/>
                  </a:lnTo>
                  <a:lnTo>
                    <a:pt x="420" y="27"/>
                  </a:lnTo>
                  <a:lnTo>
                    <a:pt x="438" y="33"/>
                  </a:lnTo>
                  <a:lnTo>
                    <a:pt x="466" y="49"/>
                  </a:lnTo>
                  <a:lnTo>
                    <a:pt x="494" y="55"/>
                  </a:lnTo>
                  <a:lnTo>
                    <a:pt x="516" y="49"/>
                  </a:lnTo>
                  <a:lnTo>
                    <a:pt x="516" y="64"/>
                  </a:lnTo>
                  <a:lnTo>
                    <a:pt x="508" y="81"/>
                  </a:lnTo>
                  <a:lnTo>
                    <a:pt x="508" y="91"/>
                  </a:lnTo>
                  <a:lnTo>
                    <a:pt x="539" y="131"/>
                  </a:lnTo>
                  <a:lnTo>
                    <a:pt x="548" y="154"/>
                  </a:lnTo>
                  <a:lnTo>
                    <a:pt x="556" y="190"/>
                  </a:lnTo>
                  <a:lnTo>
                    <a:pt x="561" y="195"/>
                  </a:lnTo>
                  <a:lnTo>
                    <a:pt x="568" y="218"/>
                  </a:lnTo>
                  <a:lnTo>
                    <a:pt x="592" y="250"/>
                  </a:lnTo>
                  <a:lnTo>
                    <a:pt x="592" y="259"/>
                  </a:lnTo>
                  <a:lnTo>
                    <a:pt x="587" y="268"/>
                  </a:lnTo>
                  <a:lnTo>
                    <a:pt x="587" y="287"/>
                  </a:lnTo>
                  <a:lnTo>
                    <a:pt x="589" y="300"/>
                  </a:lnTo>
                  <a:lnTo>
                    <a:pt x="587" y="339"/>
                  </a:lnTo>
                  <a:lnTo>
                    <a:pt x="580" y="364"/>
                  </a:lnTo>
                  <a:lnTo>
                    <a:pt x="576" y="367"/>
                  </a:lnTo>
                  <a:lnTo>
                    <a:pt x="575" y="378"/>
                  </a:lnTo>
                  <a:lnTo>
                    <a:pt x="557" y="410"/>
                  </a:lnTo>
                  <a:lnTo>
                    <a:pt x="545" y="430"/>
                  </a:lnTo>
                  <a:lnTo>
                    <a:pt x="540" y="441"/>
                  </a:lnTo>
                  <a:lnTo>
                    <a:pt x="545" y="462"/>
                  </a:lnTo>
                  <a:lnTo>
                    <a:pt x="539" y="466"/>
                  </a:lnTo>
                  <a:lnTo>
                    <a:pt x="530" y="466"/>
                  </a:lnTo>
                  <a:lnTo>
                    <a:pt x="519" y="472"/>
                  </a:lnTo>
                  <a:lnTo>
                    <a:pt x="496" y="481"/>
                  </a:lnTo>
                  <a:lnTo>
                    <a:pt x="486" y="500"/>
                  </a:lnTo>
                  <a:lnTo>
                    <a:pt x="466" y="519"/>
                  </a:lnTo>
                  <a:lnTo>
                    <a:pt x="445" y="535"/>
                  </a:lnTo>
                  <a:lnTo>
                    <a:pt x="407" y="546"/>
                  </a:lnTo>
                  <a:lnTo>
                    <a:pt x="381" y="550"/>
                  </a:lnTo>
                  <a:lnTo>
                    <a:pt x="359" y="554"/>
                  </a:lnTo>
                  <a:lnTo>
                    <a:pt x="341" y="564"/>
                  </a:lnTo>
                  <a:lnTo>
                    <a:pt x="323" y="595"/>
                  </a:lnTo>
                  <a:lnTo>
                    <a:pt x="323" y="598"/>
                  </a:lnTo>
                  <a:lnTo>
                    <a:pt x="322" y="599"/>
                  </a:lnTo>
                  <a:lnTo>
                    <a:pt x="299" y="568"/>
                  </a:lnTo>
                  <a:lnTo>
                    <a:pt x="285" y="563"/>
                  </a:lnTo>
                  <a:lnTo>
                    <a:pt x="244" y="559"/>
                  </a:lnTo>
                  <a:lnTo>
                    <a:pt x="204" y="546"/>
                  </a:lnTo>
                  <a:lnTo>
                    <a:pt x="191" y="536"/>
                  </a:lnTo>
                  <a:lnTo>
                    <a:pt x="178" y="521"/>
                  </a:lnTo>
                  <a:lnTo>
                    <a:pt x="159" y="512"/>
                  </a:lnTo>
                  <a:lnTo>
                    <a:pt x="145" y="514"/>
                  </a:lnTo>
                  <a:lnTo>
                    <a:pt x="127" y="514"/>
                  </a:lnTo>
                  <a:lnTo>
                    <a:pt x="108" y="518"/>
                  </a:lnTo>
                  <a:lnTo>
                    <a:pt x="108" y="507"/>
                  </a:lnTo>
                  <a:lnTo>
                    <a:pt x="118" y="477"/>
                  </a:lnTo>
                  <a:lnTo>
                    <a:pt x="114" y="460"/>
                  </a:lnTo>
                  <a:lnTo>
                    <a:pt x="77" y="421"/>
                  </a:lnTo>
                  <a:lnTo>
                    <a:pt x="49" y="363"/>
                  </a:lnTo>
                  <a:lnTo>
                    <a:pt x="37" y="323"/>
                  </a:lnTo>
                  <a:lnTo>
                    <a:pt x="27" y="308"/>
                  </a:lnTo>
                  <a:lnTo>
                    <a:pt x="12" y="295"/>
                  </a:lnTo>
                  <a:lnTo>
                    <a:pt x="0" y="291"/>
                  </a:lnTo>
                  <a:lnTo>
                    <a:pt x="13" y="266"/>
                  </a:lnTo>
                  <a:lnTo>
                    <a:pt x="29" y="234"/>
                  </a:lnTo>
                  <a:lnTo>
                    <a:pt x="37" y="196"/>
                  </a:lnTo>
                  <a:lnTo>
                    <a:pt x="45" y="173"/>
                  </a:lnTo>
                  <a:lnTo>
                    <a:pt x="42" y="150"/>
                  </a:lnTo>
                  <a:lnTo>
                    <a:pt x="39" y="143"/>
                  </a:lnTo>
                  <a:lnTo>
                    <a:pt x="39" y="141"/>
                  </a:lnTo>
                  <a:lnTo>
                    <a:pt x="76" y="127"/>
                  </a:lnTo>
                  <a:lnTo>
                    <a:pt x="116" y="84"/>
                  </a:lnTo>
                  <a:lnTo>
                    <a:pt x="144" y="67"/>
                  </a:lnTo>
                  <a:lnTo>
                    <a:pt x="159" y="56"/>
                  </a:lnTo>
                  <a:lnTo>
                    <a:pt x="193" y="40"/>
                  </a:lnTo>
                  <a:lnTo>
                    <a:pt x="214" y="35"/>
                  </a:lnTo>
                  <a:lnTo>
                    <a:pt x="220" y="24"/>
                  </a:lnTo>
                  <a:lnTo>
                    <a:pt x="212" y="6"/>
                  </a:lnTo>
                  <a:lnTo>
                    <a:pt x="211" y="0"/>
                  </a:lnTo>
                  <a:lnTo>
                    <a:pt x="220" y="5"/>
                  </a:lnTo>
                  <a:lnTo>
                    <a:pt x="231" y="13"/>
                  </a:lnTo>
                  <a:close/>
                </a:path>
              </a:pathLst>
            </a:custGeom>
            <a:solidFill>
              <a:srgbClr val="66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6" name="Freeform 372"/>
            <p:cNvSpPr>
              <a:spLocks/>
            </p:cNvSpPr>
            <p:nvPr/>
          </p:nvSpPr>
          <p:spPr bwMode="auto">
            <a:xfrm>
              <a:off x="1091" y="1540"/>
              <a:ext cx="421" cy="421"/>
            </a:xfrm>
            <a:custGeom>
              <a:avLst/>
              <a:gdLst>
                <a:gd name="T0" fmla="*/ 420 w 421"/>
                <a:gd name="T1" fmla="*/ 189 h 421"/>
                <a:gd name="T2" fmla="*/ 411 w 421"/>
                <a:gd name="T3" fmla="*/ 148 h 421"/>
                <a:gd name="T4" fmla="*/ 385 w 421"/>
                <a:gd name="T5" fmla="*/ 93 h 421"/>
                <a:gd name="T6" fmla="*/ 344 w 421"/>
                <a:gd name="T7" fmla="*/ 48 h 421"/>
                <a:gd name="T8" fmla="*/ 292 w 421"/>
                <a:gd name="T9" fmla="*/ 16 h 421"/>
                <a:gd name="T10" fmla="*/ 270 w 421"/>
                <a:gd name="T11" fmla="*/ 13 h 421"/>
                <a:gd name="T12" fmla="*/ 285 w 421"/>
                <a:gd name="T13" fmla="*/ 34 h 421"/>
                <a:gd name="T14" fmla="*/ 333 w 421"/>
                <a:gd name="T15" fmla="*/ 63 h 421"/>
                <a:gd name="T16" fmla="*/ 369 w 421"/>
                <a:gd name="T17" fmla="*/ 103 h 421"/>
                <a:gd name="T18" fmla="*/ 393 w 421"/>
                <a:gd name="T19" fmla="*/ 154 h 421"/>
                <a:gd name="T20" fmla="*/ 402 w 421"/>
                <a:gd name="T21" fmla="*/ 211 h 421"/>
                <a:gd name="T22" fmla="*/ 420 w 421"/>
                <a:gd name="T23" fmla="*/ 232 h 421"/>
                <a:gd name="T24" fmla="*/ 411 w 421"/>
                <a:gd name="T25" fmla="*/ 273 h 421"/>
                <a:gd name="T26" fmla="*/ 385 w 421"/>
                <a:gd name="T27" fmla="*/ 329 h 421"/>
                <a:gd name="T28" fmla="*/ 344 w 421"/>
                <a:gd name="T29" fmla="*/ 373 h 421"/>
                <a:gd name="T30" fmla="*/ 292 w 421"/>
                <a:gd name="T31" fmla="*/ 405 h 421"/>
                <a:gd name="T32" fmla="*/ 242 w 421"/>
                <a:gd name="T33" fmla="*/ 419 h 421"/>
                <a:gd name="T34" fmla="*/ 211 w 421"/>
                <a:gd name="T35" fmla="*/ 421 h 421"/>
                <a:gd name="T36" fmla="*/ 179 w 421"/>
                <a:gd name="T37" fmla="*/ 419 h 421"/>
                <a:gd name="T38" fmla="*/ 129 w 421"/>
                <a:gd name="T39" fmla="*/ 405 h 421"/>
                <a:gd name="T40" fmla="*/ 77 w 421"/>
                <a:gd name="T41" fmla="*/ 373 h 421"/>
                <a:gd name="T42" fmla="*/ 36 w 421"/>
                <a:gd name="T43" fmla="*/ 329 h 421"/>
                <a:gd name="T44" fmla="*/ 10 w 421"/>
                <a:gd name="T45" fmla="*/ 273 h 421"/>
                <a:gd name="T46" fmla="*/ 1 w 421"/>
                <a:gd name="T47" fmla="*/ 232 h 421"/>
                <a:gd name="T48" fmla="*/ 0 w 421"/>
                <a:gd name="T49" fmla="*/ 200 h 421"/>
                <a:gd name="T50" fmla="*/ 4 w 421"/>
                <a:gd name="T51" fmla="*/ 168 h 421"/>
                <a:gd name="T52" fmla="*/ 26 w 421"/>
                <a:gd name="T53" fmla="*/ 111 h 421"/>
                <a:gd name="T54" fmla="*/ 62 w 421"/>
                <a:gd name="T55" fmla="*/ 62 h 421"/>
                <a:gd name="T56" fmla="*/ 110 w 421"/>
                <a:gd name="T57" fmla="*/ 26 h 421"/>
                <a:gd name="T58" fmla="*/ 168 w 421"/>
                <a:gd name="T59" fmla="*/ 4 h 421"/>
                <a:gd name="T60" fmla="*/ 200 w 421"/>
                <a:gd name="T61" fmla="*/ 0 h 421"/>
                <a:gd name="T62" fmla="*/ 211 w 421"/>
                <a:gd name="T63" fmla="*/ 8 h 421"/>
                <a:gd name="T64" fmla="*/ 211 w 421"/>
                <a:gd name="T65" fmla="*/ 19 h 421"/>
                <a:gd name="T66" fmla="*/ 153 w 421"/>
                <a:gd name="T67" fmla="*/ 28 h 421"/>
                <a:gd name="T68" fmla="*/ 103 w 421"/>
                <a:gd name="T69" fmla="*/ 52 h 421"/>
                <a:gd name="T70" fmla="*/ 63 w 421"/>
                <a:gd name="T71" fmla="*/ 88 h 421"/>
                <a:gd name="T72" fmla="*/ 34 w 421"/>
                <a:gd name="T73" fmla="*/ 136 h 421"/>
                <a:gd name="T74" fmla="*/ 20 w 421"/>
                <a:gd name="T75" fmla="*/ 192 h 421"/>
                <a:gd name="T76" fmla="*/ 22 w 421"/>
                <a:gd name="T77" fmla="*/ 249 h 421"/>
                <a:gd name="T78" fmla="*/ 43 w 421"/>
                <a:gd name="T79" fmla="*/ 302 h 421"/>
                <a:gd name="T80" fmla="*/ 76 w 421"/>
                <a:gd name="T81" fmla="*/ 346 h 421"/>
                <a:gd name="T82" fmla="*/ 119 w 421"/>
                <a:gd name="T83" fmla="*/ 379 h 421"/>
                <a:gd name="T84" fmla="*/ 172 w 421"/>
                <a:gd name="T85" fmla="*/ 399 h 421"/>
                <a:gd name="T86" fmla="*/ 230 w 421"/>
                <a:gd name="T87" fmla="*/ 401 h 421"/>
                <a:gd name="T88" fmla="*/ 285 w 421"/>
                <a:gd name="T89" fmla="*/ 387 h 421"/>
                <a:gd name="T90" fmla="*/ 333 w 421"/>
                <a:gd name="T91" fmla="*/ 358 h 421"/>
                <a:gd name="T92" fmla="*/ 369 w 421"/>
                <a:gd name="T93" fmla="*/ 318 h 421"/>
                <a:gd name="T94" fmla="*/ 393 w 421"/>
                <a:gd name="T95" fmla="*/ 268 h 421"/>
                <a:gd name="T96" fmla="*/ 402 w 421"/>
                <a:gd name="T97" fmla="*/ 211 h 4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421" h="421">
                  <a:moveTo>
                    <a:pt x="421" y="211"/>
                  </a:moveTo>
                  <a:lnTo>
                    <a:pt x="421" y="200"/>
                  </a:lnTo>
                  <a:lnTo>
                    <a:pt x="420" y="189"/>
                  </a:lnTo>
                  <a:lnTo>
                    <a:pt x="419" y="179"/>
                  </a:lnTo>
                  <a:lnTo>
                    <a:pt x="417" y="168"/>
                  </a:lnTo>
                  <a:lnTo>
                    <a:pt x="411" y="148"/>
                  </a:lnTo>
                  <a:lnTo>
                    <a:pt x="405" y="129"/>
                  </a:lnTo>
                  <a:lnTo>
                    <a:pt x="395" y="111"/>
                  </a:lnTo>
                  <a:lnTo>
                    <a:pt x="385" y="93"/>
                  </a:lnTo>
                  <a:lnTo>
                    <a:pt x="373" y="77"/>
                  </a:lnTo>
                  <a:lnTo>
                    <a:pt x="359" y="62"/>
                  </a:lnTo>
                  <a:lnTo>
                    <a:pt x="344" y="48"/>
                  </a:lnTo>
                  <a:lnTo>
                    <a:pt x="329" y="36"/>
                  </a:lnTo>
                  <a:lnTo>
                    <a:pt x="310" y="26"/>
                  </a:lnTo>
                  <a:lnTo>
                    <a:pt x="292" y="16"/>
                  </a:lnTo>
                  <a:lnTo>
                    <a:pt x="273" y="10"/>
                  </a:lnTo>
                  <a:lnTo>
                    <a:pt x="271" y="9"/>
                  </a:lnTo>
                  <a:lnTo>
                    <a:pt x="270" y="13"/>
                  </a:lnTo>
                  <a:lnTo>
                    <a:pt x="263" y="27"/>
                  </a:lnTo>
                  <a:lnTo>
                    <a:pt x="267" y="28"/>
                  </a:lnTo>
                  <a:lnTo>
                    <a:pt x="285" y="34"/>
                  </a:lnTo>
                  <a:lnTo>
                    <a:pt x="302" y="43"/>
                  </a:lnTo>
                  <a:lnTo>
                    <a:pt x="318" y="52"/>
                  </a:lnTo>
                  <a:lnTo>
                    <a:pt x="333" y="63"/>
                  </a:lnTo>
                  <a:lnTo>
                    <a:pt x="346" y="76"/>
                  </a:lnTo>
                  <a:lnTo>
                    <a:pt x="358" y="88"/>
                  </a:lnTo>
                  <a:lnTo>
                    <a:pt x="369" y="103"/>
                  </a:lnTo>
                  <a:lnTo>
                    <a:pt x="378" y="119"/>
                  </a:lnTo>
                  <a:lnTo>
                    <a:pt x="387" y="136"/>
                  </a:lnTo>
                  <a:lnTo>
                    <a:pt x="393" y="154"/>
                  </a:lnTo>
                  <a:lnTo>
                    <a:pt x="398" y="172"/>
                  </a:lnTo>
                  <a:lnTo>
                    <a:pt x="401" y="192"/>
                  </a:lnTo>
                  <a:lnTo>
                    <a:pt x="402" y="211"/>
                  </a:lnTo>
                  <a:lnTo>
                    <a:pt x="421" y="211"/>
                  </a:lnTo>
                  <a:lnTo>
                    <a:pt x="421" y="221"/>
                  </a:lnTo>
                  <a:lnTo>
                    <a:pt x="420" y="232"/>
                  </a:lnTo>
                  <a:lnTo>
                    <a:pt x="419" y="243"/>
                  </a:lnTo>
                  <a:lnTo>
                    <a:pt x="417" y="253"/>
                  </a:lnTo>
                  <a:lnTo>
                    <a:pt x="411" y="273"/>
                  </a:lnTo>
                  <a:lnTo>
                    <a:pt x="405" y="292"/>
                  </a:lnTo>
                  <a:lnTo>
                    <a:pt x="395" y="312"/>
                  </a:lnTo>
                  <a:lnTo>
                    <a:pt x="385" y="329"/>
                  </a:lnTo>
                  <a:lnTo>
                    <a:pt x="373" y="345"/>
                  </a:lnTo>
                  <a:lnTo>
                    <a:pt x="359" y="359"/>
                  </a:lnTo>
                  <a:lnTo>
                    <a:pt x="344" y="373"/>
                  </a:lnTo>
                  <a:lnTo>
                    <a:pt x="329" y="385"/>
                  </a:lnTo>
                  <a:lnTo>
                    <a:pt x="310" y="396"/>
                  </a:lnTo>
                  <a:lnTo>
                    <a:pt x="292" y="405"/>
                  </a:lnTo>
                  <a:lnTo>
                    <a:pt x="273" y="412"/>
                  </a:lnTo>
                  <a:lnTo>
                    <a:pt x="253" y="417"/>
                  </a:lnTo>
                  <a:lnTo>
                    <a:pt x="242" y="419"/>
                  </a:lnTo>
                  <a:lnTo>
                    <a:pt x="232" y="420"/>
                  </a:lnTo>
                  <a:lnTo>
                    <a:pt x="221" y="421"/>
                  </a:lnTo>
                  <a:lnTo>
                    <a:pt x="211" y="421"/>
                  </a:lnTo>
                  <a:lnTo>
                    <a:pt x="200" y="421"/>
                  </a:lnTo>
                  <a:lnTo>
                    <a:pt x="189" y="420"/>
                  </a:lnTo>
                  <a:lnTo>
                    <a:pt x="179" y="419"/>
                  </a:lnTo>
                  <a:lnTo>
                    <a:pt x="168" y="417"/>
                  </a:lnTo>
                  <a:lnTo>
                    <a:pt x="148" y="412"/>
                  </a:lnTo>
                  <a:lnTo>
                    <a:pt x="129" y="405"/>
                  </a:lnTo>
                  <a:lnTo>
                    <a:pt x="110" y="396"/>
                  </a:lnTo>
                  <a:lnTo>
                    <a:pt x="93" y="385"/>
                  </a:lnTo>
                  <a:lnTo>
                    <a:pt x="77" y="373"/>
                  </a:lnTo>
                  <a:lnTo>
                    <a:pt x="62" y="359"/>
                  </a:lnTo>
                  <a:lnTo>
                    <a:pt x="48" y="345"/>
                  </a:lnTo>
                  <a:lnTo>
                    <a:pt x="36" y="329"/>
                  </a:lnTo>
                  <a:lnTo>
                    <a:pt x="26" y="312"/>
                  </a:lnTo>
                  <a:lnTo>
                    <a:pt x="16" y="292"/>
                  </a:lnTo>
                  <a:lnTo>
                    <a:pt x="10" y="273"/>
                  </a:lnTo>
                  <a:lnTo>
                    <a:pt x="4" y="253"/>
                  </a:lnTo>
                  <a:lnTo>
                    <a:pt x="2" y="243"/>
                  </a:lnTo>
                  <a:lnTo>
                    <a:pt x="1" y="232"/>
                  </a:lnTo>
                  <a:lnTo>
                    <a:pt x="0" y="221"/>
                  </a:lnTo>
                  <a:lnTo>
                    <a:pt x="0" y="211"/>
                  </a:lnTo>
                  <a:lnTo>
                    <a:pt x="0" y="200"/>
                  </a:lnTo>
                  <a:lnTo>
                    <a:pt x="1" y="189"/>
                  </a:lnTo>
                  <a:lnTo>
                    <a:pt x="2" y="179"/>
                  </a:lnTo>
                  <a:lnTo>
                    <a:pt x="4" y="168"/>
                  </a:lnTo>
                  <a:lnTo>
                    <a:pt x="10" y="148"/>
                  </a:lnTo>
                  <a:lnTo>
                    <a:pt x="16" y="129"/>
                  </a:lnTo>
                  <a:lnTo>
                    <a:pt x="26" y="111"/>
                  </a:lnTo>
                  <a:lnTo>
                    <a:pt x="36" y="93"/>
                  </a:lnTo>
                  <a:lnTo>
                    <a:pt x="48" y="77"/>
                  </a:lnTo>
                  <a:lnTo>
                    <a:pt x="62" y="62"/>
                  </a:lnTo>
                  <a:lnTo>
                    <a:pt x="77" y="48"/>
                  </a:lnTo>
                  <a:lnTo>
                    <a:pt x="93" y="36"/>
                  </a:lnTo>
                  <a:lnTo>
                    <a:pt x="110" y="26"/>
                  </a:lnTo>
                  <a:lnTo>
                    <a:pt x="129" y="16"/>
                  </a:lnTo>
                  <a:lnTo>
                    <a:pt x="148" y="10"/>
                  </a:lnTo>
                  <a:lnTo>
                    <a:pt x="168" y="4"/>
                  </a:lnTo>
                  <a:lnTo>
                    <a:pt x="179" y="2"/>
                  </a:lnTo>
                  <a:lnTo>
                    <a:pt x="189" y="1"/>
                  </a:lnTo>
                  <a:lnTo>
                    <a:pt x="200" y="0"/>
                  </a:lnTo>
                  <a:lnTo>
                    <a:pt x="211" y="0"/>
                  </a:lnTo>
                  <a:lnTo>
                    <a:pt x="213" y="0"/>
                  </a:lnTo>
                  <a:lnTo>
                    <a:pt x="211" y="8"/>
                  </a:lnTo>
                  <a:lnTo>
                    <a:pt x="212" y="16"/>
                  </a:lnTo>
                  <a:lnTo>
                    <a:pt x="216" y="19"/>
                  </a:lnTo>
                  <a:lnTo>
                    <a:pt x="211" y="19"/>
                  </a:lnTo>
                  <a:lnTo>
                    <a:pt x="191" y="20"/>
                  </a:lnTo>
                  <a:lnTo>
                    <a:pt x="172" y="24"/>
                  </a:lnTo>
                  <a:lnTo>
                    <a:pt x="153" y="28"/>
                  </a:lnTo>
                  <a:lnTo>
                    <a:pt x="136" y="34"/>
                  </a:lnTo>
                  <a:lnTo>
                    <a:pt x="119" y="43"/>
                  </a:lnTo>
                  <a:lnTo>
                    <a:pt x="103" y="52"/>
                  </a:lnTo>
                  <a:lnTo>
                    <a:pt x="88" y="63"/>
                  </a:lnTo>
                  <a:lnTo>
                    <a:pt x="76" y="76"/>
                  </a:lnTo>
                  <a:lnTo>
                    <a:pt x="63" y="88"/>
                  </a:lnTo>
                  <a:lnTo>
                    <a:pt x="52" y="103"/>
                  </a:lnTo>
                  <a:lnTo>
                    <a:pt x="43" y="119"/>
                  </a:lnTo>
                  <a:lnTo>
                    <a:pt x="34" y="136"/>
                  </a:lnTo>
                  <a:lnTo>
                    <a:pt x="28" y="154"/>
                  </a:lnTo>
                  <a:lnTo>
                    <a:pt x="22" y="172"/>
                  </a:lnTo>
                  <a:lnTo>
                    <a:pt x="20" y="192"/>
                  </a:lnTo>
                  <a:lnTo>
                    <a:pt x="19" y="211"/>
                  </a:lnTo>
                  <a:lnTo>
                    <a:pt x="20" y="231"/>
                  </a:lnTo>
                  <a:lnTo>
                    <a:pt x="22" y="249"/>
                  </a:lnTo>
                  <a:lnTo>
                    <a:pt x="28" y="268"/>
                  </a:lnTo>
                  <a:lnTo>
                    <a:pt x="34" y="285"/>
                  </a:lnTo>
                  <a:lnTo>
                    <a:pt x="43" y="302"/>
                  </a:lnTo>
                  <a:lnTo>
                    <a:pt x="52" y="318"/>
                  </a:lnTo>
                  <a:lnTo>
                    <a:pt x="63" y="333"/>
                  </a:lnTo>
                  <a:lnTo>
                    <a:pt x="76" y="346"/>
                  </a:lnTo>
                  <a:lnTo>
                    <a:pt x="88" y="358"/>
                  </a:lnTo>
                  <a:lnTo>
                    <a:pt x="103" y="369"/>
                  </a:lnTo>
                  <a:lnTo>
                    <a:pt x="119" y="379"/>
                  </a:lnTo>
                  <a:lnTo>
                    <a:pt x="136" y="387"/>
                  </a:lnTo>
                  <a:lnTo>
                    <a:pt x="153" y="393"/>
                  </a:lnTo>
                  <a:lnTo>
                    <a:pt x="172" y="399"/>
                  </a:lnTo>
                  <a:lnTo>
                    <a:pt x="191" y="401"/>
                  </a:lnTo>
                  <a:lnTo>
                    <a:pt x="211" y="402"/>
                  </a:lnTo>
                  <a:lnTo>
                    <a:pt x="230" y="401"/>
                  </a:lnTo>
                  <a:lnTo>
                    <a:pt x="249" y="399"/>
                  </a:lnTo>
                  <a:lnTo>
                    <a:pt x="267" y="393"/>
                  </a:lnTo>
                  <a:lnTo>
                    <a:pt x="285" y="387"/>
                  </a:lnTo>
                  <a:lnTo>
                    <a:pt x="302" y="379"/>
                  </a:lnTo>
                  <a:lnTo>
                    <a:pt x="318" y="369"/>
                  </a:lnTo>
                  <a:lnTo>
                    <a:pt x="333" y="358"/>
                  </a:lnTo>
                  <a:lnTo>
                    <a:pt x="346" y="346"/>
                  </a:lnTo>
                  <a:lnTo>
                    <a:pt x="358" y="333"/>
                  </a:lnTo>
                  <a:lnTo>
                    <a:pt x="369" y="318"/>
                  </a:lnTo>
                  <a:lnTo>
                    <a:pt x="378" y="302"/>
                  </a:lnTo>
                  <a:lnTo>
                    <a:pt x="387" y="285"/>
                  </a:lnTo>
                  <a:lnTo>
                    <a:pt x="393" y="268"/>
                  </a:lnTo>
                  <a:lnTo>
                    <a:pt x="398" y="249"/>
                  </a:lnTo>
                  <a:lnTo>
                    <a:pt x="401" y="231"/>
                  </a:lnTo>
                  <a:lnTo>
                    <a:pt x="402" y="211"/>
                  </a:lnTo>
                  <a:lnTo>
                    <a:pt x="421" y="211"/>
                  </a:lnTo>
                  <a:close/>
                </a:path>
              </a:pathLst>
            </a:custGeom>
            <a:solidFill>
              <a:srgbClr val="6A9D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7" name="Freeform 373"/>
            <p:cNvSpPr>
              <a:spLocks/>
            </p:cNvSpPr>
            <p:nvPr/>
          </p:nvSpPr>
          <p:spPr bwMode="auto">
            <a:xfrm>
              <a:off x="1110" y="1559"/>
              <a:ext cx="383" cy="383"/>
            </a:xfrm>
            <a:custGeom>
              <a:avLst/>
              <a:gdLst>
                <a:gd name="T0" fmla="*/ 379 w 383"/>
                <a:gd name="T1" fmla="*/ 153 h 383"/>
                <a:gd name="T2" fmla="*/ 359 w 383"/>
                <a:gd name="T3" fmla="*/ 100 h 383"/>
                <a:gd name="T4" fmla="*/ 327 w 383"/>
                <a:gd name="T5" fmla="*/ 57 h 383"/>
                <a:gd name="T6" fmla="*/ 283 w 383"/>
                <a:gd name="T7" fmla="*/ 24 h 383"/>
                <a:gd name="T8" fmla="*/ 244 w 383"/>
                <a:gd name="T9" fmla="*/ 8 h 383"/>
                <a:gd name="T10" fmla="*/ 213 w 383"/>
                <a:gd name="T11" fmla="*/ 5 h 383"/>
                <a:gd name="T12" fmla="*/ 192 w 383"/>
                <a:gd name="T13" fmla="*/ 0 h 383"/>
                <a:gd name="T14" fmla="*/ 134 w 383"/>
                <a:gd name="T15" fmla="*/ 9 h 383"/>
                <a:gd name="T16" fmla="*/ 84 w 383"/>
                <a:gd name="T17" fmla="*/ 33 h 383"/>
                <a:gd name="T18" fmla="*/ 44 w 383"/>
                <a:gd name="T19" fmla="*/ 69 h 383"/>
                <a:gd name="T20" fmla="*/ 15 w 383"/>
                <a:gd name="T21" fmla="*/ 117 h 383"/>
                <a:gd name="T22" fmla="*/ 1 w 383"/>
                <a:gd name="T23" fmla="*/ 173 h 383"/>
                <a:gd name="T24" fmla="*/ 3 w 383"/>
                <a:gd name="T25" fmla="*/ 230 h 383"/>
                <a:gd name="T26" fmla="*/ 24 w 383"/>
                <a:gd name="T27" fmla="*/ 283 h 383"/>
                <a:gd name="T28" fmla="*/ 57 w 383"/>
                <a:gd name="T29" fmla="*/ 327 h 383"/>
                <a:gd name="T30" fmla="*/ 100 w 383"/>
                <a:gd name="T31" fmla="*/ 360 h 383"/>
                <a:gd name="T32" fmla="*/ 153 w 383"/>
                <a:gd name="T33" fmla="*/ 380 h 383"/>
                <a:gd name="T34" fmla="*/ 211 w 383"/>
                <a:gd name="T35" fmla="*/ 382 h 383"/>
                <a:gd name="T36" fmla="*/ 266 w 383"/>
                <a:gd name="T37" fmla="*/ 368 h 383"/>
                <a:gd name="T38" fmla="*/ 314 w 383"/>
                <a:gd name="T39" fmla="*/ 339 h 383"/>
                <a:gd name="T40" fmla="*/ 350 w 383"/>
                <a:gd name="T41" fmla="*/ 299 h 383"/>
                <a:gd name="T42" fmla="*/ 374 w 383"/>
                <a:gd name="T43" fmla="*/ 249 h 383"/>
                <a:gd name="T44" fmla="*/ 383 w 383"/>
                <a:gd name="T45" fmla="*/ 192 h 383"/>
                <a:gd name="T46" fmla="*/ 361 w 383"/>
                <a:gd name="T47" fmla="*/ 157 h 383"/>
                <a:gd name="T48" fmla="*/ 342 w 383"/>
                <a:gd name="T49" fmla="*/ 110 h 383"/>
                <a:gd name="T50" fmla="*/ 314 w 383"/>
                <a:gd name="T51" fmla="*/ 69 h 383"/>
                <a:gd name="T52" fmla="*/ 273 w 383"/>
                <a:gd name="T53" fmla="*/ 41 h 383"/>
                <a:gd name="T54" fmla="*/ 227 w 383"/>
                <a:gd name="T55" fmla="*/ 23 h 383"/>
                <a:gd name="T56" fmla="*/ 173 w 383"/>
                <a:gd name="T57" fmla="*/ 21 h 383"/>
                <a:gd name="T58" fmla="*/ 125 w 383"/>
                <a:gd name="T59" fmla="*/ 33 h 383"/>
                <a:gd name="T60" fmla="*/ 82 w 383"/>
                <a:gd name="T61" fmla="*/ 59 h 383"/>
                <a:gd name="T62" fmla="*/ 48 w 383"/>
                <a:gd name="T63" fmla="*/ 95 h 383"/>
                <a:gd name="T64" fmla="*/ 27 w 383"/>
                <a:gd name="T65" fmla="*/ 141 h 383"/>
                <a:gd name="T66" fmla="*/ 19 w 383"/>
                <a:gd name="T67" fmla="*/ 192 h 383"/>
                <a:gd name="T68" fmla="*/ 27 w 383"/>
                <a:gd name="T69" fmla="*/ 243 h 383"/>
                <a:gd name="T70" fmla="*/ 48 w 383"/>
                <a:gd name="T71" fmla="*/ 288 h 383"/>
                <a:gd name="T72" fmla="*/ 82 w 383"/>
                <a:gd name="T73" fmla="*/ 325 h 383"/>
                <a:gd name="T74" fmla="*/ 125 w 383"/>
                <a:gd name="T75" fmla="*/ 350 h 383"/>
                <a:gd name="T76" fmla="*/ 173 w 383"/>
                <a:gd name="T77" fmla="*/ 363 h 383"/>
                <a:gd name="T78" fmla="*/ 227 w 383"/>
                <a:gd name="T79" fmla="*/ 361 h 383"/>
                <a:gd name="T80" fmla="*/ 273 w 383"/>
                <a:gd name="T81" fmla="*/ 344 h 383"/>
                <a:gd name="T82" fmla="*/ 314 w 383"/>
                <a:gd name="T83" fmla="*/ 314 h 383"/>
                <a:gd name="T84" fmla="*/ 342 w 383"/>
                <a:gd name="T85" fmla="*/ 273 h 383"/>
                <a:gd name="T86" fmla="*/ 361 w 383"/>
                <a:gd name="T87" fmla="*/ 227 h 383"/>
                <a:gd name="T88" fmla="*/ 383 w 383"/>
                <a:gd name="T89" fmla="*/ 192 h 3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83" h="383">
                  <a:moveTo>
                    <a:pt x="383" y="192"/>
                  </a:moveTo>
                  <a:lnTo>
                    <a:pt x="382" y="173"/>
                  </a:lnTo>
                  <a:lnTo>
                    <a:pt x="379" y="153"/>
                  </a:lnTo>
                  <a:lnTo>
                    <a:pt x="374" y="135"/>
                  </a:lnTo>
                  <a:lnTo>
                    <a:pt x="368" y="117"/>
                  </a:lnTo>
                  <a:lnTo>
                    <a:pt x="359" y="100"/>
                  </a:lnTo>
                  <a:lnTo>
                    <a:pt x="350" y="84"/>
                  </a:lnTo>
                  <a:lnTo>
                    <a:pt x="339" y="69"/>
                  </a:lnTo>
                  <a:lnTo>
                    <a:pt x="327" y="57"/>
                  </a:lnTo>
                  <a:lnTo>
                    <a:pt x="314" y="44"/>
                  </a:lnTo>
                  <a:lnTo>
                    <a:pt x="299" y="33"/>
                  </a:lnTo>
                  <a:lnTo>
                    <a:pt x="283" y="24"/>
                  </a:lnTo>
                  <a:lnTo>
                    <a:pt x="266" y="15"/>
                  </a:lnTo>
                  <a:lnTo>
                    <a:pt x="248" y="9"/>
                  </a:lnTo>
                  <a:lnTo>
                    <a:pt x="244" y="8"/>
                  </a:lnTo>
                  <a:lnTo>
                    <a:pt x="244" y="8"/>
                  </a:lnTo>
                  <a:lnTo>
                    <a:pt x="233" y="11"/>
                  </a:lnTo>
                  <a:lnTo>
                    <a:pt x="213" y="5"/>
                  </a:lnTo>
                  <a:lnTo>
                    <a:pt x="199" y="2"/>
                  </a:lnTo>
                  <a:lnTo>
                    <a:pt x="197" y="0"/>
                  </a:lnTo>
                  <a:lnTo>
                    <a:pt x="192" y="0"/>
                  </a:lnTo>
                  <a:lnTo>
                    <a:pt x="172" y="1"/>
                  </a:lnTo>
                  <a:lnTo>
                    <a:pt x="153" y="5"/>
                  </a:lnTo>
                  <a:lnTo>
                    <a:pt x="134" y="9"/>
                  </a:lnTo>
                  <a:lnTo>
                    <a:pt x="117" y="15"/>
                  </a:lnTo>
                  <a:lnTo>
                    <a:pt x="100" y="24"/>
                  </a:lnTo>
                  <a:lnTo>
                    <a:pt x="84" y="33"/>
                  </a:lnTo>
                  <a:lnTo>
                    <a:pt x="69" y="44"/>
                  </a:lnTo>
                  <a:lnTo>
                    <a:pt x="57" y="57"/>
                  </a:lnTo>
                  <a:lnTo>
                    <a:pt x="44" y="69"/>
                  </a:lnTo>
                  <a:lnTo>
                    <a:pt x="33" y="84"/>
                  </a:lnTo>
                  <a:lnTo>
                    <a:pt x="24" y="100"/>
                  </a:lnTo>
                  <a:lnTo>
                    <a:pt x="15" y="117"/>
                  </a:lnTo>
                  <a:lnTo>
                    <a:pt x="9" y="135"/>
                  </a:lnTo>
                  <a:lnTo>
                    <a:pt x="3" y="153"/>
                  </a:lnTo>
                  <a:lnTo>
                    <a:pt x="1" y="173"/>
                  </a:lnTo>
                  <a:lnTo>
                    <a:pt x="0" y="192"/>
                  </a:lnTo>
                  <a:lnTo>
                    <a:pt x="1" y="212"/>
                  </a:lnTo>
                  <a:lnTo>
                    <a:pt x="3" y="230"/>
                  </a:lnTo>
                  <a:lnTo>
                    <a:pt x="9" y="249"/>
                  </a:lnTo>
                  <a:lnTo>
                    <a:pt x="15" y="266"/>
                  </a:lnTo>
                  <a:lnTo>
                    <a:pt x="24" y="283"/>
                  </a:lnTo>
                  <a:lnTo>
                    <a:pt x="33" y="299"/>
                  </a:lnTo>
                  <a:lnTo>
                    <a:pt x="44" y="314"/>
                  </a:lnTo>
                  <a:lnTo>
                    <a:pt x="57" y="327"/>
                  </a:lnTo>
                  <a:lnTo>
                    <a:pt x="69" y="339"/>
                  </a:lnTo>
                  <a:lnTo>
                    <a:pt x="84" y="350"/>
                  </a:lnTo>
                  <a:lnTo>
                    <a:pt x="100" y="360"/>
                  </a:lnTo>
                  <a:lnTo>
                    <a:pt x="117" y="368"/>
                  </a:lnTo>
                  <a:lnTo>
                    <a:pt x="134" y="374"/>
                  </a:lnTo>
                  <a:lnTo>
                    <a:pt x="153" y="380"/>
                  </a:lnTo>
                  <a:lnTo>
                    <a:pt x="172" y="382"/>
                  </a:lnTo>
                  <a:lnTo>
                    <a:pt x="192" y="383"/>
                  </a:lnTo>
                  <a:lnTo>
                    <a:pt x="211" y="382"/>
                  </a:lnTo>
                  <a:lnTo>
                    <a:pt x="230" y="380"/>
                  </a:lnTo>
                  <a:lnTo>
                    <a:pt x="248" y="374"/>
                  </a:lnTo>
                  <a:lnTo>
                    <a:pt x="266" y="368"/>
                  </a:lnTo>
                  <a:lnTo>
                    <a:pt x="283" y="360"/>
                  </a:lnTo>
                  <a:lnTo>
                    <a:pt x="299" y="350"/>
                  </a:lnTo>
                  <a:lnTo>
                    <a:pt x="314" y="339"/>
                  </a:lnTo>
                  <a:lnTo>
                    <a:pt x="327" y="327"/>
                  </a:lnTo>
                  <a:lnTo>
                    <a:pt x="339" y="314"/>
                  </a:lnTo>
                  <a:lnTo>
                    <a:pt x="350" y="299"/>
                  </a:lnTo>
                  <a:lnTo>
                    <a:pt x="359" y="283"/>
                  </a:lnTo>
                  <a:lnTo>
                    <a:pt x="368" y="266"/>
                  </a:lnTo>
                  <a:lnTo>
                    <a:pt x="374" y="249"/>
                  </a:lnTo>
                  <a:lnTo>
                    <a:pt x="379" y="230"/>
                  </a:lnTo>
                  <a:lnTo>
                    <a:pt x="382" y="212"/>
                  </a:lnTo>
                  <a:lnTo>
                    <a:pt x="383" y="192"/>
                  </a:lnTo>
                  <a:lnTo>
                    <a:pt x="364" y="192"/>
                  </a:lnTo>
                  <a:lnTo>
                    <a:pt x="363" y="175"/>
                  </a:lnTo>
                  <a:lnTo>
                    <a:pt x="361" y="157"/>
                  </a:lnTo>
                  <a:lnTo>
                    <a:pt x="356" y="141"/>
                  </a:lnTo>
                  <a:lnTo>
                    <a:pt x="350" y="125"/>
                  </a:lnTo>
                  <a:lnTo>
                    <a:pt x="342" y="110"/>
                  </a:lnTo>
                  <a:lnTo>
                    <a:pt x="334" y="95"/>
                  </a:lnTo>
                  <a:lnTo>
                    <a:pt x="324" y="82"/>
                  </a:lnTo>
                  <a:lnTo>
                    <a:pt x="314" y="69"/>
                  </a:lnTo>
                  <a:lnTo>
                    <a:pt x="301" y="59"/>
                  </a:lnTo>
                  <a:lnTo>
                    <a:pt x="288" y="49"/>
                  </a:lnTo>
                  <a:lnTo>
                    <a:pt x="273" y="41"/>
                  </a:lnTo>
                  <a:lnTo>
                    <a:pt x="259" y="33"/>
                  </a:lnTo>
                  <a:lnTo>
                    <a:pt x="243" y="27"/>
                  </a:lnTo>
                  <a:lnTo>
                    <a:pt x="227" y="23"/>
                  </a:lnTo>
                  <a:lnTo>
                    <a:pt x="209" y="21"/>
                  </a:lnTo>
                  <a:lnTo>
                    <a:pt x="192" y="19"/>
                  </a:lnTo>
                  <a:lnTo>
                    <a:pt x="173" y="21"/>
                  </a:lnTo>
                  <a:lnTo>
                    <a:pt x="156" y="23"/>
                  </a:lnTo>
                  <a:lnTo>
                    <a:pt x="141" y="27"/>
                  </a:lnTo>
                  <a:lnTo>
                    <a:pt x="125" y="33"/>
                  </a:lnTo>
                  <a:lnTo>
                    <a:pt x="110" y="41"/>
                  </a:lnTo>
                  <a:lnTo>
                    <a:pt x="95" y="49"/>
                  </a:lnTo>
                  <a:lnTo>
                    <a:pt x="82" y="59"/>
                  </a:lnTo>
                  <a:lnTo>
                    <a:pt x="69" y="69"/>
                  </a:lnTo>
                  <a:lnTo>
                    <a:pt x="59" y="82"/>
                  </a:lnTo>
                  <a:lnTo>
                    <a:pt x="48" y="95"/>
                  </a:lnTo>
                  <a:lnTo>
                    <a:pt x="40" y="110"/>
                  </a:lnTo>
                  <a:lnTo>
                    <a:pt x="33" y="125"/>
                  </a:lnTo>
                  <a:lnTo>
                    <a:pt x="27" y="141"/>
                  </a:lnTo>
                  <a:lnTo>
                    <a:pt x="23" y="157"/>
                  </a:lnTo>
                  <a:lnTo>
                    <a:pt x="20" y="175"/>
                  </a:lnTo>
                  <a:lnTo>
                    <a:pt x="19" y="192"/>
                  </a:lnTo>
                  <a:lnTo>
                    <a:pt x="20" y="210"/>
                  </a:lnTo>
                  <a:lnTo>
                    <a:pt x="23" y="227"/>
                  </a:lnTo>
                  <a:lnTo>
                    <a:pt x="27" y="243"/>
                  </a:lnTo>
                  <a:lnTo>
                    <a:pt x="33" y="259"/>
                  </a:lnTo>
                  <a:lnTo>
                    <a:pt x="40" y="273"/>
                  </a:lnTo>
                  <a:lnTo>
                    <a:pt x="48" y="288"/>
                  </a:lnTo>
                  <a:lnTo>
                    <a:pt x="59" y="301"/>
                  </a:lnTo>
                  <a:lnTo>
                    <a:pt x="69" y="314"/>
                  </a:lnTo>
                  <a:lnTo>
                    <a:pt x="82" y="325"/>
                  </a:lnTo>
                  <a:lnTo>
                    <a:pt x="95" y="335"/>
                  </a:lnTo>
                  <a:lnTo>
                    <a:pt x="110" y="344"/>
                  </a:lnTo>
                  <a:lnTo>
                    <a:pt x="125" y="350"/>
                  </a:lnTo>
                  <a:lnTo>
                    <a:pt x="141" y="356"/>
                  </a:lnTo>
                  <a:lnTo>
                    <a:pt x="156" y="361"/>
                  </a:lnTo>
                  <a:lnTo>
                    <a:pt x="173" y="363"/>
                  </a:lnTo>
                  <a:lnTo>
                    <a:pt x="192" y="364"/>
                  </a:lnTo>
                  <a:lnTo>
                    <a:pt x="209" y="363"/>
                  </a:lnTo>
                  <a:lnTo>
                    <a:pt x="227" y="361"/>
                  </a:lnTo>
                  <a:lnTo>
                    <a:pt x="243" y="356"/>
                  </a:lnTo>
                  <a:lnTo>
                    <a:pt x="259" y="350"/>
                  </a:lnTo>
                  <a:lnTo>
                    <a:pt x="273" y="344"/>
                  </a:lnTo>
                  <a:lnTo>
                    <a:pt x="288" y="335"/>
                  </a:lnTo>
                  <a:lnTo>
                    <a:pt x="301" y="325"/>
                  </a:lnTo>
                  <a:lnTo>
                    <a:pt x="314" y="314"/>
                  </a:lnTo>
                  <a:lnTo>
                    <a:pt x="324" y="301"/>
                  </a:lnTo>
                  <a:lnTo>
                    <a:pt x="334" y="288"/>
                  </a:lnTo>
                  <a:lnTo>
                    <a:pt x="342" y="273"/>
                  </a:lnTo>
                  <a:lnTo>
                    <a:pt x="350" y="259"/>
                  </a:lnTo>
                  <a:lnTo>
                    <a:pt x="356" y="243"/>
                  </a:lnTo>
                  <a:lnTo>
                    <a:pt x="361" y="227"/>
                  </a:lnTo>
                  <a:lnTo>
                    <a:pt x="363" y="210"/>
                  </a:lnTo>
                  <a:lnTo>
                    <a:pt x="364" y="192"/>
                  </a:lnTo>
                  <a:lnTo>
                    <a:pt x="383" y="192"/>
                  </a:lnTo>
                  <a:close/>
                </a:path>
              </a:pathLst>
            </a:custGeom>
            <a:solidFill>
              <a:srgbClr val="6FA26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8" name="Freeform 374"/>
            <p:cNvSpPr>
              <a:spLocks/>
            </p:cNvSpPr>
            <p:nvPr/>
          </p:nvSpPr>
          <p:spPr bwMode="auto">
            <a:xfrm>
              <a:off x="1129" y="1578"/>
              <a:ext cx="345" cy="345"/>
            </a:xfrm>
            <a:custGeom>
              <a:avLst/>
              <a:gdLst>
                <a:gd name="T0" fmla="*/ 342 w 345"/>
                <a:gd name="T1" fmla="*/ 138 h 345"/>
                <a:gd name="T2" fmla="*/ 323 w 345"/>
                <a:gd name="T3" fmla="*/ 91 h 345"/>
                <a:gd name="T4" fmla="*/ 295 w 345"/>
                <a:gd name="T5" fmla="*/ 50 h 345"/>
                <a:gd name="T6" fmla="*/ 254 w 345"/>
                <a:gd name="T7" fmla="*/ 22 h 345"/>
                <a:gd name="T8" fmla="*/ 208 w 345"/>
                <a:gd name="T9" fmla="*/ 4 h 345"/>
                <a:gd name="T10" fmla="*/ 154 w 345"/>
                <a:gd name="T11" fmla="*/ 2 h 345"/>
                <a:gd name="T12" fmla="*/ 106 w 345"/>
                <a:gd name="T13" fmla="*/ 14 h 345"/>
                <a:gd name="T14" fmla="*/ 63 w 345"/>
                <a:gd name="T15" fmla="*/ 40 h 345"/>
                <a:gd name="T16" fmla="*/ 29 w 345"/>
                <a:gd name="T17" fmla="*/ 76 h 345"/>
                <a:gd name="T18" fmla="*/ 8 w 345"/>
                <a:gd name="T19" fmla="*/ 122 h 345"/>
                <a:gd name="T20" fmla="*/ 0 w 345"/>
                <a:gd name="T21" fmla="*/ 173 h 345"/>
                <a:gd name="T22" fmla="*/ 8 w 345"/>
                <a:gd name="T23" fmla="*/ 224 h 345"/>
                <a:gd name="T24" fmla="*/ 29 w 345"/>
                <a:gd name="T25" fmla="*/ 269 h 345"/>
                <a:gd name="T26" fmla="*/ 63 w 345"/>
                <a:gd name="T27" fmla="*/ 306 h 345"/>
                <a:gd name="T28" fmla="*/ 106 w 345"/>
                <a:gd name="T29" fmla="*/ 331 h 345"/>
                <a:gd name="T30" fmla="*/ 154 w 345"/>
                <a:gd name="T31" fmla="*/ 344 h 345"/>
                <a:gd name="T32" fmla="*/ 208 w 345"/>
                <a:gd name="T33" fmla="*/ 342 h 345"/>
                <a:gd name="T34" fmla="*/ 254 w 345"/>
                <a:gd name="T35" fmla="*/ 325 h 345"/>
                <a:gd name="T36" fmla="*/ 295 w 345"/>
                <a:gd name="T37" fmla="*/ 295 h 345"/>
                <a:gd name="T38" fmla="*/ 323 w 345"/>
                <a:gd name="T39" fmla="*/ 254 h 345"/>
                <a:gd name="T40" fmla="*/ 342 w 345"/>
                <a:gd name="T41" fmla="*/ 208 h 345"/>
                <a:gd name="T42" fmla="*/ 326 w 345"/>
                <a:gd name="T43" fmla="*/ 173 h 345"/>
                <a:gd name="T44" fmla="*/ 319 w 345"/>
                <a:gd name="T45" fmla="*/ 127 h 345"/>
                <a:gd name="T46" fmla="*/ 299 w 345"/>
                <a:gd name="T47" fmla="*/ 88 h 345"/>
                <a:gd name="T48" fmla="*/ 270 w 345"/>
                <a:gd name="T49" fmla="*/ 55 h 345"/>
                <a:gd name="T50" fmla="*/ 232 w 345"/>
                <a:gd name="T51" fmla="*/ 31 h 345"/>
                <a:gd name="T52" fmla="*/ 188 w 345"/>
                <a:gd name="T53" fmla="*/ 21 h 345"/>
                <a:gd name="T54" fmla="*/ 142 w 345"/>
                <a:gd name="T55" fmla="*/ 23 h 345"/>
                <a:gd name="T56" fmla="*/ 99 w 345"/>
                <a:gd name="T57" fmla="*/ 38 h 345"/>
                <a:gd name="T58" fmla="*/ 64 w 345"/>
                <a:gd name="T59" fmla="*/ 64 h 345"/>
                <a:gd name="T60" fmla="*/ 38 w 345"/>
                <a:gd name="T61" fmla="*/ 99 h 345"/>
                <a:gd name="T62" fmla="*/ 23 w 345"/>
                <a:gd name="T63" fmla="*/ 142 h 345"/>
                <a:gd name="T64" fmla="*/ 21 w 345"/>
                <a:gd name="T65" fmla="*/ 189 h 345"/>
                <a:gd name="T66" fmla="*/ 31 w 345"/>
                <a:gd name="T67" fmla="*/ 232 h 345"/>
                <a:gd name="T68" fmla="*/ 55 w 345"/>
                <a:gd name="T69" fmla="*/ 270 h 345"/>
                <a:gd name="T70" fmla="*/ 86 w 345"/>
                <a:gd name="T71" fmla="*/ 300 h 345"/>
                <a:gd name="T72" fmla="*/ 127 w 345"/>
                <a:gd name="T73" fmla="*/ 319 h 345"/>
                <a:gd name="T74" fmla="*/ 173 w 345"/>
                <a:gd name="T75" fmla="*/ 326 h 345"/>
                <a:gd name="T76" fmla="*/ 218 w 345"/>
                <a:gd name="T77" fmla="*/ 319 h 345"/>
                <a:gd name="T78" fmla="*/ 258 w 345"/>
                <a:gd name="T79" fmla="*/ 300 h 345"/>
                <a:gd name="T80" fmla="*/ 291 w 345"/>
                <a:gd name="T81" fmla="*/ 270 h 345"/>
                <a:gd name="T82" fmla="*/ 314 w 345"/>
                <a:gd name="T83" fmla="*/ 232 h 345"/>
                <a:gd name="T84" fmla="*/ 325 w 345"/>
                <a:gd name="T85" fmla="*/ 189 h 3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45" h="345">
                  <a:moveTo>
                    <a:pt x="345" y="173"/>
                  </a:moveTo>
                  <a:lnTo>
                    <a:pt x="344" y="156"/>
                  </a:lnTo>
                  <a:lnTo>
                    <a:pt x="342" y="138"/>
                  </a:lnTo>
                  <a:lnTo>
                    <a:pt x="337" y="122"/>
                  </a:lnTo>
                  <a:lnTo>
                    <a:pt x="331" y="106"/>
                  </a:lnTo>
                  <a:lnTo>
                    <a:pt x="323" y="91"/>
                  </a:lnTo>
                  <a:lnTo>
                    <a:pt x="315" y="76"/>
                  </a:lnTo>
                  <a:lnTo>
                    <a:pt x="305" y="63"/>
                  </a:lnTo>
                  <a:lnTo>
                    <a:pt x="295" y="50"/>
                  </a:lnTo>
                  <a:lnTo>
                    <a:pt x="282" y="40"/>
                  </a:lnTo>
                  <a:lnTo>
                    <a:pt x="269" y="30"/>
                  </a:lnTo>
                  <a:lnTo>
                    <a:pt x="254" y="22"/>
                  </a:lnTo>
                  <a:lnTo>
                    <a:pt x="240" y="14"/>
                  </a:lnTo>
                  <a:lnTo>
                    <a:pt x="224" y="8"/>
                  </a:lnTo>
                  <a:lnTo>
                    <a:pt x="208" y="4"/>
                  </a:lnTo>
                  <a:lnTo>
                    <a:pt x="190" y="2"/>
                  </a:lnTo>
                  <a:lnTo>
                    <a:pt x="173" y="0"/>
                  </a:lnTo>
                  <a:lnTo>
                    <a:pt x="154" y="2"/>
                  </a:lnTo>
                  <a:lnTo>
                    <a:pt x="137" y="4"/>
                  </a:lnTo>
                  <a:lnTo>
                    <a:pt x="122" y="8"/>
                  </a:lnTo>
                  <a:lnTo>
                    <a:pt x="106" y="14"/>
                  </a:lnTo>
                  <a:lnTo>
                    <a:pt x="91" y="22"/>
                  </a:lnTo>
                  <a:lnTo>
                    <a:pt x="76" y="30"/>
                  </a:lnTo>
                  <a:lnTo>
                    <a:pt x="63" y="40"/>
                  </a:lnTo>
                  <a:lnTo>
                    <a:pt x="50" y="50"/>
                  </a:lnTo>
                  <a:lnTo>
                    <a:pt x="40" y="63"/>
                  </a:lnTo>
                  <a:lnTo>
                    <a:pt x="29" y="76"/>
                  </a:lnTo>
                  <a:lnTo>
                    <a:pt x="21" y="91"/>
                  </a:lnTo>
                  <a:lnTo>
                    <a:pt x="14" y="106"/>
                  </a:lnTo>
                  <a:lnTo>
                    <a:pt x="8" y="122"/>
                  </a:lnTo>
                  <a:lnTo>
                    <a:pt x="4" y="138"/>
                  </a:lnTo>
                  <a:lnTo>
                    <a:pt x="1" y="156"/>
                  </a:lnTo>
                  <a:lnTo>
                    <a:pt x="0" y="173"/>
                  </a:lnTo>
                  <a:lnTo>
                    <a:pt x="1" y="191"/>
                  </a:lnTo>
                  <a:lnTo>
                    <a:pt x="4" y="208"/>
                  </a:lnTo>
                  <a:lnTo>
                    <a:pt x="8" y="224"/>
                  </a:lnTo>
                  <a:lnTo>
                    <a:pt x="14" y="240"/>
                  </a:lnTo>
                  <a:lnTo>
                    <a:pt x="21" y="254"/>
                  </a:lnTo>
                  <a:lnTo>
                    <a:pt x="29" y="269"/>
                  </a:lnTo>
                  <a:lnTo>
                    <a:pt x="40" y="282"/>
                  </a:lnTo>
                  <a:lnTo>
                    <a:pt x="50" y="295"/>
                  </a:lnTo>
                  <a:lnTo>
                    <a:pt x="63" y="306"/>
                  </a:lnTo>
                  <a:lnTo>
                    <a:pt x="76" y="316"/>
                  </a:lnTo>
                  <a:lnTo>
                    <a:pt x="91" y="325"/>
                  </a:lnTo>
                  <a:lnTo>
                    <a:pt x="106" y="331"/>
                  </a:lnTo>
                  <a:lnTo>
                    <a:pt x="122" y="337"/>
                  </a:lnTo>
                  <a:lnTo>
                    <a:pt x="137" y="342"/>
                  </a:lnTo>
                  <a:lnTo>
                    <a:pt x="154" y="344"/>
                  </a:lnTo>
                  <a:lnTo>
                    <a:pt x="173" y="345"/>
                  </a:lnTo>
                  <a:lnTo>
                    <a:pt x="190" y="344"/>
                  </a:lnTo>
                  <a:lnTo>
                    <a:pt x="208" y="342"/>
                  </a:lnTo>
                  <a:lnTo>
                    <a:pt x="224" y="337"/>
                  </a:lnTo>
                  <a:lnTo>
                    <a:pt x="240" y="331"/>
                  </a:lnTo>
                  <a:lnTo>
                    <a:pt x="254" y="325"/>
                  </a:lnTo>
                  <a:lnTo>
                    <a:pt x="269" y="316"/>
                  </a:lnTo>
                  <a:lnTo>
                    <a:pt x="282" y="306"/>
                  </a:lnTo>
                  <a:lnTo>
                    <a:pt x="295" y="295"/>
                  </a:lnTo>
                  <a:lnTo>
                    <a:pt x="305" y="282"/>
                  </a:lnTo>
                  <a:lnTo>
                    <a:pt x="315" y="269"/>
                  </a:lnTo>
                  <a:lnTo>
                    <a:pt x="323" y="254"/>
                  </a:lnTo>
                  <a:lnTo>
                    <a:pt x="331" y="240"/>
                  </a:lnTo>
                  <a:lnTo>
                    <a:pt x="337" y="224"/>
                  </a:lnTo>
                  <a:lnTo>
                    <a:pt x="342" y="208"/>
                  </a:lnTo>
                  <a:lnTo>
                    <a:pt x="344" y="191"/>
                  </a:lnTo>
                  <a:lnTo>
                    <a:pt x="345" y="173"/>
                  </a:lnTo>
                  <a:lnTo>
                    <a:pt x="326" y="173"/>
                  </a:lnTo>
                  <a:lnTo>
                    <a:pt x="325" y="157"/>
                  </a:lnTo>
                  <a:lnTo>
                    <a:pt x="322" y="142"/>
                  </a:lnTo>
                  <a:lnTo>
                    <a:pt x="319" y="127"/>
                  </a:lnTo>
                  <a:lnTo>
                    <a:pt x="314" y="113"/>
                  </a:lnTo>
                  <a:lnTo>
                    <a:pt x="308" y="99"/>
                  </a:lnTo>
                  <a:lnTo>
                    <a:pt x="299" y="88"/>
                  </a:lnTo>
                  <a:lnTo>
                    <a:pt x="291" y="75"/>
                  </a:lnTo>
                  <a:lnTo>
                    <a:pt x="281" y="64"/>
                  </a:lnTo>
                  <a:lnTo>
                    <a:pt x="270" y="55"/>
                  </a:lnTo>
                  <a:lnTo>
                    <a:pt x="258" y="46"/>
                  </a:lnTo>
                  <a:lnTo>
                    <a:pt x="246" y="38"/>
                  </a:lnTo>
                  <a:lnTo>
                    <a:pt x="232" y="31"/>
                  </a:lnTo>
                  <a:lnTo>
                    <a:pt x="218" y="26"/>
                  </a:lnTo>
                  <a:lnTo>
                    <a:pt x="203" y="23"/>
                  </a:lnTo>
                  <a:lnTo>
                    <a:pt x="188" y="21"/>
                  </a:lnTo>
                  <a:lnTo>
                    <a:pt x="173" y="20"/>
                  </a:lnTo>
                  <a:lnTo>
                    <a:pt x="157" y="21"/>
                  </a:lnTo>
                  <a:lnTo>
                    <a:pt x="142" y="23"/>
                  </a:lnTo>
                  <a:lnTo>
                    <a:pt x="127" y="26"/>
                  </a:lnTo>
                  <a:lnTo>
                    <a:pt x="113" y="31"/>
                  </a:lnTo>
                  <a:lnTo>
                    <a:pt x="99" y="38"/>
                  </a:lnTo>
                  <a:lnTo>
                    <a:pt x="86" y="46"/>
                  </a:lnTo>
                  <a:lnTo>
                    <a:pt x="75" y="55"/>
                  </a:lnTo>
                  <a:lnTo>
                    <a:pt x="64" y="64"/>
                  </a:lnTo>
                  <a:lnTo>
                    <a:pt x="55" y="75"/>
                  </a:lnTo>
                  <a:lnTo>
                    <a:pt x="45" y="88"/>
                  </a:lnTo>
                  <a:lnTo>
                    <a:pt x="38" y="99"/>
                  </a:lnTo>
                  <a:lnTo>
                    <a:pt x="31" y="113"/>
                  </a:lnTo>
                  <a:lnTo>
                    <a:pt x="26" y="127"/>
                  </a:lnTo>
                  <a:lnTo>
                    <a:pt x="23" y="142"/>
                  </a:lnTo>
                  <a:lnTo>
                    <a:pt x="21" y="157"/>
                  </a:lnTo>
                  <a:lnTo>
                    <a:pt x="19" y="173"/>
                  </a:lnTo>
                  <a:lnTo>
                    <a:pt x="21" y="189"/>
                  </a:lnTo>
                  <a:lnTo>
                    <a:pt x="23" y="203"/>
                  </a:lnTo>
                  <a:lnTo>
                    <a:pt x="26" y="218"/>
                  </a:lnTo>
                  <a:lnTo>
                    <a:pt x="31" y="232"/>
                  </a:lnTo>
                  <a:lnTo>
                    <a:pt x="38" y="246"/>
                  </a:lnTo>
                  <a:lnTo>
                    <a:pt x="45" y="259"/>
                  </a:lnTo>
                  <a:lnTo>
                    <a:pt x="55" y="270"/>
                  </a:lnTo>
                  <a:lnTo>
                    <a:pt x="64" y="281"/>
                  </a:lnTo>
                  <a:lnTo>
                    <a:pt x="75" y="291"/>
                  </a:lnTo>
                  <a:lnTo>
                    <a:pt x="86" y="300"/>
                  </a:lnTo>
                  <a:lnTo>
                    <a:pt x="99" y="308"/>
                  </a:lnTo>
                  <a:lnTo>
                    <a:pt x="113" y="314"/>
                  </a:lnTo>
                  <a:lnTo>
                    <a:pt x="127" y="319"/>
                  </a:lnTo>
                  <a:lnTo>
                    <a:pt x="142" y="323"/>
                  </a:lnTo>
                  <a:lnTo>
                    <a:pt x="157" y="325"/>
                  </a:lnTo>
                  <a:lnTo>
                    <a:pt x="173" y="326"/>
                  </a:lnTo>
                  <a:lnTo>
                    <a:pt x="188" y="325"/>
                  </a:lnTo>
                  <a:lnTo>
                    <a:pt x="203" y="323"/>
                  </a:lnTo>
                  <a:lnTo>
                    <a:pt x="218" y="319"/>
                  </a:lnTo>
                  <a:lnTo>
                    <a:pt x="232" y="314"/>
                  </a:lnTo>
                  <a:lnTo>
                    <a:pt x="246" y="308"/>
                  </a:lnTo>
                  <a:lnTo>
                    <a:pt x="258" y="300"/>
                  </a:lnTo>
                  <a:lnTo>
                    <a:pt x="270" y="291"/>
                  </a:lnTo>
                  <a:lnTo>
                    <a:pt x="281" y="281"/>
                  </a:lnTo>
                  <a:lnTo>
                    <a:pt x="291" y="270"/>
                  </a:lnTo>
                  <a:lnTo>
                    <a:pt x="299" y="259"/>
                  </a:lnTo>
                  <a:lnTo>
                    <a:pt x="308" y="246"/>
                  </a:lnTo>
                  <a:lnTo>
                    <a:pt x="314" y="232"/>
                  </a:lnTo>
                  <a:lnTo>
                    <a:pt x="319" y="218"/>
                  </a:lnTo>
                  <a:lnTo>
                    <a:pt x="322" y="203"/>
                  </a:lnTo>
                  <a:lnTo>
                    <a:pt x="325" y="189"/>
                  </a:lnTo>
                  <a:lnTo>
                    <a:pt x="326" y="173"/>
                  </a:lnTo>
                  <a:lnTo>
                    <a:pt x="345" y="173"/>
                  </a:lnTo>
                  <a:close/>
                </a:path>
              </a:pathLst>
            </a:custGeom>
            <a:solidFill>
              <a:srgbClr val="73A6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9" name="Freeform 375"/>
            <p:cNvSpPr>
              <a:spLocks/>
            </p:cNvSpPr>
            <p:nvPr/>
          </p:nvSpPr>
          <p:spPr bwMode="auto">
            <a:xfrm>
              <a:off x="1148" y="1598"/>
              <a:ext cx="307" cy="306"/>
            </a:xfrm>
            <a:custGeom>
              <a:avLst/>
              <a:gdLst>
                <a:gd name="T0" fmla="*/ 303 w 307"/>
                <a:gd name="T1" fmla="*/ 122 h 306"/>
                <a:gd name="T2" fmla="*/ 289 w 307"/>
                <a:gd name="T3" fmla="*/ 79 h 306"/>
                <a:gd name="T4" fmla="*/ 262 w 307"/>
                <a:gd name="T5" fmla="*/ 44 h 306"/>
                <a:gd name="T6" fmla="*/ 227 w 307"/>
                <a:gd name="T7" fmla="*/ 18 h 306"/>
                <a:gd name="T8" fmla="*/ 184 w 307"/>
                <a:gd name="T9" fmla="*/ 3 h 306"/>
                <a:gd name="T10" fmla="*/ 138 w 307"/>
                <a:gd name="T11" fmla="*/ 1 h 306"/>
                <a:gd name="T12" fmla="*/ 94 w 307"/>
                <a:gd name="T13" fmla="*/ 11 h 306"/>
                <a:gd name="T14" fmla="*/ 56 w 307"/>
                <a:gd name="T15" fmla="*/ 35 h 306"/>
                <a:gd name="T16" fmla="*/ 26 w 307"/>
                <a:gd name="T17" fmla="*/ 68 h 306"/>
                <a:gd name="T18" fmla="*/ 7 w 307"/>
                <a:gd name="T19" fmla="*/ 107 h 306"/>
                <a:gd name="T20" fmla="*/ 0 w 307"/>
                <a:gd name="T21" fmla="*/ 153 h 306"/>
                <a:gd name="T22" fmla="*/ 7 w 307"/>
                <a:gd name="T23" fmla="*/ 198 h 306"/>
                <a:gd name="T24" fmla="*/ 26 w 307"/>
                <a:gd name="T25" fmla="*/ 239 h 306"/>
                <a:gd name="T26" fmla="*/ 56 w 307"/>
                <a:gd name="T27" fmla="*/ 271 h 306"/>
                <a:gd name="T28" fmla="*/ 94 w 307"/>
                <a:gd name="T29" fmla="*/ 294 h 306"/>
                <a:gd name="T30" fmla="*/ 138 w 307"/>
                <a:gd name="T31" fmla="*/ 305 h 306"/>
                <a:gd name="T32" fmla="*/ 184 w 307"/>
                <a:gd name="T33" fmla="*/ 303 h 306"/>
                <a:gd name="T34" fmla="*/ 227 w 307"/>
                <a:gd name="T35" fmla="*/ 288 h 306"/>
                <a:gd name="T36" fmla="*/ 262 w 307"/>
                <a:gd name="T37" fmla="*/ 261 h 306"/>
                <a:gd name="T38" fmla="*/ 289 w 307"/>
                <a:gd name="T39" fmla="*/ 226 h 306"/>
                <a:gd name="T40" fmla="*/ 303 w 307"/>
                <a:gd name="T41" fmla="*/ 183 h 306"/>
                <a:gd name="T42" fmla="*/ 287 w 307"/>
                <a:gd name="T43" fmla="*/ 153 h 306"/>
                <a:gd name="T44" fmla="*/ 281 w 307"/>
                <a:gd name="T45" fmla="*/ 113 h 306"/>
                <a:gd name="T46" fmla="*/ 264 w 307"/>
                <a:gd name="T47" fmla="*/ 78 h 306"/>
                <a:gd name="T48" fmla="*/ 239 w 307"/>
                <a:gd name="T49" fmla="*/ 50 h 306"/>
                <a:gd name="T50" fmla="*/ 206 w 307"/>
                <a:gd name="T51" fmla="*/ 29 h 306"/>
                <a:gd name="T52" fmla="*/ 167 w 307"/>
                <a:gd name="T53" fmla="*/ 20 h 306"/>
                <a:gd name="T54" fmla="*/ 127 w 307"/>
                <a:gd name="T55" fmla="*/ 22 h 306"/>
                <a:gd name="T56" fmla="*/ 90 w 307"/>
                <a:gd name="T57" fmla="*/ 35 h 306"/>
                <a:gd name="T58" fmla="*/ 59 w 307"/>
                <a:gd name="T59" fmla="*/ 58 h 306"/>
                <a:gd name="T60" fmla="*/ 36 w 307"/>
                <a:gd name="T61" fmla="*/ 89 h 306"/>
                <a:gd name="T62" fmla="*/ 22 w 307"/>
                <a:gd name="T63" fmla="*/ 126 h 306"/>
                <a:gd name="T64" fmla="*/ 20 w 307"/>
                <a:gd name="T65" fmla="*/ 166 h 306"/>
                <a:gd name="T66" fmla="*/ 30 w 307"/>
                <a:gd name="T67" fmla="*/ 205 h 306"/>
                <a:gd name="T68" fmla="*/ 50 w 307"/>
                <a:gd name="T69" fmla="*/ 238 h 306"/>
                <a:gd name="T70" fmla="*/ 78 w 307"/>
                <a:gd name="T71" fmla="*/ 264 h 306"/>
                <a:gd name="T72" fmla="*/ 113 w 307"/>
                <a:gd name="T73" fmla="*/ 281 h 306"/>
                <a:gd name="T74" fmla="*/ 154 w 307"/>
                <a:gd name="T75" fmla="*/ 287 h 306"/>
                <a:gd name="T76" fmla="*/ 193 w 307"/>
                <a:gd name="T77" fmla="*/ 281 h 306"/>
                <a:gd name="T78" fmla="*/ 228 w 307"/>
                <a:gd name="T79" fmla="*/ 264 h 306"/>
                <a:gd name="T80" fmla="*/ 257 w 307"/>
                <a:gd name="T81" fmla="*/ 238 h 306"/>
                <a:gd name="T82" fmla="*/ 277 w 307"/>
                <a:gd name="T83" fmla="*/ 205 h 306"/>
                <a:gd name="T84" fmla="*/ 286 w 307"/>
                <a:gd name="T85" fmla="*/ 166 h 3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07" h="306">
                  <a:moveTo>
                    <a:pt x="307" y="153"/>
                  </a:moveTo>
                  <a:lnTo>
                    <a:pt x="306" y="137"/>
                  </a:lnTo>
                  <a:lnTo>
                    <a:pt x="303" y="122"/>
                  </a:lnTo>
                  <a:lnTo>
                    <a:pt x="300" y="107"/>
                  </a:lnTo>
                  <a:lnTo>
                    <a:pt x="295" y="93"/>
                  </a:lnTo>
                  <a:lnTo>
                    <a:pt x="289" y="79"/>
                  </a:lnTo>
                  <a:lnTo>
                    <a:pt x="280" y="68"/>
                  </a:lnTo>
                  <a:lnTo>
                    <a:pt x="272" y="55"/>
                  </a:lnTo>
                  <a:lnTo>
                    <a:pt x="262" y="44"/>
                  </a:lnTo>
                  <a:lnTo>
                    <a:pt x="251" y="35"/>
                  </a:lnTo>
                  <a:lnTo>
                    <a:pt x="239" y="26"/>
                  </a:lnTo>
                  <a:lnTo>
                    <a:pt x="227" y="18"/>
                  </a:lnTo>
                  <a:lnTo>
                    <a:pt x="213" y="11"/>
                  </a:lnTo>
                  <a:lnTo>
                    <a:pt x="199" y="6"/>
                  </a:lnTo>
                  <a:lnTo>
                    <a:pt x="184" y="3"/>
                  </a:lnTo>
                  <a:lnTo>
                    <a:pt x="169" y="1"/>
                  </a:lnTo>
                  <a:lnTo>
                    <a:pt x="154" y="0"/>
                  </a:lnTo>
                  <a:lnTo>
                    <a:pt x="138" y="1"/>
                  </a:lnTo>
                  <a:lnTo>
                    <a:pt x="123" y="3"/>
                  </a:lnTo>
                  <a:lnTo>
                    <a:pt x="108" y="6"/>
                  </a:lnTo>
                  <a:lnTo>
                    <a:pt x="94" y="11"/>
                  </a:lnTo>
                  <a:lnTo>
                    <a:pt x="80" y="18"/>
                  </a:lnTo>
                  <a:lnTo>
                    <a:pt x="67" y="26"/>
                  </a:lnTo>
                  <a:lnTo>
                    <a:pt x="56" y="35"/>
                  </a:lnTo>
                  <a:lnTo>
                    <a:pt x="45" y="44"/>
                  </a:lnTo>
                  <a:lnTo>
                    <a:pt x="36" y="55"/>
                  </a:lnTo>
                  <a:lnTo>
                    <a:pt x="26" y="68"/>
                  </a:lnTo>
                  <a:lnTo>
                    <a:pt x="19" y="79"/>
                  </a:lnTo>
                  <a:lnTo>
                    <a:pt x="12" y="93"/>
                  </a:lnTo>
                  <a:lnTo>
                    <a:pt x="7" y="107"/>
                  </a:lnTo>
                  <a:lnTo>
                    <a:pt x="4" y="122"/>
                  </a:lnTo>
                  <a:lnTo>
                    <a:pt x="2" y="137"/>
                  </a:lnTo>
                  <a:lnTo>
                    <a:pt x="0" y="153"/>
                  </a:lnTo>
                  <a:lnTo>
                    <a:pt x="2" y="169"/>
                  </a:lnTo>
                  <a:lnTo>
                    <a:pt x="4" y="183"/>
                  </a:lnTo>
                  <a:lnTo>
                    <a:pt x="7" y="198"/>
                  </a:lnTo>
                  <a:lnTo>
                    <a:pt x="12" y="212"/>
                  </a:lnTo>
                  <a:lnTo>
                    <a:pt x="19" y="226"/>
                  </a:lnTo>
                  <a:lnTo>
                    <a:pt x="26" y="239"/>
                  </a:lnTo>
                  <a:lnTo>
                    <a:pt x="36" y="250"/>
                  </a:lnTo>
                  <a:lnTo>
                    <a:pt x="45" y="261"/>
                  </a:lnTo>
                  <a:lnTo>
                    <a:pt x="56" y="271"/>
                  </a:lnTo>
                  <a:lnTo>
                    <a:pt x="67" y="280"/>
                  </a:lnTo>
                  <a:lnTo>
                    <a:pt x="80" y="288"/>
                  </a:lnTo>
                  <a:lnTo>
                    <a:pt x="94" y="294"/>
                  </a:lnTo>
                  <a:lnTo>
                    <a:pt x="108" y="299"/>
                  </a:lnTo>
                  <a:lnTo>
                    <a:pt x="123" y="303"/>
                  </a:lnTo>
                  <a:lnTo>
                    <a:pt x="138" y="305"/>
                  </a:lnTo>
                  <a:lnTo>
                    <a:pt x="154" y="306"/>
                  </a:lnTo>
                  <a:lnTo>
                    <a:pt x="169" y="305"/>
                  </a:lnTo>
                  <a:lnTo>
                    <a:pt x="184" y="303"/>
                  </a:lnTo>
                  <a:lnTo>
                    <a:pt x="199" y="299"/>
                  </a:lnTo>
                  <a:lnTo>
                    <a:pt x="213" y="294"/>
                  </a:lnTo>
                  <a:lnTo>
                    <a:pt x="227" y="288"/>
                  </a:lnTo>
                  <a:lnTo>
                    <a:pt x="239" y="280"/>
                  </a:lnTo>
                  <a:lnTo>
                    <a:pt x="251" y="271"/>
                  </a:lnTo>
                  <a:lnTo>
                    <a:pt x="262" y="261"/>
                  </a:lnTo>
                  <a:lnTo>
                    <a:pt x="272" y="250"/>
                  </a:lnTo>
                  <a:lnTo>
                    <a:pt x="280" y="239"/>
                  </a:lnTo>
                  <a:lnTo>
                    <a:pt x="289" y="226"/>
                  </a:lnTo>
                  <a:lnTo>
                    <a:pt x="295" y="212"/>
                  </a:lnTo>
                  <a:lnTo>
                    <a:pt x="300" y="198"/>
                  </a:lnTo>
                  <a:lnTo>
                    <a:pt x="303" y="183"/>
                  </a:lnTo>
                  <a:lnTo>
                    <a:pt x="306" y="169"/>
                  </a:lnTo>
                  <a:lnTo>
                    <a:pt x="307" y="153"/>
                  </a:lnTo>
                  <a:lnTo>
                    <a:pt x="287" y="153"/>
                  </a:lnTo>
                  <a:lnTo>
                    <a:pt x="286" y="139"/>
                  </a:lnTo>
                  <a:lnTo>
                    <a:pt x="284" y="126"/>
                  </a:lnTo>
                  <a:lnTo>
                    <a:pt x="281" y="113"/>
                  </a:lnTo>
                  <a:lnTo>
                    <a:pt x="277" y="101"/>
                  </a:lnTo>
                  <a:lnTo>
                    <a:pt x="272" y="89"/>
                  </a:lnTo>
                  <a:lnTo>
                    <a:pt x="264" y="78"/>
                  </a:lnTo>
                  <a:lnTo>
                    <a:pt x="257" y="68"/>
                  </a:lnTo>
                  <a:lnTo>
                    <a:pt x="248" y="58"/>
                  </a:lnTo>
                  <a:lnTo>
                    <a:pt x="239" y="50"/>
                  </a:lnTo>
                  <a:lnTo>
                    <a:pt x="228" y="42"/>
                  </a:lnTo>
                  <a:lnTo>
                    <a:pt x="217" y="35"/>
                  </a:lnTo>
                  <a:lnTo>
                    <a:pt x="206" y="29"/>
                  </a:lnTo>
                  <a:lnTo>
                    <a:pt x="193" y="25"/>
                  </a:lnTo>
                  <a:lnTo>
                    <a:pt x="180" y="22"/>
                  </a:lnTo>
                  <a:lnTo>
                    <a:pt x="167" y="20"/>
                  </a:lnTo>
                  <a:lnTo>
                    <a:pt x="154" y="19"/>
                  </a:lnTo>
                  <a:lnTo>
                    <a:pt x="140" y="20"/>
                  </a:lnTo>
                  <a:lnTo>
                    <a:pt x="127" y="22"/>
                  </a:lnTo>
                  <a:lnTo>
                    <a:pt x="113" y="25"/>
                  </a:lnTo>
                  <a:lnTo>
                    <a:pt x="101" y="29"/>
                  </a:lnTo>
                  <a:lnTo>
                    <a:pt x="90" y="35"/>
                  </a:lnTo>
                  <a:lnTo>
                    <a:pt x="78" y="42"/>
                  </a:lnTo>
                  <a:lnTo>
                    <a:pt x="69" y="50"/>
                  </a:lnTo>
                  <a:lnTo>
                    <a:pt x="59" y="58"/>
                  </a:lnTo>
                  <a:lnTo>
                    <a:pt x="50" y="68"/>
                  </a:lnTo>
                  <a:lnTo>
                    <a:pt x="42" y="78"/>
                  </a:lnTo>
                  <a:lnTo>
                    <a:pt x="36" y="89"/>
                  </a:lnTo>
                  <a:lnTo>
                    <a:pt x="30" y="101"/>
                  </a:lnTo>
                  <a:lnTo>
                    <a:pt x="25" y="113"/>
                  </a:lnTo>
                  <a:lnTo>
                    <a:pt x="22" y="126"/>
                  </a:lnTo>
                  <a:lnTo>
                    <a:pt x="20" y="139"/>
                  </a:lnTo>
                  <a:lnTo>
                    <a:pt x="20" y="153"/>
                  </a:lnTo>
                  <a:lnTo>
                    <a:pt x="20" y="166"/>
                  </a:lnTo>
                  <a:lnTo>
                    <a:pt x="22" y="179"/>
                  </a:lnTo>
                  <a:lnTo>
                    <a:pt x="25" y="193"/>
                  </a:lnTo>
                  <a:lnTo>
                    <a:pt x="30" y="205"/>
                  </a:lnTo>
                  <a:lnTo>
                    <a:pt x="36" y="216"/>
                  </a:lnTo>
                  <a:lnTo>
                    <a:pt x="42" y="228"/>
                  </a:lnTo>
                  <a:lnTo>
                    <a:pt x="50" y="238"/>
                  </a:lnTo>
                  <a:lnTo>
                    <a:pt x="59" y="247"/>
                  </a:lnTo>
                  <a:lnTo>
                    <a:pt x="69" y="256"/>
                  </a:lnTo>
                  <a:lnTo>
                    <a:pt x="78" y="264"/>
                  </a:lnTo>
                  <a:lnTo>
                    <a:pt x="90" y="271"/>
                  </a:lnTo>
                  <a:lnTo>
                    <a:pt x="101" y="276"/>
                  </a:lnTo>
                  <a:lnTo>
                    <a:pt x="113" y="281"/>
                  </a:lnTo>
                  <a:lnTo>
                    <a:pt x="127" y="284"/>
                  </a:lnTo>
                  <a:lnTo>
                    <a:pt x="140" y="287"/>
                  </a:lnTo>
                  <a:lnTo>
                    <a:pt x="154" y="287"/>
                  </a:lnTo>
                  <a:lnTo>
                    <a:pt x="167" y="287"/>
                  </a:lnTo>
                  <a:lnTo>
                    <a:pt x="180" y="284"/>
                  </a:lnTo>
                  <a:lnTo>
                    <a:pt x="193" y="281"/>
                  </a:lnTo>
                  <a:lnTo>
                    <a:pt x="206" y="276"/>
                  </a:lnTo>
                  <a:lnTo>
                    <a:pt x="217" y="271"/>
                  </a:lnTo>
                  <a:lnTo>
                    <a:pt x="228" y="264"/>
                  </a:lnTo>
                  <a:lnTo>
                    <a:pt x="239" y="256"/>
                  </a:lnTo>
                  <a:lnTo>
                    <a:pt x="248" y="247"/>
                  </a:lnTo>
                  <a:lnTo>
                    <a:pt x="257" y="238"/>
                  </a:lnTo>
                  <a:lnTo>
                    <a:pt x="264" y="228"/>
                  </a:lnTo>
                  <a:lnTo>
                    <a:pt x="272" y="216"/>
                  </a:lnTo>
                  <a:lnTo>
                    <a:pt x="277" y="205"/>
                  </a:lnTo>
                  <a:lnTo>
                    <a:pt x="281" y="193"/>
                  </a:lnTo>
                  <a:lnTo>
                    <a:pt x="284" y="179"/>
                  </a:lnTo>
                  <a:lnTo>
                    <a:pt x="286" y="166"/>
                  </a:lnTo>
                  <a:lnTo>
                    <a:pt x="287" y="153"/>
                  </a:lnTo>
                  <a:lnTo>
                    <a:pt x="307" y="153"/>
                  </a:lnTo>
                  <a:close/>
                </a:path>
              </a:pathLst>
            </a:custGeom>
            <a:solidFill>
              <a:srgbClr val="78AB7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0" name="Freeform 376"/>
            <p:cNvSpPr>
              <a:spLocks/>
            </p:cNvSpPr>
            <p:nvPr/>
          </p:nvSpPr>
          <p:spPr bwMode="auto">
            <a:xfrm>
              <a:off x="1168" y="1617"/>
              <a:ext cx="267" cy="268"/>
            </a:xfrm>
            <a:custGeom>
              <a:avLst/>
              <a:gdLst>
                <a:gd name="T0" fmla="*/ 264 w 267"/>
                <a:gd name="T1" fmla="*/ 107 h 268"/>
                <a:gd name="T2" fmla="*/ 252 w 267"/>
                <a:gd name="T3" fmla="*/ 70 h 268"/>
                <a:gd name="T4" fmla="*/ 228 w 267"/>
                <a:gd name="T5" fmla="*/ 39 h 268"/>
                <a:gd name="T6" fmla="*/ 197 w 267"/>
                <a:gd name="T7" fmla="*/ 16 h 268"/>
                <a:gd name="T8" fmla="*/ 160 w 267"/>
                <a:gd name="T9" fmla="*/ 3 h 268"/>
                <a:gd name="T10" fmla="*/ 120 w 267"/>
                <a:gd name="T11" fmla="*/ 1 h 268"/>
                <a:gd name="T12" fmla="*/ 81 w 267"/>
                <a:gd name="T13" fmla="*/ 10 h 268"/>
                <a:gd name="T14" fmla="*/ 49 w 267"/>
                <a:gd name="T15" fmla="*/ 31 h 268"/>
                <a:gd name="T16" fmla="*/ 22 w 267"/>
                <a:gd name="T17" fmla="*/ 59 h 268"/>
                <a:gd name="T18" fmla="*/ 5 w 267"/>
                <a:gd name="T19" fmla="*/ 94 h 268"/>
                <a:gd name="T20" fmla="*/ 0 w 267"/>
                <a:gd name="T21" fmla="*/ 134 h 268"/>
                <a:gd name="T22" fmla="*/ 5 w 267"/>
                <a:gd name="T23" fmla="*/ 174 h 268"/>
                <a:gd name="T24" fmla="*/ 22 w 267"/>
                <a:gd name="T25" fmla="*/ 209 h 268"/>
                <a:gd name="T26" fmla="*/ 49 w 267"/>
                <a:gd name="T27" fmla="*/ 237 h 268"/>
                <a:gd name="T28" fmla="*/ 81 w 267"/>
                <a:gd name="T29" fmla="*/ 257 h 268"/>
                <a:gd name="T30" fmla="*/ 120 w 267"/>
                <a:gd name="T31" fmla="*/ 268 h 268"/>
                <a:gd name="T32" fmla="*/ 160 w 267"/>
                <a:gd name="T33" fmla="*/ 265 h 268"/>
                <a:gd name="T34" fmla="*/ 197 w 267"/>
                <a:gd name="T35" fmla="*/ 252 h 268"/>
                <a:gd name="T36" fmla="*/ 228 w 267"/>
                <a:gd name="T37" fmla="*/ 228 h 268"/>
                <a:gd name="T38" fmla="*/ 252 w 267"/>
                <a:gd name="T39" fmla="*/ 197 h 268"/>
                <a:gd name="T40" fmla="*/ 264 w 267"/>
                <a:gd name="T41" fmla="*/ 160 h 268"/>
                <a:gd name="T42" fmla="*/ 248 w 267"/>
                <a:gd name="T43" fmla="*/ 134 h 268"/>
                <a:gd name="T44" fmla="*/ 243 w 267"/>
                <a:gd name="T45" fmla="*/ 100 h 268"/>
                <a:gd name="T46" fmla="*/ 229 w 267"/>
                <a:gd name="T47" fmla="*/ 70 h 268"/>
                <a:gd name="T48" fmla="*/ 207 w 267"/>
                <a:gd name="T49" fmla="*/ 45 h 268"/>
                <a:gd name="T50" fmla="*/ 178 w 267"/>
                <a:gd name="T51" fmla="*/ 27 h 268"/>
                <a:gd name="T52" fmla="*/ 145 w 267"/>
                <a:gd name="T53" fmla="*/ 20 h 268"/>
                <a:gd name="T54" fmla="*/ 110 w 267"/>
                <a:gd name="T55" fmla="*/ 21 h 268"/>
                <a:gd name="T56" fmla="*/ 78 w 267"/>
                <a:gd name="T57" fmla="*/ 33 h 268"/>
                <a:gd name="T58" fmla="*/ 52 w 267"/>
                <a:gd name="T59" fmla="*/ 53 h 268"/>
                <a:gd name="T60" fmla="*/ 33 w 267"/>
                <a:gd name="T61" fmla="*/ 79 h 268"/>
                <a:gd name="T62" fmla="*/ 21 w 267"/>
                <a:gd name="T63" fmla="*/ 110 h 268"/>
                <a:gd name="T64" fmla="*/ 19 w 267"/>
                <a:gd name="T65" fmla="*/ 145 h 268"/>
                <a:gd name="T66" fmla="*/ 27 w 267"/>
                <a:gd name="T67" fmla="*/ 178 h 268"/>
                <a:gd name="T68" fmla="*/ 45 w 267"/>
                <a:gd name="T69" fmla="*/ 207 h 268"/>
                <a:gd name="T70" fmla="*/ 69 w 267"/>
                <a:gd name="T71" fmla="*/ 229 h 268"/>
                <a:gd name="T72" fmla="*/ 100 w 267"/>
                <a:gd name="T73" fmla="*/ 243 h 268"/>
                <a:gd name="T74" fmla="*/ 134 w 267"/>
                <a:gd name="T75" fmla="*/ 248 h 268"/>
                <a:gd name="T76" fmla="*/ 168 w 267"/>
                <a:gd name="T77" fmla="*/ 243 h 268"/>
                <a:gd name="T78" fmla="*/ 197 w 267"/>
                <a:gd name="T79" fmla="*/ 229 h 268"/>
                <a:gd name="T80" fmla="*/ 222 w 267"/>
                <a:gd name="T81" fmla="*/ 207 h 268"/>
                <a:gd name="T82" fmla="*/ 240 w 267"/>
                <a:gd name="T83" fmla="*/ 178 h 268"/>
                <a:gd name="T84" fmla="*/ 247 w 267"/>
                <a:gd name="T85" fmla="*/ 145 h 2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67" h="268">
                  <a:moveTo>
                    <a:pt x="267" y="134"/>
                  </a:moveTo>
                  <a:lnTo>
                    <a:pt x="266" y="120"/>
                  </a:lnTo>
                  <a:lnTo>
                    <a:pt x="264" y="107"/>
                  </a:lnTo>
                  <a:lnTo>
                    <a:pt x="261" y="94"/>
                  </a:lnTo>
                  <a:lnTo>
                    <a:pt x="257" y="82"/>
                  </a:lnTo>
                  <a:lnTo>
                    <a:pt x="252" y="70"/>
                  </a:lnTo>
                  <a:lnTo>
                    <a:pt x="244" y="59"/>
                  </a:lnTo>
                  <a:lnTo>
                    <a:pt x="237" y="49"/>
                  </a:lnTo>
                  <a:lnTo>
                    <a:pt x="228" y="39"/>
                  </a:lnTo>
                  <a:lnTo>
                    <a:pt x="219" y="31"/>
                  </a:lnTo>
                  <a:lnTo>
                    <a:pt x="208" y="23"/>
                  </a:lnTo>
                  <a:lnTo>
                    <a:pt x="197" y="16"/>
                  </a:lnTo>
                  <a:lnTo>
                    <a:pt x="186" y="10"/>
                  </a:lnTo>
                  <a:lnTo>
                    <a:pt x="173" y="6"/>
                  </a:lnTo>
                  <a:lnTo>
                    <a:pt x="160" y="3"/>
                  </a:lnTo>
                  <a:lnTo>
                    <a:pt x="147" y="1"/>
                  </a:lnTo>
                  <a:lnTo>
                    <a:pt x="134" y="0"/>
                  </a:lnTo>
                  <a:lnTo>
                    <a:pt x="120" y="1"/>
                  </a:lnTo>
                  <a:lnTo>
                    <a:pt x="107" y="3"/>
                  </a:lnTo>
                  <a:lnTo>
                    <a:pt x="93" y="6"/>
                  </a:lnTo>
                  <a:lnTo>
                    <a:pt x="81" y="10"/>
                  </a:lnTo>
                  <a:lnTo>
                    <a:pt x="70" y="16"/>
                  </a:lnTo>
                  <a:lnTo>
                    <a:pt x="58" y="23"/>
                  </a:lnTo>
                  <a:lnTo>
                    <a:pt x="49" y="31"/>
                  </a:lnTo>
                  <a:lnTo>
                    <a:pt x="39" y="39"/>
                  </a:lnTo>
                  <a:lnTo>
                    <a:pt x="30" y="49"/>
                  </a:lnTo>
                  <a:lnTo>
                    <a:pt x="22" y="59"/>
                  </a:lnTo>
                  <a:lnTo>
                    <a:pt x="16" y="70"/>
                  </a:lnTo>
                  <a:lnTo>
                    <a:pt x="10" y="82"/>
                  </a:lnTo>
                  <a:lnTo>
                    <a:pt x="5" y="94"/>
                  </a:lnTo>
                  <a:lnTo>
                    <a:pt x="2" y="107"/>
                  </a:lnTo>
                  <a:lnTo>
                    <a:pt x="0" y="120"/>
                  </a:lnTo>
                  <a:lnTo>
                    <a:pt x="0" y="134"/>
                  </a:lnTo>
                  <a:lnTo>
                    <a:pt x="0" y="147"/>
                  </a:lnTo>
                  <a:lnTo>
                    <a:pt x="2" y="160"/>
                  </a:lnTo>
                  <a:lnTo>
                    <a:pt x="5" y="174"/>
                  </a:lnTo>
                  <a:lnTo>
                    <a:pt x="10" y="186"/>
                  </a:lnTo>
                  <a:lnTo>
                    <a:pt x="16" y="197"/>
                  </a:lnTo>
                  <a:lnTo>
                    <a:pt x="22" y="209"/>
                  </a:lnTo>
                  <a:lnTo>
                    <a:pt x="30" y="219"/>
                  </a:lnTo>
                  <a:lnTo>
                    <a:pt x="39" y="228"/>
                  </a:lnTo>
                  <a:lnTo>
                    <a:pt x="49" y="237"/>
                  </a:lnTo>
                  <a:lnTo>
                    <a:pt x="58" y="245"/>
                  </a:lnTo>
                  <a:lnTo>
                    <a:pt x="70" y="252"/>
                  </a:lnTo>
                  <a:lnTo>
                    <a:pt x="81" y="257"/>
                  </a:lnTo>
                  <a:lnTo>
                    <a:pt x="93" y="262"/>
                  </a:lnTo>
                  <a:lnTo>
                    <a:pt x="107" y="265"/>
                  </a:lnTo>
                  <a:lnTo>
                    <a:pt x="120" y="268"/>
                  </a:lnTo>
                  <a:lnTo>
                    <a:pt x="134" y="268"/>
                  </a:lnTo>
                  <a:lnTo>
                    <a:pt x="147" y="268"/>
                  </a:lnTo>
                  <a:lnTo>
                    <a:pt x="160" y="265"/>
                  </a:lnTo>
                  <a:lnTo>
                    <a:pt x="173" y="262"/>
                  </a:lnTo>
                  <a:lnTo>
                    <a:pt x="186" y="257"/>
                  </a:lnTo>
                  <a:lnTo>
                    <a:pt x="197" y="252"/>
                  </a:lnTo>
                  <a:lnTo>
                    <a:pt x="208" y="245"/>
                  </a:lnTo>
                  <a:lnTo>
                    <a:pt x="219" y="237"/>
                  </a:lnTo>
                  <a:lnTo>
                    <a:pt x="228" y="228"/>
                  </a:lnTo>
                  <a:lnTo>
                    <a:pt x="237" y="219"/>
                  </a:lnTo>
                  <a:lnTo>
                    <a:pt x="244" y="209"/>
                  </a:lnTo>
                  <a:lnTo>
                    <a:pt x="252" y="197"/>
                  </a:lnTo>
                  <a:lnTo>
                    <a:pt x="257" y="186"/>
                  </a:lnTo>
                  <a:lnTo>
                    <a:pt x="261" y="174"/>
                  </a:lnTo>
                  <a:lnTo>
                    <a:pt x="264" y="160"/>
                  </a:lnTo>
                  <a:lnTo>
                    <a:pt x="266" y="147"/>
                  </a:lnTo>
                  <a:lnTo>
                    <a:pt x="267" y="134"/>
                  </a:lnTo>
                  <a:lnTo>
                    <a:pt x="248" y="134"/>
                  </a:lnTo>
                  <a:lnTo>
                    <a:pt x="247" y="122"/>
                  </a:lnTo>
                  <a:lnTo>
                    <a:pt x="246" y="110"/>
                  </a:lnTo>
                  <a:lnTo>
                    <a:pt x="243" y="100"/>
                  </a:lnTo>
                  <a:lnTo>
                    <a:pt x="240" y="89"/>
                  </a:lnTo>
                  <a:lnTo>
                    <a:pt x="235" y="79"/>
                  </a:lnTo>
                  <a:lnTo>
                    <a:pt x="229" y="70"/>
                  </a:lnTo>
                  <a:lnTo>
                    <a:pt x="222" y="60"/>
                  </a:lnTo>
                  <a:lnTo>
                    <a:pt x="214" y="53"/>
                  </a:lnTo>
                  <a:lnTo>
                    <a:pt x="207" y="45"/>
                  </a:lnTo>
                  <a:lnTo>
                    <a:pt x="197" y="38"/>
                  </a:lnTo>
                  <a:lnTo>
                    <a:pt x="188" y="33"/>
                  </a:lnTo>
                  <a:lnTo>
                    <a:pt x="178" y="27"/>
                  </a:lnTo>
                  <a:lnTo>
                    <a:pt x="168" y="24"/>
                  </a:lnTo>
                  <a:lnTo>
                    <a:pt x="157" y="21"/>
                  </a:lnTo>
                  <a:lnTo>
                    <a:pt x="145" y="20"/>
                  </a:lnTo>
                  <a:lnTo>
                    <a:pt x="134" y="19"/>
                  </a:lnTo>
                  <a:lnTo>
                    <a:pt x="122" y="20"/>
                  </a:lnTo>
                  <a:lnTo>
                    <a:pt x="110" y="21"/>
                  </a:lnTo>
                  <a:lnTo>
                    <a:pt x="100" y="24"/>
                  </a:lnTo>
                  <a:lnTo>
                    <a:pt x="89" y="27"/>
                  </a:lnTo>
                  <a:lnTo>
                    <a:pt x="78" y="33"/>
                  </a:lnTo>
                  <a:lnTo>
                    <a:pt x="69" y="38"/>
                  </a:lnTo>
                  <a:lnTo>
                    <a:pt x="60" y="45"/>
                  </a:lnTo>
                  <a:lnTo>
                    <a:pt x="52" y="53"/>
                  </a:lnTo>
                  <a:lnTo>
                    <a:pt x="45" y="60"/>
                  </a:lnTo>
                  <a:lnTo>
                    <a:pt x="38" y="70"/>
                  </a:lnTo>
                  <a:lnTo>
                    <a:pt x="33" y="79"/>
                  </a:lnTo>
                  <a:lnTo>
                    <a:pt x="27" y="89"/>
                  </a:lnTo>
                  <a:lnTo>
                    <a:pt x="24" y="100"/>
                  </a:lnTo>
                  <a:lnTo>
                    <a:pt x="21" y="110"/>
                  </a:lnTo>
                  <a:lnTo>
                    <a:pt x="19" y="122"/>
                  </a:lnTo>
                  <a:lnTo>
                    <a:pt x="19" y="134"/>
                  </a:lnTo>
                  <a:lnTo>
                    <a:pt x="19" y="145"/>
                  </a:lnTo>
                  <a:lnTo>
                    <a:pt x="21" y="157"/>
                  </a:lnTo>
                  <a:lnTo>
                    <a:pt x="24" y="168"/>
                  </a:lnTo>
                  <a:lnTo>
                    <a:pt x="27" y="178"/>
                  </a:lnTo>
                  <a:lnTo>
                    <a:pt x="33" y="189"/>
                  </a:lnTo>
                  <a:lnTo>
                    <a:pt x="38" y="198"/>
                  </a:lnTo>
                  <a:lnTo>
                    <a:pt x="45" y="207"/>
                  </a:lnTo>
                  <a:lnTo>
                    <a:pt x="52" y="215"/>
                  </a:lnTo>
                  <a:lnTo>
                    <a:pt x="60" y="222"/>
                  </a:lnTo>
                  <a:lnTo>
                    <a:pt x="69" y="229"/>
                  </a:lnTo>
                  <a:lnTo>
                    <a:pt x="78" y="235"/>
                  </a:lnTo>
                  <a:lnTo>
                    <a:pt x="89" y="240"/>
                  </a:lnTo>
                  <a:lnTo>
                    <a:pt x="100" y="243"/>
                  </a:lnTo>
                  <a:lnTo>
                    <a:pt x="110" y="246"/>
                  </a:lnTo>
                  <a:lnTo>
                    <a:pt x="122" y="248"/>
                  </a:lnTo>
                  <a:lnTo>
                    <a:pt x="134" y="248"/>
                  </a:lnTo>
                  <a:lnTo>
                    <a:pt x="145" y="248"/>
                  </a:lnTo>
                  <a:lnTo>
                    <a:pt x="157" y="246"/>
                  </a:lnTo>
                  <a:lnTo>
                    <a:pt x="168" y="243"/>
                  </a:lnTo>
                  <a:lnTo>
                    <a:pt x="178" y="240"/>
                  </a:lnTo>
                  <a:lnTo>
                    <a:pt x="188" y="235"/>
                  </a:lnTo>
                  <a:lnTo>
                    <a:pt x="197" y="229"/>
                  </a:lnTo>
                  <a:lnTo>
                    <a:pt x="207" y="222"/>
                  </a:lnTo>
                  <a:lnTo>
                    <a:pt x="214" y="215"/>
                  </a:lnTo>
                  <a:lnTo>
                    <a:pt x="222" y="207"/>
                  </a:lnTo>
                  <a:lnTo>
                    <a:pt x="229" y="198"/>
                  </a:lnTo>
                  <a:lnTo>
                    <a:pt x="235" y="189"/>
                  </a:lnTo>
                  <a:lnTo>
                    <a:pt x="240" y="178"/>
                  </a:lnTo>
                  <a:lnTo>
                    <a:pt x="243" y="168"/>
                  </a:lnTo>
                  <a:lnTo>
                    <a:pt x="246" y="157"/>
                  </a:lnTo>
                  <a:lnTo>
                    <a:pt x="247" y="145"/>
                  </a:lnTo>
                  <a:lnTo>
                    <a:pt x="248" y="134"/>
                  </a:lnTo>
                  <a:lnTo>
                    <a:pt x="267" y="134"/>
                  </a:lnTo>
                  <a:close/>
                </a:path>
              </a:pathLst>
            </a:custGeom>
            <a:solidFill>
              <a:srgbClr val="7DB0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1" name="Freeform 377"/>
            <p:cNvSpPr>
              <a:spLocks/>
            </p:cNvSpPr>
            <p:nvPr/>
          </p:nvSpPr>
          <p:spPr bwMode="auto">
            <a:xfrm>
              <a:off x="1187" y="1636"/>
              <a:ext cx="229" cy="229"/>
            </a:xfrm>
            <a:custGeom>
              <a:avLst/>
              <a:gdLst>
                <a:gd name="T0" fmla="*/ 227 w 229"/>
                <a:gd name="T1" fmla="*/ 91 h 229"/>
                <a:gd name="T2" fmla="*/ 216 w 229"/>
                <a:gd name="T3" fmla="*/ 60 h 229"/>
                <a:gd name="T4" fmla="*/ 195 w 229"/>
                <a:gd name="T5" fmla="*/ 34 h 229"/>
                <a:gd name="T6" fmla="*/ 169 w 229"/>
                <a:gd name="T7" fmla="*/ 14 h 229"/>
                <a:gd name="T8" fmla="*/ 138 w 229"/>
                <a:gd name="T9" fmla="*/ 2 h 229"/>
                <a:gd name="T10" fmla="*/ 103 w 229"/>
                <a:gd name="T11" fmla="*/ 1 h 229"/>
                <a:gd name="T12" fmla="*/ 70 w 229"/>
                <a:gd name="T13" fmla="*/ 8 h 229"/>
                <a:gd name="T14" fmla="*/ 41 w 229"/>
                <a:gd name="T15" fmla="*/ 26 h 229"/>
                <a:gd name="T16" fmla="*/ 19 w 229"/>
                <a:gd name="T17" fmla="*/ 51 h 229"/>
                <a:gd name="T18" fmla="*/ 5 w 229"/>
                <a:gd name="T19" fmla="*/ 81 h 229"/>
                <a:gd name="T20" fmla="*/ 0 w 229"/>
                <a:gd name="T21" fmla="*/ 115 h 229"/>
                <a:gd name="T22" fmla="*/ 5 w 229"/>
                <a:gd name="T23" fmla="*/ 149 h 229"/>
                <a:gd name="T24" fmla="*/ 19 w 229"/>
                <a:gd name="T25" fmla="*/ 179 h 229"/>
                <a:gd name="T26" fmla="*/ 41 w 229"/>
                <a:gd name="T27" fmla="*/ 203 h 229"/>
                <a:gd name="T28" fmla="*/ 70 w 229"/>
                <a:gd name="T29" fmla="*/ 221 h 229"/>
                <a:gd name="T30" fmla="*/ 103 w 229"/>
                <a:gd name="T31" fmla="*/ 229 h 229"/>
                <a:gd name="T32" fmla="*/ 138 w 229"/>
                <a:gd name="T33" fmla="*/ 227 h 229"/>
                <a:gd name="T34" fmla="*/ 169 w 229"/>
                <a:gd name="T35" fmla="*/ 216 h 229"/>
                <a:gd name="T36" fmla="*/ 195 w 229"/>
                <a:gd name="T37" fmla="*/ 196 h 229"/>
                <a:gd name="T38" fmla="*/ 216 w 229"/>
                <a:gd name="T39" fmla="*/ 170 h 229"/>
                <a:gd name="T40" fmla="*/ 227 w 229"/>
                <a:gd name="T41" fmla="*/ 138 h 229"/>
                <a:gd name="T42" fmla="*/ 210 w 229"/>
                <a:gd name="T43" fmla="*/ 115 h 229"/>
                <a:gd name="T44" fmla="*/ 206 w 229"/>
                <a:gd name="T45" fmla="*/ 86 h 229"/>
                <a:gd name="T46" fmla="*/ 194 w 229"/>
                <a:gd name="T47" fmla="*/ 61 h 229"/>
                <a:gd name="T48" fmla="*/ 175 w 229"/>
                <a:gd name="T49" fmla="*/ 41 h 229"/>
                <a:gd name="T50" fmla="*/ 152 w 229"/>
                <a:gd name="T51" fmla="*/ 26 h 229"/>
                <a:gd name="T52" fmla="*/ 124 w 229"/>
                <a:gd name="T53" fmla="*/ 19 h 229"/>
                <a:gd name="T54" fmla="*/ 95 w 229"/>
                <a:gd name="T55" fmla="*/ 21 h 229"/>
                <a:gd name="T56" fmla="*/ 69 w 229"/>
                <a:gd name="T57" fmla="*/ 31 h 229"/>
                <a:gd name="T58" fmla="*/ 47 w 229"/>
                <a:gd name="T59" fmla="*/ 47 h 229"/>
                <a:gd name="T60" fmla="*/ 31 w 229"/>
                <a:gd name="T61" fmla="*/ 69 h 229"/>
                <a:gd name="T62" fmla="*/ 21 w 229"/>
                <a:gd name="T63" fmla="*/ 96 h 229"/>
                <a:gd name="T64" fmla="*/ 19 w 229"/>
                <a:gd name="T65" fmla="*/ 124 h 229"/>
                <a:gd name="T66" fmla="*/ 26 w 229"/>
                <a:gd name="T67" fmla="*/ 152 h 229"/>
                <a:gd name="T68" fmla="*/ 40 w 229"/>
                <a:gd name="T69" fmla="*/ 175 h 229"/>
                <a:gd name="T70" fmla="*/ 61 w 229"/>
                <a:gd name="T71" fmla="*/ 194 h 229"/>
                <a:gd name="T72" fmla="*/ 86 w 229"/>
                <a:gd name="T73" fmla="*/ 206 h 229"/>
                <a:gd name="T74" fmla="*/ 115 w 229"/>
                <a:gd name="T75" fmla="*/ 210 h 229"/>
                <a:gd name="T76" fmla="*/ 143 w 229"/>
                <a:gd name="T77" fmla="*/ 206 h 229"/>
                <a:gd name="T78" fmla="*/ 168 w 229"/>
                <a:gd name="T79" fmla="*/ 194 h 229"/>
                <a:gd name="T80" fmla="*/ 188 w 229"/>
                <a:gd name="T81" fmla="*/ 175 h 229"/>
                <a:gd name="T82" fmla="*/ 203 w 229"/>
                <a:gd name="T83" fmla="*/ 152 h 229"/>
                <a:gd name="T84" fmla="*/ 210 w 229"/>
                <a:gd name="T85" fmla="*/ 124 h 2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29" h="229">
                  <a:moveTo>
                    <a:pt x="229" y="115"/>
                  </a:moveTo>
                  <a:lnTo>
                    <a:pt x="228" y="103"/>
                  </a:lnTo>
                  <a:lnTo>
                    <a:pt x="227" y="91"/>
                  </a:lnTo>
                  <a:lnTo>
                    <a:pt x="224" y="81"/>
                  </a:lnTo>
                  <a:lnTo>
                    <a:pt x="221" y="70"/>
                  </a:lnTo>
                  <a:lnTo>
                    <a:pt x="216" y="60"/>
                  </a:lnTo>
                  <a:lnTo>
                    <a:pt x="210" y="51"/>
                  </a:lnTo>
                  <a:lnTo>
                    <a:pt x="203" y="41"/>
                  </a:lnTo>
                  <a:lnTo>
                    <a:pt x="195" y="34"/>
                  </a:lnTo>
                  <a:lnTo>
                    <a:pt x="188" y="26"/>
                  </a:lnTo>
                  <a:lnTo>
                    <a:pt x="178" y="19"/>
                  </a:lnTo>
                  <a:lnTo>
                    <a:pt x="169" y="14"/>
                  </a:lnTo>
                  <a:lnTo>
                    <a:pt x="159" y="8"/>
                  </a:lnTo>
                  <a:lnTo>
                    <a:pt x="149" y="5"/>
                  </a:lnTo>
                  <a:lnTo>
                    <a:pt x="138" y="2"/>
                  </a:lnTo>
                  <a:lnTo>
                    <a:pt x="126" y="1"/>
                  </a:lnTo>
                  <a:lnTo>
                    <a:pt x="115" y="0"/>
                  </a:lnTo>
                  <a:lnTo>
                    <a:pt x="103" y="1"/>
                  </a:lnTo>
                  <a:lnTo>
                    <a:pt x="91" y="2"/>
                  </a:lnTo>
                  <a:lnTo>
                    <a:pt x="81" y="5"/>
                  </a:lnTo>
                  <a:lnTo>
                    <a:pt x="70" y="8"/>
                  </a:lnTo>
                  <a:lnTo>
                    <a:pt x="59" y="14"/>
                  </a:lnTo>
                  <a:lnTo>
                    <a:pt x="50" y="19"/>
                  </a:lnTo>
                  <a:lnTo>
                    <a:pt x="41" y="26"/>
                  </a:lnTo>
                  <a:lnTo>
                    <a:pt x="33" y="34"/>
                  </a:lnTo>
                  <a:lnTo>
                    <a:pt x="26" y="41"/>
                  </a:lnTo>
                  <a:lnTo>
                    <a:pt x="19" y="51"/>
                  </a:lnTo>
                  <a:lnTo>
                    <a:pt x="14" y="60"/>
                  </a:lnTo>
                  <a:lnTo>
                    <a:pt x="8" y="70"/>
                  </a:lnTo>
                  <a:lnTo>
                    <a:pt x="5" y="81"/>
                  </a:lnTo>
                  <a:lnTo>
                    <a:pt x="2" y="91"/>
                  </a:lnTo>
                  <a:lnTo>
                    <a:pt x="0" y="103"/>
                  </a:lnTo>
                  <a:lnTo>
                    <a:pt x="0" y="115"/>
                  </a:lnTo>
                  <a:lnTo>
                    <a:pt x="0" y="126"/>
                  </a:lnTo>
                  <a:lnTo>
                    <a:pt x="2" y="138"/>
                  </a:lnTo>
                  <a:lnTo>
                    <a:pt x="5" y="149"/>
                  </a:lnTo>
                  <a:lnTo>
                    <a:pt x="8" y="159"/>
                  </a:lnTo>
                  <a:lnTo>
                    <a:pt x="14" y="170"/>
                  </a:lnTo>
                  <a:lnTo>
                    <a:pt x="19" y="179"/>
                  </a:lnTo>
                  <a:lnTo>
                    <a:pt x="26" y="188"/>
                  </a:lnTo>
                  <a:lnTo>
                    <a:pt x="33" y="196"/>
                  </a:lnTo>
                  <a:lnTo>
                    <a:pt x="41" y="203"/>
                  </a:lnTo>
                  <a:lnTo>
                    <a:pt x="50" y="210"/>
                  </a:lnTo>
                  <a:lnTo>
                    <a:pt x="59" y="216"/>
                  </a:lnTo>
                  <a:lnTo>
                    <a:pt x="70" y="221"/>
                  </a:lnTo>
                  <a:lnTo>
                    <a:pt x="81" y="224"/>
                  </a:lnTo>
                  <a:lnTo>
                    <a:pt x="91" y="227"/>
                  </a:lnTo>
                  <a:lnTo>
                    <a:pt x="103" y="229"/>
                  </a:lnTo>
                  <a:lnTo>
                    <a:pt x="115" y="229"/>
                  </a:lnTo>
                  <a:lnTo>
                    <a:pt x="126" y="229"/>
                  </a:lnTo>
                  <a:lnTo>
                    <a:pt x="138" y="227"/>
                  </a:lnTo>
                  <a:lnTo>
                    <a:pt x="149" y="224"/>
                  </a:lnTo>
                  <a:lnTo>
                    <a:pt x="159" y="221"/>
                  </a:lnTo>
                  <a:lnTo>
                    <a:pt x="169" y="216"/>
                  </a:lnTo>
                  <a:lnTo>
                    <a:pt x="178" y="210"/>
                  </a:lnTo>
                  <a:lnTo>
                    <a:pt x="188" y="203"/>
                  </a:lnTo>
                  <a:lnTo>
                    <a:pt x="195" y="196"/>
                  </a:lnTo>
                  <a:lnTo>
                    <a:pt x="203" y="188"/>
                  </a:lnTo>
                  <a:lnTo>
                    <a:pt x="210" y="179"/>
                  </a:lnTo>
                  <a:lnTo>
                    <a:pt x="216" y="170"/>
                  </a:lnTo>
                  <a:lnTo>
                    <a:pt x="221" y="159"/>
                  </a:lnTo>
                  <a:lnTo>
                    <a:pt x="224" y="149"/>
                  </a:lnTo>
                  <a:lnTo>
                    <a:pt x="227" y="138"/>
                  </a:lnTo>
                  <a:lnTo>
                    <a:pt x="228" y="126"/>
                  </a:lnTo>
                  <a:lnTo>
                    <a:pt x="229" y="115"/>
                  </a:lnTo>
                  <a:lnTo>
                    <a:pt x="210" y="115"/>
                  </a:lnTo>
                  <a:lnTo>
                    <a:pt x="210" y="105"/>
                  </a:lnTo>
                  <a:lnTo>
                    <a:pt x="208" y="96"/>
                  </a:lnTo>
                  <a:lnTo>
                    <a:pt x="206" y="86"/>
                  </a:lnTo>
                  <a:lnTo>
                    <a:pt x="203" y="77"/>
                  </a:lnTo>
                  <a:lnTo>
                    <a:pt x="199" y="69"/>
                  </a:lnTo>
                  <a:lnTo>
                    <a:pt x="194" y="61"/>
                  </a:lnTo>
                  <a:lnTo>
                    <a:pt x="188" y="54"/>
                  </a:lnTo>
                  <a:lnTo>
                    <a:pt x="183" y="47"/>
                  </a:lnTo>
                  <a:lnTo>
                    <a:pt x="175" y="41"/>
                  </a:lnTo>
                  <a:lnTo>
                    <a:pt x="168" y="35"/>
                  </a:lnTo>
                  <a:lnTo>
                    <a:pt x="160" y="31"/>
                  </a:lnTo>
                  <a:lnTo>
                    <a:pt x="152" y="26"/>
                  </a:lnTo>
                  <a:lnTo>
                    <a:pt x="143" y="23"/>
                  </a:lnTo>
                  <a:lnTo>
                    <a:pt x="134" y="21"/>
                  </a:lnTo>
                  <a:lnTo>
                    <a:pt x="124" y="19"/>
                  </a:lnTo>
                  <a:lnTo>
                    <a:pt x="115" y="19"/>
                  </a:lnTo>
                  <a:lnTo>
                    <a:pt x="105" y="19"/>
                  </a:lnTo>
                  <a:lnTo>
                    <a:pt x="95" y="21"/>
                  </a:lnTo>
                  <a:lnTo>
                    <a:pt x="86" y="23"/>
                  </a:lnTo>
                  <a:lnTo>
                    <a:pt x="77" y="26"/>
                  </a:lnTo>
                  <a:lnTo>
                    <a:pt x="69" y="31"/>
                  </a:lnTo>
                  <a:lnTo>
                    <a:pt x="61" y="35"/>
                  </a:lnTo>
                  <a:lnTo>
                    <a:pt x="54" y="41"/>
                  </a:lnTo>
                  <a:lnTo>
                    <a:pt x="47" y="47"/>
                  </a:lnTo>
                  <a:lnTo>
                    <a:pt x="40" y="54"/>
                  </a:lnTo>
                  <a:lnTo>
                    <a:pt x="35" y="61"/>
                  </a:lnTo>
                  <a:lnTo>
                    <a:pt x="31" y="69"/>
                  </a:lnTo>
                  <a:lnTo>
                    <a:pt x="26" y="77"/>
                  </a:lnTo>
                  <a:lnTo>
                    <a:pt x="23" y="86"/>
                  </a:lnTo>
                  <a:lnTo>
                    <a:pt x="21" y="96"/>
                  </a:lnTo>
                  <a:lnTo>
                    <a:pt x="19" y="105"/>
                  </a:lnTo>
                  <a:lnTo>
                    <a:pt x="19" y="115"/>
                  </a:lnTo>
                  <a:lnTo>
                    <a:pt x="19" y="124"/>
                  </a:lnTo>
                  <a:lnTo>
                    <a:pt x="21" y="134"/>
                  </a:lnTo>
                  <a:lnTo>
                    <a:pt x="23" y="143"/>
                  </a:lnTo>
                  <a:lnTo>
                    <a:pt x="26" y="152"/>
                  </a:lnTo>
                  <a:lnTo>
                    <a:pt x="31" y="160"/>
                  </a:lnTo>
                  <a:lnTo>
                    <a:pt x="35" y="168"/>
                  </a:lnTo>
                  <a:lnTo>
                    <a:pt x="40" y="175"/>
                  </a:lnTo>
                  <a:lnTo>
                    <a:pt x="47" y="183"/>
                  </a:lnTo>
                  <a:lnTo>
                    <a:pt x="54" y="189"/>
                  </a:lnTo>
                  <a:lnTo>
                    <a:pt x="61" y="194"/>
                  </a:lnTo>
                  <a:lnTo>
                    <a:pt x="69" y="199"/>
                  </a:lnTo>
                  <a:lnTo>
                    <a:pt x="77" y="203"/>
                  </a:lnTo>
                  <a:lnTo>
                    <a:pt x="86" y="206"/>
                  </a:lnTo>
                  <a:lnTo>
                    <a:pt x="95" y="208"/>
                  </a:lnTo>
                  <a:lnTo>
                    <a:pt x="105" y="210"/>
                  </a:lnTo>
                  <a:lnTo>
                    <a:pt x="115" y="210"/>
                  </a:lnTo>
                  <a:lnTo>
                    <a:pt x="124" y="210"/>
                  </a:lnTo>
                  <a:lnTo>
                    <a:pt x="134" y="208"/>
                  </a:lnTo>
                  <a:lnTo>
                    <a:pt x="143" y="206"/>
                  </a:lnTo>
                  <a:lnTo>
                    <a:pt x="152" y="203"/>
                  </a:lnTo>
                  <a:lnTo>
                    <a:pt x="160" y="199"/>
                  </a:lnTo>
                  <a:lnTo>
                    <a:pt x="168" y="194"/>
                  </a:lnTo>
                  <a:lnTo>
                    <a:pt x="175" y="189"/>
                  </a:lnTo>
                  <a:lnTo>
                    <a:pt x="183" y="183"/>
                  </a:lnTo>
                  <a:lnTo>
                    <a:pt x="188" y="175"/>
                  </a:lnTo>
                  <a:lnTo>
                    <a:pt x="194" y="168"/>
                  </a:lnTo>
                  <a:lnTo>
                    <a:pt x="199" y="160"/>
                  </a:lnTo>
                  <a:lnTo>
                    <a:pt x="203" y="152"/>
                  </a:lnTo>
                  <a:lnTo>
                    <a:pt x="206" y="143"/>
                  </a:lnTo>
                  <a:lnTo>
                    <a:pt x="208" y="134"/>
                  </a:lnTo>
                  <a:lnTo>
                    <a:pt x="210" y="124"/>
                  </a:lnTo>
                  <a:lnTo>
                    <a:pt x="210" y="115"/>
                  </a:lnTo>
                  <a:lnTo>
                    <a:pt x="229" y="115"/>
                  </a:lnTo>
                  <a:close/>
                </a:path>
              </a:pathLst>
            </a:custGeom>
            <a:solidFill>
              <a:srgbClr val="81B48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2" name="Freeform 378"/>
            <p:cNvSpPr>
              <a:spLocks/>
            </p:cNvSpPr>
            <p:nvPr/>
          </p:nvSpPr>
          <p:spPr bwMode="auto">
            <a:xfrm>
              <a:off x="1206" y="1655"/>
              <a:ext cx="191" cy="191"/>
            </a:xfrm>
            <a:custGeom>
              <a:avLst/>
              <a:gdLst>
                <a:gd name="T0" fmla="*/ 189 w 191"/>
                <a:gd name="T1" fmla="*/ 77 h 191"/>
                <a:gd name="T2" fmla="*/ 180 w 191"/>
                <a:gd name="T3" fmla="*/ 50 h 191"/>
                <a:gd name="T4" fmla="*/ 164 w 191"/>
                <a:gd name="T5" fmla="*/ 28 h 191"/>
                <a:gd name="T6" fmla="*/ 141 w 191"/>
                <a:gd name="T7" fmla="*/ 12 h 191"/>
                <a:gd name="T8" fmla="*/ 115 w 191"/>
                <a:gd name="T9" fmla="*/ 2 h 191"/>
                <a:gd name="T10" fmla="*/ 86 w 191"/>
                <a:gd name="T11" fmla="*/ 0 h 191"/>
                <a:gd name="T12" fmla="*/ 58 w 191"/>
                <a:gd name="T13" fmla="*/ 7 h 191"/>
                <a:gd name="T14" fmla="*/ 35 w 191"/>
                <a:gd name="T15" fmla="*/ 22 h 191"/>
                <a:gd name="T16" fmla="*/ 16 w 191"/>
                <a:gd name="T17" fmla="*/ 42 h 191"/>
                <a:gd name="T18" fmla="*/ 4 w 191"/>
                <a:gd name="T19" fmla="*/ 67 h 191"/>
                <a:gd name="T20" fmla="*/ 0 w 191"/>
                <a:gd name="T21" fmla="*/ 96 h 191"/>
                <a:gd name="T22" fmla="*/ 4 w 191"/>
                <a:gd name="T23" fmla="*/ 124 h 191"/>
                <a:gd name="T24" fmla="*/ 16 w 191"/>
                <a:gd name="T25" fmla="*/ 149 h 191"/>
                <a:gd name="T26" fmla="*/ 35 w 191"/>
                <a:gd name="T27" fmla="*/ 170 h 191"/>
                <a:gd name="T28" fmla="*/ 58 w 191"/>
                <a:gd name="T29" fmla="*/ 184 h 191"/>
                <a:gd name="T30" fmla="*/ 86 w 191"/>
                <a:gd name="T31" fmla="*/ 191 h 191"/>
                <a:gd name="T32" fmla="*/ 115 w 191"/>
                <a:gd name="T33" fmla="*/ 189 h 191"/>
                <a:gd name="T34" fmla="*/ 141 w 191"/>
                <a:gd name="T35" fmla="*/ 180 h 191"/>
                <a:gd name="T36" fmla="*/ 164 w 191"/>
                <a:gd name="T37" fmla="*/ 164 h 191"/>
                <a:gd name="T38" fmla="*/ 180 w 191"/>
                <a:gd name="T39" fmla="*/ 141 h 191"/>
                <a:gd name="T40" fmla="*/ 189 w 191"/>
                <a:gd name="T41" fmla="*/ 115 h 191"/>
                <a:gd name="T42" fmla="*/ 172 w 191"/>
                <a:gd name="T43" fmla="*/ 96 h 191"/>
                <a:gd name="T44" fmla="*/ 169 w 191"/>
                <a:gd name="T45" fmla="*/ 73 h 191"/>
                <a:gd name="T46" fmla="*/ 159 w 191"/>
                <a:gd name="T47" fmla="*/ 53 h 191"/>
                <a:gd name="T48" fmla="*/ 144 w 191"/>
                <a:gd name="T49" fmla="*/ 36 h 191"/>
                <a:gd name="T50" fmla="*/ 125 w 191"/>
                <a:gd name="T51" fmla="*/ 25 h 191"/>
                <a:gd name="T52" fmla="*/ 103 w 191"/>
                <a:gd name="T53" fmla="*/ 19 h 191"/>
                <a:gd name="T54" fmla="*/ 80 w 191"/>
                <a:gd name="T55" fmla="*/ 20 h 191"/>
                <a:gd name="T56" fmla="*/ 59 w 191"/>
                <a:gd name="T57" fmla="*/ 29 h 191"/>
                <a:gd name="T58" fmla="*/ 41 w 191"/>
                <a:gd name="T59" fmla="*/ 41 h 191"/>
                <a:gd name="T60" fmla="*/ 29 w 191"/>
                <a:gd name="T61" fmla="*/ 60 h 191"/>
                <a:gd name="T62" fmla="*/ 20 w 191"/>
                <a:gd name="T63" fmla="*/ 81 h 191"/>
                <a:gd name="T64" fmla="*/ 19 w 191"/>
                <a:gd name="T65" fmla="*/ 103 h 191"/>
                <a:gd name="T66" fmla="*/ 25 w 191"/>
                <a:gd name="T67" fmla="*/ 125 h 191"/>
                <a:gd name="T68" fmla="*/ 36 w 191"/>
                <a:gd name="T69" fmla="*/ 145 h 191"/>
                <a:gd name="T70" fmla="*/ 53 w 191"/>
                <a:gd name="T71" fmla="*/ 159 h 191"/>
                <a:gd name="T72" fmla="*/ 72 w 191"/>
                <a:gd name="T73" fmla="*/ 169 h 191"/>
                <a:gd name="T74" fmla="*/ 96 w 191"/>
                <a:gd name="T75" fmla="*/ 172 h 191"/>
                <a:gd name="T76" fmla="*/ 118 w 191"/>
                <a:gd name="T77" fmla="*/ 169 h 191"/>
                <a:gd name="T78" fmla="*/ 138 w 191"/>
                <a:gd name="T79" fmla="*/ 159 h 191"/>
                <a:gd name="T80" fmla="*/ 155 w 191"/>
                <a:gd name="T81" fmla="*/ 145 h 191"/>
                <a:gd name="T82" fmla="*/ 166 w 191"/>
                <a:gd name="T83" fmla="*/ 125 h 191"/>
                <a:gd name="T84" fmla="*/ 172 w 191"/>
                <a:gd name="T85" fmla="*/ 103 h 1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91" h="191">
                  <a:moveTo>
                    <a:pt x="191" y="96"/>
                  </a:moveTo>
                  <a:lnTo>
                    <a:pt x="191" y="86"/>
                  </a:lnTo>
                  <a:lnTo>
                    <a:pt x="189" y="77"/>
                  </a:lnTo>
                  <a:lnTo>
                    <a:pt x="187" y="67"/>
                  </a:lnTo>
                  <a:lnTo>
                    <a:pt x="184" y="58"/>
                  </a:lnTo>
                  <a:lnTo>
                    <a:pt x="180" y="50"/>
                  </a:lnTo>
                  <a:lnTo>
                    <a:pt x="175" y="42"/>
                  </a:lnTo>
                  <a:lnTo>
                    <a:pt x="169" y="35"/>
                  </a:lnTo>
                  <a:lnTo>
                    <a:pt x="164" y="28"/>
                  </a:lnTo>
                  <a:lnTo>
                    <a:pt x="156" y="22"/>
                  </a:lnTo>
                  <a:lnTo>
                    <a:pt x="149" y="16"/>
                  </a:lnTo>
                  <a:lnTo>
                    <a:pt x="141" y="12"/>
                  </a:lnTo>
                  <a:lnTo>
                    <a:pt x="133" y="7"/>
                  </a:lnTo>
                  <a:lnTo>
                    <a:pt x="124" y="4"/>
                  </a:lnTo>
                  <a:lnTo>
                    <a:pt x="115" y="2"/>
                  </a:lnTo>
                  <a:lnTo>
                    <a:pt x="105" y="0"/>
                  </a:lnTo>
                  <a:lnTo>
                    <a:pt x="96" y="0"/>
                  </a:lnTo>
                  <a:lnTo>
                    <a:pt x="86" y="0"/>
                  </a:lnTo>
                  <a:lnTo>
                    <a:pt x="76" y="2"/>
                  </a:lnTo>
                  <a:lnTo>
                    <a:pt x="67" y="4"/>
                  </a:lnTo>
                  <a:lnTo>
                    <a:pt x="58" y="7"/>
                  </a:lnTo>
                  <a:lnTo>
                    <a:pt x="50" y="12"/>
                  </a:lnTo>
                  <a:lnTo>
                    <a:pt x="42" y="16"/>
                  </a:lnTo>
                  <a:lnTo>
                    <a:pt x="35" y="22"/>
                  </a:lnTo>
                  <a:lnTo>
                    <a:pt x="28" y="28"/>
                  </a:lnTo>
                  <a:lnTo>
                    <a:pt x="21" y="35"/>
                  </a:lnTo>
                  <a:lnTo>
                    <a:pt x="16" y="42"/>
                  </a:lnTo>
                  <a:lnTo>
                    <a:pt x="12" y="50"/>
                  </a:lnTo>
                  <a:lnTo>
                    <a:pt x="7" y="58"/>
                  </a:lnTo>
                  <a:lnTo>
                    <a:pt x="4" y="67"/>
                  </a:lnTo>
                  <a:lnTo>
                    <a:pt x="2" y="77"/>
                  </a:lnTo>
                  <a:lnTo>
                    <a:pt x="0" y="86"/>
                  </a:lnTo>
                  <a:lnTo>
                    <a:pt x="0" y="96"/>
                  </a:lnTo>
                  <a:lnTo>
                    <a:pt x="0" y="105"/>
                  </a:lnTo>
                  <a:lnTo>
                    <a:pt x="2" y="115"/>
                  </a:lnTo>
                  <a:lnTo>
                    <a:pt x="4" y="124"/>
                  </a:lnTo>
                  <a:lnTo>
                    <a:pt x="7" y="133"/>
                  </a:lnTo>
                  <a:lnTo>
                    <a:pt x="12" y="141"/>
                  </a:lnTo>
                  <a:lnTo>
                    <a:pt x="16" y="149"/>
                  </a:lnTo>
                  <a:lnTo>
                    <a:pt x="21" y="156"/>
                  </a:lnTo>
                  <a:lnTo>
                    <a:pt x="28" y="164"/>
                  </a:lnTo>
                  <a:lnTo>
                    <a:pt x="35" y="170"/>
                  </a:lnTo>
                  <a:lnTo>
                    <a:pt x="42" y="175"/>
                  </a:lnTo>
                  <a:lnTo>
                    <a:pt x="50" y="180"/>
                  </a:lnTo>
                  <a:lnTo>
                    <a:pt x="58" y="184"/>
                  </a:lnTo>
                  <a:lnTo>
                    <a:pt x="67" y="187"/>
                  </a:lnTo>
                  <a:lnTo>
                    <a:pt x="76" y="189"/>
                  </a:lnTo>
                  <a:lnTo>
                    <a:pt x="86" y="191"/>
                  </a:lnTo>
                  <a:lnTo>
                    <a:pt x="96" y="191"/>
                  </a:lnTo>
                  <a:lnTo>
                    <a:pt x="105" y="191"/>
                  </a:lnTo>
                  <a:lnTo>
                    <a:pt x="115" y="189"/>
                  </a:lnTo>
                  <a:lnTo>
                    <a:pt x="124" y="187"/>
                  </a:lnTo>
                  <a:lnTo>
                    <a:pt x="133" y="184"/>
                  </a:lnTo>
                  <a:lnTo>
                    <a:pt x="141" y="180"/>
                  </a:lnTo>
                  <a:lnTo>
                    <a:pt x="149" y="175"/>
                  </a:lnTo>
                  <a:lnTo>
                    <a:pt x="156" y="170"/>
                  </a:lnTo>
                  <a:lnTo>
                    <a:pt x="164" y="164"/>
                  </a:lnTo>
                  <a:lnTo>
                    <a:pt x="169" y="156"/>
                  </a:lnTo>
                  <a:lnTo>
                    <a:pt x="175" y="149"/>
                  </a:lnTo>
                  <a:lnTo>
                    <a:pt x="180" y="141"/>
                  </a:lnTo>
                  <a:lnTo>
                    <a:pt x="184" y="133"/>
                  </a:lnTo>
                  <a:lnTo>
                    <a:pt x="187" y="124"/>
                  </a:lnTo>
                  <a:lnTo>
                    <a:pt x="189" y="115"/>
                  </a:lnTo>
                  <a:lnTo>
                    <a:pt x="191" y="105"/>
                  </a:lnTo>
                  <a:lnTo>
                    <a:pt x="191" y="96"/>
                  </a:lnTo>
                  <a:lnTo>
                    <a:pt x="172" y="96"/>
                  </a:lnTo>
                  <a:lnTo>
                    <a:pt x="172" y="88"/>
                  </a:lnTo>
                  <a:lnTo>
                    <a:pt x="171" y="81"/>
                  </a:lnTo>
                  <a:lnTo>
                    <a:pt x="169" y="73"/>
                  </a:lnTo>
                  <a:lnTo>
                    <a:pt x="166" y="66"/>
                  </a:lnTo>
                  <a:lnTo>
                    <a:pt x="163" y="60"/>
                  </a:lnTo>
                  <a:lnTo>
                    <a:pt x="159" y="53"/>
                  </a:lnTo>
                  <a:lnTo>
                    <a:pt x="155" y="47"/>
                  </a:lnTo>
                  <a:lnTo>
                    <a:pt x="150" y="41"/>
                  </a:lnTo>
                  <a:lnTo>
                    <a:pt x="144" y="36"/>
                  </a:lnTo>
                  <a:lnTo>
                    <a:pt x="138" y="32"/>
                  </a:lnTo>
                  <a:lnTo>
                    <a:pt x="132" y="29"/>
                  </a:lnTo>
                  <a:lnTo>
                    <a:pt x="125" y="25"/>
                  </a:lnTo>
                  <a:lnTo>
                    <a:pt x="118" y="22"/>
                  </a:lnTo>
                  <a:lnTo>
                    <a:pt x="110" y="20"/>
                  </a:lnTo>
                  <a:lnTo>
                    <a:pt x="103" y="19"/>
                  </a:lnTo>
                  <a:lnTo>
                    <a:pt x="96" y="19"/>
                  </a:lnTo>
                  <a:lnTo>
                    <a:pt x="88" y="19"/>
                  </a:lnTo>
                  <a:lnTo>
                    <a:pt x="80" y="20"/>
                  </a:lnTo>
                  <a:lnTo>
                    <a:pt x="72" y="22"/>
                  </a:lnTo>
                  <a:lnTo>
                    <a:pt x="66" y="25"/>
                  </a:lnTo>
                  <a:lnTo>
                    <a:pt x="59" y="29"/>
                  </a:lnTo>
                  <a:lnTo>
                    <a:pt x="53" y="32"/>
                  </a:lnTo>
                  <a:lnTo>
                    <a:pt x="47" y="36"/>
                  </a:lnTo>
                  <a:lnTo>
                    <a:pt x="41" y="41"/>
                  </a:lnTo>
                  <a:lnTo>
                    <a:pt x="36" y="47"/>
                  </a:lnTo>
                  <a:lnTo>
                    <a:pt x="32" y="53"/>
                  </a:lnTo>
                  <a:lnTo>
                    <a:pt x="29" y="60"/>
                  </a:lnTo>
                  <a:lnTo>
                    <a:pt x="25" y="66"/>
                  </a:lnTo>
                  <a:lnTo>
                    <a:pt x="22" y="73"/>
                  </a:lnTo>
                  <a:lnTo>
                    <a:pt x="20" y="81"/>
                  </a:lnTo>
                  <a:lnTo>
                    <a:pt x="19" y="88"/>
                  </a:lnTo>
                  <a:lnTo>
                    <a:pt x="19" y="96"/>
                  </a:lnTo>
                  <a:lnTo>
                    <a:pt x="19" y="103"/>
                  </a:lnTo>
                  <a:lnTo>
                    <a:pt x="20" y="112"/>
                  </a:lnTo>
                  <a:lnTo>
                    <a:pt x="22" y="119"/>
                  </a:lnTo>
                  <a:lnTo>
                    <a:pt x="25" y="125"/>
                  </a:lnTo>
                  <a:lnTo>
                    <a:pt x="29" y="132"/>
                  </a:lnTo>
                  <a:lnTo>
                    <a:pt x="32" y="138"/>
                  </a:lnTo>
                  <a:lnTo>
                    <a:pt x="36" y="145"/>
                  </a:lnTo>
                  <a:lnTo>
                    <a:pt x="41" y="150"/>
                  </a:lnTo>
                  <a:lnTo>
                    <a:pt x="47" y="155"/>
                  </a:lnTo>
                  <a:lnTo>
                    <a:pt x="53" y="159"/>
                  </a:lnTo>
                  <a:lnTo>
                    <a:pt x="59" y="163"/>
                  </a:lnTo>
                  <a:lnTo>
                    <a:pt x="66" y="166"/>
                  </a:lnTo>
                  <a:lnTo>
                    <a:pt x="72" y="169"/>
                  </a:lnTo>
                  <a:lnTo>
                    <a:pt x="80" y="171"/>
                  </a:lnTo>
                  <a:lnTo>
                    <a:pt x="88" y="172"/>
                  </a:lnTo>
                  <a:lnTo>
                    <a:pt x="96" y="172"/>
                  </a:lnTo>
                  <a:lnTo>
                    <a:pt x="103" y="172"/>
                  </a:lnTo>
                  <a:lnTo>
                    <a:pt x="110" y="171"/>
                  </a:lnTo>
                  <a:lnTo>
                    <a:pt x="118" y="169"/>
                  </a:lnTo>
                  <a:lnTo>
                    <a:pt x="125" y="166"/>
                  </a:lnTo>
                  <a:lnTo>
                    <a:pt x="132" y="163"/>
                  </a:lnTo>
                  <a:lnTo>
                    <a:pt x="138" y="159"/>
                  </a:lnTo>
                  <a:lnTo>
                    <a:pt x="144" y="155"/>
                  </a:lnTo>
                  <a:lnTo>
                    <a:pt x="150" y="150"/>
                  </a:lnTo>
                  <a:lnTo>
                    <a:pt x="155" y="145"/>
                  </a:lnTo>
                  <a:lnTo>
                    <a:pt x="159" y="138"/>
                  </a:lnTo>
                  <a:lnTo>
                    <a:pt x="163" y="132"/>
                  </a:lnTo>
                  <a:lnTo>
                    <a:pt x="166" y="125"/>
                  </a:lnTo>
                  <a:lnTo>
                    <a:pt x="169" y="119"/>
                  </a:lnTo>
                  <a:lnTo>
                    <a:pt x="171" y="112"/>
                  </a:lnTo>
                  <a:lnTo>
                    <a:pt x="172" y="103"/>
                  </a:lnTo>
                  <a:lnTo>
                    <a:pt x="172" y="96"/>
                  </a:lnTo>
                  <a:lnTo>
                    <a:pt x="191" y="96"/>
                  </a:lnTo>
                  <a:close/>
                </a:path>
              </a:pathLst>
            </a:custGeom>
            <a:solidFill>
              <a:srgbClr val="86B9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3" name="Freeform 379"/>
            <p:cNvSpPr>
              <a:spLocks/>
            </p:cNvSpPr>
            <p:nvPr/>
          </p:nvSpPr>
          <p:spPr bwMode="auto">
            <a:xfrm>
              <a:off x="1225" y="1674"/>
              <a:ext cx="153" cy="153"/>
            </a:xfrm>
            <a:custGeom>
              <a:avLst/>
              <a:gdLst>
                <a:gd name="T0" fmla="*/ 153 w 153"/>
                <a:gd name="T1" fmla="*/ 69 h 153"/>
                <a:gd name="T2" fmla="*/ 150 w 153"/>
                <a:gd name="T3" fmla="*/ 54 h 153"/>
                <a:gd name="T4" fmla="*/ 144 w 153"/>
                <a:gd name="T5" fmla="*/ 41 h 153"/>
                <a:gd name="T6" fmla="*/ 136 w 153"/>
                <a:gd name="T7" fmla="*/ 28 h 153"/>
                <a:gd name="T8" fmla="*/ 125 w 153"/>
                <a:gd name="T9" fmla="*/ 17 h 153"/>
                <a:gd name="T10" fmla="*/ 113 w 153"/>
                <a:gd name="T11" fmla="*/ 10 h 153"/>
                <a:gd name="T12" fmla="*/ 99 w 153"/>
                <a:gd name="T13" fmla="*/ 3 h 153"/>
                <a:gd name="T14" fmla="*/ 84 w 153"/>
                <a:gd name="T15" fmla="*/ 0 h 153"/>
                <a:gd name="T16" fmla="*/ 69 w 153"/>
                <a:gd name="T17" fmla="*/ 0 h 153"/>
                <a:gd name="T18" fmla="*/ 53 w 153"/>
                <a:gd name="T19" fmla="*/ 3 h 153"/>
                <a:gd name="T20" fmla="*/ 40 w 153"/>
                <a:gd name="T21" fmla="*/ 10 h 153"/>
                <a:gd name="T22" fmla="*/ 28 w 153"/>
                <a:gd name="T23" fmla="*/ 17 h 153"/>
                <a:gd name="T24" fmla="*/ 17 w 153"/>
                <a:gd name="T25" fmla="*/ 28 h 153"/>
                <a:gd name="T26" fmla="*/ 10 w 153"/>
                <a:gd name="T27" fmla="*/ 41 h 153"/>
                <a:gd name="T28" fmla="*/ 3 w 153"/>
                <a:gd name="T29" fmla="*/ 54 h 153"/>
                <a:gd name="T30" fmla="*/ 0 w 153"/>
                <a:gd name="T31" fmla="*/ 69 h 153"/>
                <a:gd name="T32" fmla="*/ 0 w 153"/>
                <a:gd name="T33" fmla="*/ 84 h 153"/>
                <a:gd name="T34" fmla="*/ 3 w 153"/>
                <a:gd name="T35" fmla="*/ 100 h 153"/>
                <a:gd name="T36" fmla="*/ 10 w 153"/>
                <a:gd name="T37" fmla="*/ 113 h 153"/>
                <a:gd name="T38" fmla="*/ 17 w 153"/>
                <a:gd name="T39" fmla="*/ 126 h 153"/>
                <a:gd name="T40" fmla="*/ 28 w 153"/>
                <a:gd name="T41" fmla="*/ 136 h 153"/>
                <a:gd name="T42" fmla="*/ 40 w 153"/>
                <a:gd name="T43" fmla="*/ 144 h 153"/>
                <a:gd name="T44" fmla="*/ 53 w 153"/>
                <a:gd name="T45" fmla="*/ 150 h 153"/>
                <a:gd name="T46" fmla="*/ 69 w 153"/>
                <a:gd name="T47" fmla="*/ 153 h 153"/>
                <a:gd name="T48" fmla="*/ 84 w 153"/>
                <a:gd name="T49" fmla="*/ 153 h 153"/>
                <a:gd name="T50" fmla="*/ 99 w 153"/>
                <a:gd name="T51" fmla="*/ 150 h 153"/>
                <a:gd name="T52" fmla="*/ 113 w 153"/>
                <a:gd name="T53" fmla="*/ 144 h 153"/>
                <a:gd name="T54" fmla="*/ 125 w 153"/>
                <a:gd name="T55" fmla="*/ 136 h 153"/>
                <a:gd name="T56" fmla="*/ 136 w 153"/>
                <a:gd name="T57" fmla="*/ 126 h 153"/>
                <a:gd name="T58" fmla="*/ 144 w 153"/>
                <a:gd name="T59" fmla="*/ 113 h 153"/>
                <a:gd name="T60" fmla="*/ 150 w 153"/>
                <a:gd name="T61" fmla="*/ 100 h 153"/>
                <a:gd name="T62" fmla="*/ 153 w 153"/>
                <a:gd name="T63" fmla="*/ 84 h 153"/>
                <a:gd name="T64" fmla="*/ 134 w 153"/>
                <a:gd name="T65" fmla="*/ 77 h 153"/>
                <a:gd name="T66" fmla="*/ 133 w 153"/>
                <a:gd name="T67" fmla="*/ 65 h 153"/>
                <a:gd name="T68" fmla="*/ 130 w 153"/>
                <a:gd name="T69" fmla="*/ 54 h 153"/>
                <a:gd name="T70" fmla="*/ 117 w 153"/>
                <a:gd name="T71" fmla="*/ 36 h 153"/>
                <a:gd name="T72" fmla="*/ 99 w 153"/>
                <a:gd name="T73" fmla="*/ 23 h 153"/>
                <a:gd name="T74" fmla="*/ 88 w 153"/>
                <a:gd name="T75" fmla="*/ 20 h 153"/>
                <a:gd name="T76" fmla="*/ 77 w 153"/>
                <a:gd name="T77" fmla="*/ 19 h 153"/>
                <a:gd name="T78" fmla="*/ 65 w 153"/>
                <a:gd name="T79" fmla="*/ 20 h 153"/>
                <a:gd name="T80" fmla="*/ 54 w 153"/>
                <a:gd name="T81" fmla="*/ 23 h 153"/>
                <a:gd name="T82" fmla="*/ 45 w 153"/>
                <a:gd name="T83" fmla="*/ 29 h 153"/>
                <a:gd name="T84" fmla="*/ 36 w 153"/>
                <a:gd name="T85" fmla="*/ 36 h 153"/>
                <a:gd name="T86" fmla="*/ 29 w 153"/>
                <a:gd name="T87" fmla="*/ 45 h 153"/>
                <a:gd name="T88" fmla="*/ 23 w 153"/>
                <a:gd name="T89" fmla="*/ 54 h 153"/>
                <a:gd name="T90" fmla="*/ 20 w 153"/>
                <a:gd name="T91" fmla="*/ 65 h 153"/>
                <a:gd name="T92" fmla="*/ 19 w 153"/>
                <a:gd name="T93" fmla="*/ 77 h 153"/>
                <a:gd name="T94" fmla="*/ 20 w 153"/>
                <a:gd name="T95" fmla="*/ 88 h 153"/>
                <a:gd name="T96" fmla="*/ 23 w 153"/>
                <a:gd name="T97" fmla="*/ 99 h 153"/>
                <a:gd name="T98" fmla="*/ 29 w 153"/>
                <a:gd name="T99" fmla="*/ 109 h 153"/>
                <a:gd name="T100" fmla="*/ 36 w 153"/>
                <a:gd name="T101" fmla="*/ 117 h 153"/>
                <a:gd name="T102" fmla="*/ 45 w 153"/>
                <a:gd name="T103" fmla="*/ 124 h 153"/>
                <a:gd name="T104" fmla="*/ 54 w 153"/>
                <a:gd name="T105" fmla="*/ 130 h 153"/>
                <a:gd name="T106" fmla="*/ 65 w 153"/>
                <a:gd name="T107" fmla="*/ 133 h 153"/>
                <a:gd name="T108" fmla="*/ 77 w 153"/>
                <a:gd name="T109" fmla="*/ 134 h 153"/>
                <a:gd name="T110" fmla="*/ 88 w 153"/>
                <a:gd name="T111" fmla="*/ 133 h 153"/>
                <a:gd name="T112" fmla="*/ 99 w 153"/>
                <a:gd name="T113" fmla="*/ 130 h 153"/>
                <a:gd name="T114" fmla="*/ 108 w 153"/>
                <a:gd name="T115" fmla="*/ 124 h 153"/>
                <a:gd name="T116" fmla="*/ 117 w 153"/>
                <a:gd name="T117" fmla="*/ 117 h 153"/>
                <a:gd name="T118" fmla="*/ 124 w 153"/>
                <a:gd name="T119" fmla="*/ 109 h 153"/>
                <a:gd name="T120" fmla="*/ 130 w 153"/>
                <a:gd name="T121" fmla="*/ 99 h 153"/>
                <a:gd name="T122" fmla="*/ 133 w 153"/>
                <a:gd name="T123" fmla="*/ 88 h 153"/>
                <a:gd name="T124" fmla="*/ 134 w 153"/>
                <a:gd name="T125" fmla="*/ 77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53" h="153">
                  <a:moveTo>
                    <a:pt x="153" y="77"/>
                  </a:moveTo>
                  <a:lnTo>
                    <a:pt x="153" y="69"/>
                  </a:lnTo>
                  <a:lnTo>
                    <a:pt x="152" y="62"/>
                  </a:lnTo>
                  <a:lnTo>
                    <a:pt x="150" y="54"/>
                  </a:lnTo>
                  <a:lnTo>
                    <a:pt x="147" y="47"/>
                  </a:lnTo>
                  <a:lnTo>
                    <a:pt x="144" y="41"/>
                  </a:lnTo>
                  <a:lnTo>
                    <a:pt x="140" y="34"/>
                  </a:lnTo>
                  <a:lnTo>
                    <a:pt x="136" y="28"/>
                  </a:lnTo>
                  <a:lnTo>
                    <a:pt x="131" y="22"/>
                  </a:lnTo>
                  <a:lnTo>
                    <a:pt x="125" y="17"/>
                  </a:lnTo>
                  <a:lnTo>
                    <a:pt x="119" y="13"/>
                  </a:lnTo>
                  <a:lnTo>
                    <a:pt x="113" y="10"/>
                  </a:lnTo>
                  <a:lnTo>
                    <a:pt x="106" y="6"/>
                  </a:lnTo>
                  <a:lnTo>
                    <a:pt x="99" y="3"/>
                  </a:lnTo>
                  <a:lnTo>
                    <a:pt x="91" y="1"/>
                  </a:lnTo>
                  <a:lnTo>
                    <a:pt x="84" y="0"/>
                  </a:lnTo>
                  <a:lnTo>
                    <a:pt x="77" y="0"/>
                  </a:lnTo>
                  <a:lnTo>
                    <a:pt x="69" y="0"/>
                  </a:lnTo>
                  <a:lnTo>
                    <a:pt x="61" y="1"/>
                  </a:lnTo>
                  <a:lnTo>
                    <a:pt x="53" y="3"/>
                  </a:lnTo>
                  <a:lnTo>
                    <a:pt x="47" y="6"/>
                  </a:lnTo>
                  <a:lnTo>
                    <a:pt x="40" y="10"/>
                  </a:lnTo>
                  <a:lnTo>
                    <a:pt x="34" y="13"/>
                  </a:lnTo>
                  <a:lnTo>
                    <a:pt x="28" y="17"/>
                  </a:lnTo>
                  <a:lnTo>
                    <a:pt x="22" y="22"/>
                  </a:lnTo>
                  <a:lnTo>
                    <a:pt x="17" y="28"/>
                  </a:lnTo>
                  <a:lnTo>
                    <a:pt x="13" y="34"/>
                  </a:lnTo>
                  <a:lnTo>
                    <a:pt x="10" y="41"/>
                  </a:lnTo>
                  <a:lnTo>
                    <a:pt x="6" y="47"/>
                  </a:lnTo>
                  <a:lnTo>
                    <a:pt x="3" y="54"/>
                  </a:lnTo>
                  <a:lnTo>
                    <a:pt x="1" y="62"/>
                  </a:lnTo>
                  <a:lnTo>
                    <a:pt x="0" y="69"/>
                  </a:lnTo>
                  <a:lnTo>
                    <a:pt x="0" y="77"/>
                  </a:lnTo>
                  <a:lnTo>
                    <a:pt x="0" y="84"/>
                  </a:lnTo>
                  <a:lnTo>
                    <a:pt x="1" y="93"/>
                  </a:lnTo>
                  <a:lnTo>
                    <a:pt x="3" y="100"/>
                  </a:lnTo>
                  <a:lnTo>
                    <a:pt x="6" y="106"/>
                  </a:lnTo>
                  <a:lnTo>
                    <a:pt x="10" y="113"/>
                  </a:lnTo>
                  <a:lnTo>
                    <a:pt x="13" y="119"/>
                  </a:lnTo>
                  <a:lnTo>
                    <a:pt x="17" y="126"/>
                  </a:lnTo>
                  <a:lnTo>
                    <a:pt x="22" y="131"/>
                  </a:lnTo>
                  <a:lnTo>
                    <a:pt x="28" y="136"/>
                  </a:lnTo>
                  <a:lnTo>
                    <a:pt x="34" y="140"/>
                  </a:lnTo>
                  <a:lnTo>
                    <a:pt x="40" y="144"/>
                  </a:lnTo>
                  <a:lnTo>
                    <a:pt x="47" y="147"/>
                  </a:lnTo>
                  <a:lnTo>
                    <a:pt x="53" y="150"/>
                  </a:lnTo>
                  <a:lnTo>
                    <a:pt x="61" y="152"/>
                  </a:lnTo>
                  <a:lnTo>
                    <a:pt x="69" y="153"/>
                  </a:lnTo>
                  <a:lnTo>
                    <a:pt x="77" y="153"/>
                  </a:lnTo>
                  <a:lnTo>
                    <a:pt x="84" y="153"/>
                  </a:lnTo>
                  <a:lnTo>
                    <a:pt x="91" y="152"/>
                  </a:lnTo>
                  <a:lnTo>
                    <a:pt x="99" y="150"/>
                  </a:lnTo>
                  <a:lnTo>
                    <a:pt x="106" y="147"/>
                  </a:lnTo>
                  <a:lnTo>
                    <a:pt x="113" y="144"/>
                  </a:lnTo>
                  <a:lnTo>
                    <a:pt x="119" y="140"/>
                  </a:lnTo>
                  <a:lnTo>
                    <a:pt x="125" y="136"/>
                  </a:lnTo>
                  <a:lnTo>
                    <a:pt x="131" y="131"/>
                  </a:lnTo>
                  <a:lnTo>
                    <a:pt x="136" y="126"/>
                  </a:lnTo>
                  <a:lnTo>
                    <a:pt x="140" y="119"/>
                  </a:lnTo>
                  <a:lnTo>
                    <a:pt x="144" y="113"/>
                  </a:lnTo>
                  <a:lnTo>
                    <a:pt x="147" y="106"/>
                  </a:lnTo>
                  <a:lnTo>
                    <a:pt x="150" y="100"/>
                  </a:lnTo>
                  <a:lnTo>
                    <a:pt x="152" y="93"/>
                  </a:lnTo>
                  <a:lnTo>
                    <a:pt x="153" y="84"/>
                  </a:lnTo>
                  <a:lnTo>
                    <a:pt x="153" y="77"/>
                  </a:lnTo>
                  <a:lnTo>
                    <a:pt x="134" y="77"/>
                  </a:lnTo>
                  <a:lnTo>
                    <a:pt x="134" y="71"/>
                  </a:lnTo>
                  <a:lnTo>
                    <a:pt x="133" y="65"/>
                  </a:lnTo>
                  <a:lnTo>
                    <a:pt x="132" y="60"/>
                  </a:lnTo>
                  <a:lnTo>
                    <a:pt x="130" y="54"/>
                  </a:lnTo>
                  <a:lnTo>
                    <a:pt x="124" y="45"/>
                  </a:lnTo>
                  <a:lnTo>
                    <a:pt x="117" y="36"/>
                  </a:lnTo>
                  <a:lnTo>
                    <a:pt x="108" y="29"/>
                  </a:lnTo>
                  <a:lnTo>
                    <a:pt x="99" y="23"/>
                  </a:lnTo>
                  <a:lnTo>
                    <a:pt x="94" y="21"/>
                  </a:lnTo>
                  <a:lnTo>
                    <a:pt x="88" y="20"/>
                  </a:lnTo>
                  <a:lnTo>
                    <a:pt x="82" y="19"/>
                  </a:lnTo>
                  <a:lnTo>
                    <a:pt x="77" y="19"/>
                  </a:lnTo>
                  <a:lnTo>
                    <a:pt x="70" y="19"/>
                  </a:lnTo>
                  <a:lnTo>
                    <a:pt x="65" y="20"/>
                  </a:lnTo>
                  <a:lnTo>
                    <a:pt x="60" y="21"/>
                  </a:lnTo>
                  <a:lnTo>
                    <a:pt x="54" y="23"/>
                  </a:lnTo>
                  <a:lnTo>
                    <a:pt x="49" y="27"/>
                  </a:lnTo>
                  <a:lnTo>
                    <a:pt x="45" y="29"/>
                  </a:lnTo>
                  <a:lnTo>
                    <a:pt x="40" y="32"/>
                  </a:lnTo>
                  <a:lnTo>
                    <a:pt x="36" y="36"/>
                  </a:lnTo>
                  <a:lnTo>
                    <a:pt x="32" y="41"/>
                  </a:lnTo>
                  <a:lnTo>
                    <a:pt x="29" y="45"/>
                  </a:lnTo>
                  <a:lnTo>
                    <a:pt x="26" y="49"/>
                  </a:lnTo>
                  <a:lnTo>
                    <a:pt x="23" y="54"/>
                  </a:lnTo>
                  <a:lnTo>
                    <a:pt x="21" y="60"/>
                  </a:lnTo>
                  <a:lnTo>
                    <a:pt x="20" y="65"/>
                  </a:lnTo>
                  <a:lnTo>
                    <a:pt x="19" y="71"/>
                  </a:lnTo>
                  <a:lnTo>
                    <a:pt x="19" y="77"/>
                  </a:lnTo>
                  <a:lnTo>
                    <a:pt x="19" y="83"/>
                  </a:lnTo>
                  <a:lnTo>
                    <a:pt x="20" y="88"/>
                  </a:lnTo>
                  <a:lnTo>
                    <a:pt x="21" y="94"/>
                  </a:lnTo>
                  <a:lnTo>
                    <a:pt x="23" y="99"/>
                  </a:lnTo>
                  <a:lnTo>
                    <a:pt x="26" y="104"/>
                  </a:lnTo>
                  <a:lnTo>
                    <a:pt x="29" y="109"/>
                  </a:lnTo>
                  <a:lnTo>
                    <a:pt x="32" y="113"/>
                  </a:lnTo>
                  <a:lnTo>
                    <a:pt x="36" y="117"/>
                  </a:lnTo>
                  <a:lnTo>
                    <a:pt x="40" y="121"/>
                  </a:lnTo>
                  <a:lnTo>
                    <a:pt x="45" y="124"/>
                  </a:lnTo>
                  <a:lnTo>
                    <a:pt x="49" y="128"/>
                  </a:lnTo>
                  <a:lnTo>
                    <a:pt x="54" y="130"/>
                  </a:lnTo>
                  <a:lnTo>
                    <a:pt x="60" y="132"/>
                  </a:lnTo>
                  <a:lnTo>
                    <a:pt x="65" y="133"/>
                  </a:lnTo>
                  <a:lnTo>
                    <a:pt x="70" y="134"/>
                  </a:lnTo>
                  <a:lnTo>
                    <a:pt x="77" y="134"/>
                  </a:lnTo>
                  <a:lnTo>
                    <a:pt x="82" y="134"/>
                  </a:lnTo>
                  <a:lnTo>
                    <a:pt x="88" y="133"/>
                  </a:lnTo>
                  <a:lnTo>
                    <a:pt x="94" y="132"/>
                  </a:lnTo>
                  <a:lnTo>
                    <a:pt x="99" y="130"/>
                  </a:lnTo>
                  <a:lnTo>
                    <a:pt x="104" y="128"/>
                  </a:lnTo>
                  <a:lnTo>
                    <a:pt x="108" y="124"/>
                  </a:lnTo>
                  <a:lnTo>
                    <a:pt x="113" y="121"/>
                  </a:lnTo>
                  <a:lnTo>
                    <a:pt x="117" y="117"/>
                  </a:lnTo>
                  <a:lnTo>
                    <a:pt x="121" y="113"/>
                  </a:lnTo>
                  <a:lnTo>
                    <a:pt x="124" y="109"/>
                  </a:lnTo>
                  <a:lnTo>
                    <a:pt x="127" y="104"/>
                  </a:lnTo>
                  <a:lnTo>
                    <a:pt x="130" y="99"/>
                  </a:lnTo>
                  <a:lnTo>
                    <a:pt x="132" y="94"/>
                  </a:lnTo>
                  <a:lnTo>
                    <a:pt x="133" y="88"/>
                  </a:lnTo>
                  <a:lnTo>
                    <a:pt x="134" y="83"/>
                  </a:lnTo>
                  <a:lnTo>
                    <a:pt x="134" y="77"/>
                  </a:lnTo>
                  <a:lnTo>
                    <a:pt x="153" y="77"/>
                  </a:lnTo>
                  <a:close/>
                </a:path>
              </a:pathLst>
            </a:custGeom>
            <a:solidFill>
              <a:srgbClr val="8BBE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4" name="Freeform 380"/>
            <p:cNvSpPr>
              <a:spLocks/>
            </p:cNvSpPr>
            <p:nvPr/>
          </p:nvSpPr>
          <p:spPr bwMode="auto">
            <a:xfrm>
              <a:off x="1244" y="1693"/>
              <a:ext cx="115" cy="115"/>
            </a:xfrm>
            <a:custGeom>
              <a:avLst/>
              <a:gdLst>
                <a:gd name="T0" fmla="*/ 115 w 115"/>
                <a:gd name="T1" fmla="*/ 52 h 115"/>
                <a:gd name="T2" fmla="*/ 113 w 115"/>
                <a:gd name="T3" fmla="*/ 41 h 115"/>
                <a:gd name="T4" fmla="*/ 105 w 115"/>
                <a:gd name="T5" fmla="*/ 26 h 115"/>
                <a:gd name="T6" fmla="*/ 89 w 115"/>
                <a:gd name="T7" fmla="*/ 10 h 115"/>
                <a:gd name="T8" fmla="*/ 75 w 115"/>
                <a:gd name="T9" fmla="*/ 2 h 115"/>
                <a:gd name="T10" fmla="*/ 63 w 115"/>
                <a:gd name="T11" fmla="*/ 0 h 115"/>
                <a:gd name="T12" fmla="*/ 51 w 115"/>
                <a:gd name="T13" fmla="*/ 0 h 115"/>
                <a:gd name="T14" fmla="*/ 41 w 115"/>
                <a:gd name="T15" fmla="*/ 2 h 115"/>
                <a:gd name="T16" fmla="*/ 30 w 115"/>
                <a:gd name="T17" fmla="*/ 8 h 115"/>
                <a:gd name="T18" fmla="*/ 21 w 115"/>
                <a:gd name="T19" fmla="*/ 13 h 115"/>
                <a:gd name="T20" fmla="*/ 13 w 115"/>
                <a:gd name="T21" fmla="*/ 22 h 115"/>
                <a:gd name="T22" fmla="*/ 7 w 115"/>
                <a:gd name="T23" fmla="*/ 30 h 115"/>
                <a:gd name="T24" fmla="*/ 2 w 115"/>
                <a:gd name="T25" fmla="*/ 41 h 115"/>
                <a:gd name="T26" fmla="*/ 0 w 115"/>
                <a:gd name="T27" fmla="*/ 52 h 115"/>
                <a:gd name="T28" fmla="*/ 0 w 115"/>
                <a:gd name="T29" fmla="*/ 64 h 115"/>
                <a:gd name="T30" fmla="*/ 2 w 115"/>
                <a:gd name="T31" fmla="*/ 75 h 115"/>
                <a:gd name="T32" fmla="*/ 7 w 115"/>
                <a:gd name="T33" fmla="*/ 85 h 115"/>
                <a:gd name="T34" fmla="*/ 13 w 115"/>
                <a:gd name="T35" fmla="*/ 94 h 115"/>
                <a:gd name="T36" fmla="*/ 21 w 115"/>
                <a:gd name="T37" fmla="*/ 102 h 115"/>
                <a:gd name="T38" fmla="*/ 30 w 115"/>
                <a:gd name="T39" fmla="*/ 109 h 115"/>
                <a:gd name="T40" fmla="*/ 41 w 115"/>
                <a:gd name="T41" fmla="*/ 113 h 115"/>
                <a:gd name="T42" fmla="*/ 51 w 115"/>
                <a:gd name="T43" fmla="*/ 115 h 115"/>
                <a:gd name="T44" fmla="*/ 63 w 115"/>
                <a:gd name="T45" fmla="*/ 115 h 115"/>
                <a:gd name="T46" fmla="*/ 75 w 115"/>
                <a:gd name="T47" fmla="*/ 113 h 115"/>
                <a:gd name="T48" fmla="*/ 85 w 115"/>
                <a:gd name="T49" fmla="*/ 109 h 115"/>
                <a:gd name="T50" fmla="*/ 94 w 115"/>
                <a:gd name="T51" fmla="*/ 102 h 115"/>
                <a:gd name="T52" fmla="*/ 102 w 115"/>
                <a:gd name="T53" fmla="*/ 94 h 115"/>
                <a:gd name="T54" fmla="*/ 108 w 115"/>
                <a:gd name="T55" fmla="*/ 85 h 115"/>
                <a:gd name="T56" fmla="*/ 113 w 115"/>
                <a:gd name="T57" fmla="*/ 75 h 115"/>
                <a:gd name="T58" fmla="*/ 115 w 115"/>
                <a:gd name="T59" fmla="*/ 64 h 115"/>
                <a:gd name="T60" fmla="*/ 96 w 115"/>
                <a:gd name="T61" fmla="*/ 58 h 115"/>
                <a:gd name="T62" fmla="*/ 93 w 115"/>
                <a:gd name="T63" fmla="*/ 43 h 115"/>
                <a:gd name="T64" fmla="*/ 84 w 115"/>
                <a:gd name="T65" fmla="*/ 31 h 115"/>
                <a:gd name="T66" fmla="*/ 72 w 115"/>
                <a:gd name="T67" fmla="*/ 23 h 115"/>
                <a:gd name="T68" fmla="*/ 58 w 115"/>
                <a:gd name="T69" fmla="*/ 19 h 115"/>
                <a:gd name="T70" fmla="*/ 43 w 115"/>
                <a:gd name="T71" fmla="*/ 23 h 115"/>
                <a:gd name="T72" fmla="*/ 30 w 115"/>
                <a:gd name="T73" fmla="*/ 31 h 115"/>
                <a:gd name="T74" fmla="*/ 22 w 115"/>
                <a:gd name="T75" fmla="*/ 43 h 115"/>
                <a:gd name="T76" fmla="*/ 19 w 115"/>
                <a:gd name="T77" fmla="*/ 58 h 115"/>
                <a:gd name="T78" fmla="*/ 22 w 115"/>
                <a:gd name="T79" fmla="*/ 73 h 115"/>
                <a:gd name="T80" fmla="*/ 30 w 115"/>
                <a:gd name="T81" fmla="*/ 85 h 115"/>
                <a:gd name="T82" fmla="*/ 43 w 115"/>
                <a:gd name="T83" fmla="*/ 93 h 115"/>
                <a:gd name="T84" fmla="*/ 58 w 115"/>
                <a:gd name="T85" fmla="*/ 96 h 115"/>
                <a:gd name="T86" fmla="*/ 72 w 115"/>
                <a:gd name="T87" fmla="*/ 93 h 115"/>
                <a:gd name="T88" fmla="*/ 84 w 115"/>
                <a:gd name="T89" fmla="*/ 85 h 115"/>
                <a:gd name="T90" fmla="*/ 93 w 115"/>
                <a:gd name="T91" fmla="*/ 73 h 115"/>
                <a:gd name="T92" fmla="*/ 96 w 115"/>
                <a:gd name="T93" fmla="*/ 58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15" h="115">
                  <a:moveTo>
                    <a:pt x="115" y="58"/>
                  </a:moveTo>
                  <a:lnTo>
                    <a:pt x="115" y="52"/>
                  </a:lnTo>
                  <a:lnTo>
                    <a:pt x="114" y="46"/>
                  </a:lnTo>
                  <a:lnTo>
                    <a:pt x="113" y="41"/>
                  </a:lnTo>
                  <a:lnTo>
                    <a:pt x="111" y="35"/>
                  </a:lnTo>
                  <a:lnTo>
                    <a:pt x="105" y="26"/>
                  </a:lnTo>
                  <a:lnTo>
                    <a:pt x="98" y="17"/>
                  </a:lnTo>
                  <a:lnTo>
                    <a:pt x="89" y="10"/>
                  </a:lnTo>
                  <a:lnTo>
                    <a:pt x="80" y="4"/>
                  </a:lnTo>
                  <a:lnTo>
                    <a:pt x="75" y="2"/>
                  </a:lnTo>
                  <a:lnTo>
                    <a:pt x="69" y="1"/>
                  </a:lnTo>
                  <a:lnTo>
                    <a:pt x="63" y="0"/>
                  </a:lnTo>
                  <a:lnTo>
                    <a:pt x="58" y="0"/>
                  </a:lnTo>
                  <a:lnTo>
                    <a:pt x="51" y="0"/>
                  </a:lnTo>
                  <a:lnTo>
                    <a:pt x="46" y="1"/>
                  </a:lnTo>
                  <a:lnTo>
                    <a:pt x="41" y="2"/>
                  </a:lnTo>
                  <a:lnTo>
                    <a:pt x="35" y="4"/>
                  </a:lnTo>
                  <a:lnTo>
                    <a:pt x="30" y="8"/>
                  </a:lnTo>
                  <a:lnTo>
                    <a:pt x="26" y="10"/>
                  </a:lnTo>
                  <a:lnTo>
                    <a:pt x="21" y="13"/>
                  </a:lnTo>
                  <a:lnTo>
                    <a:pt x="17" y="17"/>
                  </a:lnTo>
                  <a:lnTo>
                    <a:pt x="13" y="22"/>
                  </a:lnTo>
                  <a:lnTo>
                    <a:pt x="10" y="26"/>
                  </a:lnTo>
                  <a:lnTo>
                    <a:pt x="7" y="30"/>
                  </a:lnTo>
                  <a:lnTo>
                    <a:pt x="4" y="35"/>
                  </a:lnTo>
                  <a:lnTo>
                    <a:pt x="2" y="41"/>
                  </a:lnTo>
                  <a:lnTo>
                    <a:pt x="1" y="46"/>
                  </a:lnTo>
                  <a:lnTo>
                    <a:pt x="0" y="52"/>
                  </a:lnTo>
                  <a:lnTo>
                    <a:pt x="0" y="58"/>
                  </a:lnTo>
                  <a:lnTo>
                    <a:pt x="0" y="64"/>
                  </a:lnTo>
                  <a:lnTo>
                    <a:pt x="1" y="69"/>
                  </a:lnTo>
                  <a:lnTo>
                    <a:pt x="2" y="75"/>
                  </a:lnTo>
                  <a:lnTo>
                    <a:pt x="4" y="80"/>
                  </a:lnTo>
                  <a:lnTo>
                    <a:pt x="7" y="85"/>
                  </a:lnTo>
                  <a:lnTo>
                    <a:pt x="10" y="90"/>
                  </a:lnTo>
                  <a:lnTo>
                    <a:pt x="13" y="94"/>
                  </a:lnTo>
                  <a:lnTo>
                    <a:pt x="17" y="98"/>
                  </a:lnTo>
                  <a:lnTo>
                    <a:pt x="21" y="102"/>
                  </a:lnTo>
                  <a:lnTo>
                    <a:pt x="26" y="105"/>
                  </a:lnTo>
                  <a:lnTo>
                    <a:pt x="30" y="109"/>
                  </a:lnTo>
                  <a:lnTo>
                    <a:pt x="35" y="111"/>
                  </a:lnTo>
                  <a:lnTo>
                    <a:pt x="41" y="113"/>
                  </a:lnTo>
                  <a:lnTo>
                    <a:pt x="46" y="114"/>
                  </a:lnTo>
                  <a:lnTo>
                    <a:pt x="51" y="115"/>
                  </a:lnTo>
                  <a:lnTo>
                    <a:pt x="58" y="115"/>
                  </a:lnTo>
                  <a:lnTo>
                    <a:pt x="63" y="115"/>
                  </a:lnTo>
                  <a:lnTo>
                    <a:pt x="69" y="114"/>
                  </a:lnTo>
                  <a:lnTo>
                    <a:pt x="75" y="113"/>
                  </a:lnTo>
                  <a:lnTo>
                    <a:pt x="80" y="111"/>
                  </a:lnTo>
                  <a:lnTo>
                    <a:pt x="85" y="109"/>
                  </a:lnTo>
                  <a:lnTo>
                    <a:pt x="89" y="105"/>
                  </a:lnTo>
                  <a:lnTo>
                    <a:pt x="94" y="102"/>
                  </a:lnTo>
                  <a:lnTo>
                    <a:pt x="98" y="98"/>
                  </a:lnTo>
                  <a:lnTo>
                    <a:pt x="102" y="94"/>
                  </a:lnTo>
                  <a:lnTo>
                    <a:pt x="105" y="90"/>
                  </a:lnTo>
                  <a:lnTo>
                    <a:pt x="108" y="85"/>
                  </a:lnTo>
                  <a:lnTo>
                    <a:pt x="111" y="80"/>
                  </a:lnTo>
                  <a:lnTo>
                    <a:pt x="113" y="75"/>
                  </a:lnTo>
                  <a:lnTo>
                    <a:pt x="114" y="69"/>
                  </a:lnTo>
                  <a:lnTo>
                    <a:pt x="115" y="64"/>
                  </a:lnTo>
                  <a:lnTo>
                    <a:pt x="115" y="58"/>
                  </a:lnTo>
                  <a:lnTo>
                    <a:pt x="96" y="58"/>
                  </a:lnTo>
                  <a:lnTo>
                    <a:pt x="95" y="50"/>
                  </a:lnTo>
                  <a:lnTo>
                    <a:pt x="93" y="43"/>
                  </a:lnTo>
                  <a:lnTo>
                    <a:pt x="89" y="36"/>
                  </a:lnTo>
                  <a:lnTo>
                    <a:pt x="84" y="31"/>
                  </a:lnTo>
                  <a:lnTo>
                    <a:pt x="79" y="26"/>
                  </a:lnTo>
                  <a:lnTo>
                    <a:pt x="72" y="23"/>
                  </a:lnTo>
                  <a:lnTo>
                    <a:pt x="65" y="20"/>
                  </a:lnTo>
                  <a:lnTo>
                    <a:pt x="58" y="19"/>
                  </a:lnTo>
                  <a:lnTo>
                    <a:pt x="50" y="20"/>
                  </a:lnTo>
                  <a:lnTo>
                    <a:pt x="43" y="23"/>
                  </a:lnTo>
                  <a:lnTo>
                    <a:pt x="36" y="26"/>
                  </a:lnTo>
                  <a:lnTo>
                    <a:pt x="30" y="31"/>
                  </a:lnTo>
                  <a:lnTo>
                    <a:pt x="26" y="36"/>
                  </a:lnTo>
                  <a:lnTo>
                    <a:pt x="22" y="43"/>
                  </a:lnTo>
                  <a:lnTo>
                    <a:pt x="20" y="50"/>
                  </a:lnTo>
                  <a:lnTo>
                    <a:pt x="19" y="58"/>
                  </a:lnTo>
                  <a:lnTo>
                    <a:pt x="20" y="65"/>
                  </a:lnTo>
                  <a:lnTo>
                    <a:pt x="22" y="73"/>
                  </a:lnTo>
                  <a:lnTo>
                    <a:pt x="26" y="79"/>
                  </a:lnTo>
                  <a:lnTo>
                    <a:pt x="30" y="85"/>
                  </a:lnTo>
                  <a:lnTo>
                    <a:pt x="36" y="90"/>
                  </a:lnTo>
                  <a:lnTo>
                    <a:pt x="43" y="93"/>
                  </a:lnTo>
                  <a:lnTo>
                    <a:pt x="50" y="95"/>
                  </a:lnTo>
                  <a:lnTo>
                    <a:pt x="58" y="96"/>
                  </a:lnTo>
                  <a:lnTo>
                    <a:pt x="65" y="95"/>
                  </a:lnTo>
                  <a:lnTo>
                    <a:pt x="72" y="93"/>
                  </a:lnTo>
                  <a:lnTo>
                    <a:pt x="79" y="90"/>
                  </a:lnTo>
                  <a:lnTo>
                    <a:pt x="84" y="85"/>
                  </a:lnTo>
                  <a:lnTo>
                    <a:pt x="89" y="79"/>
                  </a:lnTo>
                  <a:lnTo>
                    <a:pt x="93" y="73"/>
                  </a:lnTo>
                  <a:lnTo>
                    <a:pt x="95" y="65"/>
                  </a:lnTo>
                  <a:lnTo>
                    <a:pt x="96" y="58"/>
                  </a:lnTo>
                  <a:lnTo>
                    <a:pt x="115" y="58"/>
                  </a:lnTo>
                  <a:close/>
                </a:path>
              </a:pathLst>
            </a:custGeom>
            <a:solidFill>
              <a:srgbClr val="8FC2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5" name="Freeform 381"/>
            <p:cNvSpPr>
              <a:spLocks/>
            </p:cNvSpPr>
            <p:nvPr/>
          </p:nvSpPr>
          <p:spPr bwMode="auto">
            <a:xfrm>
              <a:off x="1263" y="1712"/>
              <a:ext cx="77" cy="77"/>
            </a:xfrm>
            <a:custGeom>
              <a:avLst/>
              <a:gdLst>
                <a:gd name="T0" fmla="*/ 77 w 77"/>
                <a:gd name="T1" fmla="*/ 39 h 77"/>
                <a:gd name="T2" fmla="*/ 76 w 77"/>
                <a:gd name="T3" fmla="*/ 31 h 77"/>
                <a:gd name="T4" fmla="*/ 74 w 77"/>
                <a:gd name="T5" fmla="*/ 24 h 77"/>
                <a:gd name="T6" fmla="*/ 70 w 77"/>
                <a:gd name="T7" fmla="*/ 17 h 77"/>
                <a:gd name="T8" fmla="*/ 65 w 77"/>
                <a:gd name="T9" fmla="*/ 12 h 77"/>
                <a:gd name="T10" fmla="*/ 60 w 77"/>
                <a:gd name="T11" fmla="*/ 7 h 77"/>
                <a:gd name="T12" fmla="*/ 53 w 77"/>
                <a:gd name="T13" fmla="*/ 4 h 77"/>
                <a:gd name="T14" fmla="*/ 46 w 77"/>
                <a:gd name="T15" fmla="*/ 1 h 77"/>
                <a:gd name="T16" fmla="*/ 39 w 77"/>
                <a:gd name="T17" fmla="*/ 0 h 77"/>
                <a:gd name="T18" fmla="*/ 31 w 77"/>
                <a:gd name="T19" fmla="*/ 1 h 77"/>
                <a:gd name="T20" fmla="*/ 24 w 77"/>
                <a:gd name="T21" fmla="*/ 4 h 77"/>
                <a:gd name="T22" fmla="*/ 17 w 77"/>
                <a:gd name="T23" fmla="*/ 7 h 77"/>
                <a:gd name="T24" fmla="*/ 11 w 77"/>
                <a:gd name="T25" fmla="*/ 12 h 77"/>
                <a:gd name="T26" fmla="*/ 7 w 77"/>
                <a:gd name="T27" fmla="*/ 17 h 77"/>
                <a:gd name="T28" fmla="*/ 3 w 77"/>
                <a:gd name="T29" fmla="*/ 24 h 77"/>
                <a:gd name="T30" fmla="*/ 1 w 77"/>
                <a:gd name="T31" fmla="*/ 31 h 77"/>
                <a:gd name="T32" fmla="*/ 0 w 77"/>
                <a:gd name="T33" fmla="*/ 39 h 77"/>
                <a:gd name="T34" fmla="*/ 1 w 77"/>
                <a:gd name="T35" fmla="*/ 46 h 77"/>
                <a:gd name="T36" fmla="*/ 3 w 77"/>
                <a:gd name="T37" fmla="*/ 54 h 77"/>
                <a:gd name="T38" fmla="*/ 7 w 77"/>
                <a:gd name="T39" fmla="*/ 60 h 77"/>
                <a:gd name="T40" fmla="*/ 11 w 77"/>
                <a:gd name="T41" fmla="*/ 66 h 77"/>
                <a:gd name="T42" fmla="*/ 17 w 77"/>
                <a:gd name="T43" fmla="*/ 71 h 77"/>
                <a:gd name="T44" fmla="*/ 24 w 77"/>
                <a:gd name="T45" fmla="*/ 74 h 77"/>
                <a:gd name="T46" fmla="*/ 31 w 77"/>
                <a:gd name="T47" fmla="*/ 76 h 77"/>
                <a:gd name="T48" fmla="*/ 39 w 77"/>
                <a:gd name="T49" fmla="*/ 77 h 77"/>
                <a:gd name="T50" fmla="*/ 46 w 77"/>
                <a:gd name="T51" fmla="*/ 76 h 77"/>
                <a:gd name="T52" fmla="*/ 53 w 77"/>
                <a:gd name="T53" fmla="*/ 74 h 77"/>
                <a:gd name="T54" fmla="*/ 60 w 77"/>
                <a:gd name="T55" fmla="*/ 71 h 77"/>
                <a:gd name="T56" fmla="*/ 65 w 77"/>
                <a:gd name="T57" fmla="*/ 66 h 77"/>
                <a:gd name="T58" fmla="*/ 70 w 77"/>
                <a:gd name="T59" fmla="*/ 60 h 77"/>
                <a:gd name="T60" fmla="*/ 74 w 77"/>
                <a:gd name="T61" fmla="*/ 54 h 77"/>
                <a:gd name="T62" fmla="*/ 76 w 77"/>
                <a:gd name="T63" fmla="*/ 46 h 77"/>
                <a:gd name="T64" fmla="*/ 77 w 77"/>
                <a:gd name="T65" fmla="*/ 39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7" h="77">
                  <a:moveTo>
                    <a:pt x="77" y="39"/>
                  </a:moveTo>
                  <a:lnTo>
                    <a:pt x="76" y="31"/>
                  </a:lnTo>
                  <a:lnTo>
                    <a:pt x="74" y="24"/>
                  </a:lnTo>
                  <a:lnTo>
                    <a:pt x="70" y="17"/>
                  </a:lnTo>
                  <a:lnTo>
                    <a:pt x="65" y="12"/>
                  </a:lnTo>
                  <a:lnTo>
                    <a:pt x="60" y="7"/>
                  </a:lnTo>
                  <a:lnTo>
                    <a:pt x="53" y="4"/>
                  </a:lnTo>
                  <a:lnTo>
                    <a:pt x="46" y="1"/>
                  </a:lnTo>
                  <a:lnTo>
                    <a:pt x="39" y="0"/>
                  </a:lnTo>
                  <a:lnTo>
                    <a:pt x="31" y="1"/>
                  </a:lnTo>
                  <a:lnTo>
                    <a:pt x="24" y="4"/>
                  </a:lnTo>
                  <a:lnTo>
                    <a:pt x="17" y="7"/>
                  </a:lnTo>
                  <a:lnTo>
                    <a:pt x="11" y="12"/>
                  </a:lnTo>
                  <a:lnTo>
                    <a:pt x="7" y="17"/>
                  </a:lnTo>
                  <a:lnTo>
                    <a:pt x="3" y="24"/>
                  </a:lnTo>
                  <a:lnTo>
                    <a:pt x="1" y="31"/>
                  </a:lnTo>
                  <a:lnTo>
                    <a:pt x="0" y="39"/>
                  </a:lnTo>
                  <a:lnTo>
                    <a:pt x="1" y="46"/>
                  </a:lnTo>
                  <a:lnTo>
                    <a:pt x="3" y="54"/>
                  </a:lnTo>
                  <a:lnTo>
                    <a:pt x="7" y="60"/>
                  </a:lnTo>
                  <a:lnTo>
                    <a:pt x="11" y="66"/>
                  </a:lnTo>
                  <a:lnTo>
                    <a:pt x="17" y="71"/>
                  </a:lnTo>
                  <a:lnTo>
                    <a:pt x="24" y="74"/>
                  </a:lnTo>
                  <a:lnTo>
                    <a:pt x="31" y="76"/>
                  </a:lnTo>
                  <a:lnTo>
                    <a:pt x="39" y="77"/>
                  </a:lnTo>
                  <a:lnTo>
                    <a:pt x="46" y="76"/>
                  </a:lnTo>
                  <a:lnTo>
                    <a:pt x="53" y="74"/>
                  </a:lnTo>
                  <a:lnTo>
                    <a:pt x="60" y="71"/>
                  </a:lnTo>
                  <a:lnTo>
                    <a:pt x="65" y="66"/>
                  </a:lnTo>
                  <a:lnTo>
                    <a:pt x="70" y="60"/>
                  </a:lnTo>
                  <a:lnTo>
                    <a:pt x="74" y="54"/>
                  </a:lnTo>
                  <a:lnTo>
                    <a:pt x="76" y="46"/>
                  </a:lnTo>
                  <a:lnTo>
                    <a:pt x="77" y="39"/>
                  </a:lnTo>
                  <a:close/>
                </a:path>
              </a:pathLst>
            </a:custGeom>
            <a:solidFill>
              <a:srgbClr val="94C7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6" name="Freeform 382"/>
            <p:cNvSpPr>
              <a:spLocks/>
            </p:cNvSpPr>
            <p:nvPr/>
          </p:nvSpPr>
          <p:spPr bwMode="auto">
            <a:xfrm>
              <a:off x="1282" y="1732"/>
              <a:ext cx="39" cy="38"/>
            </a:xfrm>
            <a:custGeom>
              <a:avLst/>
              <a:gdLst>
                <a:gd name="T0" fmla="*/ 39 w 39"/>
                <a:gd name="T1" fmla="*/ 19 h 38"/>
                <a:gd name="T2" fmla="*/ 39 w 39"/>
                <a:gd name="T3" fmla="*/ 14 h 38"/>
                <a:gd name="T4" fmla="*/ 38 w 39"/>
                <a:gd name="T5" fmla="*/ 11 h 38"/>
                <a:gd name="T6" fmla="*/ 35 w 39"/>
                <a:gd name="T7" fmla="*/ 8 h 38"/>
                <a:gd name="T8" fmla="*/ 33 w 39"/>
                <a:gd name="T9" fmla="*/ 5 h 38"/>
                <a:gd name="T10" fmla="*/ 30 w 39"/>
                <a:gd name="T11" fmla="*/ 3 h 38"/>
                <a:gd name="T12" fmla="*/ 27 w 39"/>
                <a:gd name="T13" fmla="*/ 1 h 38"/>
                <a:gd name="T14" fmla="*/ 24 w 39"/>
                <a:gd name="T15" fmla="*/ 0 h 38"/>
                <a:gd name="T16" fmla="*/ 20 w 39"/>
                <a:gd name="T17" fmla="*/ 0 h 38"/>
                <a:gd name="T18" fmla="*/ 15 w 39"/>
                <a:gd name="T19" fmla="*/ 0 h 38"/>
                <a:gd name="T20" fmla="*/ 12 w 39"/>
                <a:gd name="T21" fmla="*/ 1 h 38"/>
                <a:gd name="T22" fmla="*/ 9 w 39"/>
                <a:gd name="T23" fmla="*/ 3 h 38"/>
                <a:gd name="T24" fmla="*/ 6 w 39"/>
                <a:gd name="T25" fmla="*/ 5 h 38"/>
                <a:gd name="T26" fmla="*/ 4 w 39"/>
                <a:gd name="T27" fmla="*/ 8 h 38"/>
                <a:gd name="T28" fmla="*/ 1 w 39"/>
                <a:gd name="T29" fmla="*/ 11 h 38"/>
                <a:gd name="T30" fmla="*/ 0 w 39"/>
                <a:gd name="T31" fmla="*/ 14 h 38"/>
                <a:gd name="T32" fmla="*/ 0 w 39"/>
                <a:gd name="T33" fmla="*/ 19 h 38"/>
                <a:gd name="T34" fmla="*/ 0 w 39"/>
                <a:gd name="T35" fmla="*/ 23 h 38"/>
                <a:gd name="T36" fmla="*/ 1 w 39"/>
                <a:gd name="T37" fmla="*/ 26 h 38"/>
                <a:gd name="T38" fmla="*/ 4 w 39"/>
                <a:gd name="T39" fmla="*/ 29 h 38"/>
                <a:gd name="T40" fmla="*/ 6 w 39"/>
                <a:gd name="T41" fmla="*/ 32 h 38"/>
                <a:gd name="T42" fmla="*/ 9 w 39"/>
                <a:gd name="T43" fmla="*/ 35 h 38"/>
                <a:gd name="T44" fmla="*/ 12 w 39"/>
                <a:gd name="T45" fmla="*/ 37 h 38"/>
                <a:gd name="T46" fmla="*/ 15 w 39"/>
                <a:gd name="T47" fmla="*/ 38 h 38"/>
                <a:gd name="T48" fmla="*/ 20 w 39"/>
                <a:gd name="T49" fmla="*/ 38 h 38"/>
                <a:gd name="T50" fmla="*/ 24 w 39"/>
                <a:gd name="T51" fmla="*/ 38 h 38"/>
                <a:gd name="T52" fmla="*/ 27 w 39"/>
                <a:gd name="T53" fmla="*/ 37 h 38"/>
                <a:gd name="T54" fmla="*/ 30 w 39"/>
                <a:gd name="T55" fmla="*/ 35 h 38"/>
                <a:gd name="T56" fmla="*/ 33 w 39"/>
                <a:gd name="T57" fmla="*/ 32 h 38"/>
                <a:gd name="T58" fmla="*/ 35 w 39"/>
                <a:gd name="T59" fmla="*/ 29 h 38"/>
                <a:gd name="T60" fmla="*/ 38 w 39"/>
                <a:gd name="T61" fmla="*/ 26 h 38"/>
                <a:gd name="T62" fmla="*/ 39 w 39"/>
                <a:gd name="T63" fmla="*/ 23 h 38"/>
                <a:gd name="T64" fmla="*/ 39 w 39"/>
                <a:gd name="T65" fmla="*/ 19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9" h="38">
                  <a:moveTo>
                    <a:pt x="39" y="19"/>
                  </a:moveTo>
                  <a:lnTo>
                    <a:pt x="39" y="14"/>
                  </a:lnTo>
                  <a:lnTo>
                    <a:pt x="38" y="11"/>
                  </a:lnTo>
                  <a:lnTo>
                    <a:pt x="35" y="8"/>
                  </a:lnTo>
                  <a:lnTo>
                    <a:pt x="33" y="5"/>
                  </a:lnTo>
                  <a:lnTo>
                    <a:pt x="30" y="3"/>
                  </a:lnTo>
                  <a:lnTo>
                    <a:pt x="27" y="1"/>
                  </a:lnTo>
                  <a:lnTo>
                    <a:pt x="24" y="0"/>
                  </a:lnTo>
                  <a:lnTo>
                    <a:pt x="20" y="0"/>
                  </a:lnTo>
                  <a:lnTo>
                    <a:pt x="15" y="0"/>
                  </a:lnTo>
                  <a:lnTo>
                    <a:pt x="12" y="1"/>
                  </a:lnTo>
                  <a:lnTo>
                    <a:pt x="9" y="3"/>
                  </a:lnTo>
                  <a:lnTo>
                    <a:pt x="6" y="5"/>
                  </a:lnTo>
                  <a:lnTo>
                    <a:pt x="4" y="8"/>
                  </a:lnTo>
                  <a:lnTo>
                    <a:pt x="1" y="11"/>
                  </a:lnTo>
                  <a:lnTo>
                    <a:pt x="0" y="14"/>
                  </a:lnTo>
                  <a:lnTo>
                    <a:pt x="0" y="19"/>
                  </a:lnTo>
                  <a:lnTo>
                    <a:pt x="0" y="23"/>
                  </a:lnTo>
                  <a:lnTo>
                    <a:pt x="1" y="26"/>
                  </a:lnTo>
                  <a:lnTo>
                    <a:pt x="4" y="29"/>
                  </a:lnTo>
                  <a:lnTo>
                    <a:pt x="6" y="32"/>
                  </a:lnTo>
                  <a:lnTo>
                    <a:pt x="9" y="35"/>
                  </a:lnTo>
                  <a:lnTo>
                    <a:pt x="12" y="37"/>
                  </a:lnTo>
                  <a:lnTo>
                    <a:pt x="15" y="38"/>
                  </a:lnTo>
                  <a:lnTo>
                    <a:pt x="20" y="38"/>
                  </a:lnTo>
                  <a:lnTo>
                    <a:pt x="24" y="38"/>
                  </a:lnTo>
                  <a:lnTo>
                    <a:pt x="27" y="37"/>
                  </a:lnTo>
                  <a:lnTo>
                    <a:pt x="30" y="35"/>
                  </a:lnTo>
                  <a:lnTo>
                    <a:pt x="33" y="32"/>
                  </a:lnTo>
                  <a:lnTo>
                    <a:pt x="35" y="29"/>
                  </a:lnTo>
                  <a:lnTo>
                    <a:pt x="38" y="26"/>
                  </a:lnTo>
                  <a:lnTo>
                    <a:pt x="39" y="23"/>
                  </a:lnTo>
                  <a:lnTo>
                    <a:pt x="39" y="19"/>
                  </a:lnTo>
                  <a:close/>
                </a:path>
              </a:pathLst>
            </a:custGeom>
            <a:solidFill>
              <a:srgbClr val="99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7" name="Freeform 383"/>
            <p:cNvSpPr>
              <a:spLocks/>
            </p:cNvSpPr>
            <p:nvPr/>
          </p:nvSpPr>
          <p:spPr bwMode="auto">
            <a:xfrm>
              <a:off x="1562" y="1528"/>
              <a:ext cx="211" cy="301"/>
            </a:xfrm>
            <a:custGeom>
              <a:avLst/>
              <a:gdLst>
                <a:gd name="T0" fmla="*/ 74 w 211"/>
                <a:gd name="T1" fmla="*/ 33 h 301"/>
                <a:gd name="T2" fmla="*/ 78 w 211"/>
                <a:gd name="T3" fmla="*/ 66 h 301"/>
                <a:gd name="T4" fmla="*/ 88 w 211"/>
                <a:gd name="T5" fmla="*/ 97 h 301"/>
                <a:gd name="T6" fmla="*/ 96 w 211"/>
                <a:gd name="T7" fmla="*/ 115 h 301"/>
                <a:gd name="T8" fmla="*/ 88 w 211"/>
                <a:gd name="T9" fmla="*/ 150 h 301"/>
                <a:gd name="T10" fmla="*/ 75 w 211"/>
                <a:gd name="T11" fmla="*/ 173 h 301"/>
                <a:gd name="T12" fmla="*/ 80 w 211"/>
                <a:gd name="T13" fmla="*/ 182 h 301"/>
                <a:gd name="T14" fmla="*/ 83 w 211"/>
                <a:gd name="T15" fmla="*/ 184 h 301"/>
                <a:gd name="T16" fmla="*/ 92 w 211"/>
                <a:gd name="T17" fmla="*/ 184 h 301"/>
                <a:gd name="T18" fmla="*/ 109 w 211"/>
                <a:gd name="T19" fmla="*/ 187 h 301"/>
                <a:gd name="T20" fmla="*/ 123 w 211"/>
                <a:gd name="T21" fmla="*/ 189 h 301"/>
                <a:gd name="T22" fmla="*/ 147 w 211"/>
                <a:gd name="T23" fmla="*/ 214 h 301"/>
                <a:gd name="T24" fmla="*/ 169 w 211"/>
                <a:gd name="T25" fmla="*/ 247 h 301"/>
                <a:gd name="T26" fmla="*/ 183 w 211"/>
                <a:gd name="T27" fmla="*/ 260 h 301"/>
                <a:gd name="T28" fmla="*/ 196 w 211"/>
                <a:gd name="T29" fmla="*/ 275 h 301"/>
                <a:gd name="T30" fmla="*/ 206 w 211"/>
                <a:gd name="T31" fmla="*/ 282 h 301"/>
                <a:gd name="T32" fmla="*/ 211 w 211"/>
                <a:gd name="T33" fmla="*/ 287 h 301"/>
                <a:gd name="T34" fmla="*/ 204 w 211"/>
                <a:gd name="T35" fmla="*/ 292 h 301"/>
                <a:gd name="T36" fmla="*/ 188 w 211"/>
                <a:gd name="T37" fmla="*/ 293 h 301"/>
                <a:gd name="T38" fmla="*/ 179 w 211"/>
                <a:gd name="T39" fmla="*/ 297 h 301"/>
                <a:gd name="T40" fmla="*/ 146 w 211"/>
                <a:gd name="T41" fmla="*/ 300 h 301"/>
                <a:gd name="T42" fmla="*/ 128 w 211"/>
                <a:gd name="T43" fmla="*/ 301 h 301"/>
                <a:gd name="T44" fmla="*/ 92 w 211"/>
                <a:gd name="T45" fmla="*/ 298 h 301"/>
                <a:gd name="T46" fmla="*/ 79 w 211"/>
                <a:gd name="T47" fmla="*/ 293 h 301"/>
                <a:gd name="T48" fmla="*/ 56 w 211"/>
                <a:gd name="T49" fmla="*/ 292 h 301"/>
                <a:gd name="T50" fmla="*/ 49 w 211"/>
                <a:gd name="T51" fmla="*/ 286 h 301"/>
                <a:gd name="T52" fmla="*/ 52 w 211"/>
                <a:gd name="T53" fmla="*/ 269 h 301"/>
                <a:gd name="T54" fmla="*/ 49 w 211"/>
                <a:gd name="T55" fmla="*/ 230 h 301"/>
                <a:gd name="T56" fmla="*/ 51 w 211"/>
                <a:gd name="T57" fmla="*/ 217 h 301"/>
                <a:gd name="T58" fmla="*/ 66 w 211"/>
                <a:gd name="T59" fmla="*/ 200 h 301"/>
                <a:gd name="T60" fmla="*/ 61 w 211"/>
                <a:gd name="T61" fmla="*/ 189 h 301"/>
                <a:gd name="T62" fmla="*/ 44 w 211"/>
                <a:gd name="T63" fmla="*/ 177 h 301"/>
                <a:gd name="T64" fmla="*/ 19 w 211"/>
                <a:gd name="T65" fmla="*/ 137 h 301"/>
                <a:gd name="T66" fmla="*/ 2 w 211"/>
                <a:gd name="T67" fmla="*/ 75 h 301"/>
                <a:gd name="T68" fmla="*/ 0 w 211"/>
                <a:gd name="T69" fmla="*/ 71 h 301"/>
                <a:gd name="T70" fmla="*/ 34 w 211"/>
                <a:gd name="T71" fmla="*/ 21 h 301"/>
                <a:gd name="T72" fmla="*/ 51 w 211"/>
                <a:gd name="T73" fmla="*/ 9 h 301"/>
                <a:gd name="T74" fmla="*/ 69 w 211"/>
                <a:gd name="T75" fmla="*/ 0 h 301"/>
                <a:gd name="T76" fmla="*/ 71 w 211"/>
                <a:gd name="T77" fmla="*/ 0 h 301"/>
                <a:gd name="T78" fmla="*/ 74 w 211"/>
                <a:gd name="T79" fmla="*/ 33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11" h="301">
                  <a:moveTo>
                    <a:pt x="74" y="33"/>
                  </a:moveTo>
                  <a:lnTo>
                    <a:pt x="78" y="66"/>
                  </a:lnTo>
                  <a:lnTo>
                    <a:pt x="88" y="97"/>
                  </a:lnTo>
                  <a:lnTo>
                    <a:pt x="96" y="115"/>
                  </a:lnTo>
                  <a:lnTo>
                    <a:pt x="88" y="150"/>
                  </a:lnTo>
                  <a:lnTo>
                    <a:pt x="75" y="173"/>
                  </a:lnTo>
                  <a:lnTo>
                    <a:pt x="80" y="182"/>
                  </a:lnTo>
                  <a:lnTo>
                    <a:pt x="83" y="184"/>
                  </a:lnTo>
                  <a:lnTo>
                    <a:pt x="92" y="184"/>
                  </a:lnTo>
                  <a:lnTo>
                    <a:pt x="109" y="187"/>
                  </a:lnTo>
                  <a:lnTo>
                    <a:pt x="123" y="189"/>
                  </a:lnTo>
                  <a:lnTo>
                    <a:pt x="147" y="214"/>
                  </a:lnTo>
                  <a:lnTo>
                    <a:pt x="169" y="247"/>
                  </a:lnTo>
                  <a:lnTo>
                    <a:pt x="183" y="260"/>
                  </a:lnTo>
                  <a:lnTo>
                    <a:pt x="196" y="275"/>
                  </a:lnTo>
                  <a:lnTo>
                    <a:pt x="206" y="282"/>
                  </a:lnTo>
                  <a:lnTo>
                    <a:pt x="211" y="287"/>
                  </a:lnTo>
                  <a:lnTo>
                    <a:pt x="204" y="292"/>
                  </a:lnTo>
                  <a:lnTo>
                    <a:pt x="188" y="293"/>
                  </a:lnTo>
                  <a:lnTo>
                    <a:pt x="179" y="297"/>
                  </a:lnTo>
                  <a:lnTo>
                    <a:pt x="146" y="300"/>
                  </a:lnTo>
                  <a:lnTo>
                    <a:pt x="128" y="301"/>
                  </a:lnTo>
                  <a:lnTo>
                    <a:pt x="92" y="298"/>
                  </a:lnTo>
                  <a:lnTo>
                    <a:pt x="79" y="293"/>
                  </a:lnTo>
                  <a:lnTo>
                    <a:pt x="56" y="292"/>
                  </a:lnTo>
                  <a:lnTo>
                    <a:pt x="49" y="286"/>
                  </a:lnTo>
                  <a:lnTo>
                    <a:pt x="52" y="269"/>
                  </a:lnTo>
                  <a:lnTo>
                    <a:pt x="49" y="230"/>
                  </a:lnTo>
                  <a:lnTo>
                    <a:pt x="51" y="217"/>
                  </a:lnTo>
                  <a:lnTo>
                    <a:pt x="66" y="200"/>
                  </a:lnTo>
                  <a:lnTo>
                    <a:pt x="61" y="189"/>
                  </a:lnTo>
                  <a:lnTo>
                    <a:pt x="44" y="177"/>
                  </a:lnTo>
                  <a:lnTo>
                    <a:pt x="19" y="137"/>
                  </a:lnTo>
                  <a:lnTo>
                    <a:pt x="2" y="75"/>
                  </a:lnTo>
                  <a:lnTo>
                    <a:pt x="0" y="71"/>
                  </a:lnTo>
                  <a:lnTo>
                    <a:pt x="34" y="21"/>
                  </a:lnTo>
                  <a:lnTo>
                    <a:pt x="51" y="9"/>
                  </a:lnTo>
                  <a:lnTo>
                    <a:pt x="69" y="0"/>
                  </a:lnTo>
                  <a:lnTo>
                    <a:pt x="71" y="0"/>
                  </a:lnTo>
                  <a:lnTo>
                    <a:pt x="74" y="33"/>
                  </a:lnTo>
                  <a:close/>
                </a:path>
              </a:pathLst>
            </a:custGeom>
            <a:solidFill>
              <a:srgbClr val="D9BA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8" name="Freeform 384"/>
            <p:cNvSpPr>
              <a:spLocks/>
            </p:cNvSpPr>
            <p:nvPr/>
          </p:nvSpPr>
          <p:spPr bwMode="auto">
            <a:xfrm>
              <a:off x="1365" y="1555"/>
              <a:ext cx="134" cy="287"/>
            </a:xfrm>
            <a:custGeom>
              <a:avLst/>
              <a:gdLst>
                <a:gd name="T0" fmla="*/ 42 w 134"/>
                <a:gd name="T1" fmla="*/ 19 h 287"/>
                <a:gd name="T2" fmla="*/ 57 w 134"/>
                <a:gd name="T3" fmla="*/ 25 h 287"/>
                <a:gd name="T4" fmla="*/ 73 w 134"/>
                <a:gd name="T5" fmla="*/ 39 h 287"/>
                <a:gd name="T6" fmla="*/ 90 w 134"/>
                <a:gd name="T7" fmla="*/ 57 h 287"/>
                <a:gd name="T8" fmla="*/ 113 w 134"/>
                <a:gd name="T9" fmla="*/ 97 h 287"/>
                <a:gd name="T10" fmla="*/ 126 w 134"/>
                <a:gd name="T11" fmla="*/ 134 h 287"/>
                <a:gd name="T12" fmla="*/ 134 w 134"/>
                <a:gd name="T13" fmla="*/ 190 h 287"/>
                <a:gd name="T14" fmla="*/ 131 w 134"/>
                <a:gd name="T15" fmla="*/ 228 h 287"/>
                <a:gd name="T16" fmla="*/ 129 w 134"/>
                <a:gd name="T17" fmla="*/ 262 h 287"/>
                <a:gd name="T18" fmla="*/ 123 w 134"/>
                <a:gd name="T19" fmla="*/ 286 h 287"/>
                <a:gd name="T20" fmla="*/ 121 w 134"/>
                <a:gd name="T21" fmla="*/ 287 h 287"/>
                <a:gd name="T22" fmla="*/ 118 w 134"/>
                <a:gd name="T23" fmla="*/ 287 h 287"/>
                <a:gd name="T24" fmla="*/ 120 w 134"/>
                <a:gd name="T25" fmla="*/ 273 h 287"/>
                <a:gd name="T26" fmla="*/ 126 w 134"/>
                <a:gd name="T27" fmla="*/ 230 h 287"/>
                <a:gd name="T28" fmla="*/ 127 w 134"/>
                <a:gd name="T29" fmla="*/ 186 h 287"/>
                <a:gd name="T30" fmla="*/ 123 w 134"/>
                <a:gd name="T31" fmla="*/ 173 h 287"/>
                <a:gd name="T32" fmla="*/ 117 w 134"/>
                <a:gd name="T33" fmla="*/ 137 h 287"/>
                <a:gd name="T34" fmla="*/ 106 w 134"/>
                <a:gd name="T35" fmla="*/ 101 h 287"/>
                <a:gd name="T36" fmla="*/ 84 w 134"/>
                <a:gd name="T37" fmla="*/ 66 h 287"/>
                <a:gd name="T38" fmla="*/ 59 w 134"/>
                <a:gd name="T39" fmla="*/ 38 h 287"/>
                <a:gd name="T40" fmla="*/ 45 w 134"/>
                <a:gd name="T41" fmla="*/ 28 h 287"/>
                <a:gd name="T42" fmla="*/ 26 w 134"/>
                <a:gd name="T43" fmla="*/ 20 h 287"/>
                <a:gd name="T44" fmla="*/ 5 w 134"/>
                <a:gd name="T45" fmla="*/ 6 h 287"/>
                <a:gd name="T46" fmla="*/ 0 w 134"/>
                <a:gd name="T47" fmla="*/ 1 h 287"/>
                <a:gd name="T48" fmla="*/ 4 w 134"/>
                <a:gd name="T49" fmla="*/ 0 h 287"/>
                <a:gd name="T50" fmla="*/ 22 w 134"/>
                <a:gd name="T51" fmla="*/ 9 h 287"/>
                <a:gd name="T52" fmla="*/ 42 w 134"/>
                <a:gd name="T53" fmla="*/ 19 h 2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34" h="287">
                  <a:moveTo>
                    <a:pt x="42" y="19"/>
                  </a:moveTo>
                  <a:lnTo>
                    <a:pt x="57" y="25"/>
                  </a:lnTo>
                  <a:lnTo>
                    <a:pt x="73" y="39"/>
                  </a:lnTo>
                  <a:lnTo>
                    <a:pt x="90" y="57"/>
                  </a:lnTo>
                  <a:lnTo>
                    <a:pt x="113" y="97"/>
                  </a:lnTo>
                  <a:lnTo>
                    <a:pt x="126" y="134"/>
                  </a:lnTo>
                  <a:lnTo>
                    <a:pt x="134" y="190"/>
                  </a:lnTo>
                  <a:lnTo>
                    <a:pt x="131" y="228"/>
                  </a:lnTo>
                  <a:lnTo>
                    <a:pt x="129" y="262"/>
                  </a:lnTo>
                  <a:lnTo>
                    <a:pt x="123" y="286"/>
                  </a:lnTo>
                  <a:lnTo>
                    <a:pt x="121" y="287"/>
                  </a:lnTo>
                  <a:lnTo>
                    <a:pt x="118" y="287"/>
                  </a:lnTo>
                  <a:lnTo>
                    <a:pt x="120" y="273"/>
                  </a:lnTo>
                  <a:lnTo>
                    <a:pt x="126" y="230"/>
                  </a:lnTo>
                  <a:lnTo>
                    <a:pt x="127" y="186"/>
                  </a:lnTo>
                  <a:lnTo>
                    <a:pt x="123" y="173"/>
                  </a:lnTo>
                  <a:lnTo>
                    <a:pt x="117" y="137"/>
                  </a:lnTo>
                  <a:lnTo>
                    <a:pt x="106" y="101"/>
                  </a:lnTo>
                  <a:lnTo>
                    <a:pt x="84" y="66"/>
                  </a:lnTo>
                  <a:lnTo>
                    <a:pt x="59" y="38"/>
                  </a:lnTo>
                  <a:lnTo>
                    <a:pt x="45" y="28"/>
                  </a:lnTo>
                  <a:lnTo>
                    <a:pt x="26" y="20"/>
                  </a:lnTo>
                  <a:lnTo>
                    <a:pt x="5" y="6"/>
                  </a:lnTo>
                  <a:lnTo>
                    <a:pt x="0" y="1"/>
                  </a:lnTo>
                  <a:lnTo>
                    <a:pt x="4" y="0"/>
                  </a:lnTo>
                  <a:lnTo>
                    <a:pt x="22" y="9"/>
                  </a:lnTo>
                  <a:lnTo>
                    <a:pt x="42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9" name="Freeform 385"/>
            <p:cNvSpPr>
              <a:spLocks/>
            </p:cNvSpPr>
            <p:nvPr/>
          </p:nvSpPr>
          <p:spPr bwMode="auto">
            <a:xfrm>
              <a:off x="1183" y="1556"/>
              <a:ext cx="53" cy="52"/>
            </a:xfrm>
            <a:custGeom>
              <a:avLst/>
              <a:gdLst>
                <a:gd name="T0" fmla="*/ 39 w 53"/>
                <a:gd name="T1" fmla="*/ 17 h 52"/>
                <a:gd name="T2" fmla="*/ 46 w 53"/>
                <a:gd name="T3" fmla="*/ 27 h 52"/>
                <a:gd name="T4" fmla="*/ 53 w 53"/>
                <a:gd name="T5" fmla="*/ 32 h 52"/>
                <a:gd name="T6" fmla="*/ 42 w 53"/>
                <a:gd name="T7" fmla="*/ 32 h 52"/>
                <a:gd name="T8" fmla="*/ 36 w 53"/>
                <a:gd name="T9" fmla="*/ 29 h 52"/>
                <a:gd name="T10" fmla="*/ 25 w 53"/>
                <a:gd name="T11" fmla="*/ 19 h 52"/>
                <a:gd name="T12" fmla="*/ 23 w 53"/>
                <a:gd name="T13" fmla="*/ 18 h 52"/>
                <a:gd name="T14" fmla="*/ 21 w 53"/>
                <a:gd name="T15" fmla="*/ 18 h 52"/>
                <a:gd name="T16" fmla="*/ 18 w 53"/>
                <a:gd name="T17" fmla="*/ 34 h 52"/>
                <a:gd name="T18" fmla="*/ 8 w 53"/>
                <a:gd name="T19" fmla="*/ 49 h 52"/>
                <a:gd name="T20" fmla="*/ 1 w 53"/>
                <a:gd name="T21" fmla="*/ 52 h 52"/>
                <a:gd name="T22" fmla="*/ 0 w 53"/>
                <a:gd name="T23" fmla="*/ 51 h 52"/>
                <a:gd name="T24" fmla="*/ 0 w 53"/>
                <a:gd name="T25" fmla="*/ 43 h 52"/>
                <a:gd name="T26" fmla="*/ 8 w 53"/>
                <a:gd name="T27" fmla="*/ 29 h 52"/>
                <a:gd name="T28" fmla="*/ 8 w 53"/>
                <a:gd name="T29" fmla="*/ 3 h 52"/>
                <a:gd name="T30" fmla="*/ 10 w 53"/>
                <a:gd name="T31" fmla="*/ 0 h 52"/>
                <a:gd name="T32" fmla="*/ 21 w 53"/>
                <a:gd name="T33" fmla="*/ 1 h 52"/>
                <a:gd name="T34" fmla="*/ 39 w 53"/>
                <a:gd name="T35" fmla="*/ 1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3" h="52">
                  <a:moveTo>
                    <a:pt x="39" y="17"/>
                  </a:moveTo>
                  <a:lnTo>
                    <a:pt x="46" y="27"/>
                  </a:lnTo>
                  <a:lnTo>
                    <a:pt x="53" y="32"/>
                  </a:lnTo>
                  <a:lnTo>
                    <a:pt x="42" y="32"/>
                  </a:lnTo>
                  <a:lnTo>
                    <a:pt x="36" y="29"/>
                  </a:lnTo>
                  <a:lnTo>
                    <a:pt x="25" y="19"/>
                  </a:lnTo>
                  <a:lnTo>
                    <a:pt x="23" y="18"/>
                  </a:lnTo>
                  <a:lnTo>
                    <a:pt x="21" y="18"/>
                  </a:lnTo>
                  <a:lnTo>
                    <a:pt x="18" y="34"/>
                  </a:lnTo>
                  <a:lnTo>
                    <a:pt x="8" y="49"/>
                  </a:lnTo>
                  <a:lnTo>
                    <a:pt x="1" y="52"/>
                  </a:lnTo>
                  <a:lnTo>
                    <a:pt x="0" y="51"/>
                  </a:lnTo>
                  <a:lnTo>
                    <a:pt x="0" y="43"/>
                  </a:lnTo>
                  <a:lnTo>
                    <a:pt x="8" y="29"/>
                  </a:lnTo>
                  <a:lnTo>
                    <a:pt x="8" y="3"/>
                  </a:lnTo>
                  <a:lnTo>
                    <a:pt x="10" y="0"/>
                  </a:lnTo>
                  <a:lnTo>
                    <a:pt x="21" y="1"/>
                  </a:lnTo>
                  <a:lnTo>
                    <a:pt x="39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0" name="Freeform 386"/>
            <p:cNvSpPr>
              <a:spLocks/>
            </p:cNvSpPr>
            <p:nvPr/>
          </p:nvSpPr>
          <p:spPr bwMode="auto">
            <a:xfrm>
              <a:off x="1467" y="1567"/>
              <a:ext cx="40" cy="50"/>
            </a:xfrm>
            <a:custGeom>
              <a:avLst/>
              <a:gdLst>
                <a:gd name="T0" fmla="*/ 40 w 40"/>
                <a:gd name="T1" fmla="*/ 14 h 50"/>
                <a:gd name="T2" fmla="*/ 34 w 40"/>
                <a:gd name="T3" fmla="*/ 50 h 50"/>
                <a:gd name="T4" fmla="*/ 30 w 40"/>
                <a:gd name="T5" fmla="*/ 50 h 50"/>
                <a:gd name="T6" fmla="*/ 28 w 40"/>
                <a:gd name="T7" fmla="*/ 18 h 50"/>
                <a:gd name="T8" fmla="*/ 25 w 40"/>
                <a:gd name="T9" fmla="*/ 16 h 50"/>
                <a:gd name="T10" fmla="*/ 11 w 40"/>
                <a:gd name="T11" fmla="*/ 19 h 50"/>
                <a:gd name="T12" fmla="*/ 2 w 40"/>
                <a:gd name="T13" fmla="*/ 19 h 50"/>
                <a:gd name="T14" fmla="*/ 0 w 40"/>
                <a:gd name="T15" fmla="*/ 16 h 50"/>
                <a:gd name="T16" fmla="*/ 1 w 40"/>
                <a:gd name="T17" fmla="*/ 11 h 50"/>
                <a:gd name="T18" fmla="*/ 1 w 40"/>
                <a:gd name="T19" fmla="*/ 8 h 50"/>
                <a:gd name="T20" fmla="*/ 27 w 40"/>
                <a:gd name="T21" fmla="*/ 0 h 50"/>
                <a:gd name="T22" fmla="*/ 33 w 40"/>
                <a:gd name="T23" fmla="*/ 2 h 50"/>
                <a:gd name="T24" fmla="*/ 40 w 40"/>
                <a:gd name="T25" fmla="*/ 14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0" h="50">
                  <a:moveTo>
                    <a:pt x="40" y="14"/>
                  </a:moveTo>
                  <a:lnTo>
                    <a:pt x="34" y="50"/>
                  </a:lnTo>
                  <a:lnTo>
                    <a:pt x="30" y="50"/>
                  </a:lnTo>
                  <a:lnTo>
                    <a:pt x="28" y="18"/>
                  </a:lnTo>
                  <a:lnTo>
                    <a:pt x="25" y="16"/>
                  </a:lnTo>
                  <a:lnTo>
                    <a:pt x="11" y="19"/>
                  </a:lnTo>
                  <a:lnTo>
                    <a:pt x="2" y="19"/>
                  </a:lnTo>
                  <a:lnTo>
                    <a:pt x="0" y="16"/>
                  </a:lnTo>
                  <a:lnTo>
                    <a:pt x="1" y="11"/>
                  </a:lnTo>
                  <a:lnTo>
                    <a:pt x="1" y="8"/>
                  </a:lnTo>
                  <a:lnTo>
                    <a:pt x="27" y="0"/>
                  </a:lnTo>
                  <a:lnTo>
                    <a:pt x="33" y="2"/>
                  </a:lnTo>
                  <a:lnTo>
                    <a:pt x="40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1" name="Freeform 387"/>
            <p:cNvSpPr>
              <a:spLocks/>
            </p:cNvSpPr>
            <p:nvPr/>
          </p:nvSpPr>
          <p:spPr bwMode="auto">
            <a:xfrm>
              <a:off x="1306" y="1615"/>
              <a:ext cx="49" cy="47"/>
            </a:xfrm>
            <a:custGeom>
              <a:avLst/>
              <a:gdLst>
                <a:gd name="T0" fmla="*/ 49 w 49"/>
                <a:gd name="T1" fmla="*/ 9 h 47"/>
                <a:gd name="T2" fmla="*/ 40 w 49"/>
                <a:gd name="T3" fmla="*/ 31 h 47"/>
                <a:gd name="T4" fmla="*/ 43 w 49"/>
                <a:gd name="T5" fmla="*/ 41 h 47"/>
                <a:gd name="T6" fmla="*/ 43 w 49"/>
                <a:gd name="T7" fmla="*/ 46 h 47"/>
                <a:gd name="T8" fmla="*/ 41 w 49"/>
                <a:gd name="T9" fmla="*/ 47 h 47"/>
                <a:gd name="T10" fmla="*/ 33 w 49"/>
                <a:gd name="T11" fmla="*/ 37 h 47"/>
                <a:gd name="T12" fmla="*/ 31 w 49"/>
                <a:gd name="T13" fmla="*/ 24 h 47"/>
                <a:gd name="T14" fmla="*/ 31 w 49"/>
                <a:gd name="T15" fmla="*/ 22 h 47"/>
                <a:gd name="T16" fmla="*/ 28 w 49"/>
                <a:gd name="T17" fmla="*/ 20 h 47"/>
                <a:gd name="T18" fmla="*/ 21 w 49"/>
                <a:gd name="T19" fmla="*/ 23 h 47"/>
                <a:gd name="T20" fmla="*/ 4 w 49"/>
                <a:gd name="T21" fmla="*/ 37 h 47"/>
                <a:gd name="T22" fmla="*/ 1 w 49"/>
                <a:gd name="T23" fmla="*/ 37 h 47"/>
                <a:gd name="T24" fmla="*/ 0 w 49"/>
                <a:gd name="T25" fmla="*/ 28 h 47"/>
                <a:gd name="T26" fmla="*/ 9 w 49"/>
                <a:gd name="T27" fmla="*/ 18 h 47"/>
                <a:gd name="T28" fmla="*/ 32 w 49"/>
                <a:gd name="T29" fmla="*/ 1 h 47"/>
                <a:gd name="T30" fmla="*/ 39 w 49"/>
                <a:gd name="T31" fmla="*/ 0 h 47"/>
                <a:gd name="T32" fmla="*/ 43 w 49"/>
                <a:gd name="T33" fmla="*/ 0 h 47"/>
                <a:gd name="T34" fmla="*/ 49 w 49"/>
                <a:gd name="T35" fmla="*/ 9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9" h="47">
                  <a:moveTo>
                    <a:pt x="49" y="9"/>
                  </a:moveTo>
                  <a:lnTo>
                    <a:pt x="40" y="31"/>
                  </a:lnTo>
                  <a:lnTo>
                    <a:pt x="43" y="41"/>
                  </a:lnTo>
                  <a:lnTo>
                    <a:pt x="43" y="46"/>
                  </a:lnTo>
                  <a:lnTo>
                    <a:pt x="41" y="47"/>
                  </a:lnTo>
                  <a:lnTo>
                    <a:pt x="33" y="37"/>
                  </a:lnTo>
                  <a:lnTo>
                    <a:pt x="31" y="24"/>
                  </a:lnTo>
                  <a:lnTo>
                    <a:pt x="31" y="22"/>
                  </a:lnTo>
                  <a:lnTo>
                    <a:pt x="28" y="20"/>
                  </a:lnTo>
                  <a:lnTo>
                    <a:pt x="21" y="23"/>
                  </a:lnTo>
                  <a:lnTo>
                    <a:pt x="4" y="37"/>
                  </a:lnTo>
                  <a:lnTo>
                    <a:pt x="1" y="37"/>
                  </a:lnTo>
                  <a:lnTo>
                    <a:pt x="0" y="28"/>
                  </a:lnTo>
                  <a:lnTo>
                    <a:pt x="9" y="18"/>
                  </a:lnTo>
                  <a:lnTo>
                    <a:pt x="32" y="1"/>
                  </a:lnTo>
                  <a:lnTo>
                    <a:pt x="39" y="0"/>
                  </a:lnTo>
                  <a:lnTo>
                    <a:pt x="43" y="0"/>
                  </a:lnTo>
                  <a:lnTo>
                    <a:pt x="49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2" name="Freeform 388"/>
            <p:cNvSpPr>
              <a:spLocks/>
            </p:cNvSpPr>
            <p:nvPr/>
          </p:nvSpPr>
          <p:spPr bwMode="auto">
            <a:xfrm>
              <a:off x="2325" y="1637"/>
              <a:ext cx="213" cy="316"/>
            </a:xfrm>
            <a:custGeom>
              <a:avLst/>
              <a:gdLst>
                <a:gd name="T0" fmla="*/ 92 w 213"/>
                <a:gd name="T1" fmla="*/ 38 h 316"/>
                <a:gd name="T2" fmla="*/ 162 w 213"/>
                <a:gd name="T3" fmla="*/ 60 h 316"/>
                <a:gd name="T4" fmla="*/ 154 w 213"/>
                <a:gd name="T5" fmla="*/ 62 h 316"/>
                <a:gd name="T6" fmla="*/ 113 w 213"/>
                <a:gd name="T7" fmla="*/ 47 h 316"/>
                <a:gd name="T8" fmla="*/ 78 w 213"/>
                <a:gd name="T9" fmla="*/ 43 h 316"/>
                <a:gd name="T10" fmla="*/ 61 w 213"/>
                <a:gd name="T11" fmla="*/ 56 h 316"/>
                <a:gd name="T12" fmla="*/ 101 w 213"/>
                <a:gd name="T13" fmla="*/ 142 h 316"/>
                <a:gd name="T14" fmla="*/ 106 w 213"/>
                <a:gd name="T15" fmla="*/ 155 h 316"/>
                <a:gd name="T16" fmla="*/ 118 w 213"/>
                <a:gd name="T17" fmla="*/ 173 h 316"/>
                <a:gd name="T18" fmla="*/ 137 w 213"/>
                <a:gd name="T19" fmla="*/ 169 h 316"/>
                <a:gd name="T20" fmla="*/ 164 w 213"/>
                <a:gd name="T21" fmla="*/ 168 h 316"/>
                <a:gd name="T22" fmla="*/ 170 w 213"/>
                <a:gd name="T23" fmla="*/ 172 h 316"/>
                <a:gd name="T24" fmla="*/ 201 w 213"/>
                <a:gd name="T25" fmla="*/ 177 h 316"/>
                <a:gd name="T26" fmla="*/ 213 w 213"/>
                <a:gd name="T27" fmla="*/ 191 h 316"/>
                <a:gd name="T28" fmla="*/ 161 w 213"/>
                <a:gd name="T29" fmla="*/ 172 h 316"/>
                <a:gd name="T30" fmla="*/ 126 w 213"/>
                <a:gd name="T31" fmla="*/ 184 h 316"/>
                <a:gd name="T32" fmla="*/ 162 w 213"/>
                <a:gd name="T33" fmla="*/ 240 h 316"/>
                <a:gd name="T34" fmla="*/ 157 w 213"/>
                <a:gd name="T35" fmla="*/ 241 h 316"/>
                <a:gd name="T36" fmla="*/ 110 w 213"/>
                <a:gd name="T37" fmla="*/ 173 h 316"/>
                <a:gd name="T38" fmla="*/ 102 w 213"/>
                <a:gd name="T39" fmla="*/ 193 h 316"/>
                <a:gd name="T40" fmla="*/ 106 w 213"/>
                <a:gd name="T41" fmla="*/ 291 h 316"/>
                <a:gd name="T42" fmla="*/ 113 w 213"/>
                <a:gd name="T43" fmla="*/ 315 h 316"/>
                <a:gd name="T44" fmla="*/ 106 w 213"/>
                <a:gd name="T45" fmla="*/ 316 h 316"/>
                <a:gd name="T46" fmla="*/ 96 w 213"/>
                <a:gd name="T47" fmla="*/ 247 h 316"/>
                <a:gd name="T48" fmla="*/ 98 w 213"/>
                <a:gd name="T49" fmla="*/ 174 h 316"/>
                <a:gd name="T50" fmla="*/ 57 w 213"/>
                <a:gd name="T51" fmla="*/ 73 h 316"/>
                <a:gd name="T52" fmla="*/ 50 w 213"/>
                <a:gd name="T53" fmla="*/ 55 h 316"/>
                <a:gd name="T54" fmla="*/ 33 w 213"/>
                <a:gd name="T55" fmla="*/ 66 h 316"/>
                <a:gd name="T56" fmla="*/ 10 w 213"/>
                <a:gd name="T57" fmla="*/ 141 h 316"/>
                <a:gd name="T58" fmla="*/ 9 w 213"/>
                <a:gd name="T59" fmla="*/ 218 h 316"/>
                <a:gd name="T60" fmla="*/ 18 w 213"/>
                <a:gd name="T61" fmla="*/ 261 h 316"/>
                <a:gd name="T62" fmla="*/ 5 w 213"/>
                <a:gd name="T63" fmla="*/ 228 h 316"/>
                <a:gd name="T64" fmla="*/ 0 w 213"/>
                <a:gd name="T65" fmla="*/ 140 h 316"/>
                <a:gd name="T66" fmla="*/ 6 w 213"/>
                <a:gd name="T67" fmla="*/ 109 h 316"/>
                <a:gd name="T68" fmla="*/ 37 w 213"/>
                <a:gd name="T69" fmla="*/ 37 h 316"/>
                <a:gd name="T70" fmla="*/ 30 w 213"/>
                <a:gd name="T71" fmla="*/ 12 h 316"/>
                <a:gd name="T72" fmla="*/ 36 w 213"/>
                <a:gd name="T73" fmla="*/ 0 h 3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13" h="316">
                  <a:moveTo>
                    <a:pt x="54" y="37"/>
                  </a:moveTo>
                  <a:lnTo>
                    <a:pt x="92" y="38"/>
                  </a:lnTo>
                  <a:lnTo>
                    <a:pt x="129" y="46"/>
                  </a:lnTo>
                  <a:lnTo>
                    <a:pt x="162" y="60"/>
                  </a:lnTo>
                  <a:lnTo>
                    <a:pt x="156" y="59"/>
                  </a:lnTo>
                  <a:lnTo>
                    <a:pt x="154" y="62"/>
                  </a:lnTo>
                  <a:lnTo>
                    <a:pt x="128" y="52"/>
                  </a:lnTo>
                  <a:lnTo>
                    <a:pt x="113" y="47"/>
                  </a:lnTo>
                  <a:lnTo>
                    <a:pt x="80" y="48"/>
                  </a:lnTo>
                  <a:lnTo>
                    <a:pt x="78" y="43"/>
                  </a:lnTo>
                  <a:lnTo>
                    <a:pt x="60" y="46"/>
                  </a:lnTo>
                  <a:lnTo>
                    <a:pt x="61" y="56"/>
                  </a:lnTo>
                  <a:lnTo>
                    <a:pt x="77" y="91"/>
                  </a:lnTo>
                  <a:lnTo>
                    <a:pt x="101" y="142"/>
                  </a:lnTo>
                  <a:lnTo>
                    <a:pt x="106" y="151"/>
                  </a:lnTo>
                  <a:lnTo>
                    <a:pt x="106" y="155"/>
                  </a:lnTo>
                  <a:lnTo>
                    <a:pt x="114" y="164"/>
                  </a:lnTo>
                  <a:lnTo>
                    <a:pt x="118" y="173"/>
                  </a:lnTo>
                  <a:lnTo>
                    <a:pt x="128" y="173"/>
                  </a:lnTo>
                  <a:lnTo>
                    <a:pt x="137" y="169"/>
                  </a:lnTo>
                  <a:lnTo>
                    <a:pt x="157" y="169"/>
                  </a:lnTo>
                  <a:lnTo>
                    <a:pt x="164" y="168"/>
                  </a:lnTo>
                  <a:lnTo>
                    <a:pt x="168" y="168"/>
                  </a:lnTo>
                  <a:lnTo>
                    <a:pt x="170" y="172"/>
                  </a:lnTo>
                  <a:lnTo>
                    <a:pt x="177" y="169"/>
                  </a:lnTo>
                  <a:lnTo>
                    <a:pt x="201" y="177"/>
                  </a:lnTo>
                  <a:lnTo>
                    <a:pt x="213" y="186"/>
                  </a:lnTo>
                  <a:lnTo>
                    <a:pt x="213" y="191"/>
                  </a:lnTo>
                  <a:lnTo>
                    <a:pt x="190" y="177"/>
                  </a:lnTo>
                  <a:lnTo>
                    <a:pt x="161" y="172"/>
                  </a:lnTo>
                  <a:lnTo>
                    <a:pt x="123" y="176"/>
                  </a:lnTo>
                  <a:lnTo>
                    <a:pt x="126" y="184"/>
                  </a:lnTo>
                  <a:lnTo>
                    <a:pt x="162" y="238"/>
                  </a:lnTo>
                  <a:lnTo>
                    <a:pt x="162" y="240"/>
                  </a:lnTo>
                  <a:lnTo>
                    <a:pt x="161" y="241"/>
                  </a:lnTo>
                  <a:lnTo>
                    <a:pt x="157" y="241"/>
                  </a:lnTo>
                  <a:lnTo>
                    <a:pt x="138" y="210"/>
                  </a:lnTo>
                  <a:lnTo>
                    <a:pt x="110" y="173"/>
                  </a:lnTo>
                  <a:lnTo>
                    <a:pt x="105" y="180"/>
                  </a:lnTo>
                  <a:lnTo>
                    <a:pt x="102" y="193"/>
                  </a:lnTo>
                  <a:lnTo>
                    <a:pt x="102" y="252"/>
                  </a:lnTo>
                  <a:lnTo>
                    <a:pt x="106" y="291"/>
                  </a:lnTo>
                  <a:lnTo>
                    <a:pt x="113" y="313"/>
                  </a:lnTo>
                  <a:lnTo>
                    <a:pt x="113" y="315"/>
                  </a:lnTo>
                  <a:lnTo>
                    <a:pt x="111" y="316"/>
                  </a:lnTo>
                  <a:lnTo>
                    <a:pt x="106" y="316"/>
                  </a:lnTo>
                  <a:lnTo>
                    <a:pt x="97" y="284"/>
                  </a:lnTo>
                  <a:lnTo>
                    <a:pt x="96" y="247"/>
                  </a:lnTo>
                  <a:lnTo>
                    <a:pt x="94" y="201"/>
                  </a:lnTo>
                  <a:lnTo>
                    <a:pt x="98" y="174"/>
                  </a:lnTo>
                  <a:lnTo>
                    <a:pt x="101" y="164"/>
                  </a:lnTo>
                  <a:lnTo>
                    <a:pt x="57" y="73"/>
                  </a:lnTo>
                  <a:lnTo>
                    <a:pt x="52" y="57"/>
                  </a:lnTo>
                  <a:lnTo>
                    <a:pt x="50" y="55"/>
                  </a:lnTo>
                  <a:lnTo>
                    <a:pt x="46" y="47"/>
                  </a:lnTo>
                  <a:lnTo>
                    <a:pt x="33" y="66"/>
                  </a:lnTo>
                  <a:lnTo>
                    <a:pt x="20" y="97"/>
                  </a:lnTo>
                  <a:lnTo>
                    <a:pt x="10" y="141"/>
                  </a:lnTo>
                  <a:lnTo>
                    <a:pt x="6" y="170"/>
                  </a:lnTo>
                  <a:lnTo>
                    <a:pt x="9" y="218"/>
                  </a:lnTo>
                  <a:lnTo>
                    <a:pt x="18" y="260"/>
                  </a:lnTo>
                  <a:lnTo>
                    <a:pt x="18" y="261"/>
                  </a:lnTo>
                  <a:lnTo>
                    <a:pt x="16" y="264"/>
                  </a:lnTo>
                  <a:lnTo>
                    <a:pt x="5" y="228"/>
                  </a:lnTo>
                  <a:lnTo>
                    <a:pt x="1" y="200"/>
                  </a:lnTo>
                  <a:lnTo>
                    <a:pt x="0" y="140"/>
                  </a:lnTo>
                  <a:lnTo>
                    <a:pt x="2" y="133"/>
                  </a:lnTo>
                  <a:lnTo>
                    <a:pt x="6" y="109"/>
                  </a:lnTo>
                  <a:lnTo>
                    <a:pt x="28" y="56"/>
                  </a:lnTo>
                  <a:lnTo>
                    <a:pt x="37" y="37"/>
                  </a:lnTo>
                  <a:lnTo>
                    <a:pt x="42" y="34"/>
                  </a:lnTo>
                  <a:lnTo>
                    <a:pt x="30" y="12"/>
                  </a:lnTo>
                  <a:lnTo>
                    <a:pt x="32" y="0"/>
                  </a:lnTo>
                  <a:lnTo>
                    <a:pt x="36" y="0"/>
                  </a:lnTo>
                  <a:lnTo>
                    <a:pt x="54" y="37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3" name="Freeform 389"/>
            <p:cNvSpPr>
              <a:spLocks/>
            </p:cNvSpPr>
            <p:nvPr/>
          </p:nvSpPr>
          <p:spPr bwMode="auto">
            <a:xfrm>
              <a:off x="1097" y="1680"/>
              <a:ext cx="64" cy="91"/>
            </a:xfrm>
            <a:custGeom>
              <a:avLst/>
              <a:gdLst>
                <a:gd name="T0" fmla="*/ 43 w 64"/>
                <a:gd name="T1" fmla="*/ 22 h 91"/>
                <a:gd name="T2" fmla="*/ 36 w 64"/>
                <a:gd name="T3" fmla="*/ 26 h 91"/>
                <a:gd name="T4" fmla="*/ 31 w 64"/>
                <a:gd name="T5" fmla="*/ 30 h 91"/>
                <a:gd name="T6" fmla="*/ 21 w 64"/>
                <a:gd name="T7" fmla="*/ 30 h 91"/>
                <a:gd name="T8" fmla="*/ 19 w 64"/>
                <a:gd name="T9" fmla="*/ 31 h 91"/>
                <a:gd name="T10" fmla="*/ 32 w 64"/>
                <a:gd name="T11" fmla="*/ 46 h 91"/>
                <a:gd name="T12" fmla="*/ 31 w 64"/>
                <a:gd name="T13" fmla="*/ 57 h 91"/>
                <a:gd name="T14" fmla="*/ 34 w 64"/>
                <a:gd name="T15" fmla="*/ 65 h 91"/>
                <a:gd name="T16" fmla="*/ 50 w 64"/>
                <a:gd name="T17" fmla="*/ 75 h 91"/>
                <a:gd name="T18" fmla="*/ 63 w 64"/>
                <a:gd name="T19" fmla="*/ 82 h 91"/>
                <a:gd name="T20" fmla="*/ 64 w 64"/>
                <a:gd name="T21" fmla="*/ 87 h 91"/>
                <a:gd name="T22" fmla="*/ 64 w 64"/>
                <a:gd name="T23" fmla="*/ 89 h 91"/>
                <a:gd name="T24" fmla="*/ 62 w 64"/>
                <a:gd name="T25" fmla="*/ 91 h 91"/>
                <a:gd name="T26" fmla="*/ 55 w 64"/>
                <a:gd name="T27" fmla="*/ 90 h 91"/>
                <a:gd name="T28" fmla="*/ 28 w 64"/>
                <a:gd name="T29" fmla="*/ 73 h 91"/>
                <a:gd name="T30" fmla="*/ 22 w 64"/>
                <a:gd name="T31" fmla="*/ 66 h 91"/>
                <a:gd name="T32" fmla="*/ 21 w 64"/>
                <a:gd name="T33" fmla="*/ 53 h 91"/>
                <a:gd name="T34" fmla="*/ 21 w 64"/>
                <a:gd name="T35" fmla="*/ 48 h 91"/>
                <a:gd name="T36" fmla="*/ 7 w 64"/>
                <a:gd name="T37" fmla="*/ 37 h 91"/>
                <a:gd name="T38" fmla="*/ 0 w 64"/>
                <a:gd name="T39" fmla="*/ 31 h 91"/>
                <a:gd name="T40" fmla="*/ 3 w 64"/>
                <a:gd name="T41" fmla="*/ 23 h 91"/>
                <a:gd name="T42" fmla="*/ 19 w 64"/>
                <a:gd name="T43" fmla="*/ 14 h 91"/>
                <a:gd name="T44" fmla="*/ 23 w 64"/>
                <a:gd name="T45" fmla="*/ 16 h 91"/>
                <a:gd name="T46" fmla="*/ 57 w 64"/>
                <a:gd name="T47" fmla="*/ 0 h 91"/>
                <a:gd name="T48" fmla="*/ 57 w 64"/>
                <a:gd name="T49" fmla="*/ 10 h 91"/>
                <a:gd name="T50" fmla="*/ 43 w 64"/>
                <a:gd name="T51" fmla="*/ 22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4" h="91">
                  <a:moveTo>
                    <a:pt x="43" y="22"/>
                  </a:moveTo>
                  <a:lnTo>
                    <a:pt x="36" y="26"/>
                  </a:lnTo>
                  <a:lnTo>
                    <a:pt x="31" y="30"/>
                  </a:lnTo>
                  <a:lnTo>
                    <a:pt x="21" y="30"/>
                  </a:lnTo>
                  <a:lnTo>
                    <a:pt x="19" y="31"/>
                  </a:lnTo>
                  <a:lnTo>
                    <a:pt x="32" y="46"/>
                  </a:lnTo>
                  <a:lnTo>
                    <a:pt x="31" y="57"/>
                  </a:lnTo>
                  <a:lnTo>
                    <a:pt x="34" y="65"/>
                  </a:lnTo>
                  <a:lnTo>
                    <a:pt x="50" y="75"/>
                  </a:lnTo>
                  <a:lnTo>
                    <a:pt x="63" y="82"/>
                  </a:lnTo>
                  <a:lnTo>
                    <a:pt x="64" y="87"/>
                  </a:lnTo>
                  <a:lnTo>
                    <a:pt x="64" y="89"/>
                  </a:lnTo>
                  <a:lnTo>
                    <a:pt x="62" y="91"/>
                  </a:lnTo>
                  <a:lnTo>
                    <a:pt x="55" y="90"/>
                  </a:lnTo>
                  <a:lnTo>
                    <a:pt x="28" y="73"/>
                  </a:lnTo>
                  <a:lnTo>
                    <a:pt x="22" y="66"/>
                  </a:lnTo>
                  <a:lnTo>
                    <a:pt x="21" y="53"/>
                  </a:lnTo>
                  <a:lnTo>
                    <a:pt x="21" y="48"/>
                  </a:lnTo>
                  <a:lnTo>
                    <a:pt x="7" y="37"/>
                  </a:lnTo>
                  <a:lnTo>
                    <a:pt x="0" y="31"/>
                  </a:lnTo>
                  <a:lnTo>
                    <a:pt x="3" y="23"/>
                  </a:lnTo>
                  <a:lnTo>
                    <a:pt x="19" y="14"/>
                  </a:lnTo>
                  <a:lnTo>
                    <a:pt x="23" y="16"/>
                  </a:lnTo>
                  <a:lnTo>
                    <a:pt x="57" y="0"/>
                  </a:lnTo>
                  <a:lnTo>
                    <a:pt x="57" y="10"/>
                  </a:lnTo>
                  <a:lnTo>
                    <a:pt x="43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4" name="Freeform 390"/>
            <p:cNvSpPr>
              <a:spLocks/>
            </p:cNvSpPr>
            <p:nvPr/>
          </p:nvSpPr>
          <p:spPr bwMode="auto">
            <a:xfrm>
              <a:off x="1417" y="1693"/>
              <a:ext cx="52" cy="68"/>
            </a:xfrm>
            <a:custGeom>
              <a:avLst/>
              <a:gdLst>
                <a:gd name="T0" fmla="*/ 44 w 52"/>
                <a:gd name="T1" fmla="*/ 16 h 68"/>
                <a:gd name="T2" fmla="*/ 50 w 52"/>
                <a:gd name="T3" fmla="*/ 23 h 68"/>
                <a:gd name="T4" fmla="*/ 52 w 52"/>
                <a:gd name="T5" fmla="*/ 29 h 68"/>
                <a:gd name="T6" fmla="*/ 50 w 52"/>
                <a:gd name="T7" fmla="*/ 37 h 68"/>
                <a:gd name="T8" fmla="*/ 25 w 52"/>
                <a:gd name="T9" fmla="*/ 54 h 68"/>
                <a:gd name="T10" fmla="*/ 20 w 52"/>
                <a:gd name="T11" fmla="*/ 67 h 68"/>
                <a:gd name="T12" fmla="*/ 18 w 52"/>
                <a:gd name="T13" fmla="*/ 67 h 68"/>
                <a:gd name="T14" fmla="*/ 16 w 52"/>
                <a:gd name="T15" fmla="*/ 68 h 68"/>
                <a:gd name="T16" fmla="*/ 14 w 52"/>
                <a:gd name="T17" fmla="*/ 62 h 68"/>
                <a:gd name="T18" fmla="*/ 15 w 52"/>
                <a:gd name="T19" fmla="*/ 52 h 68"/>
                <a:gd name="T20" fmla="*/ 39 w 52"/>
                <a:gd name="T21" fmla="*/ 31 h 68"/>
                <a:gd name="T22" fmla="*/ 39 w 52"/>
                <a:gd name="T23" fmla="*/ 28 h 68"/>
                <a:gd name="T24" fmla="*/ 22 w 52"/>
                <a:gd name="T25" fmla="*/ 24 h 68"/>
                <a:gd name="T26" fmla="*/ 3 w 52"/>
                <a:gd name="T27" fmla="*/ 13 h 68"/>
                <a:gd name="T28" fmla="*/ 0 w 52"/>
                <a:gd name="T29" fmla="*/ 4 h 68"/>
                <a:gd name="T30" fmla="*/ 3 w 52"/>
                <a:gd name="T31" fmla="*/ 0 h 68"/>
                <a:gd name="T32" fmla="*/ 28 w 52"/>
                <a:gd name="T33" fmla="*/ 16 h 68"/>
                <a:gd name="T34" fmla="*/ 44 w 52"/>
                <a:gd name="T35" fmla="*/ 16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2" h="68">
                  <a:moveTo>
                    <a:pt x="44" y="16"/>
                  </a:moveTo>
                  <a:lnTo>
                    <a:pt x="50" y="23"/>
                  </a:lnTo>
                  <a:lnTo>
                    <a:pt x="52" y="29"/>
                  </a:lnTo>
                  <a:lnTo>
                    <a:pt x="50" y="37"/>
                  </a:lnTo>
                  <a:lnTo>
                    <a:pt x="25" y="54"/>
                  </a:lnTo>
                  <a:lnTo>
                    <a:pt x="20" y="67"/>
                  </a:lnTo>
                  <a:lnTo>
                    <a:pt x="18" y="67"/>
                  </a:lnTo>
                  <a:lnTo>
                    <a:pt x="16" y="68"/>
                  </a:lnTo>
                  <a:lnTo>
                    <a:pt x="14" y="62"/>
                  </a:lnTo>
                  <a:lnTo>
                    <a:pt x="15" y="52"/>
                  </a:lnTo>
                  <a:lnTo>
                    <a:pt x="39" y="31"/>
                  </a:lnTo>
                  <a:lnTo>
                    <a:pt x="39" y="28"/>
                  </a:lnTo>
                  <a:lnTo>
                    <a:pt x="22" y="24"/>
                  </a:lnTo>
                  <a:lnTo>
                    <a:pt x="3" y="13"/>
                  </a:lnTo>
                  <a:lnTo>
                    <a:pt x="0" y="4"/>
                  </a:lnTo>
                  <a:lnTo>
                    <a:pt x="3" y="0"/>
                  </a:lnTo>
                  <a:lnTo>
                    <a:pt x="28" y="16"/>
                  </a:lnTo>
                  <a:lnTo>
                    <a:pt x="44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5" name="Freeform 391"/>
            <p:cNvSpPr>
              <a:spLocks/>
            </p:cNvSpPr>
            <p:nvPr/>
          </p:nvSpPr>
          <p:spPr bwMode="auto">
            <a:xfrm>
              <a:off x="1837" y="1756"/>
              <a:ext cx="395" cy="591"/>
            </a:xfrm>
            <a:custGeom>
              <a:avLst/>
              <a:gdLst>
                <a:gd name="T0" fmla="*/ 384 w 395"/>
                <a:gd name="T1" fmla="*/ 95 h 591"/>
                <a:gd name="T2" fmla="*/ 389 w 395"/>
                <a:gd name="T3" fmla="*/ 115 h 591"/>
                <a:gd name="T4" fmla="*/ 395 w 395"/>
                <a:gd name="T5" fmla="*/ 138 h 591"/>
                <a:gd name="T6" fmla="*/ 395 w 395"/>
                <a:gd name="T7" fmla="*/ 173 h 591"/>
                <a:gd name="T8" fmla="*/ 390 w 395"/>
                <a:gd name="T9" fmla="*/ 196 h 591"/>
                <a:gd name="T10" fmla="*/ 390 w 395"/>
                <a:gd name="T11" fmla="*/ 208 h 591"/>
                <a:gd name="T12" fmla="*/ 389 w 395"/>
                <a:gd name="T13" fmla="*/ 227 h 591"/>
                <a:gd name="T14" fmla="*/ 387 w 395"/>
                <a:gd name="T15" fmla="*/ 240 h 591"/>
                <a:gd name="T16" fmla="*/ 387 w 395"/>
                <a:gd name="T17" fmla="*/ 249 h 591"/>
                <a:gd name="T18" fmla="*/ 370 w 395"/>
                <a:gd name="T19" fmla="*/ 303 h 591"/>
                <a:gd name="T20" fmla="*/ 358 w 395"/>
                <a:gd name="T21" fmla="*/ 322 h 591"/>
                <a:gd name="T22" fmla="*/ 352 w 395"/>
                <a:gd name="T23" fmla="*/ 340 h 591"/>
                <a:gd name="T24" fmla="*/ 334 w 395"/>
                <a:gd name="T25" fmla="*/ 373 h 591"/>
                <a:gd name="T26" fmla="*/ 281 w 395"/>
                <a:gd name="T27" fmla="*/ 436 h 591"/>
                <a:gd name="T28" fmla="*/ 268 w 395"/>
                <a:gd name="T29" fmla="*/ 446 h 591"/>
                <a:gd name="T30" fmla="*/ 232 w 395"/>
                <a:gd name="T31" fmla="*/ 478 h 591"/>
                <a:gd name="T32" fmla="*/ 216 w 395"/>
                <a:gd name="T33" fmla="*/ 490 h 591"/>
                <a:gd name="T34" fmla="*/ 175 w 395"/>
                <a:gd name="T35" fmla="*/ 517 h 591"/>
                <a:gd name="T36" fmla="*/ 143 w 395"/>
                <a:gd name="T37" fmla="*/ 535 h 591"/>
                <a:gd name="T38" fmla="*/ 79 w 395"/>
                <a:gd name="T39" fmla="*/ 563 h 591"/>
                <a:gd name="T40" fmla="*/ 62 w 395"/>
                <a:gd name="T41" fmla="*/ 572 h 591"/>
                <a:gd name="T42" fmla="*/ 28 w 395"/>
                <a:gd name="T43" fmla="*/ 590 h 591"/>
                <a:gd name="T44" fmla="*/ 14 w 395"/>
                <a:gd name="T45" fmla="*/ 591 h 591"/>
                <a:gd name="T46" fmla="*/ 11 w 395"/>
                <a:gd name="T47" fmla="*/ 591 h 591"/>
                <a:gd name="T48" fmla="*/ 18 w 395"/>
                <a:gd name="T49" fmla="*/ 556 h 591"/>
                <a:gd name="T50" fmla="*/ 23 w 395"/>
                <a:gd name="T51" fmla="*/ 546 h 591"/>
                <a:gd name="T52" fmla="*/ 30 w 395"/>
                <a:gd name="T53" fmla="*/ 469 h 591"/>
                <a:gd name="T54" fmla="*/ 28 w 395"/>
                <a:gd name="T55" fmla="*/ 413 h 591"/>
                <a:gd name="T56" fmla="*/ 21 w 395"/>
                <a:gd name="T57" fmla="*/ 390 h 591"/>
                <a:gd name="T58" fmla="*/ 8 w 395"/>
                <a:gd name="T59" fmla="*/ 321 h 591"/>
                <a:gd name="T60" fmla="*/ 0 w 395"/>
                <a:gd name="T61" fmla="*/ 282 h 591"/>
                <a:gd name="T62" fmla="*/ 4 w 395"/>
                <a:gd name="T63" fmla="*/ 242 h 591"/>
                <a:gd name="T64" fmla="*/ 17 w 395"/>
                <a:gd name="T65" fmla="*/ 197 h 591"/>
                <a:gd name="T66" fmla="*/ 43 w 395"/>
                <a:gd name="T67" fmla="*/ 137 h 591"/>
                <a:gd name="T68" fmla="*/ 64 w 395"/>
                <a:gd name="T69" fmla="*/ 109 h 591"/>
                <a:gd name="T70" fmla="*/ 77 w 395"/>
                <a:gd name="T71" fmla="*/ 99 h 591"/>
                <a:gd name="T72" fmla="*/ 91 w 395"/>
                <a:gd name="T73" fmla="*/ 99 h 591"/>
                <a:gd name="T74" fmla="*/ 103 w 395"/>
                <a:gd name="T75" fmla="*/ 104 h 591"/>
                <a:gd name="T76" fmla="*/ 116 w 395"/>
                <a:gd name="T77" fmla="*/ 114 h 591"/>
                <a:gd name="T78" fmla="*/ 116 w 395"/>
                <a:gd name="T79" fmla="*/ 118 h 591"/>
                <a:gd name="T80" fmla="*/ 128 w 395"/>
                <a:gd name="T81" fmla="*/ 128 h 591"/>
                <a:gd name="T82" fmla="*/ 145 w 395"/>
                <a:gd name="T83" fmla="*/ 147 h 591"/>
                <a:gd name="T84" fmla="*/ 148 w 395"/>
                <a:gd name="T85" fmla="*/ 150 h 591"/>
                <a:gd name="T86" fmla="*/ 166 w 395"/>
                <a:gd name="T87" fmla="*/ 147 h 591"/>
                <a:gd name="T88" fmla="*/ 180 w 395"/>
                <a:gd name="T89" fmla="*/ 131 h 591"/>
                <a:gd name="T90" fmla="*/ 198 w 395"/>
                <a:gd name="T91" fmla="*/ 95 h 591"/>
                <a:gd name="T92" fmla="*/ 217 w 395"/>
                <a:gd name="T93" fmla="*/ 81 h 591"/>
                <a:gd name="T94" fmla="*/ 232 w 395"/>
                <a:gd name="T95" fmla="*/ 74 h 591"/>
                <a:gd name="T96" fmla="*/ 262 w 395"/>
                <a:gd name="T97" fmla="*/ 73 h 591"/>
                <a:gd name="T98" fmla="*/ 289 w 395"/>
                <a:gd name="T99" fmla="*/ 74 h 591"/>
                <a:gd name="T100" fmla="*/ 299 w 395"/>
                <a:gd name="T101" fmla="*/ 81 h 591"/>
                <a:gd name="T102" fmla="*/ 300 w 395"/>
                <a:gd name="T103" fmla="*/ 83 h 591"/>
                <a:gd name="T104" fmla="*/ 303 w 395"/>
                <a:gd name="T105" fmla="*/ 86 h 591"/>
                <a:gd name="T106" fmla="*/ 313 w 395"/>
                <a:gd name="T107" fmla="*/ 82 h 591"/>
                <a:gd name="T108" fmla="*/ 316 w 395"/>
                <a:gd name="T109" fmla="*/ 78 h 591"/>
                <a:gd name="T110" fmla="*/ 317 w 395"/>
                <a:gd name="T111" fmla="*/ 51 h 591"/>
                <a:gd name="T112" fmla="*/ 331 w 395"/>
                <a:gd name="T113" fmla="*/ 32 h 591"/>
                <a:gd name="T114" fmla="*/ 354 w 395"/>
                <a:gd name="T115" fmla="*/ 10 h 591"/>
                <a:gd name="T116" fmla="*/ 371 w 395"/>
                <a:gd name="T117" fmla="*/ 0 h 591"/>
                <a:gd name="T118" fmla="*/ 375 w 395"/>
                <a:gd name="T119" fmla="*/ 63 h 591"/>
                <a:gd name="T120" fmla="*/ 384 w 395"/>
                <a:gd name="T121" fmla="*/ 95 h 5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95" h="591">
                  <a:moveTo>
                    <a:pt x="384" y="95"/>
                  </a:moveTo>
                  <a:lnTo>
                    <a:pt x="389" y="115"/>
                  </a:lnTo>
                  <a:lnTo>
                    <a:pt x="395" y="138"/>
                  </a:lnTo>
                  <a:lnTo>
                    <a:pt x="395" y="173"/>
                  </a:lnTo>
                  <a:lnTo>
                    <a:pt x="390" y="196"/>
                  </a:lnTo>
                  <a:lnTo>
                    <a:pt x="390" y="208"/>
                  </a:lnTo>
                  <a:lnTo>
                    <a:pt x="389" y="227"/>
                  </a:lnTo>
                  <a:lnTo>
                    <a:pt x="387" y="240"/>
                  </a:lnTo>
                  <a:lnTo>
                    <a:pt x="387" y="249"/>
                  </a:lnTo>
                  <a:lnTo>
                    <a:pt x="370" y="303"/>
                  </a:lnTo>
                  <a:lnTo>
                    <a:pt x="358" y="322"/>
                  </a:lnTo>
                  <a:lnTo>
                    <a:pt x="352" y="340"/>
                  </a:lnTo>
                  <a:lnTo>
                    <a:pt x="334" y="373"/>
                  </a:lnTo>
                  <a:lnTo>
                    <a:pt x="281" y="436"/>
                  </a:lnTo>
                  <a:lnTo>
                    <a:pt x="268" y="446"/>
                  </a:lnTo>
                  <a:lnTo>
                    <a:pt x="232" y="478"/>
                  </a:lnTo>
                  <a:lnTo>
                    <a:pt x="216" y="490"/>
                  </a:lnTo>
                  <a:lnTo>
                    <a:pt x="175" y="517"/>
                  </a:lnTo>
                  <a:lnTo>
                    <a:pt x="143" y="535"/>
                  </a:lnTo>
                  <a:lnTo>
                    <a:pt x="79" y="563"/>
                  </a:lnTo>
                  <a:lnTo>
                    <a:pt x="62" y="572"/>
                  </a:lnTo>
                  <a:lnTo>
                    <a:pt x="28" y="590"/>
                  </a:lnTo>
                  <a:lnTo>
                    <a:pt x="14" y="591"/>
                  </a:lnTo>
                  <a:lnTo>
                    <a:pt x="11" y="591"/>
                  </a:lnTo>
                  <a:lnTo>
                    <a:pt x="18" y="556"/>
                  </a:lnTo>
                  <a:lnTo>
                    <a:pt x="23" y="546"/>
                  </a:lnTo>
                  <a:lnTo>
                    <a:pt x="30" y="469"/>
                  </a:lnTo>
                  <a:lnTo>
                    <a:pt x="28" y="413"/>
                  </a:lnTo>
                  <a:lnTo>
                    <a:pt x="21" y="390"/>
                  </a:lnTo>
                  <a:lnTo>
                    <a:pt x="8" y="321"/>
                  </a:lnTo>
                  <a:lnTo>
                    <a:pt x="0" y="282"/>
                  </a:lnTo>
                  <a:lnTo>
                    <a:pt x="4" y="242"/>
                  </a:lnTo>
                  <a:lnTo>
                    <a:pt x="17" y="197"/>
                  </a:lnTo>
                  <a:lnTo>
                    <a:pt x="43" y="137"/>
                  </a:lnTo>
                  <a:lnTo>
                    <a:pt x="64" y="109"/>
                  </a:lnTo>
                  <a:lnTo>
                    <a:pt x="77" y="99"/>
                  </a:lnTo>
                  <a:lnTo>
                    <a:pt x="91" y="99"/>
                  </a:lnTo>
                  <a:lnTo>
                    <a:pt x="103" y="104"/>
                  </a:lnTo>
                  <a:lnTo>
                    <a:pt x="116" y="114"/>
                  </a:lnTo>
                  <a:lnTo>
                    <a:pt x="116" y="118"/>
                  </a:lnTo>
                  <a:lnTo>
                    <a:pt x="128" y="128"/>
                  </a:lnTo>
                  <a:lnTo>
                    <a:pt x="145" y="147"/>
                  </a:lnTo>
                  <a:lnTo>
                    <a:pt x="148" y="150"/>
                  </a:lnTo>
                  <a:lnTo>
                    <a:pt x="166" y="147"/>
                  </a:lnTo>
                  <a:lnTo>
                    <a:pt x="180" y="131"/>
                  </a:lnTo>
                  <a:lnTo>
                    <a:pt x="198" y="95"/>
                  </a:lnTo>
                  <a:lnTo>
                    <a:pt x="217" y="81"/>
                  </a:lnTo>
                  <a:lnTo>
                    <a:pt x="232" y="74"/>
                  </a:lnTo>
                  <a:lnTo>
                    <a:pt x="262" y="73"/>
                  </a:lnTo>
                  <a:lnTo>
                    <a:pt x="289" y="74"/>
                  </a:lnTo>
                  <a:lnTo>
                    <a:pt x="299" y="81"/>
                  </a:lnTo>
                  <a:lnTo>
                    <a:pt x="300" y="83"/>
                  </a:lnTo>
                  <a:lnTo>
                    <a:pt x="303" y="86"/>
                  </a:lnTo>
                  <a:lnTo>
                    <a:pt x="313" y="82"/>
                  </a:lnTo>
                  <a:lnTo>
                    <a:pt x="316" y="78"/>
                  </a:lnTo>
                  <a:lnTo>
                    <a:pt x="317" y="51"/>
                  </a:lnTo>
                  <a:lnTo>
                    <a:pt x="331" y="32"/>
                  </a:lnTo>
                  <a:lnTo>
                    <a:pt x="354" y="10"/>
                  </a:lnTo>
                  <a:lnTo>
                    <a:pt x="371" y="0"/>
                  </a:lnTo>
                  <a:lnTo>
                    <a:pt x="375" y="63"/>
                  </a:lnTo>
                  <a:lnTo>
                    <a:pt x="384" y="95"/>
                  </a:lnTo>
                  <a:close/>
                </a:path>
              </a:pathLst>
            </a:custGeom>
            <a:solidFill>
              <a:srgbClr val="D9BA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6" name="Freeform 392"/>
            <p:cNvSpPr>
              <a:spLocks/>
            </p:cNvSpPr>
            <p:nvPr/>
          </p:nvSpPr>
          <p:spPr bwMode="auto">
            <a:xfrm>
              <a:off x="1851" y="1779"/>
              <a:ext cx="360" cy="540"/>
            </a:xfrm>
            <a:custGeom>
              <a:avLst/>
              <a:gdLst>
                <a:gd name="T0" fmla="*/ 355 w 360"/>
                <a:gd name="T1" fmla="*/ 103 h 540"/>
                <a:gd name="T2" fmla="*/ 359 w 360"/>
                <a:gd name="T3" fmla="*/ 124 h 540"/>
                <a:gd name="T4" fmla="*/ 360 w 360"/>
                <a:gd name="T5" fmla="*/ 154 h 540"/>
                <a:gd name="T6" fmla="*/ 357 w 360"/>
                <a:gd name="T7" fmla="*/ 177 h 540"/>
                <a:gd name="T8" fmla="*/ 356 w 360"/>
                <a:gd name="T9" fmla="*/ 188 h 540"/>
                <a:gd name="T10" fmla="*/ 355 w 360"/>
                <a:gd name="T11" fmla="*/ 206 h 540"/>
                <a:gd name="T12" fmla="*/ 353 w 360"/>
                <a:gd name="T13" fmla="*/ 218 h 540"/>
                <a:gd name="T14" fmla="*/ 353 w 360"/>
                <a:gd name="T15" fmla="*/ 226 h 540"/>
                <a:gd name="T16" fmla="*/ 339 w 360"/>
                <a:gd name="T17" fmla="*/ 270 h 540"/>
                <a:gd name="T18" fmla="*/ 328 w 360"/>
                <a:gd name="T19" fmla="*/ 292 h 540"/>
                <a:gd name="T20" fmla="*/ 322 w 360"/>
                <a:gd name="T21" fmla="*/ 309 h 540"/>
                <a:gd name="T22" fmla="*/ 306 w 360"/>
                <a:gd name="T23" fmla="*/ 337 h 540"/>
                <a:gd name="T24" fmla="*/ 263 w 360"/>
                <a:gd name="T25" fmla="*/ 390 h 540"/>
                <a:gd name="T26" fmla="*/ 247 w 360"/>
                <a:gd name="T27" fmla="*/ 406 h 540"/>
                <a:gd name="T28" fmla="*/ 216 w 360"/>
                <a:gd name="T29" fmla="*/ 434 h 540"/>
                <a:gd name="T30" fmla="*/ 199 w 360"/>
                <a:gd name="T31" fmla="*/ 446 h 540"/>
                <a:gd name="T32" fmla="*/ 164 w 360"/>
                <a:gd name="T33" fmla="*/ 468 h 540"/>
                <a:gd name="T34" fmla="*/ 133 w 360"/>
                <a:gd name="T35" fmla="*/ 486 h 540"/>
                <a:gd name="T36" fmla="*/ 79 w 360"/>
                <a:gd name="T37" fmla="*/ 512 h 540"/>
                <a:gd name="T38" fmla="*/ 59 w 360"/>
                <a:gd name="T39" fmla="*/ 521 h 540"/>
                <a:gd name="T40" fmla="*/ 30 w 360"/>
                <a:gd name="T41" fmla="*/ 536 h 540"/>
                <a:gd name="T42" fmla="*/ 15 w 360"/>
                <a:gd name="T43" fmla="*/ 540 h 540"/>
                <a:gd name="T44" fmla="*/ 10 w 360"/>
                <a:gd name="T45" fmla="*/ 540 h 540"/>
                <a:gd name="T46" fmla="*/ 16 w 360"/>
                <a:gd name="T47" fmla="*/ 512 h 540"/>
                <a:gd name="T48" fmla="*/ 20 w 360"/>
                <a:gd name="T49" fmla="*/ 500 h 540"/>
                <a:gd name="T50" fmla="*/ 27 w 360"/>
                <a:gd name="T51" fmla="*/ 437 h 540"/>
                <a:gd name="T52" fmla="*/ 26 w 360"/>
                <a:gd name="T53" fmla="*/ 384 h 540"/>
                <a:gd name="T54" fmla="*/ 20 w 360"/>
                <a:gd name="T55" fmla="*/ 359 h 540"/>
                <a:gd name="T56" fmla="*/ 9 w 360"/>
                <a:gd name="T57" fmla="*/ 301 h 540"/>
                <a:gd name="T58" fmla="*/ 1 w 360"/>
                <a:gd name="T59" fmla="*/ 262 h 540"/>
                <a:gd name="T60" fmla="*/ 3 w 360"/>
                <a:gd name="T61" fmla="*/ 226 h 540"/>
                <a:gd name="T62" fmla="*/ 14 w 360"/>
                <a:gd name="T63" fmla="*/ 185 h 540"/>
                <a:gd name="T64" fmla="*/ 35 w 360"/>
                <a:gd name="T65" fmla="*/ 132 h 540"/>
                <a:gd name="T66" fmla="*/ 56 w 360"/>
                <a:gd name="T67" fmla="*/ 103 h 540"/>
                <a:gd name="T68" fmla="*/ 69 w 360"/>
                <a:gd name="T69" fmla="*/ 92 h 540"/>
                <a:gd name="T70" fmla="*/ 81 w 360"/>
                <a:gd name="T71" fmla="*/ 90 h 540"/>
                <a:gd name="T72" fmla="*/ 93 w 360"/>
                <a:gd name="T73" fmla="*/ 95 h 540"/>
                <a:gd name="T74" fmla="*/ 104 w 360"/>
                <a:gd name="T75" fmla="*/ 102 h 540"/>
                <a:gd name="T76" fmla="*/ 105 w 360"/>
                <a:gd name="T77" fmla="*/ 108 h 540"/>
                <a:gd name="T78" fmla="*/ 116 w 360"/>
                <a:gd name="T79" fmla="*/ 115 h 540"/>
                <a:gd name="T80" fmla="*/ 131 w 360"/>
                <a:gd name="T81" fmla="*/ 132 h 540"/>
                <a:gd name="T82" fmla="*/ 134 w 360"/>
                <a:gd name="T83" fmla="*/ 136 h 540"/>
                <a:gd name="T84" fmla="*/ 149 w 360"/>
                <a:gd name="T85" fmla="*/ 134 h 540"/>
                <a:gd name="T86" fmla="*/ 163 w 360"/>
                <a:gd name="T87" fmla="*/ 122 h 540"/>
                <a:gd name="T88" fmla="*/ 179 w 360"/>
                <a:gd name="T89" fmla="*/ 91 h 540"/>
                <a:gd name="T90" fmla="*/ 196 w 360"/>
                <a:gd name="T91" fmla="*/ 75 h 540"/>
                <a:gd name="T92" fmla="*/ 211 w 360"/>
                <a:gd name="T93" fmla="*/ 69 h 540"/>
                <a:gd name="T94" fmla="*/ 235 w 360"/>
                <a:gd name="T95" fmla="*/ 67 h 540"/>
                <a:gd name="T96" fmla="*/ 260 w 360"/>
                <a:gd name="T97" fmla="*/ 68 h 540"/>
                <a:gd name="T98" fmla="*/ 271 w 360"/>
                <a:gd name="T99" fmla="*/ 73 h 540"/>
                <a:gd name="T100" fmla="*/ 274 w 360"/>
                <a:gd name="T101" fmla="*/ 76 h 540"/>
                <a:gd name="T102" fmla="*/ 276 w 360"/>
                <a:gd name="T103" fmla="*/ 78 h 540"/>
                <a:gd name="T104" fmla="*/ 284 w 360"/>
                <a:gd name="T105" fmla="*/ 76 h 540"/>
                <a:gd name="T106" fmla="*/ 288 w 360"/>
                <a:gd name="T107" fmla="*/ 72 h 540"/>
                <a:gd name="T108" fmla="*/ 289 w 360"/>
                <a:gd name="T109" fmla="*/ 50 h 540"/>
                <a:gd name="T110" fmla="*/ 301 w 360"/>
                <a:gd name="T111" fmla="*/ 31 h 540"/>
                <a:gd name="T112" fmla="*/ 321 w 360"/>
                <a:gd name="T113" fmla="*/ 11 h 540"/>
                <a:gd name="T114" fmla="*/ 337 w 360"/>
                <a:gd name="T115" fmla="*/ 1 h 540"/>
                <a:gd name="T116" fmla="*/ 342 w 360"/>
                <a:gd name="T117" fmla="*/ 50 h 540"/>
                <a:gd name="T118" fmla="*/ 349 w 360"/>
                <a:gd name="T119" fmla="*/ 82 h 5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60" h="540">
                  <a:moveTo>
                    <a:pt x="350" y="86"/>
                  </a:moveTo>
                  <a:lnTo>
                    <a:pt x="351" y="89"/>
                  </a:lnTo>
                  <a:lnTo>
                    <a:pt x="352" y="91"/>
                  </a:lnTo>
                  <a:lnTo>
                    <a:pt x="352" y="94"/>
                  </a:lnTo>
                  <a:lnTo>
                    <a:pt x="353" y="96"/>
                  </a:lnTo>
                  <a:lnTo>
                    <a:pt x="353" y="98"/>
                  </a:lnTo>
                  <a:lnTo>
                    <a:pt x="354" y="100"/>
                  </a:lnTo>
                  <a:lnTo>
                    <a:pt x="355" y="103"/>
                  </a:lnTo>
                  <a:lnTo>
                    <a:pt x="355" y="106"/>
                  </a:lnTo>
                  <a:lnTo>
                    <a:pt x="356" y="108"/>
                  </a:lnTo>
                  <a:lnTo>
                    <a:pt x="356" y="111"/>
                  </a:lnTo>
                  <a:lnTo>
                    <a:pt x="357" y="113"/>
                  </a:lnTo>
                  <a:lnTo>
                    <a:pt x="358" y="116"/>
                  </a:lnTo>
                  <a:lnTo>
                    <a:pt x="358" y="118"/>
                  </a:lnTo>
                  <a:lnTo>
                    <a:pt x="359" y="122"/>
                  </a:lnTo>
                  <a:lnTo>
                    <a:pt x="359" y="124"/>
                  </a:lnTo>
                  <a:lnTo>
                    <a:pt x="360" y="127"/>
                  </a:lnTo>
                  <a:lnTo>
                    <a:pt x="360" y="131"/>
                  </a:lnTo>
                  <a:lnTo>
                    <a:pt x="360" y="134"/>
                  </a:lnTo>
                  <a:lnTo>
                    <a:pt x="360" y="139"/>
                  </a:lnTo>
                  <a:lnTo>
                    <a:pt x="360" y="143"/>
                  </a:lnTo>
                  <a:lnTo>
                    <a:pt x="360" y="147"/>
                  </a:lnTo>
                  <a:lnTo>
                    <a:pt x="360" y="150"/>
                  </a:lnTo>
                  <a:lnTo>
                    <a:pt x="360" y="154"/>
                  </a:lnTo>
                  <a:lnTo>
                    <a:pt x="360" y="159"/>
                  </a:lnTo>
                  <a:lnTo>
                    <a:pt x="359" y="161"/>
                  </a:lnTo>
                  <a:lnTo>
                    <a:pt x="359" y="164"/>
                  </a:lnTo>
                  <a:lnTo>
                    <a:pt x="359" y="166"/>
                  </a:lnTo>
                  <a:lnTo>
                    <a:pt x="358" y="168"/>
                  </a:lnTo>
                  <a:lnTo>
                    <a:pt x="358" y="171"/>
                  </a:lnTo>
                  <a:lnTo>
                    <a:pt x="357" y="174"/>
                  </a:lnTo>
                  <a:lnTo>
                    <a:pt x="357" y="177"/>
                  </a:lnTo>
                  <a:lnTo>
                    <a:pt x="356" y="179"/>
                  </a:lnTo>
                  <a:lnTo>
                    <a:pt x="356" y="180"/>
                  </a:lnTo>
                  <a:lnTo>
                    <a:pt x="356" y="182"/>
                  </a:lnTo>
                  <a:lnTo>
                    <a:pt x="356" y="183"/>
                  </a:lnTo>
                  <a:lnTo>
                    <a:pt x="356" y="184"/>
                  </a:lnTo>
                  <a:lnTo>
                    <a:pt x="356" y="186"/>
                  </a:lnTo>
                  <a:lnTo>
                    <a:pt x="356" y="187"/>
                  </a:lnTo>
                  <a:lnTo>
                    <a:pt x="356" y="188"/>
                  </a:lnTo>
                  <a:lnTo>
                    <a:pt x="356" y="191"/>
                  </a:lnTo>
                  <a:lnTo>
                    <a:pt x="356" y="193"/>
                  </a:lnTo>
                  <a:lnTo>
                    <a:pt x="356" y="195"/>
                  </a:lnTo>
                  <a:lnTo>
                    <a:pt x="356" y="197"/>
                  </a:lnTo>
                  <a:lnTo>
                    <a:pt x="356" y="199"/>
                  </a:lnTo>
                  <a:lnTo>
                    <a:pt x="356" y="201"/>
                  </a:lnTo>
                  <a:lnTo>
                    <a:pt x="355" y="203"/>
                  </a:lnTo>
                  <a:lnTo>
                    <a:pt x="355" y="206"/>
                  </a:lnTo>
                  <a:lnTo>
                    <a:pt x="355" y="208"/>
                  </a:lnTo>
                  <a:lnTo>
                    <a:pt x="355" y="210"/>
                  </a:lnTo>
                  <a:lnTo>
                    <a:pt x="355" y="211"/>
                  </a:lnTo>
                  <a:lnTo>
                    <a:pt x="354" y="212"/>
                  </a:lnTo>
                  <a:lnTo>
                    <a:pt x="354" y="214"/>
                  </a:lnTo>
                  <a:lnTo>
                    <a:pt x="354" y="215"/>
                  </a:lnTo>
                  <a:lnTo>
                    <a:pt x="353" y="216"/>
                  </a:lnTo>
                  <a:lnTo>
                    <a:pt x="353" y="218"/>
                  </a:lnTo>
                  <a:lnTo>
                    <a:pt x="353" y="219"/>
                  </a:lnTo>
                  <a:lnTo>
                    <a:pt x="353" y="220"/>
                  </a:lnTo>
                  <a:lnTo>
                    <a:pt x="353" y="221"/>
                  </a:lnTo>
                  <a:lnTo>
                    <a:pt x="353" y="223"/>
                  </a:lnTo>
                  <a:lnTo>
                    <a:pt x="353" y="223"/>
                  </a:lnTo>
                  <a:lnTo>
                    <a:pt x="353" y="224"/>
                  </a:lnTo>
                  <a:lnTo>
                    <a:pt x="353" y="225"/>
                  </a:lnTo>
                  <a:lnTo>
                    <a:pt x="353" y="226"/>
                  </a:lnTo>
                  <a:lnTo>
                    <a:pt x="353" y="227"/>
                  </a:lnTo>
                  <a:lnTo>
                    <a:pt x="351" y="233"/>
                  </a:lnTo>
                  <a:lnTo>
                    <a:pt x="349" y="240"/>
                  </a:lnTo>
                  <a:lnTo>
                    <a:pt x="348" y="246"/>
                  </a:lnTo>
                  <a:lnTo>
                    <a:pt x="345" y="251"/>
                  </a:lnTo>
                  <a:lnTo>
                    <a:pt x="343" y="258"/>
                  </a:lnTo>
                  <a:lnTo>
                    <a:pt x="341" y="264"/>
                  </a:lnTo>
                  <a:lnTo>
                    <a:pt x="339" y="270"/>
                  </a:lnTo>
                  <a:lnTo>
                    <a:pt x="338" y="277"/>
                  </a:lnTo>
                  <a:lnTo>
                    <a:pt x="336" y="279"/>
                  </a:lnTo>
                  <a:lnTo>
                    <a:pt x="335" y="281"/>
                  </a:lnTo>
                  <a:lnTo>
                    <a:pt x="334" y="283"/>
                  </a:lnTo>
                  <a:lnTo>
                    <a:pt x="333" y="285"/>
                  </a:lnTo>
                  <a:lnTo>
                    <a:pt x="332" y="287"/>
                  </a:lnTo>
                  <a:lnTo>
                    <a:pt x="330" y="289"/>
                  </a:lnTo>
                  <a:lnTo>
                    <a:pt x="328" y="292"/>
                  </a:lnTo>
                  <a:lnTo>
                    <a:pt x="327" y="294"/>
                  </a:lnTo>
                  <a:lnTo>
                    <a:pt x="326" y="296"/>
                  </a:lnTo>
                  <a:lnTo>
                    <a:pt x="325" y="298"/>
                  </a:lnTo>
                  <a:lnTo>
                    <a:pt x="325" y="300"/>
                  </a:lnTo>
                  <a:lnTo>
                    <a:pt x="324" y="302"/>
                  </a:lnTo>
                  <a:lnTo>
                    <a:pt x="323" y="304"/>
                  </a:lnTo>
                  <a:lnTo>
                    <a:pt x="322" y="306"/>
                  </a:lnTo>
                  <a:lnTo>
                    <a:pt x="322" y="309"/>
                  </a:lnTo>
                  <a:lnTo>
                    <a:pt x="321" y="311"/>
                  </a:lnTo>
                  <a:lnTo>
                    <a:pt x="319" y="314"/>
                  </a:lnTo>
                  <a:lnTo>
                    <a:pt x="317" y="318"/>
                  </a:lnTo>
                  <a:lnTo>
                    <a:pt x="315" y="322"/>
                  </a:lnTo>
                  <a:lnTo>
                    <a:pt x="313" y="326"/>
                  </a:lnTo>
                  <a:lnTo>
                    <a:pt x="310" y="330"/>
                  </a:lnTo>
                  <a:lnTo>
                    <a:pt x="308" y="333"/>
                  </a:lnTo>
                  <a:lnTo>
                    <a:pt x="306" y="337"/>
                  </a:lnTo>
                  <a:lnTo>
                    <a:pt x="305" y="341"/>
                  </a:lnTo>
                  <a:lnTo>
                    <a:pt x="299" y="348"/>
                  </a:lnTo>
                  <a:lnTo>
                    <a:pt x="292" y="355"/>
                  </a:lnTo>
                  <a:lnTo>
                    <a:pt x="286" y="363"/>
                  </a:lnTo>
                  <a:lnTo>
                    <a:pt x="281" y="369"/>
                  </a:lnTo>
                  <a:lnTo>
                    <a:pt x="274" y="377"/>
                  </a:lnTo>
                  <a:lnTo>
                    <a:pt x="268" y="384"/>
                  </a:lnTo>
                  <a:lnTo>
                    <a:pt x="263" y="390"/>
                  </a:lnTo>
                  <a:lnTo>
                    <a:pt x="256" y="398"/>
                  </a:lnTo>
                  <a:lnTo>
                    <a:pt x="255" y="399"/>
                  </a:lnTo>
                  <a:lnTo>
                    <a:pt x="253" y="401"/>
                  </a:lnTo>
                  <a:lnTo>
                    <a:pt x="252" y="402"/>
                  </a:lnTo>
                  <a:lnTo>
                    <a:pt x="251" y="403"/>
                  </a:lnTo>
                  <a:lnTo>
                    <a:pt x="249" y="404"/>
                  </a:lnTo>
                  <a:lnTo>
                    <a:pt x="248" y="405"/>
                  </a:lnTo>
                  <a:lnTo>
                    <a:pt x="247" y="406"/>
                  </a:lnTo>
                  <a:lnTo>
                    <a:pt x="245" y="409"/>
                  </a:lnTo>
                  <a:lnTo>
                    <a:pt x="241" y="412"/>
                  </a:lnTo>
                  <a:lnTo>
                    <a:pt x="237" y="415"/>
                  </a:lnTo>
                  <a:lnTo>
                    <a:pt x="233" y="419"/>
                  </a:lnTo>
                  <a:lnTo>
                    <a:pt x="229" y="422"/>
                  </a:lnTo>
                  <a:lnTo>
                    <a:pt x="224" y="427"/>
                  </a:lnTo>
                  <a:lnTo>
                    <a:pt x="220" y="430"/>
                  </a:lnTo>
                  <a:lnTo>
                    <a:pt x="216" y="434"/>
                  </a:lnTo>
                  <a:lnTo>
                    <a:pt x="212" y="437"/>
                  </a:lnTo>
                  <a:lnTo>
                    <a:pt x="211" y="438"/>
                  </a:lnTo>
                  <a:lnTo>
                    <a:pt x="208" y="439"/>
                  </a:lnTo>
                  <a:lnTo>
                    <a:pt x="206" y="441"/>
                  </a:lnTo>
                  <a:lnTo>
                    <a:pt x="204" y="443"/>
                  </a:lnTo>
                  <a:lnTo>
                    <a:pt x="202" y="444"/>
                  </a:lnTo>
                  <a:lnTo>
                    <a:pt x="201" y="445"/>
                  </a:lnTo>
                  <a:lnTo>
                    <a:pt x="199" y="446"/>
                  </a:lnTo>
                  <a:lnTo>
                    <a:pt x="197" y="448"/>
                  </a:lnTo>
                  <a:lnTo>
                    <a:pt x="192" y="450"/>
                  </a:lnTo>
                  <a:lnTo>
                    <a:pt x="187" y="453"/>
                  </a:lnTo>
                  <a:lnTo>
                    <a:pt x="183" y="456"/>
                  </a:lnTo>
                  <a:lnTo>
                    <a:pt x="178" y="460"/>
                  </a:lnTo>
                  <a:lnTo>
                    <a:pt x="173" y="463"/>
                  </a:lnTo>
                  <a:lnTo>
                    <a:pt x="168" y="466"/>
                  </a:lnTo>
                  <a:lnTo>
                    <a:pt x="164" y="468"/>
                  </a:lnTo>
                  <a:lnTo>
                    <a:pt x="158" y="471"/>
                  </a:lnTo>
                  <a:lnTo>
                    <a:pt x="155" y="473"/>
                  </a:lnTo>
                  <a:lnTo>
                    <a:pt x="152" y="476"/>
                  </a:lnTo>
                  <a:lnTo>
                    <a:pt x="148" y="478"/>
                  </a:lnTo>
                  <a:lnTo>
                    <a:pt x="145" y="480"/>
                  </a:lnTo>
                  <a:lnTo>
                    <a:pt x="140" y="482"/>
                  </a:lnTo>
                  <a:lnTo>
                    <a:pt x="137" y="484"/>
                  </a:lnTo>
                  <a:lnTo>
                    <a:pt x="133" y="486"/>
                  </a:lnTo>
                  <a:lnTo>
                    <a:pt x="130" y="488"/>
                  </a:lnTo>
                  <a:lnTo>
                    <a:pt x="122" y="491"/>
                  </a:lnTo>
                  <a:lnTo>
                    <a:pt x="115" y="495"/>
                  </a:lnTo>
                  <a:lnTo>
                    <a:pt x="107" y="498"/>
                  </a:lnTo>
                  <a:lnTo>
                    <a:pt x="101" y="501"/>
                  </a:lnTo>
                  <a:lnTo>
                    <a:pt x="94" y="504"/>
                  </a:lnTo>
                  <a:lnTo>
                    <a:pt x="86" y="507"/>
                  </a:lnTo>
                  <a:lnTo>
                    <a:pt x="79" y="512"/>
                  </a:lnTo>
                  <a:lnTo>
                    <a:pt x="71" y="515"/>
                  </a:lnTo>
                  <a:lnTo>
                    <a:pt x="69" y="516"/>
                  </a:lnTo>
                  <a:lnTo>
                    <a:pt x="68" y="517"/>
                  </a:lnTo>
                  <a:lnTo>
                    <a:pt x="66" y="517"/>
                  </a:lnTo>
                  <a:lnTo>
                    <a:pt x="64" y="518"/>
                  </a:lnTo>
                  <a:lnTo>
                    <a:pt x="62" y="519"/>
                  </a:lnTo>
                  <a:lnTo>
                    <a:pt x="60" y="520"/>
                  </a:lnTo>
                  <a:lnTo>
                    <a:pt x="59" y="521"/>
                  </a:lnTo>
                  <a:lnTo>
                    <a:pt x="56" y="522"/>
                  </a:lnTo>
                  <a:lnTo>
                    <a:pt x="52" y="524"/>
                  </a:lnTo>
                  <a:lnTo>
                    <a:pt x="49" y="527"/>
                  </a:lnTo>
                  <a:lnTo>
                    <a:pt x="45" y="529"/>
                  </a:lnTo>
                  <a:lnTo>
                    <a:pt x="42" y="531"/>
                  </a:lnTo>
                  <a:lnTo>
                    <a:pt x="37" y="533"/>
                  </a:lnTo>
                  <a:lnTo>
                    <a:pt x="33" y="535"/>
                  </a:lnTo>
                  <a:lnTo>
                    <a:pt x="30" y="536"/>
                  </a:lnTo>
                  <a:lnTo>
                    <a:pt x="26" y="538"/>
                  </a:lnTo>
                  <a:lnTo>
                    <a:pt x="25" y="539"/>
                  </a:lnTo>
                  <a:lnTo>
                    <a:pt x="22" y="539"/>
                  </a:lnTo>
                  <a:lnTo>
                    <a:pt x="21" y="539"/>
                  </a:lnTo>
                  <a:lnTo>
                    <a:pt x="19" y="539"/>
                  </a:lnTo>
                  <a:lnTo>
                    <a:pt x="18" y="539"/>
                  </a:lnTo>
                  <a:lnTo>
                    <a:pt x="16" y="539"/>
                  </a:lnTo>
                  <a:lnTo>
                    <a:pt x="15" y="540"/>
                  </a:lnTo>
                  <a:lnTo>
                    <a:pt x="13" y="540"/>
                  </a:lnTo>
                  <a:lnTo>
                    <a:pt x="13" y="540"/>
                  </a:lnTo>
                  <a:lnTo>
                    <a:pt x="12" y="540"/>
                  </a:lnTo>
                  <a:lnTo>
                    <a:pt x="12" y="540"/>
                  </a:lnTo>
                  <a:lnTo>
                    <a:pt x="12" y="540"/>
                  </a:lnTo>
                  <a:lnTo>
                    <a:pt x="11" y="540"/>
                  </a:lnTo>
                  <a:lnTo>
                    <a:pt x="11" y="540"/>
                  </a:lnTo>
                  <a:lnTo>
                    <a:pt x="10" y="540"/>
                  </a:lnTo>
                  <a:lnTo>
                    <a:pt x="10" y="540"/>
                  </a:lnTo>
                  <a:lnTo>
                    <a:pt x="11" y="536"/>
                  </a:lnTo>
                  <a:lnTo>
                    <a:pt x="12" y="532"/>
                  </a:lnTo>
                  <a:lnTo>
                    <a:pt x="12" y="528"/>
                  </a:lnTo>
                  <a:lnTo>
                    <a:pt x="13" y="524"/>
                  </a:lnTo>
                  <a:lnTo>
                    <a:pt x="14" y="520"/>
                  </a:lnTo>
                  <a:lnTo>
                    <a:pt x="15" y="516"/>
                  </a:lnTo>
                  <a:lnTo>
                    <a:pt x="16" y="512"/>
                  </a:lnTo>
                  <a:lnTo>
                    <a:pt x="17" y="508"/>
                  </a:lnTo>
                  <a:lnTo>
                    <a:pt x="17" y="507"/>
                  </a:lnTo>
                  <a:lnTo>
                    <a:pt x="18" y="506"/>
                  </a:lnTo>
                  <a:lnTo>
                    <a:pt x="18" y="505"/>
                  </a:lnTo>
                  <a:lnTo>
                    <a:pt x="19" y="504"/>
                  </a:lnTo>
                  <a:lnTo>
                    <a:pt x="19" y="502"/>
                  </a:lnTo>
                  <a:lnTo>
                    <a:pt x="20" y="501"/>
                  </a:lnTo>
                  <a:lnTo>
                    <a:pt x="20" y="500"/>
                  </a:lnTo>
                  <a:lnTo>
                    <a:pt x="21" y="499"/>
                  </a:lnTo>
                  <a:lnTo>
                    <a:pt x="21" y="490"/>
                  </a:lnTo>
                  <a:lnTo>
                    <a:pt x="22" y="482"/>
                  </a:lnTo>
                  <a:lnTo>
                    <a:pt x="23" y="472"/>
                  </a:lnTo>
                  <a:lnTo>
                    <a:pt x="25" y="464"/>
                  </a:lnTo>
                  <a:lnTo>
                    <a:pt x="25" y="455"/>
                  </a:lnTo>
                  <a:lnTo>
                    <a:pt x="26" y="446"/>
                  </a:lnTo>
                  <a:lnTo>
                    <a:pt x="27" y="437"/>
                  </a:lnTo>
                  <a:lnTo>
                    <a:pt x="28" y="429"/>
                  </a:lnTo>
                  <a:lnTo>
                    <a:pt x="27" y="422"/>
                  </a:lnTo>
                  <a:lnTo>
                    <a:pt x="27" y="416"/>
                  </a:lnTo>
                  <a:lnTo>
                    <a:pt x="27" y="410"/>
                  </a:lnTo>
                  <a:lnTo>
                    <a:pt x="27" y="403"/>
                  </a:lnTo>
                  <a:lnTo>
                    <a:pt x="27" y="397"/>
                  </a:lnTo>
                  <a:lnTo>
                    <a:pt x="27" y="390"/>
                  </a:lnTo>
                  <a:lnTo>
                    <a:pt x="26" y="384"/>
                  </a:lnTo>
                  <a:lnTo>
                    <a:pt x="26" y="378"/>
                  </a:lnTo>
                  <a:lnTo>
                    <a:pt x="25" y="376"/>
                  </a:lnTo>
                  <a:lnTo>
                    <a:pt x="25" y="372"/>
                  </a:lnTo>
                  <a:lnTo>
                    <a:pt x="23" y="370"/>
                  </a:lnTo>
                  <a:lnTo>
                    <a:pt x="22" y="367"/>
                  </a:lnTo>
                  <a:lnTo>
                    <a:pt x="21" y="364"/>
                  </a:lnTo>
                  <a:lnTo>
                    <a:pt x="21" y="362"/>
                  </a:lnTo>
                  <a:lnTo>
                    <a:pt x="20" y="359"/>
                  </a:lnTo>
                  <a:lnTo>
                    <a:pt x="19" y="356"/>
                  </a:lnTo>
                  <a:lnTo>
                    <a:pt x="18" y="348"/>
                  </a:lnTo>
                  <a:lnTo>
                    <a:pt x="16" y="341"/>
                  </a:lnTo>
                  <a:lnTo>
                    <a:pt x="15" y="332"/>
                  </a:lnTo>
                  <a:lnTo>
                    <a:pt x="13" y="325"/>
                  </a:lnTo>
                  <a:lnTo>
                    <a:pt x="12" y="316"/>
                  </a:lnTo>
                  <a:lnTo>
                    <a:pt x="10" y="309"/>
                  </a:lnTo>
                  <a:lnTo>
                    <a:pt x="9" y="301"/>
                  </a:lnTo>
                  <a:lnTo>
                    <a:pt x="6" y="293"/>
                  </a:lnTo>
                  <a:lnTo>
                    <a:pt x="5" y="288"/>
                  </a:lnTo>
                  <a:lnTo>
                    <a:pt x="5" y="284"/>
                  </a:lnTo>
                  <a:lnTo>
                    <a:pt x="4" y="280"/>
                  </a:lnTo>
                  <a:lnTo>
                    <a:pt x="3" y="275"/>
                  </a:lnTo>
                  <a:lnTo>
                    <a:pt x="3" y="270"/>
                  </a:lnTo>
                  <a:lnTo>
                    <a:pt x="2" y="266"/>
                  </a:lnTo>
                  <a:lnTo>
                    <a:pt x="1" y="262"/>
                  </a:lnTo>
                  <a:lnTo>
                    <a:pt x="0" y="258"/>
                  </a:lnTo>
                  <a:lnTo>
                    <a:pt x="1" y="253"/>
                  </a:lnTo>
                  <a:lnTo>
                    <a:pt x="1" y="248"/>
                  </a:lnTo>
                  <a:lnTo>
                    <a:pt x="2" y="244"/>
                  </a:lnTo>
                  <a:lnTo>
                    <a:pt x="2" y="240"/>
                  </a:lnTo>
                  <a:lnTo>
                    <a:pt x="3" y="235"/>
                  </a:lnTo>
                  <a:lnTo>
                    <a:pt x="3" y="231"/>
                  </a:lnTo>
                  <a:lnTo>
                    <a:pt x="3" y="226"/>
                  </a:lnTo>
                  <a:lnTo>
                    <a:pt x="4" y="221"/>
                  </a:lnTo>
                  <a:lnTo>
                    <a:pt x="5" y="216"/>
                  </a:lnTo>
                  <a:lnTo>
                    <a:pt x="7" y="211"/>
                  </a:lnTo>
                  <a:lnTo>
                    <a:pt x="9" y="207"/>
                  </a:lnTo>
                  <a:lnTo>
                    <a:pt x="10" y="201"/>
                  </a:lnTo>
                  <a:lnTo>
                    <a:pt x="12" y="196"/>
                  </a:lnTo>
                  <a:lnTo>
                    <a:pt x="13" y="191"/>
                  </a:lnTo>
                  <a:lnTo>
                    <a:pt x="14" y="185"/>
                  </a:lnTo>
                  <a:lnTo>
                    <a:pt x="16" y="180"/>
                  </a:lnTo>
                  <a:lnTo>
                    <a:pt x="18" y="174"/>
                  </a:lnTo>
                  <a:lnTo>
                    <a:pt x="21" y="166"/>
                  </a:lnTo>
                  <a:lnTo>
                    <a:pt x="25" y="160"/>
                  </a:lnTo>
                  <a:lnTo>
                    <a:pt x="27" y="152"/>
                  </a:lnTo>
                  <a:lnTo>
                    <a:pt x="30" y="146"/>
                  </a:lnTo>
                  <a:lnTo>
                    <a:pt x="33" y="140"/>
                  </a:lnTo>
                  <a:lnTo>
                    <a:pt x="35" y="132"/>
                  </a:lnTo>
                  <a:lnTo>
                    <a:pt x="38" y="126"/>
                  </a:lnTo>
                  <a:lnTo>
                    <a:pt x="42" y="123"/>
                  </a:lnTo>
                  <a:lnTo>
                    <a:pt x="44" y="119"/>
                  </a:lnTo>
                  <a:lnTo>
                    <a:pt x="46" y="116"/>
                  </a:lnTo>
                  <a:lnTo>
                    <a:pt x="49" y="113"/>
                  </a:lnTo>
                  <a:lnTo>
                    <a:pt x="51" y="110"/>
                  </a:lnTo>
                  <a:lnTo>
                    <a:pt x="53" y="107"/>
                  </a:lnTo>
                  <a:lnTo>
                    <a:pt x="56" y="103"/>
                  </a:lnTo>
                  <a:lnTo>
                    <a:pt x="59" y="100"/>
                  </a:lnTo>
                  <a:lnTo>
                    <a:pt x="61" y="99"/>
                  </a:lnTo>
                  <a:lnTo>
                    <a:pt x="62" y="98"/>
                  </a:lnTo>
                  <a:lnTo>
                    <a:pt x="63" y="96"/>
                  </a:lnTo>
                  <a:lnTo>
                    <a:pt x="65" y="95"/>
                  </a:lnTo>
                  <a:lnTo>
                    <a:pt x="66" y="94"/>
                  </a:lnTo>
                  <a:lnTo>
                    <a:pt x="67" y="93"/>
                  </a:lnTo>
                  <a:lnTo>
                    <a:pt x="69" y="92"/>
                  </a:lnTo>
                  <a:lnTo>
                    <a:pt x="70" y="90"/>
                  </a:lnTo>
                  <a:lnTo>
                    <a:pt x="71" y="90"/>
                  </a:lnTo>
                  <a:lnTo>
                    <a:pt x="73" y="90"/>
                  </a:lnTo>
                  <a:lnTo>
                    <a:pt x="74" y="90"/>
                  </a:lnTo>
                  <a:lnTo>
                    <a:pt x="77" y="90"/>
                  </a:lnTo>
                  <a:lnTo>
                    <a:pt x="78" y="90"/>
                  </a:lnTo>
                  <a:lnTo>
                    <a:pt x="80" y="90"/>
                  </a:lnTo>
                  <a:lnTo>
                    <a:pt x="81" y="90"/>
                  </a:lnTo>
                  <a:lnTo>
                    <a:pt x="83" y="90"/>
                  </a:lnTo>
                  <a:lnTo>
                    <a:pt x="84" y="91"/>
                  </a:lnTo>
                  <a:lnTo>
                    <a:pt x="86" y="92"/>
                  </a:lnTo>
                  <a:lnTo>
                    <a:pt x="87" y="92"/>
                  </a:lnTo>
                  <a:lnTo>
                    <a:pt x="88" y="93"/>
                  </a:lnTo>
                  <a:lnTo>
                    <a:pt x="90" y="93"/>
                  </a:lnTo>
                  <a:lnTo>
                    <a:pt x="91" y="94"/>
                  </a:lnTo>
                  <a:lnTo>
                    <a:pt x="93" y="95"/>
                  </a:lnTo>
                  <a:lnTo>
                    <a:pt x="95" y="95"/>
                  </a:lnTo>
                  <a:lnTo>
                    <a:pt x="96" y="96"/>
                  </a:lnTo>
                  <a:lnTo>
                    <a:pt x="97" y="97"/>
                  </a:lnTo>
                  <a:lnTo>
                    <a:pt x="99" y="98"/>
                  </a:lnTo>
                  <a:lnTo>
                    <a:pt x="100" y="99"/>
                  </a:lnTo>
                  <a:lnTo>
                    <a:pt x="101" y="100"/>
                  </a:lnTo>
                  <a:lnTo>
                    <a:pt x="103" y="101"/>
                  </a:lnTo>
                  <a:lnTo>
                    <a:pt x="104" y="102"/>
                  </a:lnTo>
                  <a:lnTo>
                    <a:pt x="105" y="105"/>
                  </a:lnTo>
                  <a:lnTo>
                    <a:pt x="105" y="105"/>
                  </a:lnTo>
                  <a:lnTo>
                    <a:pt x="105" y="105"/>
                  </a:lnTo>
                  <a:lnTo>
                    <a:pt x="105" y="106"/>
                  </a:lnTo>
                  <a:lnTo>
                    <a:pt x="105" y="106"/>
                  </a:lnTo>
                  <a:lnTo>
                    <a:pt x="105" y="107"/>
                  </a:lnTo>
                  <a:lnTo>
                    <a:pt x="105" y="107"/>
                  </a:lnTo>
                  <a:lnTo>
                    <a:pt x="105" y="108"/>
                  </a:lnTo>
                  <a:lnTo>
                    <a:pt x="105" y="108"/>
                  </a:lnTo>
                  <a:lnTo>
                    <a:pt x="107" y="109"/>
                  </a:lnTo>
                  <a:lnTo>
                    <a:pt x="108" y="110"/>
                  </a:lnTo>
                  <a:lnTo>
                    <a:pt x="110" y="111"/>
                  </a:lnTo>
                  <a:lnTo>
                    <a:pt x="112" y="112"/>
                  </a:lnTo>
                  <a:lnTo>
                    <a:pt x="113" y="113"/>
                  </a:lnTo>
                  <a:lnTo>
                    <a:pt x="114" y="114"/>
                  </a:lnTo>
                  <a:lnTo>
                    <a:pt x="116" y="115"/>
                  </a:lnTo>
                  <a:lnTo>
                    <a:pt x="117" y="117"/>
                  </a:lnTo>
                  <a:lnTo>
                    <a:pt x="119" y="119"/>
                  </a:lnTo>
                  <a:lnTo>
                    <a:pt x="121" y="122"/>
                  </a:lnTo>
                  <a:lnTo>
                    <a:pt x="122" y="124"/>
                  </a:lnTo>
                  <a:lnTo>
                    <a:pt x="124" y="126"/>
                  </a:lnTo>
                  <a:lnTo>
                    <a:pt x="127" y="128"/>
                  </a:lnTo>
                  <a:lnTo>
                    <a:pt x="129" y="130"/>
                  </a:lnTo>
                  <a:lnTo>
                    <a:pt x="131" y="132"/>
                  </a:lnTo>
                  <a:lnTo>
                    <a:pt x="132" y="134"/>
                  </a:lnTo>
                  <a:lnTo>
                    <a:pt x="133" y="134"/>
                  </a:lnTo>
                  <a:lnTo>
                    <a:pt x="133" y="135"/>
                  </a:lnTo>
                  <a:lnTo>
                    <a:pt x="133" y="135"/>
                  </a:lnTo>
                  <a:lnTo>
                    <a:pt x="133" y="135"/>
                  </a:lnTo>
                  <a:lnTo>
                    <a:pt x="134" y="136"/>
                  </a:lnTo>
                  <a:lnTo>
                    <a:pt x="134" y="136"/>
                  </a:lnTo>
                  <a:lnTo>
                    <a:pt x="134" y="136"/>
                  </a:lnTo>
                  <a:lnTo>
                    <a:pt x="135" y="137"/>
                  </a:lnTo>
                  <a:lnTo>
                    <a:pt x="137" y="136"/>
                  </a:lnTo>
                  <a:lnTo>
                    <a:pt x="139" y="136"/>
                  </a:lnTo>
                  <a:lnTo>
                    <a:pt x="141" y="136"/>
                  </a:lnTo>
                  <a:lnTo>
                    <a:pt x="142" y="135"/>
                  </a:lnTo>
                  <a:lnTo>
                    <a:pt x="145" y="135"/>
                  </a:lnTo>
                  <a:lnTo>
                    <a:pt x="147" y="135"/>
                  </a:lnTo>
                  <a:lnTo>
                    <a:pt x="149" y="134"/>
                  </a:lnTo>
                  <a:lnTo>
                    <a:pt x="151" y="134"/>
                  </a:lnTo>
                  <a:lnTo>
                    <a:pt x="153" y="132"/>
                  </a:lnTo>
                  <a:lnTo>
                    <a:pt x="154" y="131"/>
                  </a:lnTo>
                  <a:lnTo>
                    <a:pt x="156" y="129"/>
                  </a:lnTo>
                  <a:lnTo>
                    <a:pt x="157" y="127"/>
                  </a:lnTo>
                  <a:lnTo>
                    <a:pt x="159" y="125"/>
                  </a:lnTo>
                  <a:lnTo>
                    <a:pt x="161" y="123"/>
                  </a:lnTo>
                  <a:lnTo>
                    <a:pt x="163" y="122"/>
                  </a:lnTo>
                  <a:lnTo>
                    <a:pt x="164" y="119"/>
                  </a:lnTo>
                  <a:lnTo>
                    <a:pt x="166" y="115"/>
                  </a:lnTo>
                  <a:lnTo>
                    <a:pt x="168" y="111"/>
                  </a:lnTo>
                  <a:lnTo>
                    <a:pt x="170" y="107"/>
                  </a:lnTo>
                  <a:lnTo>
                    <a:pt x="172" y="102"/>
                  </a:lnTo>
                  <a:lnTo>
                    <a:pt x="174" y="98"/>
                  </a:lnTo>
                  <a:lnTo>
                    <a:pt x="176" y="95"/>
                  </a:lnTo>
                  <a:lnTo>
                    <a:pt x="179" y="91"/>
                  </a:lnTo>
                  <a:lnTo>
                    <a:pt x="181" y="86"/>
                  </a:lnTo>
                  <a:lnTo>
                    <a:pt x="183" y="84"/>
                  </a:lnTo>
                  <a:lnTo>
                    <a:pt x="185" y="83"/>
                  </a:lnTo>
                  <a:lnTo>
                    <a:pt x="187" y="81"/>
                  </a:lnTo>
                  <a:lnTo>
                    <a:pt x="189" y="80"/>
                  </a:lnTo>
                  <a:lnTo>
                    <a:pt x="191" y="78"/>
                  </a:lnTo>
                  <a:lnTo>
                    <a:pt x="194" y="77"/>
                  </a:lnTo>
                  <a:lnTo>
                    <a:pt x="196" y="75"/>
                  </a:lnTo>
                  <a:lnTo>
                    <a:pt x="198" y="74"/>
                  </a:lnTo>
                  <a:lnTo>
                    <a:pt x="200" y="73"/>
                  </a:lnTo>
                  <a:lnTo>
                    <a:pt x="202" y="73"/>
                  </a:lnTo>
                  <a:lnTo>
                    <a:pt x="203" y="72"/>
                  </a:lnTo>
                  <a:lnTo>
                    <a:pt x="205" y="71"/>
                  </a:lnTo>
                  <a:lnTo>
                    <a:pt x="207" y="71"/>
                  </a:lnTo>
                  <a:lnTo>
                    <a:pt x="208" y="69"/>
                  </a:lnTo>
                  <a:lnTo>
                    <a:pt x="211" y="69"/>
                  </a:lnTo>
                  <a:lnTo>
                    <a:pt x="212" y="68"/>
                  </a:lnTo>
                  <a:lnTo>
                    <a:pt x="216" y="68"/>
                  </a:lnTo>
                  <a:lnTo>
                    <a:pt x="219" y="68"/>
                  </a:lnTo>
                  <a:lnTo>
                    <a:pt x="222" y="68"/>
                  </a:lnTo>
                  <a:lnTo>
                    <a:pt x="225" y="67"/>
                  </a:lnTo>
                  <a:lnTo>
                    <a:pt x="229" y="67"/>
                  </a:lnTo>
                  <a:lnTo>
                    <a:pt x="232" y="67"/>
                  </a:lnTo>
                  <a:lnTo>
                    <a:pt x="235" y="67"/>
                  </a:lnTo>
                  <a:lnTo>
                    <a:pt x="238" y="67"/>
                  </a:lnTo>
                  <a:lnTo>
                    <a:pt x="241" y="67"/>
                  </a:lnTo>
                  <a:lnTo>
                    <a:pt x="245" y="67"/>
                  </a:lnTo>
                  <a:lnTo>
                    <a:pt x="248" y="67"/>
                  </a:lnTo>
                  <a:lnTo>
                    <a:pt x="251" y="67"/>
                  </a:lnTo>
                  <a:lnTo>
                    <a:pt x="254" y="68"/>
                  </a:lnTo>
                  <a:lnTo>
                    <a:pt x="257" y="68"/>
                  </a:lnTo>
                  <a:lnTo>
                    <a:pt x="260" y="68"/>
                  </a:lnTo>
                  <a:lnTo>
                    <a:pt x="264" y="68"/>
                  </a:lnTo>
                  <a:lnTo>
                    <a:pt x="265" y="69"/>
                  </a:lnTo>
                  <a:lnTo>
                    <a:pt x="266" y="69"/>
                  </a:lnTo>
                  <a:lnTo>
                    <a:pt x="267" y="71"/>
                  </a:lnTo>
                  <a:lnTo>
                    <a:pt x="268" y="71"/>
                  </a:lnTo>
                  <a:lnTo>
                    <a:pt x="269" y="72"/>
                  </a:lnTo>
                  <a:lnTo>
                    <a:pt x="270" y="73"/>
                  </a:lnTo>
                  <a:lnTo>
                    <a:pt x="271" y="73"/>
                  </a:lnTo>
                  <a:lnTo>
                    <a:pt x="273" y="74"/>
                  </a:lnTo>
                  <a:lnTo>
                    <a:pt x="273" y="74"/>
                  </a:lnTo>
                  <a:lnTo>
                    <a:pt x="273" y="74"/>
                  </a:lnTo>
                  <a:lnTo>
                    <a:pt x="273" y="75"/>
                  </a:lnTo>
                  <a:lnTo>
                    <a:pt x="273" y="75"/>
                  </a:lnTo>
                  <a:lnTo>
                    <a:pt x="273" y="75"/>
                  </a:lnTo>
                  <a:lnTo>
                    <a:pt x="274" y="76"/>
                  </a:lnTo>
                  <a:lnTo>
                    <a:pt x="274" y="76"/>
                  </a:lnTo>
                  <a:lnTo>
                    <a:pt x="274" y="76"/>
                  </a:lnTo>
                  <a:lnTo>
                    <a:pt x="274" y="76"/>
                  </a:lnTo>
                  <a:lnTo>
                    <a:pt x="274" y="77"/>
                  </a:lnTo>
                  <a:lnTo>
                    <a:pt x="275" y="77"/>
                  </a:lnTo>
                  <a:lnTo>
                    <a:pt x="275" y="77"/>
                  </a:lnTo>
                  <a:lnTo>
                    <a:pt x="275" y="78"/>
                  </a:lnTo>
                  <a:lnTo>
                    <a:pt x="276" y="78"/>
                  </a:lnTo>
                  <a:lnTo>
                    <a:pt x="276" y="78"/>
                  </a:lnTo>
                  <a:lnTo>
                    <a:pt x="276" y="79"/>
                  </a:lnTo>
                  <a:lnTo>
                    <a:pt x="277" y="78"/>
                  </a:lnTo>
                  <a:lnTo>
                    <a:pt x="279" y="78"/>
                  </a:lnTo>
                  <a:lnTo>
                    <a:pt x="280" y="77"/>
                  </a:lnTo>
                  <a:lnTo>
                    <a:pt x="281" y="77"/>
                  </a:lnTo>
                  <a:lnTo>
                    <a:pt x="282" y="76"/>
                  </a:lnTo>
                  <a:lnTo>
                    <a:pt x="283" y="76"/>
                  </a:lnTo>
                  <a:lnTo>
                    <a:pt x="284" y="76"/>
                  </a:lnTo>
                  <a:lnTo>
                    <a:pt x="286" y="75"/>
                  </a:lnTo>
                  <a:lnTo>
                    <a:pt x="286" y="75"/>
                  </a:lnTo>
                  <a:lnTo>
                    <a:pt x="286" y="74"/>
                  </a:lnTo>
                  <a:lnTo>
                    <a:pt x="286" y="74"/>
                  </a:lnTo>
                  <a:lnTo>
                    <a:pt x="287" y="73"/>
                  </a:lnTo>
                  <a:lnTo>
                    <a:pt x="287" y="73"/>
                  </a:lnTo>
                  <a:lnTo>
                    <a:pt x="287" y="72"/>
                  </a:lnTo>
                  <a:lnTo>
                    <a:pt x="288" y="72"/>
                  </a:lnTo>
                  <a:lnTo>
                    <a:pt x="288" y="71"/>
                  </a:lnTo>
                  <a:lnTo>
                    <a:pt x="288" y="68"/>
                  </a:lnTo>
                  <a:lnTo>
                    <a:pt x="288" y="65"/>
                  </a:lnTo>
                  <a:lnTo>
                    <a:pt x="288" y="62"/>
                  </a:lnTo>
                  <a:lnTo>
                    <a:pt x="289" y="59"/>
                  </a:lnTo>
                  <a:lnTo>
                    <a:pt x="289" y="56"/>
                  </a:lnTo>
                  <a:lnTo>
                    <a:pt x="289" y="52"/>
                  </a:lnTo>
                  <a:lnTo>
                    <a:pt x="289" y="50"/>
                  </a:lnTo>
                  <a:lnTo>
                    <a:pt x="289" y="47"/>
                  </a:lnTo>
                  <a:lnTo>
                    <a:pt x="291" y="45"/>
                  </a:lnTo>
                  <a:lnTo>
                    <a:pt x="292" y="43"/>
                  </a:lnTo>
                  <a:lnTo>
                    <a:pt x="294" y="41"/>
                  </a:lnTo>
                  <a:lnTo>
                    <a:pt x="296" y="38"/>
                  </a:lnTo>
                  <a:lnTo>
                    <a:pt x="298" y="35"/>
                  </a:lnTo>
                  <a:lnTo>
                    <a:pt x="299" y="33"/>
                  </a:lnTo>
                  <a:lnTo>
                    <a:pt x="301" y="31"/>
                  </a:lnTo>
                  <a:lnTo>
                    <a:pt x="302" y="29"/>
                  </a:lnTo>
                  <a:lnTo>
                    <a:pt x="305" y="27"/>
                  </a:lnTo>
                  <a:lnTo>
                    <a:pt x="307" y="24"/>
                  </a:lnTo>
                  <a:lnTo>
                    <a:pt x="310" y="22"/>
                  </a:lnTo>
                  <a:lnTo>
                    <a:pt x="313" y="19"/>
                  </a:lnTo>
                  <a:lnTo>
                    <a:pt x="316" y="16"/>
                  </a:lnTo>
                  <a:lnTo>
                    <a:pt x="318" y="14"/>
                  </a:lnTo>
                  <a:lnTo>
                    <a:pt x="321" y="11"/>
                  </a:lnTo>
                  <a:lnTo>
                    <a:pt x="323" y="9"/>
                  </a:lnTo>
                  <a:lnTo>
                    <a:pt x="325" y="8"/>
                  </a:lnTo>
                  <a:lnTo>
                    <a:pt x="327" y="7"/>
                  </a:lnTo>
                  <a:lnTo>
                    <a:pt x="330" y="6"/>
                  </a:lnTo>
                  <a:lnTo>
                    <a:pt x="331" y="5"/>
                  </a:lnTo>
                  <a:lnTo>
                    <a:pt x="333" y="4"/>
                  </a:lnTo>
                  <a:lnTo>
                    <a:pt x="335" y="2"/>
                  </a:lnTo>
                  <a:lnTo>
                    <a:pt x="337" y="1"/>
                  </a:lnTo>
                  <a:lnTo>
                    <a:pt x="339" y="0"/>
                  </a:lnTo>
                  <a:lnTo>
                    <a:pt x="339" y="7"/>
                  </a:lnTo>
                  <a:lnTo>
                    <a:pt x="339" y="14"/>
                  </a:lnTo>
                  <a:lnTo>
                    <a:pt x="340" y="22"/>
                  </a:lnTo>
                  <a:lnTo>
                    <a:pt x="340" y="29"/>
                  </a:lnTo>
                  <a:lnTo>
                    <a:pt x="341" y="35"/>
                  </a:lnTo>
                  <a:lnTo>
                    <a:pt x="341" y="43"/>
                  </a:lnTo>
                  <a:lnTo>
                    <a:pt x="342" y="50"/>
                  </a:lnTo>
                  <a:lnTo>
                    <a:pt x="342" y="57"/>
                  </a:lnTo>
                  <a:lnTo>
                    <a:pt x="343" y="61"/>
                  </a:lnTo>
                  <a:lnTo>
                    <a:pt x="344" y="64"/>
                  </a:lnTo>
                  <a:lnTo>
                    <a:pt x="345" y="68"/>
                  </a:lnTo>
                  <a:lnTo>
                    <a:pt x="347" y="72"/>
                  </a:lnTo>
                  <a:lnTo>
                    <a:pt x="348" y="76"/>
                  </a:lnTo>
                  <a:lnTo>
                    <a:pt x="349" y="79"/>
                  </a:lnTo>
                  <a:lnTo>
                    <a:pt x="349" y="82"/>
                  </a:lnTo>
                  <a:lnTo>
                    <a:pt x="350" y="86"/>
                  </a:lnTo>
                  <a:close/>
                </a:path>
              </a:pathLst>
            </a:custGeom>
            <a:solidFill>
              <a:srgbClr val="DCB6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7" name="Freeform 393"/>
            <p:cNvSpPr>
              <a:spLocks/>
            </p:cNvSpPr>
            <p:nvPr/>
          </p:nvSpPr>
          <p:spPr bwMode="auto">
            <a:xfrm>
              <a:off x="1865" y="1803"/>
              <a:ext cx="326" cy="488"/>
            </a:xfrm>
            <a:custGeom>
              <a:avLst/>
              <a:gdLst>
                <a:gd name="T0" fmla="*/ 321 w 326"/>
                <a:gd name="T1" fmla="*/ 92 h 488"/>
                <a:gd name="T2" fmla="*/ 325 w 326"/>
                <a:gd name="T3" fmla="*/ 111 h 488"/>
                <a:gd name="T4" fmla="*/ 326 w 326"/>
                <a:gd name="T5" fmla="*/ 139 h 488"/>
                <a:gd name="T6" fmla="*/ 323 w 326"/>
                <a:gd name="T7" fmla="*/ 159 h 488"/>
                <a:gd name="T8" fmla="*/ 322 w 326"/>
                <a:gd name="T9" fmla="*/ 170 h 488"/>
                <a:gd name="T10" fmla="*/ 321 w 326"/>
                <a:gd name="T11" fmla="*/ 186 h 488"/>
                <a:gd name="T12" fmla="*/ 320 w 326"/>
                <a:gd name="T13" fmla="*/ 196 h 488"/>
                <a:gd name="T14" fmla="*/ 319 w 326"/>
                <a:gd name="T15" fmla="*/ 204 h 488"/>
                <a:gd name="T16" fmla="*/ 307 w 326"/>
                <a:gd name="T17" fmla="*/ 243 h 488"/>
                <a:gd name="T18" fmla="*/ 297 w 326"/>
                <a:gd name="T19" fmla="*/ 263 h 488"/>
                <a:gd name="T20" fmla="*/ 291 w 326"/>
                <a:gd name="T21" fmla="*/ 278 h 488"/>
                <a:gd name="T22" fmla="*/ 277 w 326"/>
                <a:gd name="T23" fmla="*/ 304 h 488"/>
                <a:gd name="T24" fmla="*/ 237 w 326"/>
                <a:gd name="T25" fmla="*/ 353 h 488"/>
                <a:gd name="T26" fmla="*/ 223 w 326"/>
                <a:gd name="T27" fmla="*/ 368 h 488"/>
                <a:gd name="T28" fmla="*/ 195 w 326"/>
                <a:gd name="T29" fmla="*/ 391 h 488"/>
                <a:gd name="T30" fmla="*/ 180 w 326"/>
                <a:gd name="T31" fmla="*/ 403 h 488"/>
                <a:gd name="T32" fmla="*/ 148 w 326"/>
                <a:gd name="T33" fmla="*/ 423 h 488"/>
                <a:gd name="T34" fmla="*/ 120 w 326"/>
                <a:gd name="T35" fmla="*/ 439 h 488"/>
                <a:gd name="T36" fmla="*/ 71 w 326"/>
                <a:gd name="T37" fmla="*/ 462 h 488"/>
                <a:gd name="T38" fmla="*/ 52 w 326"/>
                <a:gd name="T39" fmla="*/ 471 h 488"/>
                <a:gd name="T40" fmla="*/ 26 w 326"/>
                <a:gd name="T41" fmla="*/ 484 h 488"/>
                <a:gd name="T42" fmla="*/ 13 w 326"/>
                <a:gd name="T43" fmla="*/ 488 h 488"/>
                <a:gd name="T44" fmla="*/ 8 w 326"/>
                <a:gd name="T45" fmla="*/ 488 h 488"/>
                <a:gd name="T46" fmla="*/ 15 w 326"/>
                <a:gd name="T47" fmla="*/ 462 h 488"/>
                <a:gd name="T48" fmla="*/ 18 w 326"/>
                <a:gd name="T49" fmla="*/ 452 h 488"/>
                <a:gd name="T50" fmla="*/ 23 w 326"/>
                <a:gd name="T51" fmla="*/ 395 h 488"/>
                <a:gd name="T52" fmla="*/ 23 w 326"/>
                <a:gd name="T53" fmla="*/ 346 h 488"/>
                <a:gd name="T54" fmla="*/ 18 w 326"/>
                <a:gd name="T55" fmla="*/ 324 h 488"/>
                <a:gd name="T56" fmla="*/ 7 w 326"/>
                <a:gd name="T57" fmla="*/ 271 h 488"/>
                <a:gd name="T58" fmla="*/ 1 w 326"/>
                <a:gd name="T59" fmla="*/ 236 h 488"/>
                <a:gd name="T60" fmla="*/ 3 w 326"/>
                <a:gd name="T61" fmla="*/ 204 h 488"/>
                <a:gd name="T62" fmla="*/ 13 w 326"/>
                <a:gd name="T63" fmla="*/ 167 h 488"/>
                <a:gd name="T64" fmla="*/ 32 w 326"/>
                <a:gd name="T65" fmla="*/ 119 h 488"/>
                <a:gd name="T66" fmla="*/ 51 w 326"/>
                <a:gd name="T67" fmla="*/ 92 h 488"/>
                <a:gd name="T68" fmla="*/ 62 w 326"/>
                <a:gd name="T69" fmla="*/ 82 h 488"/>
                <a:gd name="T70" fmla="*/ 73 w 326"/>
                <a:gd name="T71" fmla="*/ 81 h 488"/>
                <a:gd name="T72" fmla="*/ 84 w 326"/>
                <a:gd name="T73" fmla="*/ 85 h 488"/>
                <a:gd name="T74" fmla="*/ 94 w 326"/>
                <a:gd name="T75" fmla="*/ 92 h 488"/>
                <a:gd name="T76" fmla="*/ 96 w 326"/>
                <a:gd name="T77" fmla="*/ 96 h 488"/>
                <a:gd name="T78" fmla="*/ 104 w 326"/>
                <a:gd name="T79" fmla="*/ 104 h 488"/>
                <a:gd name="T80" fmla="*/ 118 w 326"/>
                <a:gd name="T81" fmla="*/ 119 h 488"/>
                <a:gd name="T82" fmla="*/ 121 w 326"/>
                <a:gd name="T83" fmla="*/ 123 h 488"/>
                <a:gd name="T84" fmla="*/ 135 w 326"/>
                <a:gd name="T85" fmla="*/ 121 h 488"/>
                <a:gd name="T86" fmla="*/ 147 w 326"/>
                <a:gd name="T87" fmla="*/ 109 h 488"/>
                <a:gd name="T88" fmla="*/ 161 w 326"/>
                <a:gd name="T89" fmla="*/ 81 h 488"/>
                <a:gd name="T90" fmla="*/ 177 w 326"/>
                <a:gd name="T91" fmla="*/ 67 h 488"/>
                <a:gd name="T92" fmla="*/ 190 w 326"/>
                <a:gd name="T93" fmla="*/ 61 h 488"/>
                <a:gd name="T94" fmla="*/ 212 w 326"/>
                <a:gd name="T95" fmla="*/ 60 h 488"/>
                <a:gd name="T96" fmla="*/ 236 w 326"/>
                <a:gd name="T97" fmla="*/ 61 h 488"/>
                <a:gd name="T98" fmla="*/ 245 w 326"/>
                <a:gd name="T99" fmla="*/ 66 h 488"/>
                <a:gd name="T100" fmla="*/ 248 w 326"/>
                <a:gd name="T101" fmla="*/ 68 h 488"/>
                <a:gd name="T102" fmla="*/ 250 w 326"/>
                <a:gd name="T103" fmla="*/ 70 h 488"/>
                <a:gd name="T104" fmla="*/ 257 w 326"/>
                <a:gd name="T105" fmla="*/ 68 h 488"/>
                <a:gd name="T106" fmla="*/ 260 w 326"/>
                <a:gd name="T107" fmla="*/ 64 h 488"/>
                <a:gd name="T108" fmla="*/ 261 w 326"/>
                <a:gd name="T109" fmla="*/ 44 h 488"/>
                <a:gd name="T110" fmla="*/ 272 w 326"/>
                <a:gd name="T111" fmla="*/ 27 h 488"/>
                <a:gd name="T112" fmla="*/ 290 w 326"/>
                <a:gd name="T113" fmla="*/ 9 h 488"/>
                <a:gd name="T114" fmla="*/ 305 w 326"/>
                <a:gd name="T115" fmla="*/ 1 h 488"/>
                <a:gd name="T116" fmla="*/ 309 w 326"/>
                <a:gd name="T117" fmla="*/ 44 h 488"/>
                <a:gd name="T118" fmla="*/ 316 w 326"/>
                <a:gd name="T119" fmla="*/ 74 h 4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26" h="488">
                  <a:moveTo>
                    <a:pt x="317" y="77"/>
                  </a:moveTo>
                  <a:lnTo>
                    <a:pt x="317" y="79"/>
                  </a:lnTo>
                  <a:lnTo>
                    <a:pt x="318" y="82"/>
                  </a:lnTo>
                  <a:lnTo>
                    <a:pt x="319" y="84"/>
                  </a:lnTo>
                  <a:lnTo>
                    <a:pt x="319" y="86"/>
                  </a:lnTo>
                  <a:lnTo>
                    <a:pt x="320" y="88"/>
                  </a:lnTo>
                  <a:lnTo>
                    <a:pt x="320" y="90"/>
                  </a:lnTo>
                  <a:lnTo>
                    <a:pt x="321" y="92"/>
                  </a:lnTo>
                  <a:lnTo>
                    <a:pt x="321" y="94"/>
                  </a:lnTo>
                  <a:lnTo>
                    <a:pt x="322" y="96"/>
                  </a:lnTo>
                  <a:lnTo>
                    <a:pt x="322" y="100"/>
                  </a:lnTo>
                  <a:lnTo>
                    <a:pt x="323" y="102"/>
                  </a:lnTo>
                  <a:lnTo>
                    <a:pt x="323" y="104"/>
                  </a:lnTo>
                  <a:lnTo>
                    <a:pt x="324" y="107"/>
                  </a:lnTo>
                  <a:lnTo>
                    <a:pt x="325" y="109"/>
                  </a:lnTo>
                  <a:lnTo>
                    <a:pt x="325" y="111"/>
                  </a:lnTo>
                  <a:lnTo>
                    <a:pt x="326" y="113"/>
                  </a:lnTo>
                  <a:lnTo>
                    <a:pt x="326" y="118"/>
                  </a:lnTo>
                  <a:lnTo>
                    <a:pt x="326" y="121"/>
                  </a:lnTo>
                  <a:lnTo>
                    <a:pt x="326" y="125"/>
                  </a:lnTo>
                  <a:lnTo>
                    <a:pt x="326" y="128"/>
                  </a:lnTo>
                  <a:lnTo>
                    <a:pt x="326" y="132"/>
                  </a:lnTo>
                  <a:lnTo>
                    <a:pt x="326" y="136"/>
                  </a:lnTo>
                  <a:lnTo>
                    <a:pt x="326" y="139"/>
                  </a:lnTo>
                  <a:lnTo>
                    <a:pt x="326" y="142"/>
                  </a:lnTo>
                  <a:lnTo>
                    <a:pt x="325" y="145"/>
                  </a:lnTo>
                  <a:lnTo>
                    <a:pt x="325" y="147"/>
                  </a:lnTo>
                  <a:lnTo>
                    <a:pt x="324" y="150"/>
                  </a:lnTo>
                  <a:lnTo>
                    <a:pt x="324" y="152"/>
                  </a:lnTo>
                  <a:lnTo>
                    <a:pt x="324" y="154"/>
                  </a:lnTo>
                  <a:lnTo>
                    <a:pt x="323" y="156"/>
                  </a:lnTo>
                  <a:lnTo>
                    <a:pt x="323" y="159"/>
                  </a:lnTo>
                  <a:lnTo>
                    <a:pt x="322" y="161"/>
                  </a:lnTo>
                  <a:lnTo>
                    <a:pt x="322" y="162"/>
                  </a:lnTo>
                  <a:lnTo>
                    <a:pt x="322" y="163"/>
                  </a:lnTo>
                  <a:lnTo>
                    <a:pt x="322" y="164"/>
                  </a:lnTo>
                  <a:lnTo>
                    <a:pt x="322" y="167"/>
                  </a:lnTo>
                  <a:lnTo>
                    <a:pt x="322" y="168"/>
                  </a:lnTo>
                  <a:lnTo>
                    <a:pt x="322" y="169"/>
                  </a:lnTo>
                  <a:lnTo>
                    <a:pt x="322" y="170"/>
                  </a:lnTo>
                  <a:lnTo>
                    <a:pt x="322" y="171"/>
                  </a:lnTo>
                  <a:lnTo>
                    <a:pt x="322" y="173"/>
                  </a:lnTo>
                  <a:lnTo>
                    <a:pt x="322" y="175"/>
                  </a:lnTo>
                  <a:lnTo>
                    <a:pt x="322" y="177"/>
                  </a:lnTo>
                  <a:lnTo>
                    <a:pt x="322" y="179"/>
                  </a:lnTo>
                  <a:lnTo>
                    <a:pt x="322" y="182"/>
                  </a:lnTo>
                  <a:lnTo>
                    <a:pt x="322" y="184"/>
                  </a:lnTo>
                  <a:lnTo>
                    <a:pt x="321" y="186"/>
                  </a:lnTo>
                  <a:lnTo>
                    <a:pt x="321" y="187"/>
                  </a:lnTo>
                  <a:lnTo>
                    <a:pt x="321" y="189"/>
                  </a:lnTo>
                  <a:lnTo>
                    <a:pt x="321" y="190"/>
                  </a:lnTo>
                  <a:lnTo>
                    <a:pt x="321" y="191"/>
                  </a:lnTo>
                  <a:lnTo>
                    <a:pt x="320" y="192"/>
                  </a:lnTo>
                  <a:lnTo>
                    <a:pt x="320" y="194"/>
                  </a:lnTo>
                  <a:lnTo>
                    <a:pt x="320" y="195"/>
                  </a:lnTo>
                  <a:lnTo>
                    <a:pt x="320" y="196"/>
                  </a:lnTo>
                  <a:lnTo>
                    <a:pt x="319" y="197"/>
                  </a:lnTo>
                  <a:lnTo>
                    <a:pt x="319" y="199"/>
                  </a:lnTo>
                  <a:lnTo>
                    <a:pt x="319" y="200"/>
                  </a:lnTo>
                  <a:lnTo>
                    <a:pt x="319" y="201"/>
                  </a:lnTo>
                  <a:lnTo>
                    <a:pt x="319" y="201"/>
                  </a:lnTo>
                  <a:lnTo>
                    <a:pt x="319" y="202"/>
                  </a:lnTo>
                  <a:lnTo>
                    <a:pt x="319" y="203"/>
                  </a:lnTo>
                  <a:lnTo>
                    <a:pt x="319" y="204"/>
                  </a:lnTo>
                  <a:lnTo>
                    <a:pt x="319" y="205"/>
                  </a:lnTo>
                  <a:lnTo>
                    <a:pt x="318" y="210"/>
                  </a:lnTo>
                  <a:lnTo>
                    <a:pt x="316" y="216"/>
                  </a:lnTo>
                  <a:lnTo>
                    <a:pt x="313" y="221"/>
                  </a:lnTo>
                  <a:lnTo>
                    <a:pt x="312" y="227"/>
                  </a:lnTo>
                  <a:lnTo>
                    <a:pt x="310" y="233"/>
                  </a:lnTo>
                  <a:lnTo>
                    <a:pt x="309" y="238"/>
                  </a:lnTo>
                  <a:lnTo>
                    <a:pt x="307" y="243"/>
                  </a:lnTo>
                  <a:lnTo>
                    <a:pt x="305" y="250"/>
                  </a:lnTo>
                  <a:lnTo>
                    <a:pt x="304" y="252"/>
                  </a:lnTo>
                  <a:lnTo>
                    <a:pt x="303" y="254"/>
                  </a:lnTo>
                  <a:lnTo>
                    <a:pt x="302" y="255"/>
                  </a:lnTo>
                  <a:lnTo>
                    <a:pt x="301" y="257"/>
                  </a:lnTo>
                  <a:lnTo>
                    <a:pt x="300" y="259"/>
                  </a:lnTo>
                  <a:lnTo>
                    <a:pt x="299" y="261"/>
                  </a:lnTo>
                  <a:lnTo>
                    <a:pt x="297" y="263"/>
                  </a:lnTo>
                  <a:lnTo>
                    <a:pt x="296" y="265"/>
                  </a:lnTo>
                  <a:lnTo>
                    <a:pt x="295" y="268"/>
                  </a:lnTo>
                  <a:lnTo>
                    <a:pt x="294" y="269"/>
                  </a:lnTo>
                  <a:lnTo>
                    <a:pt x="294" y="271"/>
                  </a:lnTo>
                  <a:lnTo>
                    <a:pt x="293" y="273"/>
                  </a:lnTo>
                  <a:lnTo>
                    <a:pt x="292" y="275"/>
                  </a:lnTo>
                  <a:lnTo>
                    <a:pt x="291" y="276"/>
                  </a:lnTo>
                  <a:lnTo>
                    <a:pt x="291" y="278"/>
                  </a:lnTo>
                  <a:lnTo>
                    <a:pt x="290" y="280"/>
                  </a:lnTo>
                  <a:lnTo>
                    <a:pt x="288" y="284"/>
                  </a:lnTo>
                  <a:lnTo>
                    <a:pt x="287" y="287"/>
                  </a:lnTo>
                  <a:lnTo>
                    <a:pt x="285" y="290"/>
                  </a:lnTo>
                  <a:lnTo>
                    <a:pt x="283" y="294"/>
                  </a:lnTo>
                  <a:lnTo>
                    <a:pt x="280" y="297"/>
                  </a:lnTo>
                  <a:lnTo>
                    <a:pt x="279" y="301"/>
                  </a:lnTo>
                  <a:lnTo>
                    <a:pt x="277" y="304"/>
                  </a:lnTo>
                  <a:lnTo>
                    <a:pt x="275" y="308"/>
                  </a:lnTo>
                  <a:lnTo>
                    <a:pt x="270" y="314"/>
                  </a:lnTo>
                  <a:lnTo>
                    <a:pt x="265" y="321"/>
                  </a:lnTo>
                  <a:lnTo>
                    <a:pt x="259" y="327"/>
                  </a:lnTo>
                  <a:lnTo>
                    <a:pt x="254" y="334"/>
                  </a:lnTo>
                  <a:lnTo>
                    <a:pt x="249" y="340"/>
                  </a:lnTo>
                  <a:lnTo>
                    <a:pt x="242" y="346"/>
                  </a:lnTo>
                  <a:lnTo>
                    <a:pt x="237" y="353"/>
                  </a:lnTo>
                  <a:lnTo>
                    <a:pt x="232" y="359"/>
                  </a:lnTo>
                  <a:lnTo>
                    <a:pt x="231" y="360"/>
                  </a:lnTo>
                  <a:lnTo>
                    <a:pt x="229" y="361"/>
                  </a:lnTo>
                  <a:lnTo>
                    <a:pt x="228" y="362"/>
                  </a:lnTo>
                  <a:lnTo>
                    <a:pt x="226" y="364"/>
                  </a:lnTo>
                  <a:lnTo>
                    <a:pt x="225" y="365"/>
                  </a:lnTo>
                  <a:lnTo>
                    <a:pt x="224" y="366"/>
                  </a:lnTo>
                  <a:lnTo>
                    <a:pt x="223" y="368"/>
                  </a:lnTo>
                  <a:lnTo>
                    <a:pt x="221" y="369"/>
                  </a:lnTo>
                  <a:lnTo>
                    <a:pt x="218" y="372"/>
                  </a:lnTo>
                  <a:lnTo>
                    <a:pt x="214" y="375"/>
                  </a:lnTo>
                  <a:lnTo>
                    <a:pt x="210" y="378"/>
                  </a:lnTo>
                  <a:lnTo>
                    <a:pt x="206" y="381"/>
                  </a:lnTo>
                  <a:lnTo>
                    <a:pt x="203" y="385"/>
                  </a:lnTo>
                  <a:lnTo>
                    <a:pt x="199" y="388"/>
                  </a:lnTo>
                  <a:lnTo>
                    <a:pt x="195" y="391"/>
                  </a:lnTo>
                  <a:lnTo>
                    <a:pt x="191" y="395"/>
                  </a:lnTo>
                  <a:lnTo>
                    <a:pt x="190" y="396"/>
                  </a:lnTo>
                  <a:lnTo>
                    <a:pt x="188" y="397"/>
                  </a:lnTo>
                  <a:lnTo>
                    <a:pt x="187" y="398"/>
                  </a:lnTo>
                  <a:lnTo>
                    <a:pt x="185" y="399"/>
                  </a:lnTo>
                  <a:lnTo>
                    <a:pt x="183" y="400"/>
                  </a:lnTo>
                  <a:lnTo>
                    <a:pt x="182" y="402"/>
                  </a:lnTo>
                  <a:lnTo>
                    <a:pt x="180" y="403"/>
                  </a:lnTo>
                  <a:lnTo>
                    <a:pt x="177" y="404"/>
                  </a:lnTo>
                  <a:lnTo>
                    <a:pt x="173" y="407"/>
                  </a:lnTo>
                  <a:lnTo>
                    <a:pt x="169" y="409"/>
                  </a:lnTo>
                  <a:lnTo>
                    <a:pt x="165" y="412"/>
                  </a:lnTo>
                  <a:lnTo>
                    <a:pt x="160" y="415"/>
                  </a:lnTo>
                  <a:lnTo>
                    <a:pt x="156" y="417"/>
                  </a:lnTo>
                  <a:lnTo>
                    <a:pt x="152" y="421"/>
                  </a:lnTo>
                  <a:lnTo>
                    <a:pt x="148" y="423"/>
                  </a:lnTo>
                  <a:lnTo>
                    <a:pt x="143" y="426"/>
                  </a:lnTo>
                  <a:lnTo>
                    <a:pt x="140" y="428"/>
                  </a:lnTo>
                  <a:lnTo>
                    <a:pt x="137" y="429"/>
                  </a:lnTo>
                  <a:lnTo>
                    <a:pt x="134" y="431"/>
                  </a:lnTo>
                  <a:lnTo>
                    <a:pt x="131" y="433"/>
                  </a:lnTo>
                  <a:lnTo>
                    <a:pt x="127" y="435"/>
                  </a:lnTo>
                  <a:lnTo>
                    <a:pt x="124" y="437"/>
                  </a:lnTo>
                  <a:lnTo>
                    <a:pt x="120" y="439"/>
                  </a:lnTo>
                  <a:lnTo>
                    <a:pt x="117" y="441"/>
                  </a:lnTo>
                  <a:lnTo>
                    <a:pt x="110" y="444"/>
                  </a:lnTo>
                  <a:lnTo>
                    <a:pt x="104" y="446"/>
                  </a:lnTo>
                  <a:lnTo>
                    <a:pt x="98" y="449"/>
                  </a:lnTo>
                  <a:lnTo>
                    <a:pt x="91" y="453"/>
                  </a:lnTo>
                  <a:lnTo>
                    <a:pt x="84" y="456"/>
                  </a:lnTo>
                  <a:lnTo>
                    <a:pt x="77" y="459"/>
                  </a:lnTo>
                  <a:lnTo>
                    <a:pt x="71" y="462"/>
                  </a:lnTo>
                  <a:lnTo>
                    <a:pt x="65" y="464"/>
                  </a:lnTo>
                  <a:lnTo>
                    <a:pt x="63" y="465"/>
                  </a:lnTo>
                  <a:lnTo>
                    <a:pt x="62" y="466"/>
                  </a:lnTo>
                  <a:lnTo>
                    <a:pt x="59" y="467"/>
                  </a:lnTo>
                  <a:lnTo>
                    <a:pt x="57" y="469"/>
                  </a:lnTo>
                  <a:lnTo>
                    <a:pt x="56" y="469"/>
                  </a:lnTo>
                  <a:lnTo>
                    <a:pt x="54" y="470"/>
                  </a:lnTo>
                  <a:lnTo>
                    <a:pt x="52" y="471"/>
                  </a:lnTo>
                  <a:lnTo>
                    <a:pt x="51" y="472"/>
                  </a:lnTo>
                  <a:lnTo>
                    <a:pt x="48" y="474"/>
                  </a:lnTo>
                  <a:lnTo>
                    <a:pt x="43" y="475"/>
                  </a:lnTo>
                  <a:lnTo>
                    <a:pt x="40" y="477"/>
                  </a:lnTo>
                  <a:lnTo>
                    <a:pt x="37" y="479"/>
                  </a:lnTo>
                  <a:lnTo>
                    <a:pt x="34" y="481"/>
                  </a:lnTo>
                  <a:lnTo>
                    <a:pt x="30" y="482"/>
                  </a:lnTo>
                  <a:lnTo>
                    <a:pt x="26" y="484"/>
                  </a:lnTo>
                  <a:lnTo>
                    <a:pt x="23" y="487"/>
                  </a:lnTo>
                  <a:lnTo>
                    <a:pt x="22" y="487"/>
                  </a:lnTo>
                  <a:lnTo>
                    <a:pt x="20" y="487"/>
                  </a:lnTo>
                  <a:lnTo>
                    <a:pt x="19" y="487"/>
                  </a:lnTo>
                  <a:lnTo>
                    <a:pt x="17" y="487"/>
                  </a:lnTo>
                  <a:lnTo>
                    <a:pt x="16" y="488"/>
                  </a:lnTo>
                  <a:lnTo>
                    <a:pt x="15" y="488"/>
                  </a:lnTo>
                  <a:lnTo>
                    <a:pt x="13" y="488"/>
                  </a:lnTo>
                  <a:lnTo>
                    <a:pt x="12" y="488"/>
                  </a:lnTo>
                  <a:lnTo>
                    <a:pt x="12" y="488"/>
                  </a:lnTo>
                  <a:lnTo>
                    <a:pt x="11" y="488"/>
                  </a:lnTo>
                  <a:lnTo>
                    <a:pt x="11" y="488"/>
                  </a:lnTo>
                  <a:lnTo>
                    <a:pt x="11" y="488"/>
                  </a:lnTo>
                  <a:lnTo>
                    <a:pt x="9" y="488"/>
                  </a:lnTo>
                  <a:lnTo>
                    <a:pt x="9" y="488"/>
                  </a:lnTo>
                  <a:lnTo>
                    <a:pt x="8" y="488"/>
                  </a:lnTo>
                  <a:lnTo>
                    <a:pt x="8" y="488"/>
                  </a:lnTo>
                  <a:lnTo>
                    <a:pt x="9" y="484"/>
                  </a:lnTo>
                  <a:lnTo>
                    <a:pt x="11" y="480"/>
                  </a:lnTo>
                  <a:lnTo>
                    <a:pt x="11" y="477"/>
                  </a:lnTo>
                  <a:lnTo>
                    <a:pt x="12" y="473"/>
                  </a:lnTo>
                  <a:lnTo>
                    <a:pt x="13" y="470"/>
                  </a:lnTo>
                  <a:lnTo>
                    <a:pt x="14" y="466"/>
                  </a:lnTo>
                  <a:lnTo>
                    <a:pt x="15" y="462"/>
                  </a:lnTo>
                  <a:lnTo>
                    <a:pt x="15" y="459"/>
                  </a:lnTo>
                  <a:lnTo>
                    <a:pt x="16" y="458"/>
                  </a:lnTo>
                  <a:lnTo>
                    <a:pt x="16" y="457"/>
                  </a:lnTo>
                  <a:lnTo>
                    <a:pt x="17" y="456"/>
                  </a:lnTo>
                  <a:lnTo>
                    <a:pt x="17" y="455"/>
                  </a:lnTo>
                  <a:lnTo>
                    <a:pt x="17" y="454"/>
                  </a:lnTo>
                  <a:lnTo>
                    <a:pt x="18" y="453"/>
                  </a:lnTo>
                  <a:lnTo>
                    <a:pt x="18" y="452"/>
                  </a:lnTo>
                  <a:lnTo>
                    <a:pt x="19" y="450"/>
                  </a:lnTo>
                  <a:lnTo>
                    <a:pt x="19" y="443"/>
                  </a:lnTo>
                  <a:lnTo>
                    <a:pt x="20" y="435"/>
                  </a:lnTo>
                  <a:lnTo>
                    <a:pt x="21" y="427"/>
                  </a:lnTo>
                  <a:lnTo>
                    <a:pt x="21" y="419"/>
                  </a:lnTo>
                  <a:lnTo>
                    <a:pt x="22" y="411"/>
                  </a:lnTo>
                  <a:lnTo>
                    <a:pt x="23" y="403"/>
                  </a:lnTo>
                  <a:lnTo>
                    <a:pt x="23" y="395"/>
                  </a:lnTo>
                  <a:lnTo>
                    <a:pt x="24" y="387"/>
                  </a:lnTo>
                  <a:lnTo>
                    <a:pt x="24" y="381"/>
                  </a:lnTo>
                  <a:lnTo>
                    <a:pt x="24" y="375"/>
                  </a:lnTo>
                  <a:lnTo>
                    <a:pt x="24" y="370"/>
                  </a:lnTo>
                  <a:lnTo>
                    <a:pt x="24" y="364"/>
                  </a:lnTo>
                  <a:lnTo>
                    <a:pt x="23" y="358"/>
                  </a:lnTo>
                  <a:lnTo>
                    <a:pt x="23" y="353"/>
                  </a:lnTo>
                  <a:lnTo>
                    <a:pt x="23" y="346"/>
                  </a:lnTo>
                  <a:lnTo>
                    <a:pt x="23" y="341"/>
                  </a:lnTo>
                  <a:lnTo>
                    <a:pt x="22" y="339"/>
                  </a:lnTo>
                  <a:lnTo>
                    <a:pt x="22" y="336"/>
                  </a:lnTo>
                  <a:lnTo>
                    <a:pt x="21" y="334"/>
                  </a:lnTo>
                  <a:lnTo>
                    <a:pt x="20" y="331"/>
                  </a:lnTo>
                  <a:lnTo>
                    <a:pt x="20" y="329"/>
                  </a:lnTo>
                  <a:lnTo>
                    <a:pt x="19" y="326"/>
                  </a:lnTo>
                  <a:lnTo>
                    <a:pt x="18" y="324"/>
                  </a:lnTo>
                  <a:lnTo>
                    <a:pt x="17" y="322"/>
                  </a:lnTo>
                  <a:lnTo>
                    <a:pt x="16" y="314"/>
                  </a:lnTo>
                  <a:lnTo>
                    <a:pt x="15" y="307"/>
                  </a:lnTo>
                  <a:lnTo>
                    <a:pt x="13" y="300"/>
                  </a:lnTo>
                  <a:lnTo>
                    <a:pt x="12" y="293"/>
                  </a:lnTo>
                  <a:lnTo>
                    <a:pt x="11" y="286"/>
                  </a:lnTo>
                  <a:lnTo>
                    <a:pt x="8" y="278"/>
                  </a:lnTo>
                  <a:lnTo>
                    <a:pt x="7" y="271"/>
                  </a:lnTo>
                  <a:lnTo>
                    <a:pt x="6" y="264"/>
                  </a:lnTo>
                  <a:lnTo>
                    <a:pt x="5" y="260"/>
                  </a:lnTo>
                  <a:lnTo>
                    <a:pt x="4" y="256"/>
                  </a:lnTo>
                  <a:lnTo>
                    <a:pt x="4" y="252"/>
                  </a:lnTo>
                  <a:lnTo>
                    <a:pt x="3" y="248"/>
                  </a:lnTo>
                  <a:lnTo>
                    <a:pt x="2" y="244"/>
                  </a:lnTo>
                  <a:lnTo>
                    <a:pt x="2" y="240"/>
                  </a:lnTo>
                  <a:lnTo>
                    <a:pt x="1" y="236"/>
                  </a:lnTo>
                  <a:lnTo>
                    <a:pt x="0" y="231"/>
                  </a:lnTo>
                  <a:lnTo>
                    <a:pt x="1" y="228"/>
                  </a:lnTo>
                  <a:lnTo>
                    <a:pt x="1" y="224"/>
                  </a:lnTo>
                  <a:lnTo>
                    <a:pt x="2" y="220"/>
                  </a:lnTo>
                  <a:lnTo>
                    <a:pt x="2" y="216"/>
                  </a:lnTo>
                  <a:lnTo>
                    <a:pt x="2" y="212"/>
                  </a:lnTo>
                  <a:lnTo>
                    <a:pt x="3" y="208"/>
                  </a:lnTo>
                  <a:lnTo>
                    <a:pt x="3" y="204"/>
                  </a:lnTo>
                  <a:lnTo>
                    <a:pt x="4" y="200"/>
                  </a:lnTo>
                  <a:lnTo>
                    <a:pt x="5" y="195"/>
                  </a:lnTo>
                  <a:lnTo>
                    <a:pt x="6" y="190"/>
                  </a:lnTo>
                  <a:lnTo>
                    <a:pt x="7" y="186"/>
                  </a:lnTo>
                  <a:lnTo>
                    <a:pt x="8" y="180"/>
                  </a:lnTo>
                  <a:lnTo>
                    <a:pt x="11" y="176"/>
                  </a:lnTo>
                  <a:lnTo>
                    <a:pt x="12" y="172"/>
                  </a:lnTo>
                  <a:lnTo>
                    <a:pt x="13" y="167"/>
                  </a:lnTo>
                  <a:lnTo>
                    <a:pt x="14" y="162"/>
                  </a:lnTo>
                  <a:lnTo>
                    <a:pt x="17" y="156"/>
                  </a:lnTo>
                  <a:lnTo>
                    <a:pt x="19" y="150"/>
                  </a:lnTo>
                  <a:lnTo>
                    <a:pt x="22" y="143"/>
                  </a:lnTo>
                  <a:lnTo>
                    <a:pt x="24" y="138"/>
                  </a:lnTo>
                  <a:lnTo>
                    <a:pt x="26" y="132"/>
                  </a:lnTo>
                  <a:lnTo>
                    <a:pt x="30" y="125"/>
                  </a:lnTo>
                  <a:lnTo>
                    <a:pt x="32" y="119"/>
                  </a:lnTo>
                  <a:lnTo>
                    <a:pt x="35" y="112"/>
                  </a:lnTo>
                  <a:lnTo>
                    <a:pt x="37" y="110"/>
                  </a:lnTo>
                  <a:lnTo>
                    <a:pt x="39" y="107"/>
                  </a:lnTo>
                  <a:lnTo>
                    <a:pt x="41" y="104"/>
                  </a:lnTo>
                  <a:lnTo>
                    <a:pt x="43" y="102"/>
                  </a:lnTo>
                  <a:lnTo>
                    <a:pt x="47" y="99"/>
                  </a:lnTo>
                  <a:lnTo>
                    <a:pt x="49" y="95"/>
                  </a:lnTo>
                  <a:lnTo>
                    <a:pt x="51" y="92"/>
                  </a:lnTo>
                  <a:lnTo>
                    <a:pt x="53" y="90"/>
                  </a:lnTo>
                  <a:lnTo>
                    <a:pt x="54" y="89"/>
                  </a:lnTo>
                  <a:lnTo>
                    <a:pt x="55" y="88"/>
                  </a:lnTo>
                  <a:lnTo>
                    <a:pt x="57" y="87"/>
                  </a:lnTo>
                  <a:lnTo>
                    <a:pt x="58" y="85"/>
                  </a:lnTo>
                  <a:lnTo>
                    <a:pt x="59" y="84"/>
                  </a:lnTo>
                  <a:lnTo>
                    <a:pt x="60" y="83"/>
                  </a:lnTo>
                  <a:lnTo>
                    <a:pt x="62" y="82"/>
                  </a:lnTo>
                  <a:lnTo>
                    <a:pt x="64" y="81"/>
                  </a:lnTo>
                  <a:lnTo>
                    <a:pt x="65" y="81"/>
                  </a:lnTo>
                  <a:lnTo>
                    <a:pt x="66" y="81"/>
                  </a:lnTo>
                  <a:lnTo>
                    <a:pt x="68" y="81"/>
                  </a:lnTo>
                  <a:lnTo>
                    <a:pt x="69" y="81"/>
                  </a:lnTo>
                  <a:lnTo>
                    <a:pt x="70" y="81"/>
                  </a:lnTo>
                  <a:lnTo>
                    <a:pt x="72" y="81"/>
                  </a:lnTo>
                  <a:lnTo>
                    <a:pt x="73" y="81"/>
                  </a:lnTo>
                  <a:lnTo>
                    <a:pt x="75" y="81"/>
                  </a:lnTo>
                  <a:lnTo>
                    <a:pt x="76" y="82"/>
                  </a:lnTo>
                  <a:lnTo>
                    <a:pt x="77" y="82"/>
                  </a:lnTo>
                  <a:lnTo>
                    <a:pt x="79" y="83"/>
                  </a:lnTo>
                  <a:lnTo>
                    <a:pt x="80" y="83"/>
                  </a:lnTo>
                  <a:lnTo>
                    <a:pt x="82" y="84"/>
                  </a:lnTo>
                  <a:lnTo>
                    <a:pt x="83" y="84"/>
                  </a:lnTo>
                  <a:lnTo>
                    <a:pt x="84" y="85"/>
                  </a:lnTo>
                  <a:lnTo>
                    <a:pt x="85" y="85"/>
                  </a:lnTo>
                  <a:lnTo>
                    <a:pt x="86" y="86"/>
                  </a:lnTo>
                  <a:lnTo>
                    <a:pt x="88" y="87"/>
                  </a:lnTo>
                  <a:lnTo>
                    <a:pt x="89" y="88"/>
                  </a:lnTo>
                  <a:lnTo>
                    <a:pt x="90" y="89"/>
                  </a:lnTo>
                  <a:lnTo>
                    <a:pt x="91" y="90"/>
                  </a:lnTo>
                  <a:lnTo>
                    <a:pt x="92" y="91"/>
                  </a:lnTo>
                  <a:lnTo>
                    <a:pt x="94" y="92"/>
                  </a:lnTo>
                  <a:lnTo>
                    <a:pt x="96" y="93"/>
                  </a:lnTo>
                  <a:lnTo>
                    <a:pt x="96" y="93"/>
                  </a:lnTo>
                  <a:lnTo>
                    <a:pt x="96" y="94"/>
                  </a:lnTo>
                  <a:lnTo>
                    <a:pt x="96" y="94"/>
                  </a:lnTo>
                  <a:lnTo>
                    <a:pt x="96" y="95"/>
                  </a:lnTo>
                  <a:lnTo>
                    <a:pt x="96" y="95"/>
                  </a:lnTo>
                  <a:lnTo>
                    <a:pt x="96" y="96"/>
                  </a:lnTo>
                  <a:lnTo>
                    <a:pt x="96" y="96"/>
                  </a:lnTo>
                  <a:lnTo>
                    <a:pt x="96" y="96"/>
                  </a:lnTo>
                  <a:lnTo>
                    <a:pt x="97" y="98"/>
                  </a:lnTo>
                  <a:lnTo>
                    <a:pt x="98" y="99"/>
                  </a:lnTo>
                  <a:lnTo>
                    <a:pt x="99" y="100"/>
                  </a:lnTo>
                  <a:lnTo>
                    <a:pt x="101" y="101"/>
                  </a:lnTo>
                  <a:lnTo>
                    <a:pt x="102" y="102"/>
                  </a:lnTo>
                  <a:lnTo>
                    <a:pt x="103" y="103"/>
                  </a:lnTo>
                  <a:lnTo>
                    <a:pt x="104" y="104"/>
                  </a:lnTo>
                  <a:lnTo>
                    <a:pt x="106" y="105"/>
                  </a:lnTo>
                  <a:lnTo>
                    <a:pt x="107" y="107"/>
                  </a:lnTo>
                  <a:lnTo>
                    <a:pt x="109" y="109"/>
                  </a:lnTo>
                  <a:lnTo>
                    <a:pt x="110" y="111"/>
                  </a:lnTo>
                  <a:lnTo>
                    <a:pt x="113" y="112"/>
                  </a:lnTo>
                  <a:lnTo>
                    <a:pt x="115" y="115"/>
                  </a:lnTo>
                  <a:lnTo>
                    <a:pt x="116" y="117"/>
                  </a:lnTo>
                  <a:lnTo>
                    <a:pt x="118" y="119"/>
                  </a:lnTo>
                  <a:lnTo>
                    <a:pt x="119" y="121"/>
                  </a:lnTo>
                  <a:lnTo>
                    <a:pt x="120" y="121"/>
                  </a:lnTo>
                  <a:lnTo>
                    <a:pt x="120" y="122"/>
                  </a:lnTo>
                  <a:lnTo>
                    <a:pt x="120" y="122"/>
                  </a:lnTo>
                  <a:lnTo>
                    <a:pt x="121" y="122"/>
                  </a:lnTo>
                  <a:lnTo>
                    <a:pt x="121" y="122"/>
                  </a:lnTo>
                  <a:lnTo>
                    <a:pt x="121" y="123"/>
                  </a:lnTo>
                  <a:lnTo>
                    <a:pt x="121" y="123"/>
                  </a:lnTo>
                  <a:lnTo>
                    <a:pt x="122" y="123"/>
                  </a:lnTo>
                  <a:lnTo>
                    <a:pt x="123" y="123"/>
                  </a:lnTo>
                  <a:lnTo>
                    <a:pt x="125" y="123"/>
                  </a:lnTo>
                  <a:lnTo>
                    <a:pt x="127" y="122"/>
                  </a:lnTo>
                  <a:lnTo>
                    <a:pt x="130" y="122"/>
                  </a:lnTo>
                  <a:lnTo>
                    <a:pt x="131" y="122"/>
                  </a:lnTo>
                  <a:lnTo>
                    <a:pt x="133" y="122"/>
                  </a:lnTo>
                  <a:lnTo>
                    <a:pt x="135" y="121"/>
                  </a:lnTo>
                  <a:lnTo>
                    <a:pt x="137" y="121"/>
                  </a:lnTo>
                  <a:lnTo>
                    <a:pt x="138" y="119"/>
                  </a:lnTo>
                  <a:lnTo>
                    <a:pt x="139" y="118"/>
                  </a:lnTo>
                  <a:lnTo>
                    <a:pt x="141" y="116"/>
                  </a:lnTo>
                  <a:lnTo>
                    <a:pt x="142" y="113"/>
                  </a:lnTo>
                  <a:lnTo>
                    <a:pt x="143" y="112"/>
                  </a:lnTo>
                  <a:lnTo>
                    <a:pt x="145" y="110"/>
                  </a:lnTo>
                  <a:lnTo>
                    <a:pt x="147" y="109"/>
                  </a:lnTo>
                  <a:lnTo>
                    <a:pt x="148" y="107"/>
                  </a:lnTo>
                  <a:lnTo>
                    <a:pt x="150" y="103"/>
                  </a:lnTo>
                  <a:lnTo>
                    <a:pt x="152" y="100"/>
                  </a:lnTo>
                  <a:lnTo>
                    <a:pt x="154" y="95"/>
                  </a:lnTo>
                  <a:lnTo>
                    <a:pt x="155" y="92"/>
                  </a:lnTo>
                  <a:lnTo>
                    <a:pt x="157" y="88"/>
                  </a:lnTo>
                  <a:lnTo>
                    <a:pt x="159" y="85"/>
                  </a:lnTo>
                  <a:lnTo>
                    <a:pt x="161" y="81"/>
                  </a:lnTo>
                  <a:lnTo>
                    <a:pt x="164" y="77"/>
                  </a:lnTo>
                  <a:lnTo>
                    <a:pt x="165" y="76"/>
                  </a:lnTo>
                  <a:lnTo>
                    <a:pt x="167" y="74"/>
                  </a:lnTo>
                  <a:lnTo>
                    <a:pt x="169" y="73"/>
                  </a:lnTo>
                  <a:lnTo>
                    <a:pt x="171" y="72"/>
                  </a:lnTo>
                  <a:lnTo>
                    <a:pt x="173" y="70"/>
                  </a:lnTo>
                  <a:lnTo>
                    <a:pt x="175" y="69"/>
                  </a:lnTo>
                  <a:lnTo>
                    <a:pt x="177" y="67"/>
                  </a:lnTo>
                  <a:lnTo>
                    <a:pt x="180" y="66"/>
                  </a:lnTo>
                  <a:lnTo>
                    <a:pt x="181" y="66"/>
                  </a:lnTo>
                  <a:lnTo>
                    <a:pt x="183" y="65"/>
                  </a:lnTo>
                  <a:lnTo>
                    <a:pt x="184" y="64"/>
                  </a:lnTo>
                  <a:lnTo>
                    <a:pt x="186" y="64"/>
                  </a:lnTo>
                  <a:lnTo>
                    <a:pt x="187" y="62"/>
                  </a:lnTo>
                  <a:lnTo>
                    <a:pt x="188" y="62"/>
                  </a:lnTo>
                  <a:lnTo>
                    <a:pt x="190" y="61"/>
                  </a:lnTo>
                  <a:lnTo>
                    <a:pt x="191" y="61"/>
                  </a:lnTo>
                  <a:lnTo>
                    <a:pt x="194" y="61"/>
                  </a:lnTo>
                  <a:lnTo>
                    <a:pt x="198" y="61"/>
                  </a:lnTo>
                  <a:lnTo>
                    <a:pt x="201" y="60"/>
                  </a:lnTo>
                  <a:lnTo>
                    <a:pt x="204" y="60"/>
                  </a:lnTo>
                  <a:lnTo>
                    <a:pt x="207" y="60"/>
                  </a:lnTo>
                  <a:lnTo>
                    <a:pt x="209" y="60"/>
                  </a:lnTo>
                  <a:lnTo>
                    <a:pt x="212" y="60"/>
                  </a:lnTo>
                  <a:lnTo>
                    <a:pt x="216" y="60"/>
                  </a:lnTo>
                  <a:lnTo>
                    <a:pt x="219" y="60"/>
                  </a:lnTo>
                  <a:lnTo>
                    <a:pt x="221" y="60"/>
                  </a:lnTo>
                  <a:lnTo>
                    <a:pt x="224" y="60"/>
                  </a:lnTo>
                  <a:lnTo>
                    <a:pt x="227" y="60"/>
                  </a:lnTo>
                  <a:lnTo>
                    <a:pt x="229" y="60"/>
                  </a:lnTo>
                  <a:lnTo>
                    <a:pt x="233" y="61"/>
                  </a:lnTo>
                  <a:lnTo>
                    <a:pt x="236" y="61"/>
                  </a:lnTo>
                  <a:lnTo>
                    <a:pt x="239" y="61"/>
                  </a:lnTo>
                  <a:lnTo>
                    <a:pt x="239" y="61"/>
                  </a:lnTo>
                  <a:lnTo>
                    <a:pt x="240" y="62"/>
                  </a:lnTo>
                  <a:lnTo>
                    <a:pt x="241" y="62"/>
                  </a:lnTo>
                  <a:lnTo>
                    <a:pt x="242" y="64"/>
                  </a:lnTo>
                  <a:lnTo>
                    <a:pt x="243" y="64"/>
                  </a:lnTo>
                  <a:lnTo>
                    <a:pt x="244" y="65"/>
                  </a:lnTo>
                  <a:lnTo>
                    <a:pt x="245" y="66"/>
                  </a:lnTo>
                  <a:lnTo>
                    <a:pt x="246" y="66"/>
                  </a:lnTo>
                  <a:lnTo>
                    <a:pt x="246" y="66"/>
                  </a:lnTo>
                  <a:lnTo>
                    <a:pt x="246" y="67"/>
                  </a:lnTo>
                  <a:lnTo>
                    <a:pt x="248" y="67"/>
                  </a:lnTo>
                  <a:lnTo>
                    <a:pt x="248" y="67"/>
                  </a:lnTo>
                  <a:lnTo>
                    <a:pt x="248" y="67"/>
                  </a:lnTo>
                  <a:lnTo>
                    <a:pt x="248" y="68"/>
                  </a:lnTo>
                  <a:lnTo>
                    <a:pt x="248" y="68"/>
                  </a:lnTo>
                  <a:lnTo>
                    <a:pt x="248" y="68"/>
                  </a:lnTo>
                  <a:lnTo>
                    <a:pt x="249" y="68"/>
                  </a:lnTo>
                  <a:lnTo>
                    <a:pt x="249" y="69"/>
                  </a:lnTo>
                  <a:lnTo>
                    <a:pt x="249" y="69"/>
                  </a:lnTo>
                  <a:lnTo>
                    <a:pt x="249" y="69"/>
                  </a:lnTo>
                  <a:lnTo>
                    <a:pt x="250" y="70"/>
                  </a:lnTo>
                  <a:lnTo>
                    <a:pt x="250" y="70"/>
                  </a:lnTo>
                  <a:lnTo>
                    <a:pt x="250" y="70"/>
                  </a:lnTo>
                  <a:lnTo>
                    <a:pt x="250" y="71"/>
                  </a:lnTo>
                  <a:lnTo>
                    <a:pt x="251" y="70"/>
                  </a:lnTo>
                  <a:lnTo>
                    <a:pt x="252" y="70"/>
                  </a:lnTo>
                  <a:lnTo>
                    <a:pt x="253" y="69"/>
                  </a:lnTo>
                  <a:lnTo>
                    <a:pt x="254" y="69"/>
                  </a:lnTo>
                  <a:lnTo>
                    <a:pt x="255" y="68"/>
                  </a:lnTo>
                  <a:lnTo>
                    <a:pt x="256" y="68"/>
                  </a:lnTo>
                  <a:lnTo>
                    <a:pt x="257" y="68"/>
                  </a:lnTo>
                  <a:lnTo>
                    <a:pt x="258" y="67"/>
                  </a:lnTo>
                  <a:lnTo>
                    <a:pt x="258" y="67"/>
                  </a:lnTo>
                  <a:lnTo>
                    <a:pt x="258" y="66"/>
                  </a:lnTo>
                  <a:lnTo>
                    <a:pt x="259" y="66"/>
                  </a:lnTo>
                  <a:lnTo>
                    <a:pt x="259" y="66"/>
                  </a:lnTo>
                  <a:lnTo>
                    <a:pt x="259" y="65"/>
                  </a:lnTo>
                  <a:lnTo>
                    <a:pt x="260" y="65"/>
                  </a:lnTo>
                  <a:lnTo>
                    <a:pt x="260" y="64"/>
                  </a:lnTo>
                  <a:lnTo>
                    <a:pt x="260" y="64"/>
                  </a:lnTo>
                  <a:lnTo>
                    <a:pt x="260" y="60"/>
                  </a:lnTo>
                  <a:lnTo>
                    <a:pt x="260" y="58"/>
                  </a:lnTo>
                  <a:lnTo>
                    <a:pt x="260" y="55"/>
                  </a:lnTo>
                  <a:lnTo>
                    <a:pt x="261" y="53"/>
                  </a:lnTo>
                  <a:lnTo>
                    <a:pt x="261" y="50"/>
                  </a:lnTo>
                  <a:lnTo>
                    <a:pt x="261" y="48"/>
                  </a:lnTo>
                  <a:lnTo>
                    <a:pt x="261" y="44"/>
                  </a:lnTo>
                  <a:lnTo>
                    <a:pt x="261" y="41"/>
                  </a:lnTo>
                  <a:lnTo>
                    <a:pt x="263" y="40"/>
                  </a:lnTo>
                  <a:lnTo>
                    <a:pt x="265" y="38"/>
                  </a:lnTo>
                  <a:lnTo>
                    <a:pt x="266" y="36"/>
                  </a:lnTo>
                  <a:lnTo>
                    <a:pt x="268" y="34"/>
                  </a:lnTo>
                  <a:lnTo>
                    <a:pt x="269" y="32"/>
                  </a:lnTo>
                  <a:lnTo>
                    <a:pt x="270" y="29"/>
                  </a:lnTo>
                  <a:lnTo>
                    <a:pt x="272" y="27"/>
                  </a:lnTo>
                  <a:lnTo>
                    <a:pt x="273" y="25"/>
                  </a:lnTo>
                  <a:lnTo>
                    <a:pt x="275" y="23"/>
                  </a:lnTo>
                  <a:lnTo>
                    <a:pt x="278" y="21"/>
                  </a:lnTo>
                  <a:lnTo>
                    <a:pt x="280" y="19"/>
                  </a:lnTo>
                  <a:lnTo>
                    <a:pt x="283" y="17"/>
                  </a:lnTo>
                  <a:lnTo>
                    <a:pt x="285" y="15"/>
                  </a:lnTo>
                  <a:lnTo>
                    <a:pt x="288" y="11"/>
                  </a:lnTo>
                  <a:lnTo>
                    <a:pt x="290" y="9"/>
                  </a:lnTo>
                  <a:lnTo>
                    <a:pt x="292" y="7"/>
                  </a:lnTo>
                  <a:lnTo>
                    <a:pt x="294" y="6"/>
                  </a:lnTo>
                  <a:lnTo>
                    <a:pt x="295" y="5"/>
                  </a:lnTo>
                  <a:lnTo>
                    <a:pt x="297" y="4"/>
                  </a:lnTo>
                  <a:lnTo>
                    <a:pt x="300" y="3"/>
                  </a:lnTo>
                  <a:lnTo>
                    <a:pt x="301" y="2"/>
                  </a:lnTo>
                  <a:lnTo>
                    <a:pt x="303" y="1"/>
                  </a:lnTo>
                  <a:lnTo>
                    <a:pt x="305" y="1"/>
                  </a:lnTo>
                  <a:lnTo>
                    <a:pt x="306" y="0"/>
                  </a:lnTo>
                  <a:lnTo>
                    <a:pt x="307" y="6"/>
                  </a:lnTo>
                  <a:lnTo>
                    <a:pt x="307" y="12"/>
                  </a:lnTo>
                  <a:lnTo>
                    <a:pt x="307" y="19"/>
                  </a:lnTo>
                  <a:lnTo>
                    <a:pt x="308" y="25"/>
                  </a:lnTo>
                  <a:lnTo>
                    <a:pt x="308" y="32"/>
                  </a:lnTo>
                  <a:lnTo>
                    <a:pt x="309" y="38"/>
                  </a:lnTo>
                  <a:lnTo>
                    <a:pt x="309" y="44"/>
                  </a:lnTo>
                  <a:lnTo>
                    <a:pt x="310" y="51"/>
                  </a:lnTo>
                  <a:lnTo>
                    <a:pt x="310" y="54"/>
                  </a:lnTo>
                  <a:lnTo>
                    <a:pt x="311" y="57"/>
                  </a:lnTo>
                  <a:lnTo>
                    <a:pt x="312" y="60"/>
                  </a:lnTo>
                  <a:lnTo>
                    <a:pt x="313" y="65"/>
                  </a:lnTo>
                  <a:lnTo>
                    <a:pt x="313" y="68"/>
                  </a:lnTo>
                  <a:lnTo>
                    <a:pt x="314" y="71"/>
                  </a:lnTo>
                  <a:lnTo>
                    <a:pt x="316" y="74"/>
                  </a:lnTo>
                  <a:lnTo>
                    <a:pt x="317" y="77"/>
                  </a:lnTo>
                  <a:close/>
                </a:path>
              </a:pathLst>
            </a:custGeom>
            <a:solidFill>
              <a:srgbClr val="DEB28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8" name="Freeform 394"/>
            <p:cNvSpPr>
              <a:spLocks/>
            </p:cNvSpPr>
            <p:nvPr/>
          </p:nvSpPr>
          <p:spPr bwMode="auto">
            <a:xfrm>
              <a:off x="1879" y="1825"/>
              <a:ext cx="291" cy="437"/>
            </a:xfrm>
            <a:custGeom>
              <a:avLst/>
              <a:gdLst>
                <a:gd name="T0" fmla="*/ 287 w 291"/>
                <a:gd name="T1" fmla="*/ 84 h 437"/>
                <a:gd name="T2" fmla="*/ 291 w 291"/>
                <a:gd name="T3" fmla="*/ 101 h 437"/>
                <a:gd name="T4" fmla="*/ 291 w 291"/>
                <a:gd name="T5" fmla="*/ 125 h 437"/>
                <a:gd name="T6" fmla="*/ 289 w 291"/>
                <a:gd name="T7" fmla="*/ 144 h 437"/>
                <a:gd name="T8" fmla="*/ 288 w 291"/>
                <a:gd name="T9" fmla="*/ 153 h 437"/>
                <a:gd name="T10" fmla="*/ 288 w 291"/>
                <a:gd name="T11" fmla="*/ 167 h 437"/>
                <a:gd name="T12" fmla="*/ 286 w 291"/>
                <a:gd name="T13" fmla="*/ 177 h 437"/>
                <a:gd name="T14" fmla="*/ 286 w 291"/>
                <a:gd name="T15" fmla="*/ 183 h 437"/>
                <a:gd name="T16" fmla="*/ 274 w 291"/>
                <a:gd name="T17" fmla="*/ 219 h 437"/>
                <a:gd name="T18" fmla="*/ 265 w 291"/>
                <a:gd name="T19" fmla="*/ 237 h 437"/>
                <a:gd name="T20" fmla="*/ 260 w 291"/>
                <a:gd name="T21" fmla="*/ 250 h 437"/>
                <a:gd name="T22" fmla="*/ 247 w 291"/>
                <a:gd name="T23" fmla="*/ 273 h 437"/>
                <a:gd name="T24" fmla="*/ 212 w 291"/>
                <a:gd name="T25" fmla="*/ 317 h 437"/>
                <a:gd name="T26" fmla="*/ 200 w 291"/>
                <a:gd name="T27" fmla="*/ 330 h 437"/>
                <a:gd name="T28" fmla="*/ 175 w 291"/>
                <a:gd name="T29" fmla="*/ 351 h 437"/>
                <a:gd name="T30" fmla="*/ 160 w 291"/>
                <a:gd name="T31" fmla="*/ 361 h 437"/>
                <a:gd name="T32" fmla="*/ 133 w 291"/>
                <a:gd name="T33" fmla="*/ 380 h 437"/>
                <a:gd name="T34" fmla="*/ 108 w 291"/>
                <a:gd name="T35" fmla="*/ 393 h 437"/>
                <a:gd name="T36" fmla="*/ 63 w 291"/>
                <a:gd name="T37" fmla="*/ 414 h 437"/>
                <a:gd name="T38" fmla="*/ 46 w 291"/>
                <a:gd name="T39" fmla="*/ 422 h 437"/>
                <a:gd name="T40" fmla="*/ 24 w 291"/>
                <a:gd name="T41" fmla="*/ 435 h 437"/>
                <a:gd name="T42" fmla="*/ 11 w 291"/>
                <a:gd name="T43" fmla="*/ 437 h 437"/>
                <a:gd name="T44" fmla="*/ 8 w 291"/>
                <a:gd name="T45" fmla="*/ 437 h 437"/>
                <a:gd name="T46" fmla="*/ 12 w 291"/>
                <a:gd name="T47" fmla="*/ 415 h 437"/>
                <a:gd name="T48" fmla="*/ 16 w 291"/>
                <a:gd name="T49" fmla="*/ 405 h 437"/>
                <a:gd name="T50" fmla="*/ 21 w 291"/>
                <a:gd name="T51" fmla="*/ 354 h 437"/>
                <a:gd name="T52" fmla="*/ 21 w 291"/>
                <a:gd name="T53" fmla="*/ 312 h 437"/>
                <a:gd name="T54" fmla="*/ 16 w 291"/>
                <a:gd name="T55" fmla="*/ 291 h 437"/>
                <a:gd name="T56" fmla="*/ 6 w 291"/>
                <a:gd name="T57" fmla="*/ 243 h 437"/>
                <a:gd name="T58" fmla="*/ 1 w 291"/>
                <a:gd name="T59" fmla="*/ 213 h 437"/>
                <a:gd name="T60" fmla="*/ 3 w 291"/>
                <a:gd name="T61" fmla="*/ 184 h 437"/>
                <a:gd name="T62" fmla="*/ 11 w 291"/>
                <a:gd name="T63" fmla="*/ 150 h 437"/>
                <a:gd name="T64" fmla="*/ 28 w 291"/>
                <a:gd name="T65" fmla="*/ 107 h 437"/>
                <a:gd name="T66" fmla="*/ 45 w 291"/>
                <a:gd name="T67" fmla="*/ 84 h 437"/>
                <a:gd name="T68" fmla="*/ 55 w 291"/>
                <a:gd name="T69" fmla="*/ 74 h 437"/>
                <a:gd name="T70" fmla="*/ 66 w 291"/>
                <a:gd name="T71" fmla="*/ 73 h 437"/>
                <a:gd name="T72" fmla="*/ 75 w 291"/>
                <a:gd name="T73" fmla="*/ 77 h 437"/>
                <a:gd name="T74" fmla="*/ 84 w 291"/>
                <a:gd name="T75" fmla="*/ 84 h 437"/>
                <a:gd name="T76" fmla="*/ 85 w 291"/>
                <a:gd name="T77" fmla="*/ 87 h 437"/>
                <a:gd name="T78" fmla="*/ 93 w 291"/>
                <a:gd name="T79" fmla="*/ 94 h 437"/>
                <a:gd name="T80" fmla="*/ 105 w 291"/>
                <a:gd name="T81" fmla="*/ 107 h 437"/>
                <a:gd name="T82" fmla="*/ 108 w 291"/>
                <a:gd name="T83" fmla="*/ 111 h 437"/>
                <a:gd name="T84" fmla="*/ 121 w 291"/>
                <a:gd name="T85" fmla="*/ 110 h 437"/>
                <a:gd name="T86" fmla="*/ 131 w 291"/>
                <a:gd name="T87" fmla="*/ 99 h 437"/>
                <a:gd name="T88" fmla="*/ 144 w 291"/>
                <a:gd name="T89" fmla="*/ 73 h 437"/>
                <a:gd name="T90" fmla="*/ 158 w 291"/>
                <a:gd name="T91" fmla="*/ 62 h 437"/>
                <a:gd name="T92" fmla="*/ 170 w 291"/>
                <a:gd name="T93" fmla="*/ 56 h 437"/>
                <a:gd name="T94" fmla="*/ 190 w 291"/>
                <a:gd name="T95" fmla="*/ 55 h 437"/>
                <a:gd name="T96" fmla="*/ 210 w 291"/>
                <a:gd name="T97" fmla="*/ 55 h 437"/>
                <a:gd name="T98" fmla="*/ 220 w 291"/>
                <a:gd name="T99" fmla="*/ 60 h 437"/>
                <a:gd name="T100" fmla="*/ 222 w 291"/>
                <a:gd name="T101" fmla="*/ 62 h 437"/>
                <a:gd name="T102" fmla="*/ 223 w 291"/>
                <a:gd name="T103" fmla="*/ 64 h 437"/>
                <a:gd name="T104" fmla="*/ 229 w 291"/>
                <a:gd name="T105" fmla="*/ 62 h 437"/>
                <a:gd name="T106" fmla="*/ 232 w 291"/>
                <a:gd name="T107" fmla="*/ 59 h 437"/>
                <a:gd name="T108" fmla="*/ 234 w 291"/>
                <a:gd name="T109" fmla="*/ 40 h 437"/>
                <a:gd name="T110" fmla="*/ 243 w 291"/>
                <a:gd name="T111" fmla="*/ 26 h 437"/>
                <a:gd name="T112" fmla="*/ 259 w 291"/>
                <a:gd name="T113" fmla="*/ 10 h 437"/>
                <a:gd name="T114" fmla="*/ 272 w 291"/>
                <a:gd name="T115" fmla="*/ 1 h 437"/>
                <a:gd name="T116" fmla="*/ 276 w 291"/>
                <a:gd name="T117" fmla="*/ 40 h 437"/>
                <a:gd name="T118" fmla="*/ 282 w 291"/>
                <a:gd name="T119" fmla="*/ 67 h 4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91" h="437">
                  <a:moveTo>
                    <a:pt x="282" y="70"/>
                  </a:moveTo>
                  <a:lnTo>
                    <a:pt x="283" y="72"/>
                  </a:lnTo>
                  <a:lnTo>
                    <a:pt x="283" y="74"/>
                  </a:lnTo>
                  <a:lnTo>
                    <a:pt x="285" y="76"/>
                  </a:lnTo>
                  <a:lnTo>
                    <a:pt x="285" y="78"/>
                  </a:lnTo>
                  <a:lnTo>
                    <a:pt x="286" y="80"/>
                  </a:lnTo>
                  <a:lnTo>
                    <a:pt x="287" y="82"/>
                  </a:lnTo>
                  <a:lnTo>
                    <a:pt x="287" y="84"/>
                  </a:lnTo>
                  <a:lnTo>
                    <a:pt x="288" y="86"/>
                  </a:lnTo>
                  <a:lnTo>
                    <a:pt x="288" y="88"/>
                  </a:lnTo>
                  <a:lnTo>
                    <a:pt x="288" y="90"/>
                  </a:lnTo>
                  <a:lnTo>
                    <a:pt x="289" y="93"/>
                  </a:lnTo>
                  <a:lnTo>
                    <a:pt x="289" y="95"/>
                  </a:lnTo>
                  <a:lnTo>
                    <a:pt x="290" y="97"/>
                  </a:lnTo>
                  <a:lnTo>
                    <a:pt x="290" y="99"/>
                  </a:lnTo>
                  <a:lnTo>
                    <a:pt x="291" y="101"/>
                  </a:lnTo>
                  <a:lnTo>
                    <a:pt x="291" y="103"/>
                  </a:lnTo>
                  <a:lnTo>
                    <a:pt x="291" y="106"/>
                  </a:lnTo>
                  <a:lnTo>
                    <a:pt x="291" y="110"/>
                  </a:lnTo>
                  <a:lnTo>
                    <a:pt x="291" y="113"/>
                  </a:lnTo>
                  <a:lnTo>
                    <a:pt x="291" y="116"/>
                  </a:lnTo>
                  <a:lnTo>
                    <a:pt x="291" y="119"/>
                  </a:lnTo>
                  <a:lnTo>
                    <a:pt x="291" y="122"/>
                  </a:lnTo>
                  <a:lnTo>
                    <a:pt x="291" y="125"/>
                  </a:lnTo>
                  <a:lnTo>
                    <a:pt x="291" y="129"/>
                  </a:lnTo>
                  <a:lnTo>
                    <a:pt x="291" y="131"/>
                  </a:lnTo>
                  <a:lnTo>
                    <a:pt x="291" y="133"/>
                  </a:lnTo>
                  <a:lnTo>
                    <a:pt x="290" y="135"/>
                  </a:lnTo>
                  <a:lnTo>
                    <a:pt x="290" y="137"/>
                  </a:lnTo>
                  <a:lnTo>
                    <a:pt x="289" y="139"/>
                  </a:lnTo>
                  <a:lnTo>
                    <a:pt x="289" y="141"/>
                  </a:lnTo>
                  <a:lnTo>
                    <a:pt x="289" y="144"/>
                  </a:lnTo>
                  <a:lnTo>
                    <a:pt x="288" y="146"/>
                  </a:lnTo>
                  <a:lnTo>
                    <a:pt x="288" y="147"/>
                  </a:lnTo>
                  <a:lnTo>
                    <a:pt x="288" y="148"/>
                  </a:lnTo>
                  <a:lnTo>
                    <a:pt x="288" y="149"/>
                  </a:lnTo>
                  <a:lnTo>
                    <a:pt x="288" y="150"/>
                  </a:lnTo>
                  <a:lnTo>
                    <a:pt x="288" y="151"/>
                  </a:lnTo>
                  <a:lnTo>
                    <a:pt x="288" y="152"/>
                  </a:lnTo>
                  <a:lnTo>
                    <a:pt x="288" y="153"/>
                  </a:lnTo>
                  <a:lnTo>
                    <a:pt x="288" y="154"/>
                  </a:lnTo>
                  <a:lnTo>
                    <a:pt x="288" y="156"/>
                  </a:lnTo>
                  <a:lnTo>
                    <a:pt x="288" y="158"/>
                  </a:lnTo>
                  <a:lnTo>
                    <a:pt x="288" y="160"/>
                  </a:lnTo>
                  <a:lnTo>
                    <a:pt x="288" y="162"/>
                  </a:lnTo>
                  <a:lnTo>
                    <a:pt x="288" y="164"/>
                  </a:lnTo>
                  <a:lnTo>
                    <a:pt x="288" y="165"/>
                  </a:lnTo>
                  <a:lnTo>
                    <a:pt x="288" y="167"/>
                  </a:lnTo>
                  <a:lnTo>
                    <a:pt x="288" y="169"/>
                  </a:lnTo>
                  <a:lnTo>
                    <a:pt x="287" y="170"/>
                  </a:lnTo>
                  <a:lnTo>
                    <a:pt x="287" y="171"/>
                  </a:lnTo>
                  <a:lnTo>
                    <a:pt x="287" y="172"/>
                  </a:lnTo>
                  <a:lnTo>
                    <a:pt x="287" y="173"/>
                  </a:lnTo>
                  <a:lnTo>
                    <a:pt x="286" y="174"/>
                  </a:lnTo>
                  <a:lnTo>
                    <a:pt x="286" y="175"/>
                  </a:lnTo>
                  <a:lnTo>
                    <a:pt x="286" y="177"/>
                  </a:lnTo>
                  <a:lnTo>
                    <a:pt x="286" y="178"/>
                  </a:lnTo>
                  <a:lnTo>
                    <a:pt x="286" y="179"/>
                  </a:lnTo>
                  <a:lnTo>
                    <a:pt x="286" y="180"/>
                  </a:lnTo>
                  <a:lnTo>
                    <a:pt x="286" y="180"/>
                  </a:lnTo>
                  <a:lnTo>
                    <a:pt x="286" y="181"/>
                  </a:lnTo>
                  <a:lnTo>
                    <a:pt x="286" y="182"/>
                  </a:lnTo>
                  <a:lnTo>
                    <a:pt x="286" y="183"/>
                  </a:lnTo>
                  <a:lnTo>
                    <a:pt x="286" y="183"/>
                  </a:lnTo>
                  <a:lnTo>
                    <a:pt x="286" y="184"/>
                  </a:lnTo>
                  <a:lnTo>
                    <a:pt x="283" y="189"/>
                  </a:lnTo>
                  <a:lnTo>
                    <a:pt x="282" y="194"/>
                  </a:lnTo>
                  <a:lnTo>
                    <a:pt x="280" y="199"/>
                  </a:lnTo>
                  <a:lnTo>
                    <a:pt x="279" y="204"/>
                  </a:lnTo>
                  <a:lnTo>
                    <a:pt x="277" y="209"/>
                  </a:lnTo>
                  <a:lnTo>
                    <a:pt x="276" y="214"/>
                  </a:lnTo>
                  <a:lnTo>
                    <a:pt x="274" y="219"/>
                  </a:lnTo>
                  <a:lnTo>
                    <a:pt x="273" y="224"/>
                  </a:lnTo>
                  <a:lnTo>
                    <a:pt x="272" y="225"/>
                  </a:lnTo>
                  <a:lnTo>
                    <a:pt x="271" y="228"/>
                  </a:lnTo>
                  <a:lnTo>
                    <a:pt x="270" y="230"/>
                  </a:lnTo>
                  <a:lnTo>
                    <a:pt x="269" y="232"/>
                  </a:lnTo>
                  <a:lnTo>
                    <a:pt x="268" y="233"/>
                  </a:lnTo>
                  <a:lnTo>
                    <a:pt x="266" y="235"/>
                  </a:lnTo>
                  <a:lnTo>
                    <a:pt x="265" y="237"/>
                  </a:lnTo>
                  <a:lnTo>
                    <a:pt x="264" y="238"/>
                  </a:lnTo>
                  <a:lnTo>
                    <a:pt x="264" y="240"/>
                  </a:lnTo>
                  <a:lnTo>
                    <a:pt x="263" y="241"/>
                  </a:lnTo>
                  <a:lnTo>
                    <a:pt x="262" y="243"/>
                  </a:lnTo>
                  <a:lnTo>
                    <a:pt x="262" y="246"/>
                  </a:lnTo>
                  <a:lnTo>
                    <a:pt x="261" y="247"/>
                  </a:lnTo>
                  <a:lnTo>
                    <a:pt x="261" y="249"/>
                  </a:lnTo>
                  <a:lnTo>
                    <a:pt x="260" y="250"/>
                  </a:lnTo>
                  <a:lnTo>
                    <a:pt x="259" y="252"/>
                  </a:lnTo>
                  <a:lnTo>
                    <a:pt x="258" y="255"/>
                  </a:lnTo>
                  <a:lnTo>
                    <a:pt x="256" y="258"/>
                  </a:lnTo>
                  <a:lnTo>
                    <a:pt x="255" y="260"/>
                  </a:lnTo>
                  <a:lnTo>
                    <a:pt x="253" y="264"/>
                  </a:lnTo>
                  <a:lnTo>
                    <a:pt x="252" y="267"/>
                  </a:lnTo>
                  <a:lnTo>
                    <a:pt x="249" y="270"/>
                  </a:lnTo>
                  <a:lnTo>
                    <a:pt x="247" y="273"/>
                  </a:lnTo>
                  <a:lnTo>
                    <a:pt x="246" y="276"/>
                  </a:lnTo>
                  <a:lnTo>
                    <a:pt x="241" y="282"/>
                  </a:lnTo>
                  <a:lnTo>
                    <a:pt x="237" y="288"/>
                  </a:lnTo>
                  <a:lnTo>
                    <a:pt x="231" y="293"/>
                  </a:lnTo>
                  <a:lnTo>
                    <a:pt x="227" y="300"/>
                  </a:lnTo>
                  <a:lnTo>
                    <a:pt x="222" y="305"/>
                  </a:lnTo>
                  <a:lnTo>
                    <a:pt x="217" y="312"/>
                  </a:lnTo>
                  <a:lnTo>
                    <a:pt x="212" y="317"/>
                  </a:lnTo>
                  <a:lnTo>
                    <a:pt x="207" y="322"/>
                  </a:lnTo>
                  <a:lnTo>
                    <a:pt x="206" y="323"/>
                  </a:lnTo>
                  <a:lnTo>
                    <a:pt x="205" y="324"/>
                  </a:lnTo>
                  <a:lnTo>
                    <a:pt x="204" y="325"/>
                  </a:lnTo>
                  <a:lnTo>
                    <a:pt x="203" y="326"/>
                  </a:lnTo>
                  <a:lnTo>
                    <a:pt x="202" y="327"/>
                  </a:lnTo>
                  <a:lnTo>
                    <a:pt x="201" y="329"/>
                  </a:lnTo>
                  <a:lnTo>
                    <a:pt x="200" y="330"/>
                  </a:lnTo>
                  <a:lnTo>
                    <a:pt x="198" y="331"/>
                  </a:lnTo>
                  <a:lnTo>
                    <a:pt x="194" y="334"/>
                  </a:lnTo>
                  <a:lnTo>
                    <a:pt x="191" y="337"/>
                  </a:lnTo>
                  <a:lnTo>
                    <a:pt x="188" y="339"/>
                  </a:lnTo>
                  <a:lnTo>
                    <a:pt x="185" y="342"/>
                  </a:lnTo>
                  <a:lnTo>
                    <a:pt x="181" y="346"/>
                  </a:lnTo>
                  <a:lnTo>
                    <a:pt x="178" y="349"/>
                  </a:lnTo>
                  <a:lnTo>
                    <a:pt x="175" y="351"/>
                  </a:lnTo>
                  <a:lnTo>
                    <a:pt x="171" y="354"/>
                  </a:lnTo>
                  <a:lnTo>
                    <a:pt x="170" y="355"/>
                  </a:lnTo>
                  <a:lnTo>
                    <a:pt x="169" y="356"/>
                  </a:lnTo>
                  <a:lnTo>
                    <a:pt x="167" y="357"/>
                  </a:lnTo>
                  <a:lnTo>
                    <a:pt x="166" y="358"/>
                  </a:lnTo>
                  <a:lnTo>
                    <a:pt x="163" y="359"/>
                  </a:lnTo>
                  <a:lnTo>
                    <a:pt x="162" y="360"/>
                  </a:lnTo>
                  <a:lnTo>
                    <a:pt x="160" y="361"/>
                  </a:lnTo>
                  <a:lnTo>
                    <a:pt x="159" y="363"/>
                  </a:lnTo>
                  <a:lnTo>
                    <a:pt x="155" y="365"/>
                  </a:lnTo>
                  <a:lnTo>
                    <a:pt x="152" y="368"/>
                  </a:lnTo>
                  <a:lnTo>
                    <a:pt x="147" y="370"/>
                  </a:lnTo>
                  <a:lnTo>
                    <a:pt x="143" y="372"/>
                  </a:lnTo>
                  <a:lnTo>
                    <a:pt x="140" y="374"/>
                  </a:lnTo>
                  <a:lnTo>
                    <a:pt x="136" y="377"/>
                  </a:lnTo>
                  <a:lnTo>
                    <a:pt x="133" y="380"/>
                  </a:lnTo>
                  <a:lnTo>
                    <a:pt x="128" y="382"/>
                  </a:lnTo>
                  <a:lnTo>
                    <a:pt x="125" y="384"/>
                  </a:lnTo>
                  <a:lnTo>
                    <a:pt x="122" y="385"/>
                  </a:lnTo>
                  <a:lnTo>
                    <a:pt x="120" y="387"/>
                  </a:lnTo>
                  <a:lnTo>
                    <a:pt x="117" y="389"/>
                  </a:lnTo>
                  <a:lnTo>
                    <a:pt x="113" y="390"/>
                  </a:lnTo>
                  <a:lnTo>
                    <a:pt x="110" y="392"/>
                  </a:lnTo>
                  <a:lnTo>
                    <a:pt x="108" y="393"/>
                  </a:lnTo>
                  <a:lnTo>
                    <a:pt x="105" y="395"/>
                  </a:lnTo>
                  <a:lnTo>
                    <a:pt x="99" y="398"/>
                  </a:lnTo>
                  <a:lnTo>
                    <a:pt x="93" y="401"/>
                  </a:lnTo>
                  <a:lnTo>
                    <a:pt x="87" y="403"/>
                  </a:lnTo>
                  <a:lnTo>
                    <a:pt x="82" y="406"/>
                  </a:lnTo>
                  <a:lnTo>
                    <a:pt x="75" y="408"/>
                  </a:lnTo>
                  <a:lnTo>
                    <a:pt x="70" y="411"/>
                  </a:lnTo>
                  <a:lnTo>
                    <a:pt x="63" y="414"/>
                  </a:lnTo>
                  <a:lnTo>
                    <a:pt x="57" y="417"/>
                  </a:lnTo>
                  <a:lnTo>
                    <a:pt x="56" y="418"/>
                  </a:lnTo>
                  <a:lnTo>
                    <a:pt x="55" y="418"/>
                  </a:lnTo>
                  <a:lnTo>
                    <a:pt x="53" y="419"/>
                  </a:lnTo>
                  <a:lnTo>
                    <a:pt x="52" y="420"/>
                  </a:lnTo>
                  <a:lnTo>
                    <a:pt x="50" y="421"/>
                  </a:lnTo>
                  <a:lnTo>
                    <a:pt x="49" y="421"/>
                  </a:lnTo>
                  <a:lnTo>
                    <a:pt x="46" y="422"/>
                  </a:lnTo>
                  <a:lnTo>
                    <a:pt x="45" y="423"/>
                  </a:lnTo>
                  <a:lnTo>
                    <a:pt x="42" y="424"/>
                  </a:lnTo>
                  <a:lnTo>
                    <a:pt x="39" y="426"/>
                  </a:lnTo>
                  <a:lnTo>
                    <a:pt x="36" y="428"/>
                  </a:lnTo>
                  <a:lnTo>
                    <a:pt x="33" y="430"/>
                  </a:lnTo>
                  <a:lnTo>
                    <a:pt x="29" y="432"/>
                  </a:lnTo>
                  <a:lnTo>
                    <a:pt x="26" y="433"/>
                  </a:lnTo>
                  <a:lnTo>
                    <a:pt x="24" y="435"/>
                  </a:lnTo>
                  <a:lnTo>
                    <a:pt x="21" y="436"/>
                  </a:lnTo>
                  <a:lnTo>
                    <a:pt x="19" y="437"/>
                  </a:lnTo>
                  <a:lnTo>
                    <a:pt x="18" y="437"/>
                  </a:lnTo>
                  <a:lnTo>
                    <a:pt x="17" y="437"/>
                  </a:lnTo>
                  <a:lnTo>
                    <a:pt x="16" y="437"/>
                  </a:lnTo>
                  <a:lnTo>
                    <a:pt x="15" y="437"/>
                  </a:lnTo>
                  <a:lnTo>
                    <a:pt x="12" y="437"/>
                  </a:lnTo>
                  <a:lnTo>
                    <a:pt x="11" y="437"/>
                  </a:lnTo>
                  <a:lnTo>
                    <a:pt x="10" y="437"/>
                  </a:lnTo>
                  <a:lnTo>
                    <a:pt x="10" y="437"/>
                  </a:lnTo>
                  <a:lnTo>
                    <a:pt x="9" y="437"/>
                  </a:lnTo>
                  <a:lnTo>
                    <a:pt x="9" y="437"/>
                  </a:lnTo>
                  <a:lnTo>
                    <a:pt x="9" y="437"/>
                  </a:lnTo>
                  <a:lnTo>
                    <a:pt x="8" y="437"/>
                  </a:lnTo>
                  <a:lnTo>
                    <a:pt x="8" y="437"/>
                  </a:lnTo>
                  <a:lnTo>
                    <a:pt x="8" y="437"/>
                  </a:lnTo>
                  <a:lnTo>
                    <a:pt x="7" y="437"/>
                  </a:lnTo>
                  <a:lnTo>
                    <a:pt x="8" y="434"/>
                  </a:lnTo>
                  <a:lnTo>
                    <a:pt x="9" y="431"/>
                  </a:lnTo>
                  <a:lnTo>
                    <a:pt x="9" y="427"/>
                  </a:lnTo>
                  <a:lnTo>
                    <a:pt x="10" y="424"/>
                  </a:lnTo>
                  <a:lnTo>
                    <a:pt x="11" y="421"/>
                  </a:lnTo>
                  <a:lnTo>
                    <a:pt x="11" y="418"/>
                  </a:lnTo>
                  <a:lnTo>
                    <a:pt x="12" y="415"/>
                  </a:lnTo>
                  <a:lnTo>
                    <a:pt x="14" y="411"/>
                  </a:lnTo>
                  <a:lnTo>
                    <a:pt x="14" y="410"/>
                  </a:lnTo>
                  <a:lnTo>
                    <a:pt x="15" y="409"/>
                  </a:lnTo>
                  <a:lnTo>
                    <a:pt x="15" y="409"/>
                  </a:lnTo>
                  <a:lnTo>
                    <a:pt x="15" y="408"/>
                  </a:lnTo>
                  <a:lnTo>
                    <a:pt x="16" y="407"/>
                  </a:lnTo>
                  <a:lnTo>
                    <a:pt x="16" y="406"/>
                  </a:lnTo>
                  <a:lnTo>
                    <a:pt x="16" y="405"/>
                  </a:lnTo>
                  <a:lnTo>
                    <a:pt x="17" y="404"/>
                  </a:lnTo>
                  <a:lnTo>
                    <a:pt x="17" y="398"/>
                  </a:lnTo>
                  <a:lnTo>
                    <a:pt x="18" y="390"/>
                  </a:lnTo>
                  <a:lnTo>
                    <a:pt x="19" y="383"/>
                  </a:lnTo>
                  <a:lnTo>
                    <a:pt x="19" y="375"/>
                  </a:lnTo>
                  <a:lnTo>
                    <a:pt x="20" y="369"/>
                  </a:lnTo>
                  <a:lnTo>
                    <a:pt x="20" y="361"/>
                  </a:lnTo>
                  <a:lnTo>
                    <a:pt x="21" y="354"/>
                  </a:lnTo>
                  <a:lnTo>
                    <a:pt x="22" y="347"/>
                  </a:lnTo>
                  <a:lnTo>
                    <a:pt x="22" y="342"/>
                  </a:lnTo>
                  <a:lnTo>
                    <a:pt x="21" y="337"/>
                  </a:lnTo>
                  <a:lnTo>
                    <a:pt x="21" y="332"/>
                  </a:lnTo>
                  <a:lnTo>
                    <a:pt x="21" y="326"/>
                  </a:lnTo>
                  <a:lnTo>
                    <a:pt x="21" y="321"/>
                  </a:lnTo>
                  <a:lnTo>
                    <a:pt x="21" y="317"/>
                  </a:lnTo>
                  <a:lnTo>
                    <a:pt x="21" y="312"/>
                  </a:lnTo>
                  <a:lnTo>
                    <a:pt x="21" y="306"/>
                  </a:lnTo>
                  <a:lnTo>
                    <a:pt x="20" y="304"/>
                  </a:lnTo>
                  <a:lnTo>
                    <a:pt x="19" y="302"/>
                  </a:lnTo>
                  <a:lnTo>
                    <a:pt x="19" y="300"/>
                  </a:lnTo>
                  <a:lnTo>
                    <a:pt x="18" y="298"/>
                  </a:lnTo>
                  <a:lnTo>
                    <a:pt x="18" y="296"/>
                  </a:lnTo>
                  <a:lnTo>
                    <a:pt x="17" y="293"/>
                  </a:lnTo>
                  <a:lnTo>
                    <a:pt x="16" y="291"/>
                  </a:lnTo>
                  <a:lnTo>
                    <a:pt x="16" y="289"/>
                  </a:lnTo>
                  <a:lnTo>
                    <a:pt x="15" y="283"/>
                  </a:lnTo>
                  <a:lnTo>
                    <a:pt x="12" y="275"/>
                  </a:lnTo>
                  <a:lnTo>
                    <a:pt x="11" y="269"/>
                  </a:lnTo>
                  <a:lnTo>
                    <a:pt x="10" y="263"/>
                  </a:lnTo>
                  <a:lnTo>
                    <a:pt x="9" y="256"/>
                  </a:lnTo>
                  <a:lnTo>
                    <a:pt x="8" y="250"/>
                  </a:lnTo>
                  <a:lnTo>
                    <a:pt x="6" y="243"/>
                  </a:lnTo>
                  <a:lnTo>
                    <a:pt x="5" y="237"/>
                  </a:lnTo>
                  <a:lnTo>
                    <a:pt x="4" y="234"/>
                  </a:lnTo>
                  <a:lnTo>
                    <a:pt x="4" y="230"/>
                  </a:lnTo>
                  <a:lnTo>
                    <a:pt x="3" y="226"/>
                  </a:lnTo>
                  <a:lnTo>
                    <a:pt x="3" y="223"/>
                  </a:lnTo>
                  <a:lnTo>
                    <a:pt x="2" y="219"/>
                  </a:lnTo>
                  <a:lnTo>
                    <a:pt x="2" y="216"/>
                  </a:lnTo>
                  <a:lnTo>
                    <a:pt x="1" y="213"/>
                  </a:lnTo>
                  <a:lnTo>
                    <a:pt x="0" y="208"/>
                  </a:lnTo>
                  <a:lnTo>
                    <a:pt x="1" y="205"/>
                  </a:lnTo>
                  <a:lnTo>
                    <a:pt x="1" y="201"/>
                  </a:lnTo>
                  <a:lnTo>
                    <a:pt x="1" y="198"/>
                  </a:lnTo>
                  <a:lnTo>
                    <a:pt x="2" y="195"/>
                  </a:lnTo>
                  <a:lnTo>
                    <a:pt x="2" y="190"/>
                  </a:lnTo>
                  <a:lnTo>
                    <a:pt x="2" y="187"/>
                  </a:lnTo>
                  <a:lnTo>
                    <a:pt x="3" y="184"/>
                  </a:lnTo>
                  <a:lnTo>
                    <a:pt x="3" y="180"/>
                  </a:lnTo>
                  <a:lnTo>
                    <a:pt x="4" y="175"/>
                  </a:lnTo>
                  <a:lnTo>
                    <a:pt x="5" y="171"/>
                  </a:lnTo>
                  <a:lnTo>
                    <a:pt x="6" y="167"/>
                  </a:lnTo>
                  <a:lnTo>
                    <a:pt x="8" y="163"/>
                  </a:lnTo>
                  <a:lnTo>
                    <a:pt x="9" y="158"/>
                  </a:lnTo>
                  <a:lnTo>
                    <a:pt x="10" y="154"/>
                  </a:lnTo>
                  <a:lnTo>
                    <a:pt x="11" y="150"/>
                  </a:lnTo>
                  <a:lnTo>
                    <a:pt x="12" y="146"/>
                  </a:lnTo>
                  <a:lnTo>
                    <a:pt x="15" y="140"/>
                  </a:lnTo>
                  <a:lnTo>
                    <a:pt x="17" y="135"/>
                  </a:lnTo>
                  <a:lnTo>
                    <a:pt x="19" y="130"/>
                  </a:lnTo>
                  <a:lnTo>
                    <a:pt x="22" y="124"/>
                  </a:lnTo>
                  <a:lnTo>
                    <a:pt x="24" y="119"/>
                  </a:lnTo>
                  <a:lnTo>
                    <a:pt x="26" y="113"/>
                  </a:lnTo>
                  <a:lnTo>
                    <a:pt x="28" y="107"/>
                  </a:lnTo>
                  <a:lnTo>
                    <a:pt x="31" y="102"/>
                  </a:lnTo>
                  <a:lnTo>
                    <a:pt x="33" y="100"/>
                  </a:lnTo>
                  <a:lnTo>
                    <a:pt x="35" y="97"/>
                  </a:lnTo>
                  <a:lnTo>
                    <a:pt x="37" y="95"/>
                  </a:lnTo>
                  <a:lnTo>
                    <a:pt x="39" y="91"/>
                  </a:lnTo>
                  <a:lnTo>
                    <a:pt x="41" y="89"/>
                  </a:lnTo>
                  <a:lnTo>
                    <a:pt x="43" y="86"/>
                  </a:lnTo>
                  <a:lnTo>
                    <a:pt x="45" y="84"/>
                  </a:lnTo>
                  <a:lnTo>
                    <a:pt x="48" y="82"/>
                  </a:lnTo>
                  <a:lnTo>
                    <a:pt x="49" y="81"/>
                  </a:lnTo>
                  <a:lnTo>
                    <a:pt x="50" y="80"/>
                  </a:lnTo>
                  <a:lnTo>
                    <a:pt x="51" y="79"/>
                  </a:lnTo>
                  <a:lnTo>
                    <a:pt x="52" y="78"/>
                  </a:lnTo>
                  <a:lnTo>
                    <a:pt x="53" y="77"/>
                  </a:lnTo>
                  <a:lnTo>
                    <a:pt x="54" y="76"/>
                  </a:lnTo>
                  <a:lnTo>
                    <a:pt x="55" y="74"/>
                  </a:lnTo>
                  <a:lnTo>
                    <a:pt x="56" y="73"/>
                  </a:lnTo>
                  <a:lnTo>
                    <a:pt x="58" y="73"/>
                  </a:lnTo>
                  <a:lnTo>
                    <a:pt x="59" y="73"/>
                  </a:lnTo>
                  <a:lnTo>
                    <a:pt x="60" y="73"/>
                  </a:lnTo>
                  <a:lnTo>
                    <a:pt x="61" y="73"/>
                  </a:lnTo>
                  <a:lnTo>
                    <a:pt x="62" y="73"/>
                  </a:lnTo>
                  <a:lnTo>
                    <a:pt x="65" y="73"/>
                  </a:lnTo>
                  <a:lnTo>
                    <a:pt x="66" y="73"/>
                  </a:lnTo>
                  <a:lnTo>
                    <a:pt x="67" y="73"/>
                  </a:lnTo>
                  <a:lnTo>
                    <a:pt x="68" y="73"/>
                  </a:lnTo>
                  <a:lnTo>
                    <a:pt x="69" y="74"/>
                  </a:lnTo>
                  <a:lnTo>
                    <a:pt x="70" y="74"/>
                  </a:lnTo>
                  <a:lnTo>
                    <a:pt x="71" y="76"/>
                  </a:lnTo>
                  <a:lnTo>
                    <a:pt x="73" y="76"/>
                  </a:lnTo>
                  <a:lnTo>
                    <a:pt x="74" y="77"/>
                  </a:lnTo>
                  <a:lnTo>
                    <a:pt x="75" y="77"/>
                  </a:lnTo>
                  <a:lnTo>
                    <a:pt x="76" y="78"/>
                  </a:lnTo>
                  <a:lnTo>
                    <a:pt x="77" y="79"/>
                  </a:lnTo>
                  <a:lnTo>
                    <a:pt x="78" y="79"/>
                  </a:lnTo>
                  <a:lnTo>
                    <a:pt x="79" y="80"/>
                  </a:lnTo>
                  <a:lnTo>
                    <a:pt x="80" y="81"/>
                  </a:lnTo>
                  <a:lnTo>
                    <a:pt x="82" y="82"/>
                  </a:lnTo>
                  <a:lnTo>
                    <a:pt x="83" y="83"/>
                  </a:lnTo>
                  <a:lnTo>
                    <a:pt x="84" y="84"/>
                  </a:lnTo>
                  <a:lnTo>
                    <a:pt x="85" y="85"/>
                  </a:lnTo>
                  <a:lnTo>
                    <a:pt x="85" y="85"/>
                  </a:lnTo>
                  <a:lnTo>
                    <a:pt x="85" y="85"/>
                  </a:lnTo>
                  <a:lnTo>
                    <a:pt x="85" y="86"/>
                  </a:lnTo>
                  <a:lnTo>
                    <a:pt x="85" y="86"/>
                  </a:lnTo>
                  <a:lnTo>
                    <a:pt x="85" y="86"/>
                  </a:lnTo>
                  <a:lnTo>
                    <a:pt x="85" y="87"/>
                  </a:lnTo>
                  <a:lnTo>
                    <a:pt x="85" y="87"/>
                  </a:lnTo>
                  <a:lnTo>
                    <a:pt x="85" y="87"/>
                  </a:lnTo>
                  <a:lnTo>
                    <a:pt x="86" y="88"/>
                  </a:lnTo>
                  <a:lnTo>
                    <a:pt x="88" y="89"/>
                  </a:lnTo>
                  <a:lnTo>
                    <a:pt x="89" y="90"/>
                  </a:lnTo>
                  <a:lnTo>
                    <a:pt x="90" y="91"/>
                  </a:lnTo>
                  <a:lnTo>
                    <a:pt x="91" y="93"/>
                  </a:lnTo>
                  <a:lnTo>
                    <a:pt x="92" y="94"/>
                  </a:lnTo>
                  <a:lnTo>
                    <a:pt x="93" y="94"/>
                  </a:lnTo>
                  <a:lnTo>
                    <a:pt x="94" y="95"/>
                  </a:lnTo>
                  <a:lnTo>
                    <a:pt x="96" y="97"/>
                  </a:lnTo>
                  <a:lnTo>
                    <a:pt x="97" y="99"/>
                  </a:lnTo>
                  <a:lnTo>
                    <a:pt x="99" y="100"/>
                  </a:lnTo>
                  <a:lnTo>
                    <a:pt x="101" y="102"/>
                  </a:lnTo>
                  <a:lnTo>
                    <a:pt x="102" y="104"/>
                  </a:lnTo>
                  <a:lnTo>
                    <a:pt x="104" y="105"/>
                  </a:lnTo>
                  <a:lnTo>
                    <a:pt x="105" y="107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7" y="110"/>
                  </a:lnTo>
                  <a:lnTo>
                    <a:pt x="108" y="111"/>
                  </a:lnTo>
                  <a:lnTo>
                    <a:pt x="108" y="111"/>
                  </a:lnTo>
                  <a:lnTo>
                    <a:pt x="108" y="111"/>
                  </a:lnTo>
                  <a:lnTo>
                    <a:pt x="108" y="111"/>
                  </a:lnTo>
                  <a:lnTo>
                    <a:pt x="109" y="112"/>
                  </a:lnTo>
                  <a:lnTo>
                    <a:pt x="110" y="111"/>
                  </a:lnTo>
                  <a:lnTo>
                    <a:pt x="112" y="111"/>
                  </a:lnTo>
                  <a:lnTo>
                    <a:pt x="113" y="111"/>
                  </a:lnTo>
                  <a:lnTo>
                    <a:pt x="116" y="111"/>
                  </a:lnTo>
                  <a:lnTo>
                    <a:pt x="117" y="110"/>
                  </a:lnTo>
                  <a:lnTo>
                    <a:pt x="119" y="110"/>
                  </a:lnTo>
                  <a:lnTo>
                    <a:pt x="121" y="110"/>
                  </a:lnTo>
                  <a:lnTo>
                    <a:pt x="122" y="110"/>
                  </a:lnTo>
                  <a:lnTo>
                    <a:pt x="123" y="107"/>
                  </a:lnTo>
                  <a:lnTo>
                    <a:pt x="125" y="106"/>
                  </a:lnTo>
                  <a:lnTo>
                    <a:pt x="126" y="104"/>
                  </a:lnTo>
                  <a:lnTo>
                    <a:pt x="127" y="103"/>
                  </a:lnTo>
                  <a:lnTo>
                    <a:pt x="128" y="101"/>
                  </a:lnTo>
                  <a:lnTo>
                    <a:pt x="129" y="100"/>
                  </a:lnTo>
                  <a:lnTo>
                    <a:pt x="131" y="99"/>
                  </a:lnTo>
                  <a:lnTo>
                    <a:pt x="133" y="97"/>
                  </a:lnTo>
                  <a:lnTo>
                    <a:pt x="134" y="94"/>
                  </a:lnTo>
                  <a:lnTo>
                    <a:pt x="136" y="90"/>
                  </a:lnTo>
                  <a:lnTo>
                    <a:pt x="137" y="87"/>
                  </a:lnTo>
                  <a:lnTo>
                    <a:pt x="139" y="84"/>
                  </a:lnTo>
                  <a:lnTo>
                    <a:pt x="141" y="80"/>
                  </a:lnTo>
                  <a:lnTo>
                    <a:pt x="142" y="77"/>
                  </a:lnTo>
                  <a:lnTo>
                    <a:pt x="144" y="73"/>
                  </a:lnTo>
                  <a:lnTo>
                    <a:pt x="145" y="70"/>
                  </a:lnTo>
                  <a:lnTo>
                    <a:pt x="147" y="69"/>
                  </a:lnTo>
                  <a:lnTo>
                    <a:pt x="150" y="68"/>
                  </a:lnTo>
                  <a:lnTo>
                    <a:pt x="151" y="66"/>
                  </a:lnTo>
                  <a:lnTo>
                    <a:pt x="153" y="65"/>
                  </a:lnTo>
                  <a:lnTo>
                    <a:pt x="155" y="64"/>
                  </a:lnTo>
                  <a:lnTo>
                    <a:pt x="156" y="63"/>
                  </a:lnTo>
                  <a:lnTo>
                    <a:pt x="158" y="62"/>
                  </a:lnTo>
                  <a:lnTo>
                    <a:pt x="160" y="60"/>
                  </a:lnTo>
                  <a:lnTo>
                    <a:pt x="161" y="60"/>
                  </a:lnTo>
                  <a:lnTo>
                    <a:pt x="163" y="59"/>
                  </a:lnTo>
                  <a:lnTo>
                    <a:pt x="164" y="59"/>
                  </a:lnTo>
                  <a:lnTo>
                    <a:pt x="166" y="57"/>
                  </a:lnTo>
                  <a:lnTo>
                    <a:pt x="167" y="57"/>
                  </a:lnTo>
                  <a:lnTo>
                    <a:pt x="169" y="56"/>
                  </a:lnTo>
                  <a:lnTo>
                    <a:pt x="170" y="56"/>
                  </a:lnTo>
                  <a:lnTo>
                    <a:pt x="171" y="56"/>
                  </a:lnTo>
                  <a:lnTo>
                    <a:pt x="174" y="55"/>
                  </a:lnTo>
                  <a:lnTo>
                    <a:pt x="176" y="55"/>
                  </a:lnTo>
                  <a:lnTo>
                    <a:pt x="179" y="55"/>
                  </a:lnTo>
                  <a:lnTo>
                    <a:pt x="183" y="55"/>
                  </a:lnTo>
                  <a:lnTo>
                    <a:pt x="185" y="55"/>
                  </a:lnTo>
                  <a:lnTo>
                    <a:pt x="188" y="55"/>
                  </a:lnTo>
                  <a:lnTo>
                    <a:pt x="190" y="55"/>
                  </a:lnTo>
                  <a:lnTo>
                    <a:pt x="193" y="54"/>
                  </a:lnTo>
                  <a:lnTo>
                    <a:pt x="195" y="55"/>
                  </a:lnTo>
                  <a:lnTo>
                    <a:pt x="197" y="55"/>
                  </a:lnTo>
                  <a:lnTo>
                    <a:pt x="201" y="55"/>
                  </a:lnTo>
                  <a:lnTo>
                    <a:pt x="203" y="55"/>
                  </a:lnTo>
                  <a:lnTo>
                    <a:pt x="206" y="55"/>
                  </a:lnTo>
                  <a:lnTo>
                    <a:pt x="208" y="55"/>
                  </a:lnTo>
                  <a:lnTo>
                    <a:pt x="210" y="55"/>
                  </a:lnTo>
                  <a:lnTo>
                    <a:pt x="213" y="56"/>
                  </a:lnTo>
                  <a:lnTo>
                    <a:pt x="214" y="56"/>
                  </a:lnTo>
                  <a:lnTo>
                    <a:pt x="215" y="56"/>
                  </a:lnTo>
                  <a:lnTo>
                    <a:pt x="215" y="57"/>
                  </a:lnTo>
                  <a:lnTo>
                    <a:pt x="217" y="57"/>
                  </a:lnTo>
                  <a:lnTo>
                    <a:pt x="218" y="59"/>
                  </a:lnTo>
                  <a:lnTo>
                    <a:pt x="219" y="59"/>
                  </a:lnTo>
                  <a:lnTo>
                    <a:pt x="220" y="60"/>
                  </a:lnTo>
                  <a:lnTo>
                    <a:pt x="221" y="60"/>
                  </a:lnTo>
                  <a:lnTo>
                    <a:pt x="221" y="61"/>
                  </a:lnTo>
                  <a:lnTo>
                    <a:pt x="221" y="61"/>
                  </a:lnTo>
                  <a:lnTo>
                    <a:pt x="221" y="61"/>
                  </a:lnTo>
                  <a:lnTo>
                    <a:pt x="221" y="61"/>
                  </a:lnTo>
                  <a:lnTo>
                    <a:pt x="221" y="62"/>
                  </a:lnTo>
                  <a:lnTo>
                    <a:pt x="221" y="62"/>
                  </a:lnTo>
                  <a:lnTo>
                    <a:pt x="222" y="62"/>
                  </a:lnTo>
                  <a:lnTo>
                    <a:pt x="222" y="62"/>
                  </a:lnTo>
                  <a:lnTo>
                    <a:pt x="222" y="62"/>
                  </a:lnTo>
                  <a:lnTo>
                    <a:pt x="222" y="63"/>
                  </a:lnTo>
                  <a:lnTo>
                    <a:pt x="222" y="63"/>
                  </a:lnTo>
                  <a:lnTo>
                    <a:pt x="223" y="63"/>
                  </a:lnTo>
                  <a:lnTo>
                    <a:pt x="223" y="64"/>
                  </a:lnTo>
                  <a:lnTo>
                    <a:pt x="223" y="64"/>
                  </a:lnTo>
                  <a:lnTo>
                    <a:pt x="223" y="64"/>
                  </a:lnTo>
                  <a:lnTo>
                    <a:pt x="224" y="64"/>
                  </a:lnTo>
                  <a:lnTo>
                    <a:pt x="224" y="64"/>
                  </a:lnTo>
                  <a:lnTo>
                    <a:pt x="225" y="64"/>
                  </a:lnTo>
                  <a:lnTo>
                    <a:pt x="226" y="63"/>
                  </a:lnTo>
                  <a:lnTo>
                    <a:pt x="227" y="63"/>
                  </a:lnTo>
                  <a:lnTo>
                    <a:pt x="228" y="62"/>
                  </a:lnTo>
                  <a:lnTo>
                    <a:pt x="229" y="62"/>
                  </a:lnTo>
                  <a:lnTo>
                    <a:pt x="229" y="62"/>
                  </a:lnTo>
                  <a:lnTo>
                    <a:pt x="230" y="61"/>
                  </a:lnTo>
                  <a:lnTo>
                    <a:pt x="231" y="61"/>
                  </a:lnTo>
                  <a:lnTo>
                    <a:pt x="231" y="61"/>
                  </a:lnTo>
                  <a:lnTo>
                    <a:pt x="231" y="60"/>
                  </a:lnTo>
                  <a:lnTo>
                    <a:pt x="231" y="60"/>
                  </a:lnTo>
                  <a:lnTo>
                    <a:pt x="232" y="60"/>
                  </a:lnTo>
                  <a:lnTo>
                    <a:pt x="232" y="59"/>
                  </a:lnTo>
                  <a:lnTo>
                    <a:pt x="232" y="59"/>
                  </a:lnTo>
                  <a:lnTo>
                    <a:pt x="232" y="57"/>
                  </a:lnTo>
                  <a:lnTo>
                    <a:pt x="232" y="55"/>
                  </a:lnTo>
                  <a:lnTo>
                    <a:pt x="232" y="53"/>
                  </a:lnTo>
                  <a:lnTo>
                    <a:pt x="234" y="51"/>
                  </a:lnTo>
                  <a:lnTo>
                    <a:pt x="234" y="48"/>
                  </a:lnTo>
                  <a:lnTo>
                    <a:pt x="234" y="46"/>
                  </a:lnTo>
                  <a:lnTo>
                    <a:pt x="234" y="44"/>
                  </a:lnTo>
                  <a:lnTo>
                    <a:pt x="234" y="40"/>
                  </a:lnTo>
                  <a:lnTo>
                    <a:pt x="234" y="38"/>
                  </a:lnTo>
                  <a:lnTo>
                    <a:pt x="236" y="36"/>
                  </a:lnTo>
                  <a:lnTo>
                    <a:pt x="237" y="35"/>
                  </a:lnTo>
                  <a:lnTo>
                    <a:pt x="238" y="33"/>
                  </a:lnTo>
                  <a:lnTo>
                    <a:pt x="239" y="31"/>
                  </a:lnTo>
                  <a:lnTo>
                    <a:pt x="240" y="30"/>
                  </a:lnTo>
                  <a:lnTo>
                    <a:pt x="242" y="28"/>
                  </a:lnTo>
                  <a:lnTo>
                    <a:pt x="243" y="26"/>
                  </a:lnTo>
                  <a:lnTo>
                    <a:pt x="244" y="25"/>
                  </a:lnTo>
                  <a:lnTo>
                    <a:pt x="246" y="22"/>
                  </a:lnTo>
                  <a:lnTo>
                    <a:pt x="248" y="20"/>
                  </a:lnTo>
                  <a:lnTo>
                    <a:pt x="251" y="18"/>
                  </a:lnTo>
                  <a:lnTo>
                    <a:pt x="253" y="16"/>
                  </a:lnTo>
                  <a:lnTo>
                    <a:pt x="255" y="14"/>
                  </a:lnTo>
                  <a:lnTo>
                    <a:pt x="257" y="12"/>
                  </a:lnTo>
                  <a:lnTo>
                    <a:pt x="259" y="10"/>
                  </a:lnTo>
                  <a:lnTo>
                    <a:pt x="261" y="7"/>
                  </a:lnTo>
                  <a:lnTo>
                    <a:pt x="263" y="6"/>
                  </a:lnTo>
                  <a:lnTo>
                    <a:pt x="264" y="5"/>
                  </a:lnTo>
                  <a:lnTo>
                    <a:pt x="266" y="5"/>
                  </a:lnTo>
                  <a:lnTo>
                    <a:pt x="268" y="4"/>
                  </a:lnTo>
                  <a:lnTo>
                    <a:pt x="269" y="3"/>
                  </a:lnTo>
                  <a:lnTo>
                    <a:pt x="271" y="2"/>
                  </a:lnTo>
                  <a:lnTo>
                    <a:pt x="272" y="1"/>
                  </a:lnTo>
                  <a:lnTo>
                    <a:pt x="274" y="0"/>
                  </a:lnTo>
                  <a:lnTo>
                    <a:pt x="274" y="6"/>
                  </a:lnTo>
                  <a:lnTo>
                    <a:pt x="275" y="12"/>
                  </a:lnTo>
                  <a:lnTo>
                    <a:pt x="275" y="18"/>
                  </a:lnTo>
                  <a:lnTo>
                    <a:pt x="275" y="23"/>
                  </a:lnTo>
                  <a:lnTo>
                    <a:pt x="276" y="30"/>
                  </a:lnTo>
                  <a:lnTo>
                    <a:pt x="276" y="35"/>
                  </a:lnTo>
                  <a:lnTo>
                    <a:pt x="276" y="40"/>
                  </a:lnTo>
                  <a:lnTo>
                    <a:pt x="277" y="47"/>
                  </a:lnTo>
                  <a:lnTo>
                    <a:pt x="278" y="50"/>
                  </a:lnTo>
                  <a:lnTo>
                    <a:pt x="278" y="52"/>
                  </a:lnTo>
                  <a:lnTo>
                    <a:pt x="279" y="55"/>
                  </a:lnTo>
                  <a:lnTo>
                    <a:pt x="280" y="59"/>
                  </a:lnTo>
                  <a:lnTo>
                    <a:pt x="280" y="62"/>
                  </a:lnTo>
                  <a:lnTo>
                    <a:pt x="281" y="64"/>
                  </a:lnTo>
                  <a:lnTo>
                    <a:pt x="282" y="67"/>
                  </a:lnTo>
                  <a:lnTo>
                    <a:pt x="282" y="70"/>
                  </a:lnTo>
                  <a:close/>
                </a:path>
              </a:pathLst>
            </a:custGeom>
            <a:solidFill>
              <a:srgbClr val="E1AE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9" name="Freeform 395"/>
            <p:cNvSpPr>
              <a:spLocks/>
            </p:cNvSpPr>
            <p:nvPr/>
          </p:nvSpPr>
          <p:spPr bwMode="auto">
            <a:xfrm>
              <a:off x="1893" y="1848"/>
              <a:ext cx="257" cy="386"/>
            </a:xfrm>
            <a:custGeom>
              <a:avLst/>
              <a:gdLst>
                <a:gd name="T0" fmla="*/ 252 w 257"/>
                <a:gd name="T1" fmla="*/ 74 h 386"/>
                <a:gd name="T2" fmla="*/ 257 w 257"/>
                <a:gd name="T3" fmla="*/ 90 h 386"/>
                <a:gd name="T4" fmla="*/ 257 w 257"/>
                <a:gd name="T5" fmla="*/ 111 h 386"/>
                <a:gd name="T6" fmla="*/ 255 w 257"/>
                <a:gd name="T7" fmla="*/ 127 h 386"/>
                <a:gd name="T8" fmla="*/ 254 w 257"/>
                <a:gd name="T9" fmla="*/ 135 h 386"/>
                <a:gd name="T10" fmla="*/ 254 w 257"/>
                <a:gd name="T11" fmla="*/ 147 h 386"/>
                <a:gd name="T12" fmla="*/ 251 w 257"/>
                <a:gd name="T13" fmla="*/ 157 h 386"/>
                <a:gd name="T14" fmla="*/ 251 w 257"/>
                <a:gd name="T15" fmla="*/ 162 h 386"/>
                <a:gd name="T16" fmla="*/ 242 w 257"/>
                <a:gd name="T17" fmla="*/ 194 h 386"/>
                <a:gd name="T18" fmla="*/ 234 w 257"/>
                <a:gd name="T19" fmla="*/ 209 h 386"/>
                <a:gd name="T20" fmla="*/ 229 w 257"/>
                <a:gd name="T21" fmla="*/ 220 h 386"/>
                <a:gd name="T22" fmla="*/ 218 w 257"/>
                <a:gd name="T23" fmla="*/ 242 h 386"/>
                <a:gd name="T24" fmla="*/ 187 w 257"/>
                <a:gd name="T25" fmla="*/ 280 h 386"/>
                <a:gd name="T26" fmla="*/ 176 w 257"/>
                <a:gd name="T27" fmla="*/ 291 h 386"/>
                <a:gd name="T28" fmla="*/ 154 w 257"/>
                <a:gd name="T29" fmla="*/ 310 h 386"/>
                <a:gd name="T30" fmla="*/ 141 w 257"/>
                <a:gd name="T31" fmla="*/ 319 h 386"/>
                <a:gd name="T32" fmla="*/ 116 w 257"/>
                <a:gd name="T33" fmla="*/ 335 h 386"/>
                <a:gd name="T34" fmla="*/ 95 w 257"/>
                <a:gd name="T35" fmla="*/ 347 h 386"/>
                <a:gd name="T36" fmla="*/ 56 w 257"/>
                <a:gd name="T37" fmla="*/ 365 h 386"/>
                <a:gd name="T38" fmla="*/ 41 w 257"/>
                <a:gd name="T39" fmla="*/ 372 h 386"/>
                <a:gd name="T40" fmla="*/ 21 w 257"/>
                <a:gd name="T41" fmla="*/ 384 h 386"/>
                <a:gd name="T42" fmla="*/ 10 w 257"/>
                <a:gd name="T43" fmla="*/ 386 h 386"/>
                <a:gd name="T44" fmla="*/ 7 w 257"/>
                <a:gd name="T45" fmla="*/ 386 h 386"/>
                <a:gd name="T46" fmla="*/ 11 w 257"/>
                <a:gd name="T47" fmla="*/ 366 h 386"/>
                <a:gd name="T48" fmla="*/ 14 w 257"/>
                <a:gd name="T49" fmla="*/ 358 h 386"/>
                <a:gd name="T50" fmla="*/ 19 w 257"/>
                <a:gd name="T51" fmla="*/ 313 h 386"/>
                <a:gd name="T52" fmla="*/ 18 w 257"/>
                <a:gd name="T53" fmla="*/ 275 h 386"/>
                <a:gd name="T54" fmla="*/ 14 w 257"/>
                <a:gd name="T55" fmla="*/ 257 h 386"/>
                <a:gd name="T56" fmla="*/ 6 w 257"/>
                <a:gd name="T57" fmla="*/ 215 h 386"/>
                <a:gd name="T58" fmla="*/ 1 w 257"/>
                <a:gd name="T59" fmla="*/ 188 h 386"/>
                <a:gd name="T60" fmla="*/ 3 w 257"/>
                <a:gd name="T61" fmla="*/ 162 h 386"/>
                <a:gd name="T62" fmla="*/ 10 w 257"/>
                <a:gd name="T63" fmla="*/ 133 h 386"/>
                <a:gd name="T64" fmla="*/ 25 w 257"/>
                <a:gd name="T65" fmla="*/ 95 h 386"/>
                <a:gd name="T66" fmla="*/ 40 w 257"/>
                <a:gd name="T67" fmla="*/ 75 h 386"/>
                <a:gd name="T68" fmla="*/ 48 w 257"/>
                <a:gd name="T69" fmla="*/ 66 h 386"/>
                <a:gd name="T70" fmla="*/ 58 w 257"/>
                <a:gd name="T71" fmla="*/ 65 h 386"/>
                <a:gd name="T72" fmla="*/ 65 w 257"/>
                <a:gd name="T73" fmla="*/ 68 h 386"/>
                <a:gd name="T74" fmla="*/ 74 w 257"/>
                <a:gd name="T75" fmla="*/ 74 h 386"/>
                <a:gd name="T76" fmla="*/ 75 w 257"/>
                <a:gd name="T77" fmla="*/ 77 h 386"/>
                <a:gd name="T78" fmla="*/ 82 w 257"/>
                <a:gd name="T79" fmla="*/ 83 h 386"/>
                <a:gd name="T80" fmla="*/ 93 w 257"/>
                <a:gd name="T81" fmla="*/ 95 h 386"/>
                <a:gd name="T82" fmla="*/ 95 w 257"/>
                <a:gd name="T83" fmla="*/ 98 h 386"/>
                <a:gd name="T84" fmla="*/ 106 w 257"/>
                <a:gd name="T85" fmla="*/ 97 h 386"/>
                <a:gd name="T86" fmla="*/ 115 w 257"/>
                <a:gd name="T87" fmla="*/ 88 h 386"/>
                <a:gd name="T88" fmla="*/ 127 w 257"/>
                <a:gd name="T89" fmla="*/ 65 h 386"/>
                <a:gd name="T90" fmla="*/ 140 w 257"/>
                <a:gd name="T91" fmla="*/ 55 h 386"/>
                <a:gd name="T92" fmla="*/ 149 w 257"/>
                <a:gd name="T93" fmla="*/ 50 h 386"/>
                <a:gd name="T94" fmla="*/ 167 w 257"/>
                <a:gd name="T95" fmla="*/ 48 h 386"/>
                <a:gd name="T96" fmla="*/ 186 w 257"/>
                <a:gd name="T97" fmla="*/ 49 h 386"/>
                <a:gd name="T98" fmla="*/ 193 w 257"/>
                <a:gd name="T99" fmla="*/ 53 h 386"/>
                <a:gd name="T100" fmla="*/ 195 w 257"/>
                <a:gd name="T101" fmla="*/ 55 h 386"/>
                <a:gd name="T102" fmla="*/ 197 w 257"/>
                <a:gd name="T103" fmla="*/ 57 h 386"/>
                <a:gd name="T104" fmla="*/ 203 w 257"/>
                <a:gd name="T105" fmla="*/ 55 h 386"/>
                <a:gd name="T106" fmla="*/ 205 w 257"/>
                <a:gd name="T107" fmla="*/ 51 h 386"/>
                <a:gd name="T108" fmla="*/ 206 w 257"/>
                <a:gd name="T109" fmla="*/ 37 h 386"/>
                <a:gd name="T110" fmla="*/ 214 w 257"/>
                <a:gd name="T111" fmla="*/ 23 h 386"/>
                <a:gd name="T112" fmla="*/ 228 w 257"/>
                <a:gd name="T113" fmla="*/ 9 h 386"/>
                <a:gd name="T114" fmla="*/ 240 w 257"/>
                <a:gd name="T115" fmla="*/ 2 h 386"/>
                <a:gd name="T116" fmla="*/ 244 w 257"/>
                <a:gd name="T117" fmla="*/ 37 h 386"/>
                <a:gd name="T118" fmla="*/ 248 w 257"/>
                <a:gd name="T119" fmla="*/ 60 h 3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57" h="386">
                  <a:moveTo>
                    <a:pt x="249" y="62"/>
                  </a:moveTo>
                  <a:lnTo>
                    <a:pt x="250" y="64"/>
                  </a:lnTo>
                  <a:lnTo>
                    <a:pt x="250" y="65"/>
                  </a:lnTo>
                  <a:lnTo>
                    <a:pt x="250" y="67"/>
                  </a:lnTo>
                  <a:lnTo>
                    <a:pt x="251" y="70"/>
                  </a:lnTo>
                  <a:lnTo>
                    <a:pt x="251" y="71"/>
                  </a:lnTo>
                  <a:lnTo>
                    <a:pt x="252" y="73"/>
                  </a:lnTo>
                  <a:lnTo>
                    <a:pt x="252" y="74"/>
                  </a:lnTo>
                  <a:lnTo>
                    <a:pt x="254" y="76"/>
                  </a:lnTo>
                  <a:lnTo>
                    <a:pt x="254" y="78"/>
                  </a:lnTo>
                  <a:lnTo>
                    <a:pt x="254" y="80"/>
                  </a:lnTo>
                  <a:lnTo>
                    <a:pt x="255" y="81"/>
                  </a:lnTo>
                  <a:lnTo>
                    <a:pt x="255" y="83"/>
                  </a:lnTo>
                  <a:lnTo>
                    <a:pt x="256" y="85"/>
                  </a:lnTo>
                  <a:lnTo>
                    <a:pt x="256" y="88"/>
                  </a:lnTo>
                  <a:lnTo>
                    <a:pt x="257" y="90"/>
                  </a:lnTo>
                  <a:lnTo>
                    <a:pt x="257" y="91"/>
                  </a:lnTo>
                  <a:lnTo>
                    <a:pt x="257" y="94"/>
                  </a:lnTo>
                  <a:lnTo>
                    <a:pt x="257" y="97"/>
                  </a:lnTo>
                  <a:lnTo>
                    <a:pt x="257" y="99"/>
                  </a:lnTo>
                  <a:lnTo>
                    <a:pt x="257" y="102"/>
                  </a:lnTo>
                  <a:lnTo>
                    <a:pt x="257" y="106"/>
                  </a:lnTo>
                  <a:lnTo>
                    <a:pt x="257" y="108"/>
                  </a:lnTo>
                  <a:lnTo>
                    <a:pt x="257" y="111"/>
                  </a:lnTo>
                  <a:lnTo>
                    <a:pt x="257" y="114"/>
                  </a:lnTo>
                  <a:lnTo>
                    <a:pt x="257" y="115"/>
                  </a:lnTo>
                  <a:lnTo>
                    <a:pt x="256" y="117"/>
                  </a:lnTo>
                  <a:lnTo>
                    <a:pt x="256" y="119"/>
                  </a:lnTo>
                  <a:lnTo>
                    <a:pt x="256" y="122"/>
                  </a:lnTo>
                  <a:lnTo>
                    <a:pt x="255" y="123"/>
                  </a:lnTo>
                  <a:lnTo>
                    <a:pt x="255" y="125"/>
                  </a:lnTo>
                  <a:lnTo>
                    <a:pt x="255" y="127"/>
                  </a:lnTo>
                  <a:lnTo>
                    <a:pt x="254" y="128"/>
                  </a:lnTo>
                  <a:lnTo>
                    <a:pt x="254" y="129"/>
                  </a:lnTo>
                  <a:lnTo>
                    <a:pt x="254" y="130"/>
                  </a:lnTo>
                  <a:lnTo>
                    <a:pt x="254" y="131"/>
                  </a:lnTo>
                  <a:lnTo>
                    <a:pt x="254" y="132"/>
                  </a:lnTo>
                  <a:lnTo>
                    <a:pt x="254" y="133"/>
                  </a:lnTo>
                  <a:lnTo>
                    <a:pt x="254" y="134"/>
                  </a:lnTo>
                  <a:lnTo>
                    <a:pt x="254" y="135"/>
                  </a:lnTo>
                  <a:lnTo>
                    <a:pt x="254" y="137"/>
                  </a:lnTo>
                  <a:lnTo>
                    <a:pt x="254" y="138"/>
                  </a:lnTo>
                  <a:lnTo>
                    <a:pt x="254" y="140"/>
                  </a:lnTo>
                  <a:lnTo>
                    <a:pt x="254" y="141"/>
                  </a:lnTo>
                  <a:lnTo>
                    <a:pt x="254" y="143"/>
                  </a:lnTo>
                  <a:lnTo>
                    <a:pt x="254" y="144"/>
                  </a:lnTo>
                  <a:lnTo>
                    <a:pt x="254" y="146"/>
                  </a:lnTo>
                  <a:lnTo>
                    <a:pt x="254" y="147"/>
                  </a:lnTo>
                  <a:lnTo>
                    <a:pt x="254" y="149"/>
                  </a:lnTo>
                  <a:lnTo>
                    <a:pt x="252" y="150"/>
                  </a:lnTo>
                  <a:lnTo>
                    <a:pt x="252" y="151"/>
                  </a:lnTo>
                  <a:lnTo>
                    <a:pt x="252" y="152"/>
                  </a:lnTo>
                  <a:lnTo>
                    <a:pt x="252" y="154"/>
                  </a:lnTo>
                  <a:lnTo>
                    <a:pt x="252" y="155"/>
                  </a:lnTo>
                  <a:lnTo>
                    <a:pt x="251" y="156"/>
                  </a:lnTo>
                  <a:lnTo>
                    <a:pt x="251" y="157"/>
                  </a:lnTo>
                  <a:lnTo>
                    <a:pt x="251" y="157"/>
                  </a:lnTo>
                  <a:lnTo>
                    <a:pt x="251" y="158"/>
                  </a:lnTo>
                  <a:lnTo>
                    <a:pt x="251" y="159"/>
                  </a:lnTo>
                  <a:lnTo>
                    <a:pt x="251" y="159"/>
                  </a:lnTo>
                  <a:lnTo>
                    <a:pt x="251" y="160"/>
                  </a:lnTo>
                  <a:lnTo>
                    <a:pt x="251" y="161"/>
                  </a:lnTo>
                  <a:lnTo>
                    <a:pt x="251" y="161"/>
                  </a:lnTo>
                  <a:lnTo>
                    <a:pt x="251" y="162"/>
                  </a:lnTo>
                  <a:lnTo>
                    <a:pt x="251" y="163"/>
                  </a:lnTo>
                  <a:lnTo>
                    <a:pt x="250" y="167"/>
                  </a:lnTo>
                  <a:lnTo>
                    <a:pt x="248" y="172"/>
                  </a:lnTo>
                  <a:lnTo>
                    <a:pt x="247" y="176"/>
                  </a:lnTo>
                  <a:lnTo>
                    <a:pt x="246" y="180"/>
                  </a:lnTo>
                  <a:lnTo>
                    <a:pt x="245" y="184"/>
                  </a:lnTo>
                  <a:lnTo>
                    <a:pt x="243" y="189"/>
                  </a:lnTo>
                  <a:lnTo>
                    <a:pt x="242" y="194"/>
                  </a:lnTo>
                  <a:lnTo>
                    <a:pt x="241" y="198"/>
                  </a:lnTo>
                  <a:lnTo>
                    <a:pt x="240" y="199"/>
                  </a:lnTo>
                  <a:lnTo>
                    <a:pt x="239" y="201"/>
                  </a:lnTo>
                  <a:lnTo>
                    <a:pt x="238" y="202"/>
                  </a:lnTo>
                  <a:lnTo>
                    <a:pt x="237" y="205"/>
                  </a:lnTo>
                  <a:lnTo>
                    <a:pt x="235" y="206"/>
                  </a:lnTo>
                  <a:lnTo>
                    <a:pt x="235" y="208"/>
                  </a:lnTo>
                  <a:lnTo>
                    <a:pt x="234" y="209"/>
                  </a:lnTo>
                  <a:lnTo>
                    <a:pt x="233" y="211"/>
                  </a:lnTo>
                  <a:lnTo>
                    <a:pt x="232" y="212"/>
                  </a:lnTo>
                  <a:lnTo>
                    <a:pt x="232" y="213"/>
                  </a:lnTo>
                  <a:lnTo>
                    <a:pt x="231" y="215"/>
                  </a:lnTo>
                  <a:lnTo>
                    <a:pt x="231" y="216"/>
                  </a:lnTo>
                  <a:lnTo>
                    <a:pt x="230" y="218"/>
                  </a:lnTo>
                  <a:lnTo>
                    <a:pt x="230" y="219"/>
                  </a:lnTo>
                  <a:lnTo>
                    <a:pt x="229" y="220"/>
                  </a:lnTo>
                  <a:lnTo>
                    <a:pt x="229" y="223"/>
                  </a:lnTo>
                  <a:lnTo>
                    <a:pt x="227" y="225"/>
                  </a:lnTo>
                  <a:lnTo>
                    <a:pt x="226" y="228"/>
                  </a:lnTo>
                  <a:lnTo>
                    <a:pt x="224" y="230"/>
                  </a:lnTo>
                  <a:lnTo>
                    <a:pt x="223" y="233"/>
                  </a:lnTo>
                  <a:lnTo>
                    <a:pt x="222" y="236"/>
                  </a:lnTo>
                  <a:lnTo>
                    <a:pt x="220" y="239"/>
                  </a:lnTo>
                  <a:lnTo>
                    <a:pt x="218" y="242"/>
                  </a:lnTo>
                  <a:lnTo>
                    <a:pt x="217" y="244"/>
                  </a:lnTo>
                  <a:lnTo>
                    <a:pt x="213" y="249"/>
                  </a:lnTo>
                  <a:lnTo>
                    <a:pt x="208" y="255"/>
                  </a:lnTo>
                  <a:lnTo>
                    <a:pt x="204" y="260"/>
                  </a:lnTo>
                  <a:lnTo>
                    <a:pt x="199" y="264"/>
                  </a:lnTo>
                  <a:lnTo>
                    <a:pt x="195" y="269"/>
                  </a:lnTo>
                  <a:lnTo>
                    <a:pt x="191" y="275"/>
                  </a:lnTo>
                  <a:lnTo>
                    <a:pt x="187" y="280"/>
                  </a:lnTo>
                  <a:lnTo>
                    <a:pt x="182" y="285"/>
                  </a:lnTo>
                  <a:lnTo>
                    <a:pt x="181" y="285"/>
                  </a:lnTo>
                  <a:lnTo>
                    <a:pt x="180" y="286"/>
                  </a:lnTo>
                  <a:lnTo>
                    <a:pt x="179" y="287"/>
                  </a:lnTo>
                  <a:lnTo>
                    <a:pt x="178" y="289"/>
                  </a:lnTo>
                  <a:lnTo>
                    <a:pt x="177" y="290"/>
                  </a:lnTo>
                  <a:lnTo>
                    <a:pt x="176" y="291"/>
                  </a:lnTo>
                  <a:lnTo>
                    <a:pt x="176" y="291"/>
                  </a:lnTo>
                  <a:lnTo>
                    <a:pt x="175" y="292"/>
                  </a:lnTo>
                  <a:lnTo>
                    <a:pt x="172" y="295"/>
                  </a:lnTo>
                  <a:lnTo>
                    <a:pt x="169" y="297"/>
                  </a:lnTo>
                  <a:lnTo>
                    <a:pt x="165" y="300"/>
                  </a:lnTo>
                  <a:lnTo>
                    <a:pt x="162" y="302"/>
                  </a:lnTo>
                  <a:lnTo>
                    <a:pt x="160" y="304"/>
                  </a:lnTo>
                  <a:lnTo>
                    <a:pt x="157" y="308"/>
                  </a:lnTo>
                  <a:lnTo>
                    <a:pt x="154" y="310"/>
                  </a:lnTo>
                  <a:lnTo>
                    <a:pt x="150" y="313"/>
                  </a:lnTo>
                  <a:lnTo>
                    <a:pt x="149" y="314"/>
                  </a:lnTo>
                  <a:lnTo>
                    <a:pt x="148" y="314"/>
                  </a:lnTo>
                  <a:lnTo>
                    <a:pt x="147" y="315"/>
                  </a:lnTo>
                  <a:lnTo>
                    <a:pt x="145" y="316"/>
                  </a:lnTo>
                  <a:lnTo>
                    <a:pt x="144" y="317"/>
                  </a:lnTo>
                  <a:lnTo>
                    <a:pt x="143" y="318"/>
                  </a:lnTo>
                  <a:lnTo>
                    <a:pt x="141" y="319"/>
                  </a:lnTo>
                  <a:lnTo>
                    <a:pt x="140" y="320"/>
                  </a:lnTo>
                  <a:lnTo>
                    <a:pt x="137" y="323"/>
                  </a:lnTo>
                  <a:lnTo>
                    <a:pt x="133" y="325"/>
                  </a:lnTo>
                  <a:lnTo>
                    <a:pt x="130" y="327"/>
                  </a:lnTo>
                  <a:lnTo>
                    <a:pt x="126" y="329"/>
                  </a:lnTo>
                  <a:lnTo>
                    <a:pt x="123" y="331"/>
                  </a:lnTo>
                  <a:lnTo>
                    <a:pt x="120" y="333"/>
                  </a:lnTo>
                  <a:lnTo>
                    <a:pt x="116" y="335"/>
                  </a:lnTo>
                  <a:lnTo>
                    <a:pt x="113" y="337"/>
                  </a:lnTo>
                  <a:lnTo>
                    <a:pt x="110" y="338"/>
                  </a:lnTo>
                  <a:lnTo>
                    <a:pt x="108" y="341"/>
                  </a:lnTo>
                  <a:lnTo>
                    <a:pt x="105" y="342"/>
                  </a:lnTo>
                  <a:lnTo>
                    <a:pt x="103" y="343"/>
                  </a:lnTo>
                  <a:lnTo>
                    <a:pt x="99" y="345"/>
                  </a:lnTo>
                  <a:lnTo>
                    <a:pt x="97" y="346"/>
                  </a:lnTo>
                  <a:lnTo>
                    <a:pt x="95" y="347"/>
                  </a:lnTo>
                  <a:lnTo>
                    <a:pt x="92" y="349"/>
                  </a:lnTo>
                  <a:lnTo>
                    <a:pt x="87" y="351"/>
                  </a:lnTo>
                  <a:lnTo>
                    <a:pt x="81" y="353"/>
                  </a:lnTo>
                  <a:lnTo>
                    <a:pt x="76" y="357"/>
                  </a:lnTo>
                  <a:lnTo>
                    <a:pt x="72" y="359"/>
                  </a:lnTo>
                  <a:lnTo>
                    <a:pt x="66" y="361"/>
                  </a:lnTo>
                  <a:lnTo>
                    <a:pt x="61" y="363"/>
                  </a:lnTo>
                  <a:lnTo>
                    <a:pt x="56" y="365"/>
                  </a:lnTo>
                  <a:lnTo>
                    <a:pt x="51" y="368"/>
                  </a:lnTo>
                  <a:lnTo>
                    <a:pt x="49" y="368"/>
                  </a:lnTo>
                  <a:lnTo>
                    <a:pt x="48" y="369"/>
                  </a:lnTo>
                  <a:lnTo>
                    <a:pt x="46" y="370"/>
                  </a:lnTo>
                  <a:lnTo>
                    <a:pt x="45" y="370"/>
                  </a:lnTo>
                  <a:lnTo>
                    <a:pt x="44" y="371"/>
                  </a:lnTo>
                  <a:lnTo>
                    <a:pt x="42" y="372"/>
                  </a:lnTo>
                  <a:lnTo>
                    <a:pt x="41" y="372"/>
                  </a:lnTo>
                  <a:lnTo>
                    <a:pt x="40" y="374"/>
                  </a:lnTo>
                  <a:lnTo>
                    <a:pt x="37" y="375"/>
                  </a:lnTo>
                  <a:lnTo>
                    <a:pt x="35" y="377"/>
                  </a:lnTo>
                  <a:lnTo>
                    <a:pt x="31" y="378"/>
                  </a:lnTo>
                  <a:lnTo>
                    <a:pt x="29" y="379"/>
                  </a:lnTo>
                  <a:lnTo>
                    <a:pt x="26" y="381"/>
                  </a:lnTo>
                  <a:lnTo>
                    <a:pt x="23" y="382"/>
                  </a:lnTo>
                  <a:lnTo>
                    <a:pt x="21" y="384"/>
                  </a:lnTo>
                  <a:lnTo>
                    <a:pt x="18" y="385"/>
                  </a:lnTo>
                  <a:lnTo>
                    <a:pt x="17" y="385"/>
                  </a:lnTo>
                  <a:lnTo>
                    <a:pt x="15" y="385"/>
                  </a:lnTo>
                  <a:lnTo>
                    <a:pt x="14" y="385"/>
                  </a:lnTo>
                  <a:lnTo>
                    <a:pt x="13" y="385"/>
                  </a:lnTo>
                  <a:lnTo>
                    <a:pt x="12" y="385"/>
                  </a:lnTo>
                  <a:lnTo>
                    <a:pt x="11" y="386"/>
                  </a:lnTo>
                  <a:lnTo>
                    <a:pt x="10" y="386"/>
                  </a:lnTo>
                  <a:lnTo>
                    <a:pt x="9" y="386"/>
                  </a:lnTo>
                  <a:lnTo>
                    <a:pt x="8" y="386"/>
                  </a:lnTo>
                  <a:lnTo>
                    <a:pt x="8" y="386"/>
                  </a:lnTo>
                  <a:lnTo>
                    <a:pt x="8" y="386"/>
                  </a:lnTo>
                  <a:lnTo>
                    <a:pt x="8" y="386"/>
                  </a:lnTo>
                  <a:lnTo>
                    <a:pt x="7" y="386"/>
                  </a:lnTo>
                  <a:lnTo>
                    <a:pt x="7" y="386"/>
                  </a:lnTo>
                  <a:lnTo>
                    <a:pt x="7" y="386"/>
                  </a:lnTo>
                  <a:lnTo>
                    <a:pt x="6" y="386"/>
                  </a:lnTo>
                  <a:lnTo>
                    <a:pt x="7" y="383"/>
                  </a:lnTo>
                  <a:lnTo>
                    <a:pt x="8" y="380"/>
                  </a:lnTo>
                  <a:lnTo>
                    <a:pt x="8" y="378"/>
                  </a:lnTo>
                  <a:lnTo>
                    <a:pt x="9" y="375"/>
                  </a:lnTo>
                  <a:lnTo>
                    <a:pt x="10" y="371"/>
                  </a:lnTo>
                  <a:lnTo>
                    <a:pt x="10" y="369"/>
                  </a:lnTo>
                  <a:lnTo>
                    <a:pt x="11" y="366"/>
                  </a:lnTo>
                  <a:lnTo>
                    <a:pt x="11" y="363"/>
                  </a:lnTo>
                  <a:lnTo>
                    <a:pt x="12" y="363"/>
                  </a:lnTo>
                  <a:lnTo>
                    <a:pt x="12" y="362"/>
                  </a:lnTo>
                  <a:lnTo>
                    <a:pt x="12" y="361"/>
                  </a:lnTo>
                  <a:lnTo>
                    <a:pt x="13" y="360"/>
                  </a:lnTo>
                  <a:lnTo>
                    <a:pt x="13" y="360"/>
                  </a:lnTo>
                  <a:lnTo>
                    <a:pt x="13" y="359"/>
                  </a:lnTo>
                  <a:lnTo>
                    <a:pt x="14" y="358"/>
                  </a:lnTo>
                  <a:lnTo>
                    <a:pt x="14" y="357"/>
                  </a:lnTo>
                  <a:lnTo>
                    <a:pt x="15" y="350"/>
                  </a:lnTo>
                  <a:lnTo>
                    <a:pt x="15" y="345"/>
                  </a:lnTo>
                  <a:lnTo>
                    <a:pt x="17" y="338"/>
                  </a:lnTo>
                  <a:lnTo>
                    <a:pt x="17" y="332"/>
                  </a:lnTo>
                  <a:lnTo>
                    <a:pt x="18" y="326"/>
                  </a:lnTo>
                  <a:lnTo>
                    <a:pt x="18" y="319"/>
                  </a:lnTo>
                  <a:lnTo>
                    <a:pt x="19" y="313"/>
                  </a:lnTo>
                  <a:lnTo>
                    <a:pt x="19" y="307"/>
                  </a:lnTo>
                  <a:lnTo>
                    <a:pt x="19" y="302"/>
                  </a:lnTo>
                  <a:lnTo>
                    <a:pt x="19" y="297"/>
                  </a:lnTo>
                  <a:lnTo>
                    <a:pt x="19" y="293"/>
                  </a:lnTo>
                  <a:lnTo>
                    <a:pt x="19" y="289"/>
                  </a:lnTo>
                  <a:lnTo>
                    <a:pt x="19" y="284"/>
                  </a:lnTo>
                  <a:lnTo>
                    <a:pt x="19" y="279"/>
                  </a:lnTo>
                  <a:lnTo>
                    <a:pt x="18" y="275"/>
                  </a:lnTo>
                  <a:lnTo>
                    <a:pt x="18" y="270"/>
                  </a:lnTo>
                  <a:lnTo>
                    <a:pt x="18" y="268"/>
                  </a:lnTo>
                  <a:lnTo>
                    <a:pt x="17" y="266"/>
                  </a:lnTo>
                  <a:lnTo>
                    <a:pt x="17" y="264"/>
                  </a:lnTo>
                  <a:lnTo>
                    <a:pt x="15" y="263"/>
                  </a:lnTo>
                  <a:lnTo>
                    <a:pt x="15" y="261"/>
                  </a:lnTo>
                  <a:lnTo>
                    <a:pt x="14" y="259"/>
                  </a:lnTo>
                  <a:lnTo>
                    <a:pt x="14" y="257"/>
                  </a:lnTo>
                  <a:lnTo>
                    <a:pt x="13" y="255"/>
                  </a:lnTo>
                  <a:lnTo>
                    <a:pt x="12" y="249"/>
                  </a:lnTo>
                  <a:lnTo>
                    <a:pt x="11" y="244"/>
                  </a:lnTo>
                  <a:lnTo>
                    <a:pt x="10" y="237"/>
                  </a:lnTo>
                  <a:lnTo>
                    <a:pt x="9" y="232"/>
                  </a:lnTo>
                  <a:lnTo>
                    <a:pt x="8" y="227"/>
                  </a:lnTo>
                  <a:lnTo>
                    <a:pt x="7" y="220"/>
                  </a:lnTo>
                  <a:lnTo>
                    <a:pt x="6" y="215"/>
                  </a:lnTo>
                  <a:lnTo>
                    <a:pt x="5" y="210"/>
                  </a:lnTo>
                  <a:lnTo>
                    <a:pt x="4" y="207"/>
                  </a:lnTo>
                  <a:lnTo>
                    <a:pt x="3" y="203"/>
                  </a:lnTo>
                  <a:lnTo>
                    <a:pt x="3" y="200"/>
                  </a:lnTo>
                  <a:lnTo>
                    <a:pt x="2" y="197"/>
                  </a:lnTo>
                  <a:lnTo>
                    <a:pt x="2" y="194"/>
                  </a:lnTo>
                  <a:lnTo>
                    <a:pt x="1" y="191"/>
                  </a:lnTo>
                  <a:lnTo>
                    <a:pt x="1" y="188"/>
                  </a:lnTo>
                  <a:lnTo>
                    <a:pt x="0" y="184"/>
                  </a:lnTo>
                  <a:lnTo>
                    <a:pt x="1" y="181"/>
                  </a:lnTo>
                  <a:lnTo>
                    <a:pt x="1" y="178"/>
                  </a:lnTo>
                  <a:lnTo>
                    <a:pt x="1" y="175"/>
                  </a:lnTo>
                  <a:lnTo>
                    <a:pt x="2" y="172"/>
                  </a:lnTo>
                  <a:lnTo>
                    <a:pt x="2" y="168"/>
                  </a:lnTo>
                  <a:lnTo>
                    <a:pt x="2" y="165"/>
                  </a:lnTo>
                  <a:lnTo>
                    <a:pt x="3" y="162"/>
                  </a:lnTo>
                  <a:lnTo>
                    <a:pt x="3" y="159"/>
                  </a:lnTo>
                  <a:lnTo>
                    <a:pt x="4" y="156"/>
                  </a:lnTo>
                  <a:lnTo>
                    <a:pt x="5" y="151"/>
                  </a:lnTo>
                  <a:lnTo>
                    <a:pt x="6" y="148"/>
                  </a:lnTo>
                  <a:lnTo>
                    <a:pt x="7" y="144"/>
                  </a:lnTo>
                  <a:lnTo>
                    <a:pt x="8" y="141"/>
                  </a:lnTo>
                  <a:lnTo>
                    <a:pt x="9" y="137"/>
                  </a:lnTo>
                  <a:lnTo>
                    <a:pt x="10" y="133"/>
                  </a:lnTo>
                  <a:lnTo>
                    <a:pt x="10" y="129"/>
                  </a:lnTo>
                  <a:lnTo>
                    <a:pt x="12" y="124"/>
                  </a:lnTo>
                  <a:lnTo>
                    <a:pt x="14" y="119"/>
                  </a:lnTo>
                  <a:lnTo>
                    <a:pt x="17" y="114"/>
                  </a:lnTo>
                  <a:lnTo>
                    <a:pt x="19" y="110"/>
                  </a:lnTo>
                  <a:lnTo>
                    <a:pt x="21" y="105"/>
                  </a:lnTo>
                  <a:lnTo>
                    <a:pt x="23" y="100"/>
                  </a:lnTo>
                  <a:lnTo>
                    <a:pt x="25" y="95"/>
                  </a:lnTo>
                  <a:lnTo>
                    <a:pt x="27" y="91"/>
                  </a:lnTo>
                  <a:lnTo>
                    <a:pt x="29" y="88"/>
                  </a:lnTo>
                  <a:lnTo>
                    <a:pt x="30" y="85"/>
                  </a:lnTo>
                  <a:lnTo>
                    <a:pt x="32" y="83"/>
                  </a:lnTo>
                  <a:lnTo>
                    <a:pt x="35" y="81"/>
                  </a:lnTo>
                  <a:lnTo>
                    <a:pt x="36" y="79"/>
                  </a:lnTo>
                  <a:lnTo>
                    <a:pt x="38" y="77"/>
                  </a:lnTo>
                  <a:lnTo>
                    <a:pt x="40" y="75"/>
                  </a:lnTo>
                  <a:lnTo>
                    <a:pt x="42" y="72"/>
                  </a:lnTo>
                  <a:lnTo>
                    <a:pt x="42" y="72"/>
                  </a:lnTo>
                  <a:lnTo>
                    <a:pt x="43" y="71"/>
                  </a:lnTo>
                  <a:lnTo>
                    <a:pt x="44" y="70"/>
                  </a:lnTo>
                  <a:lnTo>
                    <a:pt x="45" y="68"/>
                  </a:lnTo>
                  <a:lnTo>
                    <a:pt x="46" y="67"/>
                  </a:lnTo>
                  <a:lnTo>
                    <a:pt x="47" y="66"/>
                  </a:lnTo>
                  <a:lnTo>
                    <a:pt x="48" y="66"/>
                  </a:lnTo>
                  <a:lnTo>
                    <a:pt x="49" y="65"/>
                  </a:lnTo>
                  <a:lnTo>
                    <a:pt x="51" y="65"/>
                  </a:lnTo>
                  <a:lnTo>
                    <a:pt x="52" y="65"/>
                  </a:lnTo>
                  <a:lnTo>
                    <a:pt x="53" y="65"/>
                  </a:lnTo>
                  <a:lnTo>
                    <a:pt x="54" y="65"/>
                  </a:lnTo>
                  <a:lnTo>
                    <a:pt x="55" y="65"/>
                  </a:lnTo>
                  <a:lnTo>
                    <a:pt x="57" y="65"/>
                  </a:lnTo>
                  <a:lnTo>
                    <a:pt x="58" y="65"/>
                  </a:lnTo>
                  <a:lnTo>
                    <a:pt x="59" y="65"/>
                  </a:lnTo>
                  <a:lnTo>
                    <a:pt x="60" y="65"/>
                  </a:lnTo>
                  <a:lnTo>
                    <a:pt x="61" y="66"/>
                  </a:lnTo>
                  <a:lnTo>
                    <a:pt x="62" y="66"/>
                  </a:lnTo>
                  <a:lnTo>
                    <a:pt x="63" y="66"/>
                  </a:lnTo>
                  <a:lnTo>
                    <a:pt x="63" y="67"/>
                  </a:lnTo>
                  <a:lnTo>
                    <a:pt x="64" y="67"/>
                  </a:lnTo>
                  <a:lnTo>
                    <a:pt x="65" y="68"/>
                  </a:lnTo>
                  <a:lnTo>
                    <a:pt x="66" y="68"/>
                  </a:lnTo>
                  <a:lnTo>
                    <a:pt x="68" y="70"/>
                  </a:lnTo>
                  <a:lnTo>
                    <a:pt x="69" y="71"/>
                  </a:lnTo>
                  <a:lnTo>
                    <a:pt x="70" y="71"/>
                  </a:lnTo>
                  <a:lnTo>
                    <a:pt x="71" y="72"/>
                  </a:lnTo>
                  <a:lnTo>
                    <a:pt x="72" y="73"/>
                  </a:lnTo>
                  <a:lnTo>
                    <a:pt x="73" y="74"/>
                  </a:lnTo>
                  <a:lnTo>
                    <a:pt x="74" y="74"/>
                  </a:lnTo>
                  <a:lnTo>
                    <a:pt x="75" y="75"/>
                  </a:lnTo>
                  <a:lnTo>
                    <a:pt x="75" y="75"/>
                  </a:lnTo>
                  <a:lnTo>
                    <a:pt x="75" y="76"/>
                  </a:lnTo>
                  <a:lnTo>
                    <a:pt x="75" y="76"/>
                  </a:lnTo>
                  <a:lnTo>
                    <a:pt x="75" y="76"/>
                  </a:lnTo>
                  <a:lnTo>
                    <a:pt x="75" y="77"/>
                  </a:lnTo>
                  <a:lnTo>
                    <a:pt x="75" y="77"/>
                  </a:lnTo>
                  <a:lnTo>
                    <a:pt x="75" y="77"/>
                  </a:lnTo>
                  <a:lnTo>
                    <a:pt x="75" y="78"/>
                  </a:lnTo>
                  <a:lnTo>
                    <a:pt x="76" y="78"/>
                  </a:lnTo>
                  <a:lnTo>
                    <a:pt x="77" y="79"/>
                  </a:lnTo>
                  <a:lnTo>
                    <a:pt x="78" y="80"/>
                  </a:lnTo>
                  <a:lnTo>
                    <a:pt x="79" y="81"/>
                  </a:lnTo>
                  <a:lnTo>
                    <a:pt x="80" y="81"/>
                  </a:lnTo>
                  <a:lnTo>
                    <a:pt x="81" y="82"/>
                  </a:lnTo>
                  <a:lnTo>
                    <a:pt x="82" y="83"/>
                  </a:lnTo>
                  <a:lnTo>
                    <a:pt x="83" y="84"/>
                  </a:lnTo>
                  <a:lnTo>
                    <a:pt x="85" y="85"/>
                  </a:lnTo>
                  <a:lnTo>
                    <a:pt x="86" y="88"/>
                  </a:lnTo>
                  <a:lnTo>
                    <a:pt x="87" y="89"/>
                  </a:lnTo>
                  <a:lnTo>
                    <a:pt x="89" y="91"/>
                  </a:lnTo>
                  <a:lnTo>
                    <a:pt x="90" y="92"/>
                  </a:lnTo>
                  <a:lnTo>
                    <a:pt x="91" y="94"/>
                  </a:lnTo>
                  <a:lnTo>
                    <a:pt x="93" y="95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4" y="97"/>
                  </a:lnTo>
                  <a:lnTo>
                    <a:pt x="95" y="97"/>
                  </a:lnTo>
                  <a:lnTo>
                    <a:pt x="95" y="98"/>
                  </a:lnTo>
                  <a:lnTo>
                    <a:pt x="95" y="98"/>
                  </a:lnTo>
                  <a:lnTo>
                    <a:pt x="95" y="98"/>
                  </a:lnTo>
                  <a:lnTo>
                    <a:pt x="96" y="98"/>
                  </a:lnTo>
                  <a:lnTo>
                    <a:pt x="97" y="98"/>
                  </a:lnTo>
                  <a:lnTo>
                    <a:pt x="98" y="98"/>
                  </a:lnTo>
                  <a:lnTo>
                    <a:pt x="100" y="98"/>
                  </a:lnTo>
                  <a:lnTo>
                    <a:pt x="102" y="97"/>
                  </a:lnTo>
                  <a:lnTo>
                    <a:pt x="103" y="97"/>
                  </a:lnTo>
                  <a:lnTo>
                    <a:pt x="105" y="97"/>
                  </a:lnTo>
                  <a:lnTo>
                    <a:pt x="106" y="97"/>
                  </a:lnTo>
                  <a:lnTo>
                    <a:pt x="108" y="97"/>
                  </a:lnTo>
                  <a:lnTo>
                    <a:pt x="109" y="95"/>
                  </a:lnTo>
                  <a:lnTo>
                    <a:pt x="110" y="94"/>
                  </a:lnTo>
                  <a:lnTo>
                    <a:pt x="111" y="93"/>
                  </a:lnTo>
                  <a:lnTo>
                    <a:pt x="112" y="91"/>
                  </a:lnTo>
                  <a:lnTo>
                    <a:pt x="113" y="90"/>
                  </a:lnTo>
                  <a:lnTo>
                    <a:pt x="114" y="89"/>
                  </a:lnTo>
                  <a:lnTo>
                    <a:pt x="115" y="88"/>
                  </a:lnTo>
                  <a:lnTo>
                    <a:pt x="116" y="85"/>
                  </a:lnTo>
                  <a:lnTo>
                    <a:pt x="117" y="83"/>
                  </a:lnTo>
                  <a:lnTo>
                    <a:pt x="120" y="80"/>
                  </a:lnTo>
                  <a:lnTo>
                    <a:pt x="121" y="77"/>
                  </a:lnTo>
                  <a:lnTo>
                    <a:pt x="123" y="74"/>
                  </a:lnTo>
                  <a:lnTo>
                    <a:pt x="124" y="71"/>
                  </a:lnTo>
                  <a:lnTo>
                    <a:pt x="125" y="68"/>
                  </a:lnTo>
                  <a:lnTo>
                    <a:pt x="127" y="65"/>
                  </a:lnTo>
                  <a:lnTo>
                    <a:pt x="128" y="62"/>
                  </a:lnTo>
                  <a:lnTo>
                    <a:pt x="130" y="61"/>
                  </a:lnTo>
                  <a:lnTo>
                    <a:pt x="131" y="60"/>
                  </a:lnTo>
                  <a:lnTo>
                    <a:pt x="133" y="59"/>
                  </a:lnTo>
                  <a:lnTo>
                    <a:pt x="134" y="58"/>
                  </a:lnTo>
                  <a:lnTo>
                    <a:pt x="137" y="57"/>
                  </a:lnTo>
                  <a:lnTo>
                    <a:pt x="138" y="56"/>
                  </a:lnTo>
                  <a:lnTo>
                    <a:pt x="140" y="55"/>
                  </a:lnTo>
                  <a:lnTo>
                    <a:pt x="141" y="54"/>
                  </a:lnTo>
                  <a:lnTo>
                    <a:pt x="142" y="53"/>
                  </a:lnTo>
                  <a:lnTo>
                    <a:pt x="143" y="53"/>
                  </a:lnTo>
                  <a:lnTo>
                    <a:pt x="145" y="51"/>
                  </a:lnTo>
                  <a:lnTo>
                    <a:pt x="146" y="51"/>
                  </a:lnTo>
                  <a:lnTo>
                    <a:pt x="147" y="50"/>
                  </a:lnTo>
                  <a:lnTo>
                    <a:pt x="148" y="50"/>
                  </a:lnTo>
                  <a:lnTo>
                    <a:pt x="149" y="50"/>
                  </a:lnTo>
                  <a:lnTo>
                    <a:pt x="150" y="49"/>
                  </a:lnTo>
                  <a:lnTo>
                    <a:pt x="154" y="49"/>
                  </a:lnTo>
                  <a:lnTo>
                    <a:pt x="156" y="49"/>
                  </a:lnTo>
                  <a:lnTo>
                    <a:pt x="158" y="49"/>
                  </a:lnTo>
                  <a:lnTo>
                    <a:pt x="160" y="49"/>
                  </a:lnTo>
                  <a:lnTo>
                    <a:pt x="163" y="49"/>
                  </a:lnTo>
                  <a:lnTo>
                    <a:pt x="165" y="49"/>
                  </a:lnTo>
                  <a:lnTo>
                    <a:pt x="167" y="48"/>
                  </a:lnTo>
                  <a:lnTo>
                    <a:pt x="170" y="48"/>
                  </a:lnTo>
                  <a:lnTo>
                    <a:pt x="172" y="48"/>
                  </a:lnTo>
                  <a:lnTo>
                    <a:pt x="175" y="49"/>
                  </a:lnTo>
                  <a:lnTo>
                    <a:pt x="177" y="49"/>
                  </a:lnTo>
                  <a:lnTo>
                    <a:pt x="179" y="49"/>
                  </a:lnTo>
                  <a:lnTo>
                    <a:pt x="181" y="49"/>
                  </a:lnTo>
                  <a:lnTo>
                    <a:pt x="183" y="49"/>
                  </a:lnTo>
                  <a:lnTo>
                    <a:pt x="186" y="49"/>
                  </a:lnTo>
                  <a:lnTo>
                    <a:pt x="188" y="49"/>
                  </a:lnTo>
                  <a:lnTo>
                    <a:pt x="189" y="50"/>
                  </a:lnTo>
                  <a:lnTo>
                    <a:pt x="190" y="50"/>
                  </a:lnTo>
                  <a:lnTo>
                    <a:pt x="190" y="50"/>
                  </a:lnTo>
                  <a:lnTo>
                    <a:pt x="191" y="51"/>
                  </a:lnTo>
                  <a:lnTo>
                    <a:pt x="192" y="51"/>
                  </a:lnTo>
                  <a:lnTo>
                    <a:pt x="193" y="53"/>
                  </a:lnTo>
                  <a:lnTo>
                    <a:pt x="193" y="53"/>
                  </a:lnTo>
                  <a:lnTo>
                    <a:pt x="194" y="54"/>
                  </a:lnTo>
                  <a:lnTo>
                    <a:pt x="194" y="54"/>
                  </a:lnTo>
                  <a:lnTo>
                    <a:pt x="194" y="54"/>
                  </a:lnTo>
                  <a:lnTo>
                    <a:pt x="195" y="54"/>
                  </a:lnTo>
                  <a:lnTo>
                    <a:pt x="195" y="54"/>
                  </a:lnTo>
                  <a:lnTo>
                    <a:pt x="195" y="55"/>
                  </a:lnTo>
                  <a:lnTo>
                    <a:pt x="195" y="55"/>
                  </a:lnTo>
                  <a:lnTo>
                    <a:pt x="195" y="55"/>
                  </a:lnTo>
                  <a:lnTo>
                    <a:pt x="195" y="55"/>
                  </a:lnTo>
                  <a:lnTo>
                    <a:pt x="195" y="55"/>
                  </a:lnTo>
                  <a:lnTo>
                    <a:pt x="196" y="56"/>
                  </a:lnTo>
                  <a:lnTo>
                    <a:pt x="196" y="56"/>
                  </a:lnTo>
                  <a:lnTo>
                    <a:pt x="196" y="56"/>
                  </a:lnTo>
                  <a:lnTo>
                    <a:pt x="196" y="56"/>
                  </a:lnTo>
                  <a:lnTo>
                    <a:pt x="196" y="57"/>
                  </a:lnTo>
                  <a:lnTo>
                    <a:pt x="197" y="57"/>
                  </a:lnTo>
                  <a:lnTo>
                    <a:pt x="197" y="57"/>
                  </a:lnTo>
                  <a:lnTo>
                    <a:pt x="198" y="57"/>
                  </a:lnTo>
                  <a:lnTo>
                    <a:pt x="198" y="56"/>
                  </a:lnTo>
                  <a:lnTo>
                    <a:pt x="199" y="56"/>
                  </a:lnTo>
                  <a:lnTo>
                    <a:pt x="200" y="56"/>
                  </a:lnTo>
                  <a:lnTo>
                    <a:pt x="201" y="55"/>
                  </a:lnTo>
                  <a:lnTo>
                    <a:pt x="201" y="55"/>
                  </a:lnTo>
                  <a:lnTo>
                    <a:pt x="203" y="55"/>
                  </a:lnTo>
                  <a:lnTo>
                    <a:pt x="204" y="55"/>
                  </a:lnTo>
                  <a:lnTo>
                    <a:pt x="204" y="54"/>
                  </a:lnTo>
                  <a:lnTo>
                    <a:pt x="204" y="54"/>
                  </a:lnTo>
                  <a:lnTo>
                    <a:pt x="204" y="54"/>
                  </a:lnTo>
                  <a:lnTo>
                    <a:pt x="205" y="53"/>
                  </a:lnTo>
                  <a:lnTo>
                    <a:pt x="205" y="53"/>
                  </a:lnTo>
                  <a:lnTo>
                    <a:pt x="205" y="53"/>
                  </a:lnTo>
                  <a:lnTo>
                    <a:pt x="205" y="51"/>
                  </a:lnTo>
                  <a:lnTo>
                    <a:pt x="205" y="51"/>
                  </a:lnTo>
                  <a:lnTo>
                    <a:pt x="206" y="49"/>
                  </a:lnTo>
                  <a:lnTo>
                    <a:pt x="206" y="47"/>
                  </a:lnTo>
                  <a:lnTo>
                    <a:pt x="206" y="45"/>
                  </a:lnTo>
                  <a:lnTo>
                    <a:pt x="206" y="43"/>
                  </a:lnTo>
                  <a:lnTo>
                    <a:pt x="206" y="41"/>
                  </a:lnTo>
                  <a:lnTo>
                    <a:pt x="206" y="39"/>
                  </a:lnTo>
                  <a:lnTo>
                    <a:pt x="206" y="37"/>
                  </a:lnTo>
                  <a:lnTo>
                    <a:pt x="206" y="34"/>
                  </a:lnTo>
                  <a:lnTo>
                    <a:pt x="207" y="32"/>
                  </a:lnTo>
                  <a:lnTo>
                    <a:pt x="208" y="31"/>
                  </a:lnTo>
                  <a:lnTo>
                    <a:pt x="210" y="29"/>
                  </a:lnTo>
                  <a:lnTo>
                    <a:pt x="211" y="28"/>
                  </a:lnTo>
                  <a:lnTo>
                    <a:pt x="212" y="26"/>
                  </a:lnTo>
                  <a:lnTo>
                    <a:pt x="213" y="25"/>
                  </a:lnTo>
                  <a:lnTo>
                    <a:pt x="214" y="23"/>
                  </a:lnTo>
                  <a:lnTo>
                    <a:pt x="215" y="22"/>
                  </a:lnTo>
                  <a:lnTo>
                    <a:pt x="217" y="20"/>
                  </a:lnTo>
                  <a:lnTo>
                    <a:pt x="218" y="17"/>
                  </a:lnTo>
                  <a:lnTo>
                    <a:pt x="221" y="16"/>
                  </a:lnTo>
                  <a:lnTo>
                    <a:pt x="223" y="14"/>
                  </a:lnTo>
                  <a:lnTo>
                    <a:pt x="225" y="12"/>
                  </a:lnTo>
                  <a:lnTo>
                    <a:pt x="227" y="11"/>
                  </a:lnTo>
                  <a:lnTo>
                    <a:pt x="228" y="9"/>
                  </a:lnTo>
                  <a:lnTo>
                    <a:pt x="230" y="7"/>
                  </a:lnTo>
                  <a:lnTo>
                    <a:pt x="232" y="6"/>
                  </a:lnTo>
                  <a:lnTo>
                    <a:pt x="233" y="6"/>
                  </a:lnTo>
                  <a:lnTo>
                    <a:pt x="234" y="5"/>
                  </a:lnTo>
                  <a:lnTo>
                    <a:pt x="235" y="4"/>
                  </a:lnTo>
                  <a:lnTo>
                    <a:pt x="238" y="3"/>
                  </a:lnTo>
                  <a:lnTo>
                    <a:pt x="239" y="3"/>
                  </a:lnTo>
                  <a:lnTo>
                    <a:pt x="240" y="2"/>
                  </a:lnTo>
                  <a:lnTo>
                    <a:pt x="241" y="0"/>
                  </a:lnTo>
                  <a:lnTo>
                    <a:pt x="242" y="6"/>
                  </a:lnTo>
                  <a:lnTo>
                    <a:pt x="242" y="11"/>
                  </a:lnTo>
                  <a:lnTo>
                    <a:pt x="242" y="16"/>
                  </a:lnTo>
                  <a:lnTo>
                    <a:pt x="243" y="21"/>
                  </a:lnTo>
                  <a:lnTo>
                    <a:pt x="243" y="26"/>
                  </a:lnTo>
                  <a:lnTo>
                    <a:pt x="243" y="31"/>
                  </a:lnTo>
                  <a:lnTo>
                    <a:pt x="244" y="37"/>
                  </a:lnTo>
                  <a:lnTo>
                    <a:pt x="244" y="42"/>
                  </a:lnTo>
                  <a:lnTo>
                    <a:pt x="245" y="44"/>
                  </a:lnTo>
                  <a:lnTo>
                    <a:pt x="245" y="46"/>
                  </a:lnTo>
                  <a:lnTo>
                    <a:pt x="246" y="49"/>
                  </a:lnTo>
                  <a:lnTo>
                    <a:pt x="247" y="51"/>
                  </a:lnTo>
                  <a:lnTo>
                    <a:pt x="247" y="55"/>
                  </a:lnTo>
                  <a:lnTo>
                    <a:pt x="248" y="57"/>
                  </a:lnTo>
                  <a:lnTo>
                    <a:pt x="248" y="60"/>
                  </a:lnTo>
                  <a:lnTo>
                    <a:pt x="249" y="62"/>
                  </a:lnTo>
                  <a:close/>
                </a:path>
              </a:pathLst>
            </a:custGeom>
            <a:solidFill>
              <a:srgbClr val="E3AA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00" name="Freeform 396"/>
            <p:cNvSpPr>
              <a:spLocks/>
            </p:cNvSpPr>
            <p:nvPr/>
          </p:nvSpPr>
          <p:spPr bwMode="auto">
            <a:xfrm>
              <a:off x="1906" y="1872"/>
              <a:ext cx="224" cy="334"/>
            </a:xfrm>
            <a:custGeom>
              <a:avLst/>
              <a:gdLst>
                <a:gd name="T0" fmla="*/ 217 w 224"/>
                <a:gd name="T1" fmla="*/ 53 h 334"/>
                <a:gd name="T2" fmla="*/ 220 w 224"/>
                <a:gd name="T3" fmla="*/ 65 h 334"/>
                <a:gd name="T4" fmla="*/ 224 w 224"/>
                <a:gd name="T5" fmla="*/ 78 h 334"/>
                <a:gd name="T6" fmla="*/ 224 w 224"/>
                <a:gd name="T7" fmla="*/ 98 h 334"/>
                <a:gd name="T8" fmla="*/ 220 w 224"/>
                <a:gd name="T9" fmla="*/ 110 h 334"/>
                <a:gd name="T10" fmla="*/ 220 w 224"/>
                <a:gd name="T11" fmla="*/ 118 h 334"/>
                <a:gd name="T12" fmla="*/ 220 w 224"/>
                <a:gd name="T13" fmla="*/ 128 h 334"/>
                <a:gd name="T14" fmla="*/ 218 w 224"/>
                <a:gd name="T15" fmla="*/ 136 h 334"/>
                <a:gd name="T16" fmla="*/ 218 w 224"/>
                <a:gd name="T17" fmla="*/ 140 h 334"/>
                <a:gd name="T18" fmla="*/ 209 w 224"/>
                <a:gd name="T19" fmla="*/ 171 h 334"/>
                <a:gd name="T20" fmla="*/ 202 w 224"/>
                <a:gd name="T21" fmla="*/ 182 h 334"/>
                <a:gd name="T22" fmla="*/ 199 w 224"/>
                <a:gd name="T23" fmla="*/ 192 h 334"/>
                <a:gd name="T24" fmla="*/ 188 w 224"/>
                <a:gd name="T25" fmla="*/ 210 h 334"/>
                <a:gd name="T26" fmla="*/ 159 w 224"/>
                <a:gd name="T27" fmla="*/ 246 h 334"/>
                <a:gd name="T28" fmla="*/ 152 w 224"/>
                <a:gd name="T29" fmla="*/ 252 h 334"/>
                <a:gd name="T30" fmla="*/ 131 w 224"/>
                <a:gd name="T31" fmla="*/ 270 h 334"/>
                <a:gd name="T32" fmla="*/ 123 w 224"/>
                <a:gd name="T33" fmla="*/ 276 h 334"/>
                <a:gd name="T34" fmla="*/ 98 w 224"/>
                <a:gd name="T35" fmla="*/ 291 h 334"/>
                <a:gd name="T36" fmla="*/ 81 w 224"/>
                <a:gd name="T37" fmla="*/ 302 h 334"/>
                <a:gd name="T38" fmla="*/ 45 w 224"/>
                <a:gd name="T39" fmla="*/ 318 h 334"/>
                <a:gd name="T40" fmla="*/ 35 w 224"/>
                <a:gd name="T41" fmla="*/ 323 h 334"/>
                <a:gd name="T42" fmla="*/ 16 w 224"/>
                <a:gd name="T43" fmla="*/ 333 h 334"/>
                <a:gd name="T44" fmla="*/ 9 w 224"/>
                <a:gd name="T45" fmla="*/ 334 h 334"/>
                <a:gd name="T46" fmla="*/ 7 w 224"/>
                <a:gd name="T47" fmla="*/ 334 h 334"/>
                <a:gd name="T48" fmla="*/ 11 w 224"/>
                <a:gd name="T49" fmla="*/ 314 h 334"/>
                <a:gd name="T50" fmla="*/ 13 w 224"/>
                <a:gd name="T51" fmla="*/ 308 h 334"/>
                <a:gd name="T52" fmla="*/ 17 w 224"/>
                <a:gd name="T53" fmla="*/ 265 h 334"/>
                <a:gd name="T54" fmla="*/ 16 w 224"/>
                <a:gd name="T55" fmla="*/ 234 h 334"/>
                <a:gd name="T56" fmla="*/ 12 w 224"/>
                <a:gd name="T57" fmla="*/ 220 h 334"/>
                <a:gd name="T58" fmla="*/ 5 w 224"/>
                <a:gd name="T59" fmla="*/ 181 h 334"/>
                <a:gd name="T60" fmla="*/ 0 w 224"/>
                <a:gd name="T61" fmla="*/ 159 h 334"/>
                <a:gd name="T62" fmla="*/ 4 w 224"/>
                <a:gd name="T63" fmla="*/ 137 h 334"/>
                <a:gd name="T64" fmla="*/ 10 w 224"/>
                <a:gd name="T65" fmla="*/ 111 h 334"/>
                <a:gd name="T66" fmla="*/ 24 w 224"/>
                <a:gd name="T67" fmla="*/ 77 h 334"/>
                <a:gd name="T68" fmla="*/ 36 w 224"/>
                <a:gd name="T69" fmla="*/ 61 h 334"/>
                <a:gd name="T70" fmla="*/ 44 w 224"/>
                <a:gd name="T71" fmla="*/ 56 h 334"/>
                <a:gd name="T72" fmla="*/ 51 w 224"/>
                <a:gd name="T73" fmla="*/ 56 h 334"/>
                <a:gd name="T74" fmla="*/ 59 w 224"/>
                <a:gd name="T75" fmla="*/ 58 h 334"/>
                <a:gd name="T76" fmla="*/ 66 w 224"/>
                <a:gd name="T77" fmla="*/ 65 h 334"/>
                <a:gd name="T78" fmla="*/ 66 w 224"/>
                <a:gd name="T79" fmla="*/ 67 h 334"/>
                <a:gd name="T80" fmla="*/ 73 w 224"/>
                <a:gd name="T81" fmla="*/ 72 h 334"/>
                <a:gd name="T82" fmla="*/ 82 w 224"/>
                <a:gd name="T83" fmla="*/ 83 h 334"/>
                <a:gd name="T84" fmla="*/ 83 w 224"/>
                <a:gd name="T85" fmla="*/ 85 h 334"/>
                <a:gd name="T86" fmla="*/ 94 w 224"/>
                <a:gd name="T87" fmla="*/ 83 h 334"/>
                <a:gd name="T88" fmla="*/ 101 w 224"/>
                <a:gd name="T89" fmla="*/ 73 h 334"/>
                <a:gd name="T90" fmla="*/ 112 w 224"/>
                <a:gd name="T91" fmla="*/ 53 h 334"/>
                <a:gd name="T92" fmla="*/ 123 w 224"/>
                <a:gd name="T93" fmla="*/ 46 h 334"/>
                <a:gd name="T94" fmla="*/ 131 w 224"/>
                <a:gd name="T95" fmla="*/ 42 h 334"/>
                <a:gd name="T96" fmla="*/ 148 w 224"/>
                <a:gd name="T97" fmla="*/ 41 h 334"/>
                <a:gd name="T98" fmla="*/ 164 w 224"/>
                <a:gd name="T99" fmla="*/ 42 h 334"/>
                <a:gd name="T100" fmla="*/ 169 w 224"/>
                <a:gd name="T101" fmla="*/ 46 h 334"/>
                <a:gd name="T102" fmla="*/ 170 w 224"/>
                <a:gd name="T103" fmla="*/ 47 h 334"/>
                <a:gd name="T104" fmla="*/ 171 w 224"/>
                <a:gd name="T105" fmla="*/ 49 h 334"/>
                <a:gd name="T106" fmla="*/ 177 w 224"/>
                <a:gd name="T107" fmla="*/ 47 h 334"/>
                <a:gd name="T108" fmla="*/ 179 w 224"/>
                <a:gd name="T109" fmla="*/ 43 h 334"/>
                <a:gd name="T110" fmla="*/ 179 w 224"/>
                <a:gd name="T111" fmla="*/ 29 h 334"/>
                <a:gd name="T112" fmla="*/ 187 w 224"/>
                <a:gd name="T113" fmla="*/ 18 h 334"/>
                <a:gd name="T114" fmla="*/ 200 w 224"/>
                <a:gd name="T115" fmla="*/ 5 h 334"/>
                <a:gd name="T116" fmla="*/ 210 w 224"/>
                <a:gd name="T117" fmla="*/ 0 h 334"/>
                <a:gd name="T118" fmla="*/ 212 w 224"/>
                <a:gd name="T119" fmla="*/ 35 h 334"/>
                <a:gd name="T120" fmla="*/ 217 w 224"/>
                <a:gd name="T121" fmla="*/ 53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24" h="334">
                  <a:moveTo>
                    <a:pt x="217" y="53"/>
                  </a:moveTo>
                  <a:lnTo>
                    <a:pt x="220" y="65"/>
                  </a:lnTo>
                  <a:lnTo>
                    <a:pt x="224" y="78"/>
                  </a:lnTo>
                  <a:lnTo>
                    <a:pt x="224" y="98"/>
                  </a:lnTo>
                  <a:lnTo>
                    <a:pt x="220" y="110"/>
                  </a:lnTo>
                  <a:lnTo>
                    <a:pt x="220" y="118"/>
                  </a:lnTo>
                  <a:lnTo>
                    <a:pt x="220" y="128"/>
                  </a:lnTo>
                  <a:lnTo>
                    <a:pt x="218" y="136"/>
                  </a:lnTo>
                  <a:lnTo>
                    <a:pt x="218" y="140"/>
                  </a:lnTo>
                  <a:lnTo>
                    <a:pt x="209" y="171"/>
                  </a:lnTo>
                  <a:lnTo>
                    <a:pt x="202" y="182"/>
                  </a:lnTo>
                  <a:lnTo>
                    <a:pt x="199" y="192"/>
                  </a:lnTo>
                  <a:lnTo>
                    <a:pt x="188" y="210"/>
                  </a:lnTo>
                  <a:lnTo>
                    <a:pt x="159" y="246"/>
                  </a:lnTo>
                  <a:lnTo>
                    <a:pt x="152" y="252"/>
                  </a:lnTo>
                  <a:lnTo>
                    <a:pt x="131" y="270"/>
                  </a:lnTo>
                  <a:lnTo>
                    <a:pt x="123" y="276"/>
                  </a:lnTo>
                  <a:lnTo>
                    <a:pt x="98" y="291"/>
                  </a:lnTo>
                  <a:lnTo>
                    <a:pt x="81" y="302"/>
                  </a:lnTo>
                  <a:lnTo>
                    <a:pt x="45" y="318"/>
                  </a:lnTo>
                  <a:lnTo>
                    <a:pt x="35" y="323"/>
                  </a:lnTo>
                  <a:lnTo>
                    <a:pt x="16" y="333"/>
                  </a:lnTo>
                  <a:lnTo>
                    <a:pt x="9" y="334"/>
                  </a:lnTo>
                  <a:lnTo>
                    <a:pt x="7" y="334"/>
                  </a:lnTo>
                  <a:lnTo>
                    <a:pt x="11" y="314"/>
                  </a:lnTo>
                  <a:lnTo>
                    <a:pt x="13" y="308"/>
                  </a:lnTo>
                  <a:lnTo>
                    <a:pt x="17" y="265"/>
                  </a:lnTo>
                  <a:lnTo>
                    <a:pt x="16" y="234"/>
                  </a:lnTo>
                  <a:lnTo>
                    <a:pt x="12" y="220"/>
                  </a:lnTo>
                  <a:lnTo>
                    <a:pt x="5" y="181"/>
                  </a:lnTo>
                  <a:lnTo>
                    <a:pt x="0" y="159"/>
                  </a:lnTo>
                  <a:lnTo>
                    <a:pt x="4" y="137"/>
                  </a:lnTo>
                  <a:lnTo>
                    <a:pt x="10" y="111"/>
                  </a:lnTo>
                  <a:lnTo>
                    <a:pt x="24" y="77"/>
                  </a:lnTo>
                  <a:lnTo>
                    <a:pt x="36" y="61"/>
                  </a:lnTo>
                  <a:lnTo>
                    <a:pt x="44" y="56"/>
                  </a:lnTo>
                  <a:lnTo>
                    <a:pt x="51" y="56"/>
                  </a:lnTo>
                  <a:lnTo>
                    <a:pt x="59" y="58"/>
                  </a:lnTo>
                  <a:lnTo>
                    <a:pt x="66" y="65"/>
                  </a:lnTo>
                  <a:lnTo>
                    <a:pt x="66" y="67"/>
                  </a:lnTo>
                  <a:lnTo>
                    <a:pt x="73" y="72"/>
                  </a:lnTo>
                  <a:lnTo>
                    <a:pt x="82" y="83"/>
                  </a:lnTo>
                  <a:lnTo>
                    <a:pt x="83" y="85"/>
                  </a:lnTo>
                  <a:lnTo>
                    <a:pt x="94" y="83"/>
                  </a:lnTo>
                  <a:lnTo>
                    <a:pt x="101" y="73"/>
                  </a:lnTo>
                  <a:lnTo>
                    <a:pt x="112" y="53"/>
                  </a:lnTo>
                  <a:lnTo>
                    <a:pt x="123" y="46"/>
                  </a:lnTo>
                  <a:lnTo>
                    <a:pt x="131" y="42"/>
                  </a:lnTo>
                  <a:lnTo>
                    <a:pt x="148" y="41"/>
                  </a:lnTo>
                  <a:lnTo>
                    <a:pt x="164" y="42"/>
                  </a:lnTo>
                  <a:lnTo>
                    <a:pt x="169" y="46"/>
                  </a:lnTo>
                  <a:lnTo>
                    <a:pt x="170" y="47"/>
                  </a:lnTo>
                  <a:lnTo>
                    <a:pt x="171" y="49"/>
                  </a:lnTo>
                  <a:lnTo>
                    <a:pt x="177" y="47"/>
                  </a:lnTo>
                  <a:lnTo>
                    <a:pt x="179" y="43"/>
                  </a:lnTo>
                  <a:lnTo>
                    <a:pt x="179" y="29"/>
                  </a:lnTo>
                  <a:lnTo>
                    <a:pt x="187" y="18"/>
                  </a:lnTo>
                  <a:lnTo>
                    <a:pt x="200" y="5"/>
                  </a:lnTo>
                  <a:lnTo>
                    <a:pt x="210" y="0"/>
                  </a:lnTo>
                  <a:lnTo>
                    <a:pt x="212" y="35"/>
                  </a:lnTo>
                  <a:lnTo>
                    <a:pt x="217" y="53"/>
                  </a:lnTo>
                  <a:close/>
                </a:path>
              </a:pathLst>
            </a:custGeom>
            <a:solidFill>
              <a:srgbClr val="E5A5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01" name="Freeform 397"/>
            <p:cNvSpPr>
              <a:spLocks/>
            </p:cNvSpPr>
            <p:nvPr/>
          </p:nvSpPr>
          <p:spPr bwMode="auto">
            <a:xfrm>
              <a:off x="1519" y="1761"/>
              <a:ext cx="55" cy="94"/>
            </a:xfrm>
            <a:custGeom>
              <a:avLst/>
              <a:gdLst>
                <a:gd name="T0" fmla="*/ 26 w 55"/>
                <a:gd name="T1" fmla="*/ 14 h 94"/>
                <a:gd name="T2" fmla="*/ 45 w 55"/>
                <a:gd name="T3" fmla="*/ 26 h 94"/>
                <a:gd name="T4" fmla="*/ 49 w 55"/>
                <a:gd name="T5" fmla="*/ 26 h 94"/>
                <a:gd name="T6" fmla="*/ 55 w 55"/>
                <a:gd name="T7" fmla="*/ 36 h 94"/>
                <a:gd name="T8" fmla="*/ 50 w 55"/>
                <a:gd name="T9" fmla="*/ 49 h 94"/>
                <a:gd name="T10" fmla="*/ 43 w 55"/>
                <a:gd name="T11" fmla="*/ 63 h 94"/>
                <a:gd name="T12" fmla="*/ 5 w 55"/>
                <a:gd name="T13" fmla="*/ 94 h 94"/>
                <a:gd name="T14" fmla="*/ 4 w 55"/>
                <a:gd name="T15" fmla="*/ 92 h 94"/>
                <a:gd name="T16" fmla="*/ 0 w 55"/>
                <a:gd name="T17" fmla="*/ 92 h 94"/>
                <a:gd name="T18" fmla="*/ 0 w 55"/>
                <a:gd name="T19" fmla="*/ 84 h 94"/>
                <a:gd name="T20" fmla="*/ 22 w 55"/>
                <a:gd name="T21" fmla="*/ 67 h 94"/>
                <a:gd name="T22" fmla="*/ 41 w 55"/>
                <a:gd name="T23" fmla="*/ 42 h 94"/>
                <a:gd name="T24" fmla="*/ 40 w 55"/>
                <a:gd name="T25" fmla="*/ 37 h 94"/>
                <a:gd name="T26" fmla="*/ 17 w 55"/>
                <a:gd name="T27" fmla="*/ 26 h 94"/>
                <a:gd name="T28" fmla="*/ 9 w 55"/>
                <a:gd name="T29" fmla="*/ 8 h 94"/>
                <a:gd name="T30" fmla="*/ 13 w 55"/>
                <a:gd name="T31" fmla="*/ 0 h 94"/>
                <a:gd name="T32" fmla="*/ 23 w 55"/>
                <a:gd name="T33" fmla="*/ 1 h 94"/>
                <a:gd name="T34" fmla="*/ 26 w 55"/>
                <a:gd name="T35" fmla="*/ 14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5" h="94">
                  <a:moveTo>
                    <a:pt x="26" y="14"/>
                  </a:moveTo>
                  <a:lnTo>
                    <a:pt x="45" y="26"/>
                  </a:lnTo>
                  <a:lnTo>
                    <a:pt x="49" y="26"/>
                  </a:lnTo>
                  <a:lnTo>
                    <a:pt x="55" y="36"/>
                  </a:lnTo>
                  <a:lnTo>
                    <a:pt x="50" y="49"/>
                  </a:lnTo>
                  <a:lnTo>
                    <a:pt x="43" y="63"/>
                  </a:lnTo>
                  <a:lnTo>
                    <a:pt x="5" y="94"/>
                  </a:lnTo>
                  <a:lnTo>
                    <a:pt x="4" y="92"/>
                  </a:lnTo>
                  <a:lnTo>
                    <a:pt x="0" y="92"/>
                  </a:lnTo>
                  <a:lnTo>
                    <a:pt x="0" y="84"/>
                  </a:lnTo>
                  <a:lnTo>
                    <a:pt x="22" y="67"/>
                  </a:lnTo>
                  <a:lnTo>
                    <a:pt x="41" y="42"/>
                  </a:lnTo>
                  <a:lnTo>
                    <a:pt x="40" y="37"/>
                  </a:lnTo>
                  <a:lnTo>
                    <a:pt x="17" y="26"/>
                  </a:lnTo>
                  <a:lnTo>
                    <a:pt x="9" y="8"/>
                  </a:lnTo>
                  <a:lnTo>
                    <a:pt x="13" y="0"/>
                  </a:lnTo>
                  <a:lnTo>
                    <a:pt x="23" y="1"/>
                  </a:lnTo>
                  <a:lnTo>
                    <a:pt x="26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02" name="Freeform 398"/>
            <p:cNvSpPr>
              <a:spLocks/>
            </p:cNvSpPr>
            <p:nvPr/>
          </p:nvSpPr>
          <p:spPr bwMode="auto">
            <a:xfrm>
              <a:off x="1303" y="1783"/>
              <a:ext cx="76" cy="64"/>
            </a:xfrm>
            <a:custGeom>
              <a:avLst/>
              <a:gdLst>
                <a:gd name="T0" fmla="*/ 36 w 76"/>
                <a:gd name="T1" fmla="*/ 4 h 64"/>
                <a:gd name="T2" fmla="*/ 36 w 76"/>
                <a:gd name="T3" fmla="*/ 9 h 64"/>
                <a:gd name="T4" fmla="*/ 14 w 76"/>
                <a:gd name="T5" fmla="*/ 31 h 64"/>
                <a:gd name="T6" fmla="*/ 12 w 76"/>
                <a:gd name="T7" fmla="*/ 40 h 64"/>
                <a:gd name="T8" fmla="*/ 28 w 76"/>
                <a:gd name="T9" fmla="*/ 52 h 64"/>
                <a:gd name="T10" fmla="*/ 67 w 76"/>
                <a:gd name="T11" fmla="*/ 55 h 64"/>
                <a:gd name="T12" fmla="*/ 75 w 76"/>
                <a:gd name="T13" fmla="*/ 58 h 64"/>
                <a:gd name="T14" fmla="*/ 76 w 76"/>
                <a:gd name="T15" fmla="*/ 58 h 64"/>
                <a:gd name="T16" fmla="*/ 76 w 76"/>
                <a:gd name="T17" fmla="*/ 64 h 64"/>
                <a:gd name="T18" fmla="*/ 49 w 76"/>
                <a:gd name="T19" fmla="*/ 64 h 64"/>
                <a:gd name="T20" fmla="*/ 22 w 76"/>
                <a:gd name="T21" fmla="*/ 62 h 64"/>
                <a:gd name="T22" fmla="*/ 6 w 76"/>
                <a:gd name="T23" fmla="*/ 51 h 64"/>
                <a:gd name="T24" fmla="*/ 0 w 76"/>
                <a:gd name="T25" fmla="*/ 42 h 64"/>
                <a:gd name="T26" fmla="*/ 0 w 76"/>
                <a:gd name="T27" fmla="*/ 27 h 64"/>
                <a:gd name="T28" fmla="*/ 30 w 76"/>
                <a:gd name="T29" fmla="*/ 0 h 64"/>
                <a:gd name="T30" fmla="*/ 34 w 76"/>
                <a:gd name="T31" fmla="*/ 0 h 64"/>
                <a:gd name="T32" fmla="*/ 36 w 76"/>
                <a:gd name="T33" fmla="*/ 4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6" h="64">
                  <a:moveTo>
                    <a:pt x="36" y="4"/>
                  </a:moveTo>
                  <a:lnTo>
                    <a:pt x="36" y="9"/>
                  </a:lnTo>
                  <a:lnTo>
                    <a:pt x="14" y="31"/>
                  </a:lnTo>
                  <a:lnTo>
                    <a:pt x="12" y="40"/>
                  </a:lnTo>
                  <a:lnTo>
                    <a:pt x="28" y="52"/>
                  </a:lnTo>
                  <a:lnTo>
                    <a:pt x="67" y="55"/>
                  </a:lnTo>
                  <a:lnTo>
                    <a:pt x="75" y="58"/>
                  </a:lnTo>
                  <a:lnTo>
                    <a:pt x="76" y="58"/>
                  </a:lnTo>
                  <a:lnTo>
                    <a:pt x="76" y="64"/>
                  </a:lnTo>
                  <a:lnTo>
                    <a:pt x="49" y="64"/>
                  </a:lnTo>
                  <a:lnTo>
                    <a:pt x="22" y="62"/>
                  </a:lnTo>
                  <a:lnTo>
                    <a:pt x="6" y="51"/>
                  </a:lnTo>
                  <a:lnTo>
                    <a:pt x="0" y="42"/>
                  </a:lnTo>
                  <a:lnTo>
                    <a:pt x="0" y="27"/>
                  </a:lnTo>
                  <a:lnTo>
                    <a:pt x="30" y="0"/>
                  </a:lnTo>
                  <a:lnTo>
                    <a:pt x="34" y="0"/>
                  </a:lnTo>
                  <a:lnTo>
                    <a:pt x="36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03" name="Freeform 399"/>
            <p:cNvSpPr>
              <a:spLocks/>
            </p:cNvSpPr>
            <p:nvPr/>
          </p:nvSpPr>
          <p:spPr bwMode="auto">
            <a:xfrm>
              <a:off x="2553" y="1879"/>
              <a:ext cx="2" cy="5"/>
            </a:xfrm>
            <a:custGeom>
              <a:avLst/>
              <a:gdLst>
                <a:gd name="T0" fmla="*/ 2 w 2"/>
                <a:gd name="T1" fmla="*/ 0 h 5"/>
                <a:gd name="T2" fmla="*/ 2 w 2"/>
                <a:gd name="T3" fmla="*/ 3 h 5"/>
                <a:gd name="T4" fmla="*/ 2 w 2"/>
                <a:gd name="T5" fmla="*/ 5 h 5"/>
                <a:gd name="T6" fmla="*/ 0 w 2"/>
                <a:gd name="T7" fmla="*/ 3 h 5"/>
                <a:gd name="T8" fmla="*/ 2 w 2"/>
                <a:gd name="T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" h="5">
                  <a:moveTo>
                    <a:pt x="2" y="0"/>
                  </a:moveTo>
                  <a:lnTo>
                    <a:pt x="2" y="3"/>
                  </a:lnTo>
                  <a:lnTo>
                    <a:pt x="2" y="5"/>
                  </a:lnTo>
                  <a:lnTo>
                    <a:pt x="0" y="3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EC7B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04" name="Freeform 400"/>
            <p:cNvSpPr>
              <a:spLocks noEditPoints="1"/>
            </p:cNvSpPr>
            <p:nvPr/>
          </p:nvSpPr>
          <p:spPr bwMode="auto">
            <a:xfrm>
              <a:off x="2555" y="1854"/>
              <a:ext cx="414" cy="81"/>
            </a:xfrm>
            <a:custGeom>
              <a:avLst/>
              <a:gdLst>
                <a:gd name="T0" fmla="*/ 0 w 414"/>
                <a:gd name="T1" fmla="*/ 25 h 81"/>
                <a:gd name="T2" fmla="*/ 0 w 414"/>
                <a:gd name="T3" fmla="*/ 28 h 81"/>
                <a:gd name="T4" fmla="*/ 0 w 414"/>
                <a:gd name="T5" fmla="*/ 30 h 81"/>
                <a:gd name="T6" fmla="*/ 18 w 414"/>
                <a:gd name="T7" fmla="*/ 44 h 81"/>
                <a:gd name="T8" fmla="*/ 18 w 414"/>
                <a:gd name="T9" fmla="*/ 41 h 81"/>
                <a:gd name="T10" fmla="*/ 21 w 414"/>
                <a:gd name="T11" fmla="*/ 22 h 81"/>
                <a:gd name="T12" fmla="*/ 25 w 414"/>
                <a:gd name="T13" fmla="*/ 3 h 81"/>
                <a:gd name="T14" fmla="*/ 26 w 414"/>
                <a:gd name="T15" fmla="*/ 0 h 81"/>
                <a:gd name="T16" fmla="*/ 22 w 414"/>
                <a:gd name="T17" fmla="*/ 2 h 81"/>
                <a:gd name="T18" fmla="*/ 0 w 414"/>
                <a:gd name="T19" fmla="*/ 25 h 81"/>
                <a:gd name="T20" fmla="*/ 410 w 414"/>
                <a:gd name="T21" fmla="*/ 81 h 81"/>
                <a:gd name="T22" fmla="*/ 411 w 414"/>
                <a:gd name="T23" fmla="*/ 61 h 81"/>
                <a:gd name="T24" fmla="*/ 414 w 414"/>
                <a:gd name="T25" fmla="*/ 70 h 81"/>
                <a:gd name="T26" fmla="*/ 410 w 414"/>
                <a:gd name="T27" fmla="*/ 8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14" h="81">
                  <a:moveTo>
                    <a:pt x="0" y="25"/>
                  </a:moveTo>
                  <a:lnTo>
                    <a:pt x="0" y="28"/>
                  </a:lnTo>
                  <a:lnTo>
                    <a:pt x="0" y="30"/>
                  </a:lnTo>
                  <a:lnTo>
                    <a:pt x="18" y="44"/>
                  </a:lnTo>
                  <a:lnTo>
                    <a:pt x="18" y="41"/>
                  </a:lnTo>
                  <a:lnTo>
                    <a:pt x="21" y="22"/>
                  </a:lnTo>
                  <a:lnTo>
                    <a:pt x="25" y="3"/>
                  </a:lnTo>
                  <a:lnTo>
                    <a:pt x="26" y="0"/>
                  </a:lnTo>
                  <a:lnTo>
                    <a:pt x="22" y="2"/>
                  </a:lnTo>
                  <a:lnTo>
                    <a:pt x="0" y="25"/>
                  </a:lnTo>
                  <a:close/>
                  <a:moveTo>
                    <a:pt x="410" y="81"/>
                  </a:moveTo>
                  <a:lnTo>
                    <a:pt x="411" y="61"/>
                  </a:lnTo>
                  <a:lnTo>
                    <a:pt x="414" y="70"/>
                  </a:lnTo>
                  <a:lnTo>
                    <a:pt x="410" y="81"/>
                  </a:lnTo>
                  <a:close/>
                </a:path>
              </a:pathLst>
            </a:custGeom>
            <a:solidFill>
              <a:srgbClr val="E1CB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05" name="Freeform 401"/>
            <p:cNvSpPr>
              <a:spLocks noEditPoints="1"/>
            </p:cNvSpPr>
            <p:nvPr/>
          </p:nvSpPr>
          <p:spPr bwMode="auto">
            <a:xfrm>
              <a:off x="2573" y="1843"/>
              <a:ext cx="393" cy="120"/>
            </a:xfrm>
            <a:custGeom>
              <a:avLst/>
              <a:gdLst>
                <a:gd name="T0" fmla="*/ 8 w 393"/>
                <a:gd name="T1" fmla="*/ 11 h 120"/>
                <a:gd name="T2" fmla="*/ 7 w 393"/>
                <a:gd name="T3" fmla="*/ 14 h 120"/>
                <a:gd name="T4" fmla="*/ 3 w 393"/>
                <a:gd name="T5" fmla="*/ 33 h 120"/>
                <a:gd name="T6" fmla="*/ 0 w 393"/>
                <a:gd name="T7" fmla="*/ 52 h 120"/>
                <a:gd name="T8" fmla="*/ 0 w 393"/>
                <a:gd name="T9" fmla="*/ 55 h 120"/>
                <a:gd name="T10" fmla="*/ 7 w 393"/>
                <a:gd name="T11" fmla="*/ 62 h 120"/>
                <a:gd name="T12" fmla="*/ 13 w 393"/>
                <a:gd name="T13" fmla="*/ 70 h 120"/>
                <a:gd name="T14" fmla="*/ 17 w 393"/>
                <a:gd name="T15" fmla="*/ 85 h 120"/>
                <a:gd name="T16" fmla="*/ 19 w 393"/>
                <a:gd name="T17" fmla="*/ 88 h 120"/>
                <a:gd name="T18" fmla="*/ 19 w 393"/>
                <a:gd name="T19" fmla="*/ 72 h 120"/>
                <a:gd name="T20" fmla="*/ 19 w 393"/>
                <a:gd name="T21" fmla="*/ 54 h 120"/>
                <a:gd name="T22" fmla="*/ 22 w 393"/>
                <a:gd name="T23" fmla="*/ 36 h 120"/>
                <a:gd name="T24" fmla="*/ 26 w 393"/>
                <a:gd name="T25" fmla="*/ 19 h 120"/>
                <a:gd name="T26" fmla="*/ 33 w 393"/>
                <a:gd name="T27" fmla="*/ 3 h 120"/>
                <a:gd name="T28" fmla="*/ 34 w 393"/>
                <a:gd name="T29" fmla="*/ 0 h 120"/>
                <a:gd name="T30" fmla="*/ 8 w 393"/>
                <a:gd name="T31" fmla="*/ 11 h 120"/>
                <a:gd name="T32" fmla="*/ 392 w 393"/>
                <a:gd name="T33" fmla="*/ 92 h 120"/>
                <a:gd name="T34" fmla="*/ 393 w 393"/>
                <a:gd name="T35" fmla="*/ 72 h 120"/>
                <a:gd name="T36" fmla="*/ 393 w 393"/>
                <a:gd name="T37" fmla="*/ 72 h 120"/>
                <a:gd name="T38" fmla="*/ 393 w 393"/>
                <a:gd name="T39" fmla="*/ 72 h 120"/>
                <a:gd name="T40" fmla="*/ 374 w 393"/>
                <a:gd name="T41" fmla="*/ 72 h 120"/>
                <a:gd name="T42" fmla="*/ 373 w 393"/>
                <a:gd name="T43" fmla="*/ 54 h 120"/>
                <a:gd name="T44" fmla="*/ 373 w 393"/>
                <a:gd name="T45" fmla="*/ 53 h 120"/>
                <a:gd name="T46" fmla="*/ 393 w 393"/>
                <a:gd name="T47" fmla="*/ 72 h 120"/>
                <a:gd name="T48" fmla="*/ 374 w 393"/>
                <a:gd name="T49" fmla="*/ 72 h 120"/>
                <a:gd name="T50" fmla="*/ 373 w 393"/>
                <a:gd name="T51" fmla="*/ 90 h 120"/>
                <a:gd name="T52" fmla="*/ 370 w 393"/>
                <a:gd name="T53" fmla="*/ 109 h 120"/>
                <a:gd name="T54" fmla="*/ 368 w 393"/>
                <a:gd name="T55" fmla="*/ 120 h 120"/>
                <a:gd name="T56" fmla="*/ 379 w 393"/>
                <a:gd name="T57" fmla="*/ 113 h 120"/>
                <a:gd name="T58" fmla="*/ 392 w 393"/>
                <a:gd name="T59" fmla="*/ 94 h 120"/>
                <a:gd name="T60" fmla="*/ 392 w 393"/>
                <a:gd name="T61" fmla="*/ 92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93" h="120">
                  <a:moveTo>
                    <a:pt x="8" y="11"/>
                  </a:moveTo>
                  <a:lnTo>
                    <a:pt x="7" y="14"/>
                  </a:lnTo>
                  <a:lnTo>
                    <a:pt x="3" y="33"/>
                  </a:lnTo>
                  <a:lnTo>
                    <a:pt x="0" y="52"/>
                  </a:lnTo>
                  <a:lnTo>
                    <a:pt x="0" y="55"/>
                  </a:lnTo>
                  <a:lnTo>
                    <a:pt x="7" y="62"/>
                  </a:lnTo>
                  <a:lnTo>
                    <a:pt x="13" y="70"/>
                  </a:lnTo>
                  <a:lnTo>
                    <a:pt x="17" y="85"/>
                  </a:lnTo>
                  <a:lnTo>
                    <a:pt x="19" y="88"/>
                  </a:lnTo>
                  <a:lnTo>
                    <a:pt x="19" y="72"/>
                  </a:lnTo>
                  <a:lnTo>
                    <a:pt x="19" y="54"/>
                  </a:lnTo>
                  <a:lnTo>
                    <a:pt x="22" y="36"/>
                  </a:lnTo>
                  <a:lnTo>
                    <a:pt x="26" y="19"/>
                  </a:lnTo>
                  <a:lnTo>
                    <a:pt x="33" y="3"/>
                  </a:lnTo>
                  <a:lnTo>
                    <a:pt x="34" y="0"/>
                  </a:lnTo>
                  <a:lnTo>
                    <a:pt x="8" y="11"/>
                  </a:lnTo>
                  <a:close/>
                  <a:moveTo>
                    <a:pt x="392" y="92"/>
                  </a:moveTo>
                  <a:lnTo>
                    <a:pt x="393" y="72"/>
                  </a:lnTo>
                  <a:lnTo>
                    <a:pt x="393" y="72"/>
                  </a:lnTo>
                  <a:lnTo>
                    <a:pt x="393" y="72"/>
                  </a:lnTo>
                  <a:lnTo>
                    <a:pt x="374" y="72"/>
                  </a:lnTo>
                  <a:lnTo>
                    <a:pt x="373" y="54"/>
                  </a:lnTo>
                  <a:lnTo>
                    <a:pt x="373" y="53"/>
                  </a:lnTo>
                  <a:lnTo>
                    <a:pt x="393" y="72"/>
                  </a:lnTo>
                  <a:lnTo>
                    <a:pt x="374" y="72"/>
                  </a:lnTo>
                  <a:lnTo>
                    <a:pt x="373" y="90"/>
                  </a:lnTo>
                  <a:lnTo>
                    <a:pt x="370" y="109"/>
                  </a:lnTo>
                  <a:lnTo>
                    <a:pt x="368" y="120"/>
                  </a:lnTo>
                  <a:lnTo>
                    <a:pt x="379" y="113"/>
                  </a:lnTo>
                  <a:lnTo>
                    <a:pt x="392" y="94"/>
                  </a:lnTo>
                  <a:lnTo>
                    <a:pt x="392" y="92"/>
                  </a:lnTo>
                  <a:close/>
                </a:path>
              </a:pathLst>
            </a:custGeom>
            <a:solidFill>
              <a:srgbClr val="E4D0B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06" name="Freeform 402"/>
            <p:cNvSpPr>
              <a:spLocks noEditPoints="1"/>
            </p:cNvSpPr>
            <p:nvPr/>
          </p:nvSpPr>
          <p:spPr bwMode="auto">
            <a:xfrm>
              <a:off x="2592" y="1825"/>
              <a:ext cx="355" cy="147"/>
            </a:xfrm>
            <a:custGeom>
              <a:avLst/>
              <a:gdLst>
                <a:gd name="T0" fmla="*/ 355 w 355"/>
                <a:gd name="T1" fmla="*/ 90 h 147"/>
                <a:gd name="T2" fmla="*/ 354 w 355"/>
                <a:gd name="T3" fmla="*/ 72 h 147"/>
                <a:gd name="T4" fmla="*/ 354 w 355"/>
                <a:gd name="T5" fmla="*/ 71 h 147"/>
                <a:gd name="T6" fmla="*/ 352 w 355"/>
                <a:gd name="T7" fmla="*/ 69 h 147"/>
                <a:gd name="T8" fmla="*/ 332 w 355"/>
                <a:gd name="T9" fmla="*/ 60 h 147"/>
                <a:gd name="T10" fmla="*/ 334 w 355"/>
                <a:gd name="T11" fmla="*/ 74 h 147"/>
                <a:gd name="T12" fmla="*/ 335 w 355"/>
                <a:gd name="T13" fmla="*/ 90 h 147"/>
                <a:gd name="T14" fmla="*/ 355 w 355"/>
                <a:gd name="T15" fmla="*/ 90 h 147"/>
                <a:gd name="T16" fmla="*/ 354 w 355"/>
                <a:gd name="T17" fmla="*/ 108 h 147"/>
                <a:gd name="T18" fmla="*/ 351 w 355"/>
                <a:gd name="T19" fmla="*/ 127 h 147"/>
                <a:gd name="T20" fmla="*/ 349 w 355"/>
                <a:gd name="T21" fmla="*/ 138 h 147"/>
                <a:gd name="T22" fmla="*/ 343 w 355"/>
                <a:gd name="T23" fmla="*/ 140 h 147"/>
                <a:gd name="T24" fmla="*/ 324 w 355"/>
                <a:gd name="T25" fmla="*/ 147 h 147"/>
                <a:gd name="T26" fmla="*/ 328 w 355"/>
                <a:gd name="T27" fmla="*/ 137 h 147"/>
                <a:gd name="T28" fmla="*/ 332 w 355"/>
                <a:gd name="T29" fmla="*/ 122 h 147"/>
                <a:gd name="T30" fmla="*/ 334 w 355"/>
                <a:gd name="T31" fmla="*/ 106 h 147"/>
                <a:gd name="T32" fmla="*/ 335 w 355"/>
                <a:gd name="T33" fmla="*/ 90 h 147"/>
                <a:gd name="T34" fmla="*/ 355 w 355"/>
                <a:gd name="T35" fmla="*/ 90 h 147"/>
                <a:gd name="T36" fmla="*/ 15 w 355"/>
                <a:gd name="T37" fmla="*/ 18 h 147"/>
                <a:gd name="T38" fmla="*/ 14 w 355"/>
                <a:gd name="T39" fmla="*/ 21 h 147"/>
                <a:gd name="T40" fmla="*/ 7 w 355"/>
                <a:gd name="T41" fmla="*/ 37 h 147"/>
                <a:gd name="T42" fmla="*/ 3 w 355"/>
                <a:gd name="T43" fmla="*/ 54 h 147"/>
                <a:gd name="T44" fmla="*/ 0 w 355"/>
                <a:gd name="T45" fmla="*/ 72 h 147"/>
                <a:gd name="T46" fmla="*/ 0 w 355"/>
                <a:gd name="T47" fmla="*/ 90 h 147"/>
                <a:gd name="T48" fmla="*/ 0 w 355"/>
                <a:gd name="T49" fmla="*/ 106 h 147"/>
                <a:gd name="T50" fmla="*/ 12 w 355"/>
                <a:gd name="T51" fmla="*/ 122 h 147"/>
                <a:gd name="T52" fmla="*/ 19 w 355"/>
                <a:gd name="T53" fmla="*/ 127 h 147"/>
                <a:gd name="T54" fmla="*/ 19 w 355"/>
                <a:gd name="T55" fmla="*/ 130 h 147"/>
                <a:gd name="T56" fmla="*/ 25 w 355"/>
                <a:gd name="T57" fmla="*/ 134 h 147"/>
                <a:gd name="T58" fmla="*/ 22 w 355"/>
                <a:gd name="T59" fmla="*/ 122 h 147"/>
                <a:gd name="T60" fmla="*/ 20 w 355"/>
                <a:gd name="T61" fmla="*/ 106 h 147"/>
                <a:gd name="T62" fmla="*/ 19 w 355"/>
                <a:gd name="T63" fmla="*/ 90 h 147"/>
                <a:gd name="T64" fmla="*/ 20 w 355"/>
                <a:gd name="T65" fmla="*/ 74 h 147"/>
                <a:gd name="T66" fmla="*/ 22 w 355"/>
                <a:gd name="T67" fmla="*/ 59 h 147"/>
                <a:gd name="T68" fmla="*/ 26 w 355"/>
                <a:gd name="T69" fmla="*/ 44 h 147"/>
                <a:gd name="T70" fmla="*/ 32 w 355"/>
                <a:gd name="T71" fmla="*/ 29 h 147"/>
                <a:gd name="T72" fmla="*/ 38 w 355"/>
                <a:gd name="T73" fmla="*/ 15 h 147"/>
                <a:gd name="T74" fmla="*/ 46 w 355"/>
                <a:gd name="T75" fmla="*/ 2 h 147"/>
                <a:gd name="T76" fmla="*/ 48 w 355"/>
                <a:gd name="T77" fmla="*/ 0 h 147"/>
                <a:gd name="T78" fmla="*/ 47 w 355"/>
                <a:gd name="T79" fmla="*/ 0 h 147"/>
                <a:gd name="T80" fmla="*/ 30 w 355"/>
                <a:gd name="T81" fmla="*/ 12 h 147"/>
                <a:gd name="T82" fmla="*/ 15 w 355"/>
                <a:gd name="T83" fmla="*/ 18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55" h="147">
                  <a:moveTo>
                    <a:pt x="355" y="90"/>
                  </a:moveTo>
                  <a:lnTo>
                    <a:pt x="354" y="72"/>
                  </a:lnTo>
                  <a:lnTo>
                    <a:pt x="354" y="71"/>
                  </a:lnTo>
                  <a:lnTo>
                    <a:pt x="352" y="69"/>
                  </a:lnTo>
                  <a:lnTo>
                    <a:pt x="332" y="60"/>
                  </a:lnTo>
                  <a:lnTo>
                    <a:pt x="334" y="74"/>
                  </a:lnTo>
                  <a:lnTo>
                    <a:pt x="335" y="90"/>
                  </a:lnTo>
                  <a:lnTo>
                    <a:pt x="355" y="90"/>
                  </a:lnTo>
                  <a:lnTo>
                    <a:pt x="354" y="108"/>
                  </a:lnTo>
                  <a:lnTo>
                    <a:pt x="351" y="127"/>
                  </a:lnTo>
                  <a:lnTo>
                    <a:pt x="349" y="138"/>
                  </a:lnTo>
                  <a:lnTo>
                    <a:pt x="343" y="140"/>
                  </a:lnTo>
                  <a:lnTo>
                    <a:pt x="324" y="147"/>
                  </a:lnTo>
                  <a:lnTo>
                    <a:pt x="328" y="137"/>
                  </a:lnTo>
                  <a:lnTo>
                    <a:pt x="332" y="122"/>
                  </a:lnTo>
                  <a:lnTo>
                    <a:pt x="334" y="106"/>
                  </a:lnTo>
                  <a:lnTo>
                    <a:pt x="335" y="90"/>
                  </a:lnTo>
                  <a:lnTo>
                    <a:pt x="355" y="90"/>
                  </a:lnTo>
                  <a:close/>
                  <a:moveTo>
                    <a:pt x="15" y="18"/>
                  </a:moveTo>
                  <a:lnTo>
                    <a:pt x="14" y="21"/>
                  </a:lnTo>
                  <a:lnTo>
                    <a:pt x="7" y="37"/>
                  </a:lnTo>
                  <a:lnTo>
                    <a:pt x="3" y="54"/>
                  </a:lnTo>
                  <a:lnTo>
                    <a:pt x="0" y="72"/>
                  </a:lnTo>
                  <a:lnTo>
                    <a:pt x="0" y="90"/>
                  </a:lnTo>
                  <a:lnTo>
                    <a:pt x="0" y="106"/>
                  </a:lnTo>
                  <a:lnTo>
                    <a:pt x="12" y="122"/>
                  </a:lnTo>
                  <a:lnTo>
                    <a:pt x="19" y="127"/>
                  </a:lnTo>
                  <a:lnTo>
                    <a:pt x="19" y="130"/>
                  </a:lnTo>
                  <a:lnTo>
                    <a:pt x="25" y="134"/>
                  </a:lnTo>
                  <a:lnTo>
                    <a:pt x="22" y="122"/>
                  </a:lnTo>
                  <a:lnTo>
                    <a:pt x="20" y="106"/>
                  </a:lnTo>
                  <a:lnTo>
                    <a:pt x="19" y="90"/>
                  </a:lnTo>
                  <a:lnTo>
                    <a:pt x="20" y="74"/>
                  </a:lnTo>
                  <a:lnTo>
                    <a:pt x="22" y="59"/>
                  </a:lnTo>
                  <a:lnTo>
                    <a:pt x="26" y="44"/>
                  </a:lnTo>
                  <a:lnTo>
                    <a:pt x="32" y="29"/>
                  </a:lnTo>
                  <a:lnTo>
                    <a:pt x="38" y="15"/>
                  </a:lnTo>
                  <a:lnTo>
                    <a:pt x="46" y="2"/>
                  </a:lnTo>
                  <a:lnTo>
                    <a:pt x="48" y="0"/>
                  </a:lnTo>
                  <a:lnTo>
                    <a:pt x="47" y="0"/>
                  </a:lnTo>
                  <a:lnTo>
                    <a:pt x="30" y="12"/>
                  </a:lnTo>
                  <a:lnTo>
                    <a:pt x="15" y="18"/>
                  </a:lnTo>
                  <a:close/>
                </a:path>
              </a:pathLst>
            </a:custGeom>
            <a:solidFill>
              <a:srgbClr val="E7D4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07" name="Freeform 403"/>
            <p:cNvSpPr>
              <a:spLocks noEditPoints="1"/>
            </p:cNvSpPr>
            <p:nvPr/>
          </p:nvSpPr>
          <p:spPr bwMode="auto">
            <a:xfrm>
              <a:off x="2611" y="1820"/>
              <a:ext cx="316" cy="161"/>
            </a:xfrm>
            <a:custGeom>
              <a:avLst/>
              <a:gdLst>
                <a:gd name="T0" fmla="*/ 316 w 316"/>
                <a:gd name="T1" fmla="*/ 95 h 161"/>
                <a:gd name="T2" fmla="*/ 315 w 316"/>
                <a:gd name="T3" fmla="*/ 79 h 161"/>
                <a:gd name="T4" fmla="*/ 313 w 316"/>
                <a:gd name="T5" fmla="*/ 65 h 161"/>
                <a:gd name="T6" fmla="*/ 295 w 316"/>
                <a:gd name="T7" fmla="*/ 57 h 161"/>
                <a:gd name="T8" fmla="*/ 290 w 316"/>
                <a:gd name="T9" fmla="*/ 55 h 161"/>
                <a:gd name="T10" fmla="*/ 293 w 316"/>
                <a:gd name="T11" fmla="*/ 68 h 161"/>
                <a:gd name="T12" fmla="*/ 295 w 316"/>
                <a:gd name="T13" fmla="*/ 82 h 161"/>
                <a:gd name="T14" fmla="*/ 297 w 316"/>
                <a:gd name="T15" fmla="*/ 95 h 161"/>
                <a:gd name="T16" fmla="*/ 316 w 316"/>
                <a:gd name="T17" fmla="*/ 95 h 161"/>
                <a:gd name="T18" fmla="*/ 315 w 316"/>
                <a:gd name="T19" fmla="*/ 111 h 161"/>
                <a:gd name="T20" fmla="*/ 313 w 316"/>
                <a:gd name="T21" fmla="*/ 127 h 161"/>
                <a:gd name="T22" fmla="*/ 309 w 316"/>
                <a:gd name="T23" fmla="*/ 142 h 161"/>
                <a:gd name="T24" fmla="*/ 305 w 316"/>
                <a:gd name="T25" fmla="*/ 152 h 161"/>
                <a:gd name="T26" fmla="*/ 304 w 316"/>
                <a:gd name="T27" fmla="*/ 153 h 161"/>
                <a:gd name="T28" fmla="*/ 298 w 316"/>
                <a:gd name="T29" fmla="*/ 153 h 161"/>
                <a:gd name="T30" fmla="*/ 282 w 316"/>
                <a:gd name="T31" fmla="*/ 158 h 161"/>
                <a:gd name="T32" fmla="*/ 281 w 316"/>
                <a:gd name="T33" fmla="*/ 158 h 161"/>
                <a:gd name="T34" fmla="*/ 285 w 316"/>
                <a:gd name="T35" fmla="*/ 150 h 161"/>
                <a:gd name="T36" fmla="*/ 290 w 316"/>
                <a:gd name="T37" fmla="*/ 137 h 161"/>
                <a:gd name="T38" fmla="*/ 293 w 316"/>
                <a:gd name="T39" fmla="*/ 123 h 161"/>
                <a:gd name="T40" fmla="*/ 295 w 316"/>
                <a:gd name="T41" fmla="*/ 109 h 161"/>
                <a:gd name="T42" fmla="*/ 297 w 316"/>
                <a:gd name="T43" fmla="*/ 95 h 161"/>
                <a:gd name="T44" fmla="*/ 316 w 316"/>
                <a:gd name="T45" fmla="*/ 95 h 161"/>
                <a:gd name="T46" fmla="*/ 29 w 316"/>
                <a:gd name="T47" fmla="*/ 5 h 161"/>
                <a:gd name="T48" fmla="*/ 27 w 316"/>
                <a:gd name="T49" fmla="*/ 7 h 161"/>
                <a:gd name="T50" fmla="*/ 19 w 316"/>
                <a:gd name="T51" fmla="*/ 20 h 161"/>
                <a:gd name="T52" fmla="*/ 13 w 316"/>
                <a:gd name="T53" fmla="*/ 34 h 161"/>
                <a:gd name="T54" fmla="*/ 7 w 316"/>
                <a:gd name="T55" fmla="*/ 49 h 161"/>
                <a:gd name="T56" fmla="*/ 3 w 316"/>
                <a:gd name="T57" fmla="*/ 64 h 161"/>
                <a:gd name="T58" fmla="*/ 1 w 316"/>
                <a:gd name="T59" fmla="*/ 79 h 161"/>
                <a:gd name="T60" fmla="*/ 0 w 316"/>
                <a:gd name="T61" fmla="*/ 95 h 161"/>
                <a:gd name="T62" fmla="*/ 1 w 316"/>
                <a:gd name="T63" fmla="*/ 111 h 161"/>
                <a:gd name="T64" fmla="*/ 3 w 316"/>
                <a:gd name="T65" fmla="*/ 127 h 161"/>
                <a:gd name="T66" fmla="*/ 6 w 316"/>
                <a:gd name="T67" fmla="*/ 139 h 161"/>
                <a:gd name="T68" fmla="*/ 36 w 316"/>
                <a:gd name="T69" fmla="*/ 161 h 161"/>
                <a:gd name="T70" fmla="*/ 36 w 316"/>
                <a:gd name="T71" fmla="*/ 161 h 161"/>
                <a:gd name="T72" fmla="*/ 31 w 316"/>
                <a:gd name="T73" fmla="*/ 150 h 161"/>
                <a:gd name="T74" fmla="*/ 27 w 316"/>
                <a:gd name="T75" fmla="*/ 137 h 161"/>
                <a:gd name="T76" fmla="*/ 22 w 316"/>
                <a:gd name="T77" fmla="*/ 123 h 161"/>
                <a:gd name="T78" fmla="*/ 20 w 316"/>
                <a:gd name="T79" fmla="*/ 109 h 161"/>
                <a:gd name="T80" fmla="*/ 20 w 316"/>
                <a:gd name="T81" fmla="*/ 95 h 161"/>
                <a:gd name="T82" fmla="*/ 20 w 316"/>
                <a:gd name="T83" fmla="*/ 82 h 161"/>
                <a:gd name="T84" fmla="*/ 22 w 316"/>
                <a:gd name="T85" fmla="*/ 68 h 161"/>
                <a:gd name="T86" fmla="*/ 27 w 316"/>
                <a:gd name="T87" fmla="*/ 54 h 161"/>
                <a:gd name="T88" fmla="*/ 31 w 316"/>
                <a:gd name="T89" fmla="*/ 41 h 161"/>
                <a:gd name="T90" fmla="*/ 36 w 316"/>
                <a:gd name="T91" fmla="*/ 30 h 161"/>
                <a:gd name="T92" fmla="*/ 44 w 316"/>
                <a:gd name="T93" fmla="*/ 18 h 161"/>
                <a:gd name="T94" fmla="*/ 51 w 316"/>
                <a:gd name="T95" fmla="*/ 7 h 161"/>
                <a:gd name="T96" fmla="*/ 58 w 316"/>
                <a:gd name="T97" fmla="*/ 0 h 161"/>
                <a:gd name="T98" fmla="*/ 52 w 316"/>
                <a:gd name="T99" fmla="*/ 0 h 161"/>
                <a:gd name="T100" fmla="*/ 44 w 316"/>
                <a:gd name="T101" fmla="*/ 3 h 161"/>
                <a:gd name="T102" fmla="*/ 38 w 316"/>
                <a:gd name="T103" fmla="*/ 3 h 161"/>
                <a:gd name="T104" fmla="*/ 29 w 316"/>
                <a:gd name="T105" fmla="*/ 5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16" h="161">
                  <a:moveTo>
                    <a:pt x="316" y="95"/>
                  </a:moveTo>
                  <a:lnTo>
                    <a:pt x="315" y="79"/>
                  </a:lnTo>
                  <a:lnTo>
                    <a:pt x="313" y="65"/>
                  </a:lnTo>
                  <a:lnTo>
                    <a:pt x="295" y="57"/>
                  </a:lnTo>
                  <a:lnTo>
                    <a:pt x="290" y="55"/>
                  </a:lnTo>
                  <a:lnTo>
                    <a:pt x="293" y="68"/>
                  </a:lnTo>
                  <a:lnTo>
                    <a:pt x="295" y="82"/>
                  </a:lnTo>
                  <a:lnTo>
                    <a:pt x="297" y="95"/>
                  </a:lnTo>
                  <a:lnTo>
                    <a:pt x="316" y="95"/>
                  </a:lnTo>
                  <a:lnTo>
                    <a:pt x="315" y="111"/>
                  </a:lnTo>
                  <a:lnTo>
                    <a:pt x="313" y="127"/>
                  </a:lnTo>
                  <a:lnTo>
                    <a:pt x="309" y="142"/>
                  </a:lnTo>
                  <a:lnTo>
                    <a:pt x="305" y="152"/>
                  </a:lnTo>
                  <a:lnTo>
                    <a:pt x="304" y="153"/>
                  </a:lnTo>
                  <a:lnTo>
                    <a:pt x="298" y="153"/>
                  </a:lnTo>
                  <a:lnTo>
                    <a:pt x="282" y="158"/>
                  </a:lnTo>
                  <a:lnTo>
                    <a:pt x="281" y="158"/>
                  </a:lnTo>
                  <a:lnTo>
                    <a:pt x="285" y="150"/>
                  </a:lnTo>
                  <a:lnTo>
                    <a:pt x="290" y="137"/>
                  </a:lnTo>
                  <a:lnTo>
                    <a:pt x="293" y="123"/>
                  </a:lnTo>
                  <a:lnTo>
                    <a:pt x="295" y="109"/>
                  </a:lnTo>
                  <a:lnTo>
                    <a:pt x="297" y="95"/>
                  </a:lnTo>
                  <a:lnTo>
                    <a:pt x="316" y="95"/>
                  </a:lnTo>
                  <a:close/>
                  <a:moveTo>
                    <a:pt x="29" y="5"/>
                  </a:moveTo>
                  <a:lnTo>
                    <a:pt x="27" y="7"/>
                  </a:lnTo>
                  <a:lnTo>
                    <a:pt x="19" y="20"/>
                  </a:lnTo>
                  <a:lnTo>
                    <a:pt x="13" y="34"/>
                  </a:lnTo>
                  <a:lnTo>
                    <a:pt x="7" y="49"/>
                  </a:lnTo>
                  <a:lnTo>
                    <a:pt x="3" y="64"/>
                  </a:lnTo>
                  <a:lnTo>
                    <a:pt x="1" y="79"/>
                  </a:lnTo>
                  <a:lnTo>
                    <a:pt x="0" y="95"/>
                  </a:lnTo>
                  <a:lnTo>
                    <a:pt x="1" y="111"/>
                  </a:lnTo>
                  <a:lnTo>
                    <a:pt x="3" y="127"/>
                  </a:lnTo>
                  <a:lnTo>
                    <a:pt x="6" y="139"/>
                  </a:lnTo>
                  <a:lnTo>
                    <a:pt x="36" y="161"/>
                  </a:lnTo>
                  <a:lnTo>
                    <a:pt x="36" y="161"/>
                  </a:lnTo>
                  <a:lnTo>
                    <a:pt x="31" y="150"/>
                  </a:lnTo>
                  <a:lnTo>
                    <a:pt x="27" y="137"/>
                  </a:lnTo>
                  <a:lnTo>
                    <a:pt x="22" y="123"/>
                  </a:lnTo>
                  <a:lnTo>
                    <a:pt x="20" y="109"/>
                  </a:lnTo>
                  <a:lnTo>
                    <a:pt x="20" y="95"/>
                  </a:lnTo>
                  <a:lnTo>
                    <a:pt x="20" y="82"/>
                  </a:lnTo>
                  <a:lnTo>
                    <a:pt x="22" y="68"/>
                  </a:lnTo>
                  <a:lnTo>
                    <a:pt x="27" y="54"/>
                  </a:lnTo>
                  <a:lnTo>
                    <a:pt x="31" y="41"/>
                  </a:lnTo>
                  <a:lnTo>
                    <a:pt x="36" y="30"/>
                  </a:lnTo>
                  <a:lnTo>
                    <a:pt x="44" y="18"/>
                  </a:lnTo>
                  <a:lnTo>
                    <a:pt x="51" y="7"/>
                  </a:lnTo>
                  <a:lnTo>
                    <a:pt x="58" y="0"/>
                  </a:lnTo>
                  <a:lnTo>
                    <a:pt x="52" y="0"/>
                  </a:lnTo>
                  <a:lnTo>
                    <a:pt x="44" y="3"/>
                  </a:lnTo>
                  <a:lnTo>
                    <a:pt x="38" y="3"/>
                  </a:lnTo>
                  <a:lnTo>
                    <a:pt x="29" y="5"/>
                  </a:lnTo>
                  <a:close/>
                </a:path>
              </a:pathLst>
            </a:custGeom>
            <a:solidFill>
              <a:srgbClr val="EAD9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08" name="Freeform 404"/>
            <p:cNvSpPr>
              <a:spLocks noEditPoints="1"/>
            </p:cNvSpPr>
            <p:nvPr/>
          </p:nvSpPr>
          <p:spPr bwMode="auto">
            <a:xfrm>
              <a:off x="2631" y="1820"/>
              <a:ext cx="277" cy="182"/>
            </a:xfrm>
            <a:custGeom>
              <a:avLst/>
              <a:gdLst>
                <a:gd name="T0" fmla="*/ 275 w 277"/>
                <a:gd name="T1" fmla="*/ 82 h 182"/>
                <a:gd name="T2" fmla="*/ 270 w 277"/>
                <a:gd name="T3" fmla="*/ 55 h 182"/>
                <a:gd name="T4" fmla="*/ 244 w 277"/>
                <a:gd name="T5" fmla="*/ 41 h 182"/>
                <a:gd name="T6" fmla="*/ 251 w 277"/>
                <a:gd name="T7" fmla="*/ 60 h 182"/>
                <a:gd name="T8" fmla="*/ 255 w 277"/>
                <a:gd name="T9" fmla="*/ 84 h 182"/>
                <a:gd name="T10" fmla="*/ 277 w 277"/>
                <a:gd name="T11" fmla="*/ 95 h 182"/>
                <a:gd name="T12" fmla="*/ 273 w 277"/>
                <a:gd name="T13" fmla="*/ 123 h 182"/>
                <a:gd name="T14" fmla="*/ 265 w 277"/>
                <a:gd name="T15" fmla="*/ 150 h 182"/>
                <a:gd name="T16" fmla="*/ 235 w 277"/>
                <a:gd name="T17" fmla="*/ 162 h 182"/>
                <a:gd name="T18" fmla="*/ 243 w 277"/>
                <a:gd name="T19" fmla="*/ 152 h 182"/>
                <a:gd name="T20" fmla="*/ 251 w 277"/>
                <a:gd name="T21" fmla="*/ 130 h 182"/>
                <a:gd name="T22" fmla="*/ 255 w 277"/>
                <a:gd name="T23" fmla="*/ 107 h 182"/>
                <a:gd name="T24" fmla="*/ 277 w 277"/>
                <a:gd name="T25" fmla="*/ 95 h 182"/>
                <a:gd name="T26" fmla="*/ 31 w 277"/>
                <a:gd name="T27" fmla="*/ 7 h 182"/>
                <a:gd name="T28" fmla="*/ 16 w 277"/>
                <a:gd name="T29" fmla="*/ 30 h 182"/>
                <a:gd name="T30" fmla="*/ 7 w 277"/>
                <a:gd name="T31" fmla="*/ 54 h 182"/>
                <a:gd name="T32" fmla="*/ 0 w 277"/>
                <a:gd name="T33" fmla="*/ 82 h 182"/>
                <a:gd name="T34" fmla="*/ 0 w 277"/>
                <a:gd name="T35" fmla="*/ 109 h 182"/>
                <a:gd name="T36" fmla="*/ 7 w 277"/>
                <a:gd name="T37" fmla="*/ 137 h 182"/>
                <a:gd name="T38" fmla="*/ 16 w 277"/>
                <a:gd name="T39" fmla="*/ 161 h 182"/>
                <a:gd name="T40" fmla="*/ 21 w 277"/>
                <a:gd name="T41" fmla="*/ 165 h 182"/>
                <a:gd name="T42" fmla="*/ 57 w 277"/>
                <a:gd name="T43" fmla="*/ 182 h 182"/>
                <a:gd name="T44" fmla="*/ 54 w 277"/>
                <a:gd name="T45" fmla="*/ 179 h 182"/>
                <a:gd name="T46" fmla="*/ 40 w 277"/>
                <a:gd name="T47" fmla="*/ 161 h 182"/>
                <a:gd name="T48" fmla="*/ 29 w 277"/>
                <a:gd name="T49" fmla="*/ 141 h 182"/>
                <a:gd name="T50" fmla="*/ 21 w 277"/>
                <a:gd name="T51" fmla="*/ 119 h 182"/>
                <a:gd name="T52" fmla="*/ 19 w 277"/>
                <a:gd name="T53" fmla="*/ 95 h 182"/>
                <a:gd name="T54" fmla="*/ 21 w 277"/>
                <a:gd name="T55" fmla="*/ 72 h 182"/>
                <a:gd name="T56" fmla="*/ 29 w 277"/>
                <a:gd name="T57" fmla="*/ 50 h 182"/>
                <a:gd name="T58" fmla="*/ 40 w 277"/>
                <a:gd name="T59" fmla="*/ 30 h 182"/>
                <a:gd name="T60" fmla="*/ 54 w 277"/>
                <a:gd name="T61" fmla="*/ 11 h 182"/>
                <a:gd name="T62" fmla="*/ 65 w 277"/>
                <a:gd name="T63" fmla="*/ 2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77" h="182">
                  <a:moveTo>
                    <a:pt x="277" y="95"/>
                  </a:moveTo>
                  <a:lnTo>
                    <a:pt x="275" y="82"/>
                  </a:lnTo>
                  <a:lnTo>
                    <a:pt x="273" y="68"/>
                  </a:lnTo>
                  <a:lnTo>
                    <a:pt x="270" y="55"/>
                  </a:lnTo>
                  <a:lnTo>
                    <a:pt x="256" y="50"/>
                  </a:lnTo>
                  <a:lnTo>
                    <a:pt x="244" y="41"/>
                  </a:lnTo>
                  <a:lnTo>
                    <a:pt x="247" y="50"/>
                  </a:lnTo>
                  <a:lnTo>
                    <a:pt x="251" y="60"/>
                  </a:lnTo>
                  <a:lnTo>
                    <a:pt x="254" y="72"/>
                  </a:lnTo>
                  <a:lnTo>
                    <a:pt x="255" y="84"/>
                  </a:lnTo>
                  <a:lnTo>
                    <a:pt x="256" y="95"/>
                  </a:lnTo>
                  <a:lnTo>
                    <a:pt x="277" y="95"/>
                  </a:lnTo>
                  <a:lnTo>
                    <a:pt x="275" y="109"/>
                  </a:lnTo>
                  <a:lnTo>
                    <a:pt x="273" y="123"/>
                  </a:lnTo>
                  <a:lnTo>
                    <a:pt x="270" y="137"/>
                  </a:lnTo>
                  <a:lnTo>
                    <a:pt x="265" y="150"/>
                  </a:lnTo>
                  <a:lnTo>
                    <a:pt x="261" y="158"/>
                  </a:lnTo>
                  <a:lnTo>
                    <a:pt x="235" y="162"/>
                  </a:lnTo>
                  <a:lnTo>
                    <a:pt x="236" y="161"/>
                  </a:lnTo>
                  <a:lnTo>
                    <a:pt x="243" y="152"/>
                  </a:lnTo>
                  <a:lnTo>
                    <a:pt x="247" y="141"/>
                  </a:lnTo>
                  <a:lnTo>
                    <a:pt x="251" y="130"/>
                  </a:lnTo>
                  <a:lnTo>
                    <a:pt x="254" y="119"/>
                  </a:lnTo>
                  <a:lnTo>
                    <a:pt x="255" y="107"/>
                  </a:lnTo>
                  <a:lnTo>
                    <a:pt x="256" y="95"/>
                  </a:lnTo>
                  <a:lnTo>
                    <a:pt x="277" y="95"/>
                  </a:lnTo>
                  <a:close/>
                  <a:moveTo>
                    <a:pt x="38" y="0"/>
                  </a:moveTo>
                  <a:lnTo>
                    <a:pt x="31" y="7"/>
                  </a:lnTo>
                  <a:lnTo>
                    <a:pt x="24" y="18"/>
                  </a:lnTo>
                  <a:lnTo>
                    <a:pt x="16" y="30"/>
                  </a:lnTo>
                  <a:lnTo>
                    <a:pt x="11" y="41"/>
                  </a:lnTo>
                  <a:lnTo>
                    <a:pt x="7" y="54"/>
                  </a:lnTo>
                  <a:lnTo>
                    <a:pt x="2" y="68"/>
                  </a:lnTo>
                  <a:lnTo>
                    <a:pt x="0" y="82"/>
                  </a:lnTo>
                  <a:lnTo>
                    <a:pt x="0" y="95"/>
                  </a:lnTo>
                  <a:lnTo>
                    <a:pt x="0" y="109"/>
                  </a:lnTo>
                  <a:lnTo>
                    <a:pt x="2" y="123"/>
                  </a:lnTo>
                  <a:lnTo>
                    <a:pt x="7" y="137"/>
                  </a:lnTo>
                  <a:lnTo>
                    <a:pt x="11" y="150"/>
                  </a:lnTo>
                  <a:lnTo>
                    <a:pt x="16" y="161"/>
                  </a:lnTo>
                  <a:lnTo>
                    <a:pt x="16" y="161"/>
                  </a:lnTo>
                  <a:lnTo>
                    <a:pt x="21" y="165"/>
                  </a:lnTo>
                  <a:lnTo>
                    <a:pt x="43" y="172"/>
                  </a:lnTo>
                  <a:lnTo>
                    <a:pt x="57" y="182"/>
                  </a:lnTo>
                  <a:lnTo>
                    <a:pt x="58" y="182"/>
                  </a:lnTo>
                  <a:lnTo>
                    <a:pt x="54" y="179"/>
                  </a:lnTo>
                  <a:lnTo>
                    <a:pt x="47" y="171"/>
                  </a:lnTo>
                  <a:lnTo>
                    <a:pt x="40" y="161"/>
                  </a:lnTo>
                  <a:lnTo>
                    <a:pt x="34" y="152"/>
                  </a:lnTo>
                  <a:lnTo>
                    <a:pt x="29" y="141"/>
                  </a:lnTo>
                  <a:lnTo>
                    <a:pt x="25" y="130"/>
                  </a:lnTo>
                  <a:lnTo>
                    <a:pt x="21" y="119"/>
                  </a:lnTo>
                  <a:lnTo>
                    <a:pt x="20" y="107"/>
                  </a:lnTo>
                  <a:lnTo>
                    <a:pt x="19" y="95"/>
                  </a:lnTo>
                  <a:lnTo>
                    <a:pt x="20" y="84"/>
                  </a:lnTo>
                  <a:lnTo>
                    <a:pt x="21" y="72"/>
                  </a:lnTo>
                  <a:lnTo>
                    <a:pt x="25" y="60"/>
                  </a:lnTo>
                  <a:lnTo>
                    <a:pt x="29" y="50"/>
                  </a:lnTo>
                  <a:lnTo>
                    <a:pt x="34" y="39"/>
                  </a:lnTo>
                  <a:lnTo>
                    <a:pt x="40" y="30"/>
                  </a:lnTo>
                  <a:lnTo>
                    <a:pt x="47" y="20"/>
                  </a:lnTo>
                  <a:lnTo>
                    <a:pt x="54" y="11"/>
                  </a:lnTo>
                  <a:lnTo>
                    <a:pt x="63" y="4"/>
                  </a:lnTo>
                  <a:lnTo>
                    <a:pt x="65" y="2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EDDE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09" name="Freeform 405"/>
            <p:cNvSpPr>
              <a:spLocks noEditPoints="1"/>
            </p:cNvSpPr>
            <p:nvPr/>
          </p:nvSpPr>
          <p:spPr bwMode="auto">
            <a:xfrm>
              <a:off x="2650" y="1822"/>
              <a:ext cx="237" cy="188"/>
            </a:xfrm>
            <a:custGeom>
              <a:avLst/>
              <a:gdLst>
                <a:gd name="T0" fmla="*/ 236 w 237"/>
                <a:gd name="T1" fmla="*/ 82 h 188"/>
                <a:gd name="T2" fmla="*/ 232 w 237"/>
                <a:gd name="T3" fmla="*/ 58 h 188"/>
                <a:gd name="T4" fmla="*/ 225 w 237"/>
                <a:gd name="T5" fmla="*/ 39 h 188"/>
                <a:gd name="T6" fmla="*/ 194 w 237"/>
                <a:gd name="T7" fmla="*/ 29 h 188"/>
                <a:gd name="T8" fmla="*/ 201 w 237"/>
                <a:gd name="T9" fmla="*/ 38 h 188"/>
                <a:gd name="T10" fmla="*/ 210 w 237"/>
                <a:gd name="T11" fmla="*/ 55 h 188"/>
                <a:gd name="T12" fmla="*/ 216 w 237"/>
                <a:gd name="T13" fmla="*/ 73 h 188"/>
                <a:gd name="T14" fmla="*/ 217 w 237"/>
                <a:gd name="T15" fmla="*/ 93 h 188"/>
                <a:gd name="T16" fmla="*/ 236 w 237"/>
                <a:gd name="T17" fmla="*/ 105 h 188"/>
                <a:gd name="T18" fmla="*/ 232 w 237"/>
                <a:gd name="T19" fmla="*/ 128 h 188"/>
                <a:gd name="T20" fmla="*/ 224 w 237"/>
                <a:gd name="T21" fmla="*/ 150 h 188"/>
                <a:gd name="T22" fmla="*/ 216 w 237"/>
                <a:gd name="T23" fmla="*/ 160 h 188"/>
                <a:gd name="T24" fmla="*/ 183 w 237"/>
                <a:gd name="T25" fmla="*/ 172 h 188"/>
                <a:gd name="T26" fmla="*/ 168 w 237"/>
                <a:gd name="T27" fmla="*/ 180 h 188"/>
                <a:gd name="T28" fmla="*/ 182 w 237"/>
                <a:gd name="T29" fmla="*/ 170 h 188"/>
                <a:gd name="T30" fmla="*/ 195 w 237"/>
                <a:gd name="T31" fmla="*/ 156 h 188"/>
                <a:gd name="T32" fmla="*/ 205 w 237"/>
                <a:gd name="T33" fmla="*/ 140 h 188"/>
                <a:gd name="T34" fmla="*/ 213 w 237"/>
                <a:gd name="T35" fmla="*/ 123 h 188"/>
                <a:gd name="T36" fmla="*/ 217 w 237"/>
                <a:gd name="T37" fmla="*/ 103 h 188"/>
                <a:gd name="T38" fmla="*/ 237 w 237"/>
                <a:gd name="T39" fmla="*/ 93 h 188"/>
                <a:gd name="T40" fmla="*/ 44 w 237"/>
                <a:gd name="T41" fmla="*/ 2 h 188"/>
                <a:gd name="T42" fmla="*/ 28 w 237"/>
                <a:gd name="T43" fmla="*/ 18 h 188"/>
                <a:gd name="T44" fmla="*/ 15 w 237"/>
                <a:gd name="T45" fmla="*/ 37 h 188"/>
                <a:gd name="T46" fmla="*/ 6 w 237"/>
                <a:gd name="T47" fmla="*/ 58 h 188"/>
                <a:gd name="T48" fmla="*/ 1 w 237"/>
                <a:gd name="T49" fmla="*/ 82 h 188"/>
                <a:gd name="T50" fmla="*/ 1 w 237"/>
                <a:gd name="T51" fmla="*/ 105 h 188"/>
                <a:gd name="T52" fmla="*/ 6 w 237"/>
                <a:gd name="T53" fmla="*/ 128 h 188"/>
                <a:gd name="T54" fmla="*/ 15 w 237"/>
                <a:gd name="T55" fmla="*/ 150 h 188"/>
                <a:gd name="T56" fmla="*/ 28 w 237"/>
                <a:gd name="T57" fmla="*/ 169 h 188"/>
                <a:gd name="T58" fmla="*/ 39 w 237"/>
                <a:gd name="T59" fmla="*/ 180 h 188"/>
                <a:gd name="T60" fmla="*/ 84 w 237"/>
                <a:gd name="T61" fmla="*/ 188 h 188"/>
                <a:gd name="T62" fmla="*/ 90 w 237"/>
                <a:gd name="T63" fmla="*/ 188 h 188"/>
                <a:gd name="T64" fmla="*/ 72 w 237"/>
                <a:gd name="T65" fmla="*/ 181 h 188"/>
                <a:gd name="T66" fmla="*/ 57 w 237"/>
                <a:gd name="T67" fmla="*/ 170 h 188"/>
                <a:gd name="T68" fmla="*/ 43 w 237"/>
                <a:gd name="T69" fmla="*/ 156 h 188"/>
                <a:gd name="T70" fmla="*/ 32 w 237"/>
                <a:gd name="T71" fmla="*/ 140 h 188"/>
                <a:gd name="T72" fmla="*/ 25 w 237"/>
                <a:gd name="T73" fmla="*/ 123 h 188"/>
                <a:gd name="T74" fmla="*/ 21 w 237"/>
                <a:gd name="T75" fmla="*/ 103 h 188"/>
                <a:gd name="T76" fmla="*/ 21 w 237"/>
                <a:gd name="T77" fmla="*/ 83 h 188"/>
                <a:gd name="T78" fmla="*/ 25 w 237"/>
                <a:gd name="T79" fmla="*/ 64 h 188"/>
                <a:gd name="T80" fmla="*/ 32 w 237"/>
                <a:gd name="T81" fmla="*/ 47 h 188"/>
                <a:gd name="T82" fmla="*/ 43 w 237"/>
                <a:gd name="T83" fmla="*/ 31 h 188"/>
                <a:gd name="T84" fmla="*/ 57 w 237"/>
                <a:gd name="T85" fmla="*/ 17 h 188"/>
                <a:gd name="T86" fmla="*/ 72 w 237"/>
                <a:gd name="T87" fmla="*/ 6 h 188"/>
                <a:gd name="T88" fmla="*/ 56 w 237"/>
                <a:gd name="T89" fmla="*/ 1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37" h="188">
                  <a:moveTo>
                    <a:pt x="237" y="93"/>
                  </a:moveTo>
                  <a:lnTo>
                    <a:pt x="236" y="82"/>
                  </a:lnTo>
                  <a:lnTo>
                    <a:pt x="235" y="70"/>
                  </a:lnTo>
                  <a:lnTo>
                    <a:pt x="232" y="58"/>
                  </a:lnTo>
                  <a:lnTo>
                    <a:pt x="228" y="48"/>
                  </a:lnTo>
                  <a:lnTo>
                    <a:pt x="225" y="39"/>
                  </a:lnTo>
                  <a:lnTo>
                    <a:pt x="220" y="36"/>
                  </a:lnTo>
                  <a:lnTo>
                    <a:pt x="194" y="29"/>
                  </a:lnTo>
                  <a:lnTo>
                    <a:pt x="195" y="31"/>
                  </a:lnTo>
                  <a:lnTo>
                    <a:pt x="201" y="38"/>
                  </a:lnTo>
                  <a:lnTo>
                    <a:pt x="205" y="47"/>
                  </a:lnTo>
                  <a:lnTo>
                    <a:pt x="210" y="55"/>
                  </a:lnTo>
                  <a:lnTo>
                    <a:pt x="213" y="64"/>
                  </a:lnTo>
                  <a:lnTo>
                    <a:pt x="216" y="73"/>
                  </a:lnTo>
                  <a:lnTo>
                    <a:pt x="217" y="83"/>
                  </a:lnTo>
                  <a:lnTo>
                    <a:pt x="217" y="93"/>
                  </a:lnTo>
                  <a:lnTo>
                    <a:pt x="237" y="93"/>
                  </a:lnTo>
                  <a:lnTo>
                    <a:pt x="236" y="105"/>
                  </a:lnTo>
                  <a:lnTo>
                    <a:pt x="235" y="117"/>
                  </a:lnTo>
                  <a:lnTo>
                    <a:pt x="232" y="128"/>
                  </a:lnTo>
                  <a:lnTo>
                    <a:pt x="228" y="139"/>
                  </a:lnTo>
                  <a:lnTo>
                    <a:pt x="224" y="150"/>
                  </a:lnTo>
                  <a:lnTo>
                    <a:pt x="217" y="159"/>
                  </a:lnTo>
                  <a:lnTo>
                    <a:pt x="216" y="160"/>
                  </a:lnTo>
                  <a:lnTo>
                    <a:pt x="212" y="161"/>
                  </a:lnTo>
                  <a:lnTo>
                    <a:pt x="183" y="172"/>
                  </a:lnTo>
                  <a:lnTo>
                    <a:pt x="171" y="178"/>
                  </a:lnTo>
                  <a:lnTo>
                    <a:pt x="168" y="180"/>
                  </a:lnTo>
                  <a:lnTo>
                    <a:pt x="175" y="175"/>
                  </a:lnTo>
                  <a:lnTo>
                    <a:pt x="182" y="170"/>
                  </a:lnTo>
                  <a:lnTo>
                    <a:pt x="188" y="164"/>
                  </a:lnTo>
                  <a:lnTo>
                    <a:pt x="195" y="156"/>
                  </a:lnTo>
                  <a:lnTo>
                    <a:pt x="201" y="149"/>
                  </a:lnTo>
                  <a:lnTo>
                    <a:pt x="205" y="140"/>
                  </a:lnTo>
                  <a:lnTo>
                    <a:pt x="210" y="132"/>
                  </a:lnTo>
                  <a:lnTo>
                    <a:pt x="213" y="123"/>
                  </a:lnTo>
                  <a:lnTo>
                    <a:pt x="216" y="114"/>
                  </a:lnTo>
                  <a:lnTo>
                    <a:pt x="217" y="103"/>
                  </a:lnTo>
                  <a:lnTo>
                    <a:pt x="217" y="93"/>
                  </a:lnTo>
                  <a:lnTo>
                    <a:pt x="237" y="93"/>
                  </a:lnTo>
                  <a:close/>
                  <a:moveTo>
                    <a:pt x="46" y="0"/>
                  </a:moveTo>
                  <a:lnTo>
                    <a:pt x="44" y="2"/>
                  </a:lnTo>
                  <a:lnTo>
                    <a:pt x="35" y="9"/>
                  </a:lnTo>
                  <a:lnTo>
                    <a:pt x="28" y="18"/>
                  </a:lnTo>
                  <a:lnTo>
                    <a:pt x="21" y="28"/>
                  </a:lnTo>
                  <a:lnTo>
                    <a:pt x="15" y="37"/>
                  </a:lnTo>
                  <a:lnTo>
                    <a:pt x="10" y="48"/>
                  </a:lnTo>
                  <a:lnTo>
                    <a:pt x="6" y="58"/>
                  </a:lnTo>
                  <a:lnTo>
                    <a:pt x="2" y="70"/>
                  </a:lnTo>
                  <a:lnTo>
                    <a:pt x="1" y="82"/>
                  </a:lnTo>
                  <a:lnTo>
                    <a:pt x="0" y="93"/>
                  </a:lnTo>
                  <a:lnTo>
                    <a:pt x="1" y="105"/>
                  </a:lnTo>
                  <a:lnTo>
                    <a:pt x="2" y="117"/>
                  </a:lnTo>
                  <a:lnTo>
                    <a:pt x="6" y="128"/>
                  </a:lnTo>
                  <a:lnTo>
                    <a:pt x="10" y="139"/>
                  </a:lnTo>
                  <a:lnTo>
                    <a:pt x="15" y="150"/>
                  </a:lnTo>
                  <a:lnTo>
                    <a:pt x="21" y="159"/>
                  </a:lnTo>
                  <a:lnTo>
                    <a:pt x="28" y="169"/>
                  </a:lnTo>
                  <a:lnTo>
                    <a:pt x="35" y="177"/>
                  </a:lnTo>
                  <a:lnTo>
                    <a:pt x="39" y="180"/>
                  </a:lnTo>
                  <a:lnTo>
                    <a:pt x="48" y="183"/>
                  </a:lnTo>
                  <a:lnTo>
                    <a:pt x="84" y="188"/>
                  </a:lnTo>
                  <a:lnTo>
                    <a:pt x="93" y="188"/>
                  </a:lnTo>
                  <a:lnTo>
                    <a:pt x="90" y="188"/>
                  </a:lnTo>
                  <a:lnTo>
                    <a:pt x="81" y="185"/>
                  </a:lnTo>
                  <a:lnTo>
                    <a:pt x="72" y="181"/>
                  </a:lnTo>
                  <a:lnTo>
                    <a:pt x="64" y="175"/>
                  </a:lnTo>
                  <a:lnTo>
                    <a:pt x="57" y="170"/>
                  </a:lnTo>
                  <a:lnTo>
                    <a:pt x="49" y="164"/>
                  </a:lnTo>
                  <a:lnTo>
                    <a:pt x="43" y="156"/>
                  </a:lnTo>
                  <a:lnTo>
                    <a:pt x="38" y="149"/>
                  </a:lnTo>
                  <a:lnTo>
                    <a:pt x="32" y="140"/>
                  </a:lnTo>
                  <a:lnTo>
                    <a:pt x="28" y="132"/>
                  </a:lnTo>
                  <a:lnTo>
                    <a:pt x="25" y="123"/>
                  </a:lnTo>
                  <a:lnTo>
                    <a:pt x="23" y="114"/>
                  </a:lnTo>
                  <a:lnTo>
                    <a:pt x="21" y="103"/>
                  </a:lnTo>
                  <a:lnTo>
                    <a:pt x="21" y="93"/>
                  </a:lnTo>
                  <a:lnTo>
                    <a:pt x="21" y="83"/>
                  </a:lnTo>
                  <a:lnTo>
                    <a:pt x="23" y="73"/>
                  </a:lnTo>
                  <a:lnTo>
                    <a:pt x="25" y="64"/>
                  </a:lnTo>
                  <a:lnTo>
                    <a:pt x="28" y="55"/>
                  </a:lnTo>
                  <a:lnTo>
                    <a:pt x="32" y="47"/>
                  </a:lnTo>
                  <a:lnTo>
                    <a:pt x="38" y="38"/>
                  </a:lnTo>
                  <a:lnTo>
                    <a:pt x="43" y="31"/>
                  </a:lnTo>
                  <a:lnTo>
                    <a:pt x="49" y="23"/>
                  </a:lnTo>
                  <a:lnTo>
                    <a:pt x="57" y="17"/>
                  </a:lnTo>
                  <a:lnTo>
                    <a:pt x="64" y="12"/>
                  </a:lnTo>
                  <a:lnTo>
                    <a:pt x="72" y="6"/>
                  </a:lnTo>
                  <a:lnTo>
                    <a:pt x="75" y="5"/>
                  </a:lnTo>
                  <a:lnTo>
                    <a:pt x="56" y="1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F0E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10" name="Freeform 406"/>
            <p:cNvSpPr>
              <a:spLocks/>
            </p:cNvSpPr>
            <p:nvPr/>
          </p:nvSpPr>
          <p:spPr bwMode="auto">
            <a:xfrm>
              <a:off x="2671" y="1827"/>
              <a:ext cx="196" cy="184"/>
            </a:xfrm>
            <a:custGeom>
              <a:avLst/>
              <a:gdLst>
                <a:gd name="T0" fmla="*/ 196 w 196"/>
                <a:gd name="T1" fmla="*/ 78 h 184"/>
                <a:gd name="T2" fmla="*/ 192 w 196"/>
                <a:gd name="T3" fmla="*/ 59 h 184"/>
                <a:gd name="T4" fmla="*/ 184 w 196"/>
                <a:gd name="T5" fmla="*/ 42 h 184"/>
                <a:gd name="T6" fmla="*/ 174 w 196"/>
                <a:gd name="T7" fmla="*/ 26 h 184"/>
                <a:gd name="T8" fmla="*/ 162 w 196"/>
                <a:gd name="T9" fmla="*/ 20 h 184"/>
                <a:gd name="T10" fmla="*/ 133 w 196"/>
                <a:gd name="T11" fmla="*/ 18 h 184"/>
                <a:gd name="T12" fmla="*/ 142 w 196"/>
                <a:gd name="T13" fmla="*/ 23 h 184"/>
                <a:gd name="T14" fmla="*/ 154 w 196"/>
                <a:gd name="T15" fmla="*/ 32 h 184"/>
                <a:gd name="T16" fmla="*/ 163 w 196"/>
                <a:gd name="T17" fmla="*/ 44 h 184"/>
                <a:gd name="T18" fmla="*/ 171 w 196"/>
                <a:gd name="T19" fmla="*/ 58 h 184"/>
                <a:gd name="T20" fmla="*/ 175 w 196"/>
                <a:gd name="T21" fmla="*/ 72 h 184"/>
                <a:gd name="T22" fmla="*/ 177 w 196"/>
                <a:gd name="T23" fmla="*/ 88 h 184"/>
                <a:gd name="T24" fmla="*/ 196 w 196"/>
                <a:gd name="T25" fmla="*/ 98 h 184"/>
                <a:gd name="T26" fmla="*/ 192 w 196"/>
                <a:gd name="T27" fmla="*/ 118 h 184"/>
                <a:gd name="T28" fmla="*/ 184 w 196"/>
                <a:gd name="T29" fmla="*/ 135 h 184"/>
                <a:gd name="T30" fmla="*/ 174 w 196"/>
                <a:gd name="T31" fmla="*/ 151 h 184"/>
                <a:gd name="T32" fmla="*/ 161 w 196"/>
                <a:gd name="T33" fmla="*/ 165 h 184"/>
                <a:gd name="T34" fmla="*/ 147 w 196"/>
                <a:gd name="T35" fmla="*/ 175 h 184"/>
                <a:gd name="T36" fmla="*/ 113 w 196"/>
                <a:gd name="T37" fmla="*/ 184 h 184"/>
                <a:gd name="T38" fmla="*/ 72 w 196"/>
                <a:gd name="T39" fmla="*/ 183 h 184"/>
                <a:gd name="T40" fmla="*/ 60 w 196"/>
                <a:gd name="T41" fmla="*/ 180 h 184"/>
                <a:gd name="T42" fmla="*/ 43 w 196"/>
                <a:gd name="T43" fmla="*/ 170 h 184"/>
                <a:gd name="T44" fmla="*/ 28 w 196"/>
                <a:gd name="T45" fmla="*/ 159 h 184"/>
                <a:gd name="T46" fmla="*/ 17 w 196"/>
                <a:gd name="T47" fmla="*/ 144 h 184"/>
                <a:gd name="T48" fmla="*/ 7 w 196"/>
                <a:gd name="T49" fmla="*/ 127 h 184"/>
                <a:gd name="T50" fmla="*/ 2 w 196"/>
                <a:gd name="T51" fmla="*/ 109 h 184"/>
                <a:gd name="T52" fmla="*/ 0 w 196"/>
                <a:gd name="T53" fmla="*/ 88 h 184"/>
                <a:gd name="T54" fmla="*/ 2 w 196"/>
                <a:gd name="T55" fmla="*/ 68 h 184"/>
                <a:gd name="T56" fmla="*/ 7 w 196"/>
                <a:gd name="T57" fmla="*/ 50 h 184"/>
                <a:gd name="T58" fmla="*/ 17 w 196"/>
                <a:gd name="T59" fmla="*/ 33 h 184"/>
                <a:gd name="T60" fmla="*/ 28 w 196"/>
                <a:gd name="T61" fmla="*/ 18 h 184"/>
                <a:gd name="T62" fmla="*/ 43 w 196"/>
                <a:gd name="T63" fmla="*/ 7 h 184"/>
                <a:gd name="T64" fmla="*/ 54 w 196"/>
                <a:gd name="T65" fmla="*/ 0 h 184"/>
                <a:gd name="T66" fmla="*/ 90 w 196"/>
                <a:gd name="T67" fmla="*/ 10 h 184"/>
                <a:gd name="T68" fmla="*/ 75 w 196"/>
                <a:gd name="T69" fmla="*/ 13 h 184"/>
                <a:gd name="T70" fmla="*/ 60 w 196"/>
                <a:gd name="T71" fmla="*/ 19 h 184"/>
                <a:gd name="T72" fmla="*/ 47 w 196"/>
                <a:gd name="T73" fmla="*/ 28 h 184"/>
                <a:gd name="T74" fmla="*/ 37 w 196"/>
                <a:gd name="T75" fmla="*/ 38 h 184"/>
                <a:gd name="T76" fmla="*/ 28 w 196"/>
                <a:gd name="T77" fmla="*/ 51 h 184"/>
                <a:gd name="T78" fmla="*/ 23 w 196"/>
                <a:gd name="T79" fmla="*/ 65 h 184"/>
                <a:gd name="T80" fmla="*/ 20 w 196"/>
                <a:gd name="T81" fmla="*/ 80 h 184"/>
                <a:gd name="T82" fmla="*/ 20 w 196"/>
                <a:gd name="T83" fmla="*/ 97 h 184"/>
                <a:gd name="T84" fmla="*/ 23 w 196"/>
                <a:gd name="T85" fmla="*/ 112 h 184"/>
                <a:gd name="T86" fmla="*/ 28 w 196"/>
                <a:gd name="T87" fmla="*/ 126 h 184"/>
                <a:gd name="T88" fmla="*/ 37 w 196"/>
                <a:gd name="T89" fmla="*/ 138 h 184"/>
                <a:gd name="T90" fmla="*/ 47 w 196"/>
                <a:gd name="T91" fmla="*/ 149 h 184"/>
                <a:gd name="T92" fmla="*/ 60 w 196"/>
                <a:gd name="T93" fmla="*/ 158 h 184"/>
                <a:gd name="T94" fmla="*/ 75 w 196"/>
                <a:gd name="T95" fmla="*/ 164 h 184"/>
                <a:gd name="T96" fmla="*/ 90 w 196"/>
                <a:gd name="T97" fmla="*/ 167 h 184"/>
                <a:gd name="T98" fmla="*/ 106 w 196"/>
                <a:gd name="T99" fmla="*/ 167 h 184"/>
                <a:gd name="T100" fmla="*/ 122 w 196"/>
                <a:gd name="T101" fmla="*/ 164 h 184"/>
                <a:gd name="T102" fmla="*/ 136 w 196"/>
                <a:gd name="T103" fmla="*/ 158 h 184"/>
                <a:gd name="T104" fmla="*/ 148 w 196"/>
                <a:gd name="T105" fmla="*/ 149 h 184"/>
                <a:gd name="T106" fmla="*/ 159 w 196"/>
                <a:gd name="T107" fmla="*/ 138 h 184"/>
                <a:gd name="T108" fmla="*/ 167 w 196"/>
                <a:gd name="T109" fmla="*/ 126 h 184"/>
                <a:gd name="T110" fmla="*/ 174 w 196"/>
                <a:gd name="T111" fmla="*/ 112 h 184"/>
                <a:gd name="T112" fmla="*/ 177 w 196"/>
                <a:gd name="T113" fmla="*/ 97 h 184"/>
                <a:gd name="T114" fmla="*/ 196 w 196"/>
                <a:gd name="T115" fmla="*/ 88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96" h="184">
                  <a:moveTo>
                    <a:pt x="196" y="88"/>
                  </a:moveTo>
                  <a:lnTo>
                    <a:pt x="196" y="78"/>
                  </a:lnTo>
                  <a:lnTo>
                    <a:pt x="195" y="68"/>
                  </a:lnTo>
                  <a:lnTo>
                    <a:pt x="192" y="59"/>
                  </a:lnTo>
                  <a:lnTo>
                    <a:pt x="189" y="50"/>
                  </a:lnTo>
                  <a:lnTo>
                    <a:pt x="184" y="42"/>
                  </a:lnTo>
                  <a:lnTo>
                    <a:pt x="180" y="33"/>
                  </a:lnTo>
                  <a:lnTo>
                    <a:pt x="174" y="26"/>
                  </a:lnTo>
                  <a:lnTo>
                    <a:pt x="173" y="24"/>
                  </a:lnTo>
                  <a:lnTo>
                    <a:pt x="162" y="20"/>
                  </a:lnTo>
                  <a:lnTo>
                    <a:pt x="145" y="20"/>
                  </a:lnTo>
                  <a:lnTo>
                    <a:pt x="133" y="18"/>
                  </a:lnTo>
                  <a:lnTo>
                    <a:pt x="136" y="19"/>
                  </a:lnTo>
                  <a:lnTo>
                    <a:pt x="142" y="23"/>
                  </a:lnTo>
                  <a:lnTo>
                    <a:pt x="148" y="28"/>
                  </a:lnTo>
                  <a:lnTo>
                    <a:pt x="154" y="32"/>
                  </a:lnTo>
                  <a:lnTo>
                    <a:pt x="159" y="38"/>
                  </a:lnTo>
                  <a:lnTo>
                    <a:pt x="163" y="44"/>
                  </a:lnTo>
                  <a:lnTo>
                    <a:pt x="167" y="51"/>
                  </a:lnTo>
                  <a:lnTo>
                    <a:pt x="171" y="58"/>
                  </a:lnTo>
                  <a:lnTo>
                    <a:pt x="174" y="65"/>
                  </a:lnTo>
                  <a:lnTo>
                    <a:pt x="175" y="72"/>
                  </a:lnTo>
                  <a:lnTo>
                    <a:pt x="177" y="80"/>
                  </a:lnTo>
                  <a:lnTo>
                    <a:pt x="177" y="88"/>
                  </a:lnTo>
                  <a:lnTo>
                    <a:pt x="196" y="88"/>
                  </a:lnTo>
                  <a:lnTo>
                    <a:pt x="196" y="98"/>
                  </a:lnTo>
                  <a:lnTo>
                    <a:pt x="195" y="109"/>
                  </a:lnTo>
                  <a:lnTo>
                    <a:pt x="192" y="118"/>
                  </a:lnTo>
                  <a:lnTo>
                    <a:pt x="189" y="127"/>
                  </a:lnTo>
                  <a:lnTo>
                    <a:pt x="184" y="135"/>
                  </a:lnTo>
                  <a:lnTo>
                    <a:pt x="180" y="144"/>
                  </a:lnTo>
                  <a:lnTo>
                    <a:pt x="174" y="151"/>
                  </a:lnTo>
                  <a:lnTo>
                    <a:pt x="167" y="159"/>
                  </a:lnTo>
                  <a:lnTo>
                    <a:pt x="161" y="165"/>
                  </a:lnTo>
                  <a:lnTo>
                    <a:pt x="154" y="170"/>
                  </a:lnTo>
                  <a:lnTo>
                    <a:pt x="147" y="175"/>
                  </a:lnTo>
                  <a:lnTo>
                    <a:pt x="124" y="179"/>
                  </a:lnTo>
                  <a:lnTo>
                    <a:pt x="113" y="184"/>
                  </a:lnTo>
                  <a:lnTo>
                    <a:pt x="85" y="184"/>
                  </a:lnTo>
                  <a:lnTo>
                    <a:pt x="72" y="183"/>
                  </a:lnTo>
                  <a:lnTo>
                    <a:pt x="69" y="183"/>
                  </a:lnTo>
                  <a:lnTo>
                    <a:pt x="60" y="180"/>
                  </a:lnTo>
                  <a:lnTo>
                    <a:pt x="51" y="176"/>
                  </a:lnTo>
                  <a:lnTo>
                    <a:pt x="43" y="170"/>
                  </a:lnTo>
                  <a:lnTo>
                    <a:pt x="36" y="165"/>
                  </a:lnTo>
                  <a:lnTo>
                    <a:pt x="28" y="159"/>
                  </a:lnTo>
                  <a:lnTo>
                    <a:pt x="22" y="151"/>
                  </a:lnTo>
                  <a:lnTo>
                    <a:pt x="17" y="144"/>
                  </a:lnTo>
                  <a:lnTo>
                    <a:pt x="11" y="135"/>
                  </a:lnTo>
                  <a:lnTo>
                    <a:pt x="7" y="127"/>
                  </a:lnTo>
                  <a:lnTo>
                    <a:pt x="4" y="118"/>
                  </a:lnTo>
                  <a:lnTo>
                    <a:pt x="2" y="109"/>
                  </a:lnTo>
                  <a:lnTo>
                    <a:pt x="0" y="98"/>
                  </a:lnTo>
                  <a:lnTo>
                    <a:pt x="0" y="88"/>
                  </a:lnTo>
                  <a:lnTo>
                    <a:pt x="0" y="78"/>
                  </a:lnTo>
                  <a:lnTo>
                    <a:pt x="2" y="68"/>
                  </a:lnTo>
                  <a:lnTo>
                    <a:pt x="4" y="59"/>
                  </a:lnTo>
                  <a:lnTo>
                    <a:pt x="7" y="50"/>
                  </a:lnTo>
                  <a:lnTo>
                    <a:pt x="11" y="42"/>
                  </a:lnTo>
                  <a:lnTo>
                    <a:pt x="17" y="33"/>
                  </a:lnTo>
                  <a:lnTo>
                    <a:pt x="22" y="26"/>
                  </a:lnTo>
                  <a:lnTo>
                    <a:pt x="28" y="18"/>
                  </a:lnTo>
                  <a:lnTo>
                    <a:pt x="36" y="12"/>
                  </a:lnTo>
                  <a:lnTo>
                    <a:pt x="43" y="7"/>
                  </a:lnTo>
                  <a:lnTo>
                    <a:pt x="51" y="1"/>
                  </a:lnTo>
                  <a:lnTo>
                    <a:pt x="54" y="0"/>
                  </a:lnTo>
                  <a:lnTo>
                    <a:pt x="96" y="10"/>
                  </a:lnTo>
                  <a:lnTo>
                    <a:pt x="90" y="10"/>
                  </a:lnTo>
                  <a:lnTo>
                    <a:pt x="82" y="11"/>
                  </a:lnTo>
                  <a:lnTo>
                    <a:pt x="75" y="13"/>
                  </a:lnTo>
                  <a:lnTo>
                    <a:pt x="68" y="16"/>
                  </a:lnTo>
                  <a:lnTo>
                    <a:pt x="60" y="19"/>
                  </a:lnTo>
                  <a:lnTo>
                    <a:pt x="54" y="23"/>
                  </a:lnTo>
                  <a:lnTo>
                    <a:pt x="47" y="28"/>
                  </a:lnTo>
                  <a:lnTo>
                    <a:pt x="42" y="32"/>
                  </a:lnTo>
                  <a:lnTo>
                    <a:pt x="37" y="38"/>
                  </a:lnTo>
                  <a:lnTo>
                    <a:pt x="32" y="44"/>
                  </a:lnTo>
                  <a:lnTo>
                    <a:pt x="28" y="51"/>
                  </a:lnTo>
                  <a:lnTo>
                    <a:pt x="25" y="58"/>
                  </a:lnTo>
                  <a:lnTo>
                    <a:pt x="23" y="65"/>
                  </a:lnTo>
                  <a:lnTo>
                    <a:pt x="21" y="72"/>
                  </a:lnTo>
                  <a:lnTo>
                    <a:pt x="20" y="80"/>
                  </a:lnTo>
                  <a:lnTo>
                    <a:pt x="19" y="88"/>
                  </a:lnTo>
                  <a:lnTo>
                    <a:pt x="20" y="97"/>
                  </a:lnTo>
                  <a:lnTo>
                    <a:pt x="21" y="104"/>
                  </a:lnTo>
                  <a:lnTo>
                    <a:pt x="23" y="112"/>
                  </a:lnTo>
                  <a:lnTo>
                    <a:pt x="25" y="119"/>
                  </a:lnTo>
                  <a:lnTo>
                    <a:pt x="28" y="126"/>
                  </a:lnTo>
                  <a:lnTo>
                    <a:pt x="32" y="133"/>
                  </a:lnTo>
                  <a:lnTo>
                    <a:pt x="37" y="138"/>
                  </a:lnTo>
                  <a:lnTo>
                    <a:pt x="42" y="144"/>
                  </a:lnTo>
                  <a:lnTo>
                    <a:pt x="47" y="149"/>
                  </a:lnTo>
                  <a:lnTo>
                    <a:pt x="54" y="154"/>
                  </a:lnTo>
                  <a:lnTo>
                    <a:pt x="60" y="158"/>
                  </a:lnTo>
                  <a:lnTo>
                    <a:pt x="68" y="161"/>
                  </a:lnTo>
                  <a:lnTo>
                    <a:pt x="75" y="164"/>
                  </a:lnTo>
                  <a:lnTo>
                    <a:pt x="82" y="166"/>
                  </a:lnTo>
                  <a:lnTo>
                    <a:pt x="90" y="167"/>
                  </a:lnTo>
                  <a:lnTo>
                    <a:pt x="98" y="167"/>
                  </a:lnTo>
                  <a:lnTo>
                    <a:pt x="106" y="167"/>
                  </a:lnTo>
                  <a:lnTo>
                    <a:pt x="114" y="166"/>
                  </a:lnTo>
                  <a:lnTo>
                    <a:pt x="122" y="164"/>
                  </a:lnTo>
                  <a:lnTo>
                    <a:pt x="129" y="161"/>
                  </a:lnTo>
                  <a:lnTo>
                    <a:pt x="136" y="158"/>
                  </a:lnTo>
                  <a:lnTo>
                    <a:pt x="142" y="154"/>
                  </a:lnTo>
                  <a:lnTo>
                    <a:pt x="148" y="149"/>
                  </a:lnTo>
                  <a:lnTo>
                    <a:pt x="154" y="144"/>
                  </a:lnTo>
                  <a:lnTo>
                    <a:pt x="159" y="138"/>
                  </a:lnTo>
                  <a:lnTo>
                    <a:pt x="163" y="133"/>
                  </a:lnTo>
                  <a:lnTo>
                    <a:pt x="167" y="126"/>
                  </a:lnTo>
                  <a:lnTo>
                    <a:pt x="171" y="119"/>
                  </a:lnTo>
                  <a:lnTo>
                    <a:pt x="174" y="112"/>
                  </a:lnTo>
                  <a:lnTo>
                    <a:pt x="175" y="104"/>
                  </a:lnTo>
                  <a:lnTo>
                    <a:pt x="177" y="97"/>
                  </a:lnTo>
                  <a:lnTo>
                    <a:pt x="177" y="88"/>
                  </a:lnTo>
                  <a:lnTo>
                    <a:pt x="196" y="88"/>
                  </a:lnTo>
                  <a:close/>
                </a:path>
              </a:pathLst>
            </a:custGeom>
            <a:solidFill>
              <a:srgbClr val="F3E7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11" name="Freeform 407"/>
            <p:cNvSpPr>
              <a:spLocks/>
            </p:cNvSpPr>
            <p:nvPr/>
          </p:nvSpPr>
          <p:spPr bwMode="auto">
            <a:xfrm>
              <a:off x="2690" y="1837"/>
              <a:ext cx="158" cy="157"/>
            </a:xfrm>
            <a:custGeom>
              <a:avLst/>
              <a:gdLst>
                <a:gd name="T0" fmla="*/ 156 w 158"/>
                <a:gd name="T1" fmla="*/ 62 h 157"/>
                <a:gd name="T2" fmla="*/ 148 w 158"/>
                <a:gd name="T3" fmla="*/ 41 h 157"/>
                <a:gd name="T4" fmla="*/ 135 w 158"/>
                <a:gd name="T5" fmla="*/ 22 h 157"/>
                <a:gd name="T6" fmla="*/ 117 w 158"/>
                <a:gd name="T7" fmla="*/ 9 h 157"/>
                <a:gd name="T8" fmla="*/ 71 w 158"/>
                <a:gd name="T9" fmla="*/ 0 h 157"/>
                <a:gd name="T10" fmla="*/ 49 w 158"/>
                <a:gd name="T11" fmla="*/ 6 h 157"/>
                <a:gd name="T12" fmla="*/ 28 w 158"/>
                <a:gd name="T13" fmla="*/ 18 h 157"/>
                <a:gd name="T14" fmla="*/ 13 w 158"/>
                <a:gd name="T15" fmla="*/ 34 h 157"/>
                <a:gd name="T16" fmla="*/ 4 w 158"/>
                <a:gd name="T17" fmla="*/ 55 h 157"/>
                <a:gd name="T18" fmla="*/ 0 w 158"/>
                <a:gd name="T19" fmla="*/ 78 h 157"/>
                <a:gd name="T20" fmla="*/ 4 w 158"/>
                <a:gd name="T21" fmla="*/ 102 h 157"/>
                <a:gd name="T22" fmla="*/ 13 w 158"/>
                <a:gd name="T23" fmla="*/ 123 h 157"/>
                <a:gd name="T24" fmla="*/ 28 w 158"/>
                <a:gd name="T25" fmla="*/ 139 h 157"/>
                <a:gd name="T26" fmla="*/ 49 w 158"/>
                <a:gd name="T27" fmla="*/ 151 h 157"/>
                <a:gd name="T28" fmla="*/ 71 w 158"/>
                <a:gd name="T29" fmla="*/ 157 h 157"/>
                <a:gd name="T30" fmla="*/ 95 w 158"/>
                <a:gd name="T31" fmla="*/ 156 h 157"/>
                <a:gd name="T32" fmla="*/ 117 w 158"/>
                <a:gd name="T33" fmla="*/ 148 h 157"/>
                <a:gd name="T34" fmla="*/ 135 w 158"/>
                <a:gd name="T35" fmla="*/ 134 h 157"/>
                <a:gd name="T36" fmla="*/ 148 w 158"/>
                <a:gd name="T37" fmla="*/ 116 h 157"/>
                <a:gd name="T38" fmla="*/ 156 w 158"/>
                <a:gd name="T39" fmla="*/ 94 h 157"/>
                <a:gd name="T40" fmla="*/ 138 w 158"/>
                <a:gd name="T41" fmla="*/ 78 h 157"/>
                <a:gd name="T42" fmla="*/ 136 w 158"/>
                <a:gd name="T43" fmla="*/ 60 h 157"/>
                <a:gd name="T44" fmla="*/ 128 w 158"/>
                <a:gd name="T45" fmla="*/ 45 h 157"/>
                <a:gd name="T46" fmla="*/ 117 w 158"/>
                <a:gd name="T47" fmla="*/ 33 h 157"/>
                <a:gd name="T48" fmla="*/ 102 w 158"/>
                <a:gd name="T49" fmla="*/ 24 h 157"/>
                <a:gd name="T50" fmla="*/ 85 w 158"/>
                <a:gd name="T51" fmla="*/ 20 h 157"/>
                <a:gd name="T52" fmla="*/ 67 w 158"/>
                <a:gd name="T53" fmla="*/ 20 h 157"/>
                <a:gd name="T54" fmla="*/ 51 w 158"/>
                <a:gd name="T55" fmla="*/ 26 h 157"/>
                <a:gd name="T56" fmla="*/ 37 w 158"/>
                <a:gd name="T57" fmla="*/ 37 h 157"/>
                <a:gd name="T58" fmla="*/ 27 w 158"/>
                <a:gd name="T59" fmla="*/ 50 h 157"/>
                <a:gd name="T60" fmla="*/ 21 w 158"/>
                <a:gd name="T61" fmla="*/ 67 h 157"/>
                <a:gd name="T62" fmla="*/ 20 w 158"/>
                <a:gd name="T63" fmla="*/ 85 h 157"/>
                <a:gd name="T64" fmla="*/ 24 w 158"/>
                <a:gd name="T65" fmla="*/ 102 h 157"/>
                <a:gd name="T66" fmla="*/ 34 w 158"/>
                <a:gd name="T67" fmla="*/ 116 h 157"/>
                <a:gd name="T68" fmla="*/ 45 w 158"/>
                <a:gd name="T69" fmla="*/ 127 h 157"/>
                <a:gd name="T70" fmla="*/ 61 w 158"/>
                <a:gd name="T71" fmla="*/ 135 h 157"/>
                <a:gd name="T72" fmla="*/ 79 w 158"/>
                <a:gd name="T73" fmla="*/ 138 h 157"/>
                <a:gd name="T74" fmla="*/ 96 w 158"/>
                <a:gd name="T75" fmla="*/ 135 h 157"/>
                <a:gd name="T76" fmla="*/ 112 w 158"/>
                <a:gd name="T77" fmla="*/ 127 h 157"/>
                <a:gd name="T78" fmla="*/ 125 w 158"/>
                <a:gd name="T79" fmla="*/ 116 h 157"/>
                <a:gd name="T80" fmla="*/ 134 w 158"/>
                <a:gd name="T81" fmla="*/ 102 h 157"/>
                <a:gd name="T82" fmla="*/ 138 w 158"/>
                <a:gd name="T83" fmla="*/ 85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58" h="157">
                  <a:moveTo>
                    <a:pt x="158" y="78"/>
                  </a:moveTo>
                  <a:lnTo>
                    <a:pt x="158" y="70"/>
                  </a:lnTo>
                  <a:lnTo>
                    <a:pt x="156" y="62"/>
                  </a:lnTo>
                  <a:lnTo>
                    <a:pt x="155" y="55"/>
                  </a:lnTo>
                  <a:lnTo>
                    <a:pt x="152" y="48"/>
                  </a:lnTo>
                  <a:lnTo>
                    <a:pt x="148" y="41"/>
                  </a:lnTo>
                  <a:lnTo>
                    <a:pt x="144" y="34"/>
                  </a:lnTo>
                  <a:lnTo>
                    <a:pt x="140" y="28"/>
                  </a:lnTo>
                  <a:lnTo>
                    <a:pt x="135" y="22"/>
                  </a:lnTo>
                  <a:lnTo>
                    <a:pt x="129" y="18"/>
                  </a:lnTo>
                  <a:lnTo>
                    <a:pt x="123" y="13"/>
                  </a:lnTo>
                  <a:lnTo>
                    <a:pt x="117" y="9"/>
                  </a:lnTo>
                  <a:lnTo>
                    <a:pt x="114" y="8"/>
                  </a:lnTo>
                  <a:lnTo>
                    <a:pt x="77" y="0"/>
                  </a:lnTo>
                  <a:lnTo>
                    <a:pt x="71" y="0"/>
                  </a:lnTo>
                  <a:lnTo>
                    <a:pt x="63" y="1"/>
                  </a:lnTo>
                  <a:lnTo>
                    <a:pt x="56" y="3"/>
                  </a:lnTo>
                  <a:lnTo>
                    <a:pt x="49" y="6"/>
                  </a:lnTo>
                  <a:lnTo>
                    <a:pt x="41" y="9"/>
                  </a:lnTo>
                  <a:lnTo>
                    <a:pt x="35" y="13"/>
                  </a:lnTo>
                  <a:lnTo>
                    <a:pt x="28" y="18"/>
                  </a:lnTo>
                  <a:lnTo>
                    <a:pt x="23" y="22"/>
                  </a:lnTo>
                  <a:lnTo>
                    <a:pt x="18" y="28"/>
                  </a:lnTo>
                  <a:lnTo>
                    <a:pt x="13" y="34"/>
                  </a:lnTo>
                  <a:lnTo>
                    <a:pt x="9" y="41"/>
                  </a:lnTo>
                  <a:lnTo>
                    <a:pt x="6" y="48"/>
                  </a:lnTo>
                  <a:lnTo>
                    <a:pt x="4" y="55"/>
                  </a:lnTo>
                  <a:lnTo>
                    <a:pt x="2" y="62"/>
                  </a:lnTo>
                  <a:lnTo>
                    <a:pt x="1" y="70"/>
                  </a:lnTo>
                  <a:lnTo>
                    <a:pt x="0" y="78"/>
                  </a:lnTo>
                  <a:lnTo>
                    <a:pt x="1" y="87"/>
                  </a:lnTo>
                  <a:lnTo>
                    <a:pt x="2" y="94"/>
                  </a:lnTo>
                  <a:lnTo>
                    <a:pt x="4" y="102"/>
                  </a:lnTo>
                  <a:lnTo>
                    <a:pt x="6" y="109"/>
                  </a:lnTo>
                  <a:lnTo>
                    <a:pt x="9" y="116"/>
                  </a:lnTo>
                  <a:lnTo>
                    <a:pt x="13" y="123"/>
                  </a:lnTo>
                  <a:lnTo>
                    <a:pt x="18" y="128"/>
                  </a:lnTo>
                  <a:lnTo>
                    <a:pt x="23" y="134"/>
                  </a:lnTo>
                  <a:lnTo>
                    <a:pt x="28" y="139"/>
                  </a:lnTo>
                  <a:lnTo>
                    <a:pt x="35" y="144"/>
                  </a:lnTo>
                  <a:lnTo>
                    <a:pt x="41" y="148"/>
                  </a:lnTo>
                  <a:lnTo>
                    <a:pt x="49" y="151"/>
                  </a:lnTo>
                  <a:lnTo>
                    <a:pt x="56" y="154"/>
                  </a:lnTo>
                  <a:lnTo>
                    <a:pt x="63" y="156"/>
                  </a:lnTo>
                  <a:lnTo>
                    <a:pt x="71" y="157"/>
                  </a:lnTo>
                  <a:lnTo>
                    <a:pt x="79" y="157"/>
                  </a:lnTo>
                  <a:lnTo>
                    <a:pt x="87" y="157"/>
                  </a:lnTo>
                  <a:lnTo>
                    <a:pt x="95" y="156"/>
                  </a:lnTo>
                  <a:lnTo>
                    <a:pt x="103" y="154"/>
                  </a:lnTo>
                  <a:lnTo>
                    <a:pt x="110" y="151"/>
                  </a:lnTo>
                  <a:lnTo>
                    <a:pt x="117" y="148"/>
                  </a:lnTo>
                  <a:lnTo>
                    <a:pt x="123" y="144"/>
                  </a:lnTo>
                  <a:lnTo>
                    <a:pt x="129" y="139"/>
                  </a:lnTo>
                  <a:lnTo>
                    <a:pt x="135" y="134"/>
                  </a:lnTo>
                  <a:lnTo>
                    <a:pt x="140" y="128"/>
                  </a:lnTo>
                  <a:lnTo>
                    <a:pt x="144" y="123"/>
                  </a:lnTo>
                  <a:lnTo>
                    <a:pt x="148" y="116"/>
                  </a:lnTo>
                  <a:lnTo>
                    <a:pt x="152" y="109"/>
                  </a:lnTo>
                  <a:lnTo>
                    <a:pt x="155" y="102"/>
                  </a:lnTo>
                  <a:lnTo>
                    <a:pt x="156" y="94"/>
                  </a:lnTo>
                  <a:lnTo>
                    <a:pt x="158" y="87"/>
                  </a:lnTo>
                  <a:lnTo>
                    <a:pt x="158" y="78"/>
                  </a:lnTo>
                  <a:lnTo>
                    <a:pt x="138" y="78"/>
                  </a:lnTo>
                  <a:lnTo>
                    <a:pt x="138" y="72"/>
                  </a:lnTo>
                  <a:lnTo>
                    <a:pt x="137" y="67"/>
                  </a:lnTo>
                  <a:lnTo>
                    <a:pt x="136" y="60"/>
                  </a:lnTo>
                  <a:lnTo>
                    <a:pt x="134" y="55"/>
                  </a:lnTo>
                  <a:lnTo>
                    <a:pt x="131" y="50"/>
                  </a:lnTo>
                  <a:lnTo>
                    <a:pt x="128" y="45"/>
                  </a:lnTo>
                  <a:lnTo>
                    <a:pt x="125" y="41"/>
                  </a:lnTo>
                  <a:lnTo>
                    <a:pt x="121" y="37"/>
                  </a:lnTo>
                  <a:lnTo>
                    <a:pt x="117" y="33"/>
                  </a:lnTo>
                  <a:lnTo>
                    <a:pt x="112" y="30"/>
                  </a:lnTo>
                  <a:lnTo>
                    <a:pt x="107" y="26"/>
                  </a:lnTo>
                  <a:lnTo>
                    <a:pt x="102" y="24"/>
                  </a:lnTo>
                  <a:lnTo>
                    <a:pt x="96" y="22"/>
                  </a:lnTo>
                  <a:lnTo>
                    <a:pt x="91" y="20"/>
                  </a:lnTo>
                  <a:lnTo>
                    <a:pt x="85" y="20"/>
                  </a:lnTo>
                  <a:lnTo>
                    <a:pt x="79" y="19"/>
                  </a:lnTo>
                  <a:lnTo>
                    <a:pt x="73" y="20"/>
                  </a:lnTo>
                  <a:lnTo>
                    <a:pt x="67" y="20"/>
                  </a:lnTo>
                  <a:lnTo>
                    <a:pt x="61" y="22"/>
                  </a:lnTo>
                  <a:lnTo>
                    <a:pt x="56" y="24"/>
                  </a:lnTo>
                  <a:lnTo>
                    <a:pt x="51" y="26"/>
                  </a:lnTo>
                  <a:lnTo>
                    <a:pt x="45" y="30"/>
                  </a:lnTo>
                  <a:lnTo>
                    <a:pt x="41" y="33"/>
                  </a:lnTo>
                  <a:lnTo>
                    <a:pt x="37" y="37"/>
                  </a:lnTo>
                  <a:lnTo>
                    <a:pt x="34" y="41"/>
                  </a:lnTo>
                  <a:lnTo>
                    <a:pt x="29" y="45"/>
                  </a:lnTo>
                  <a:lnTo>
                    <a:pt x="27" y="50"/>
                  </a:lnTo>
                  <a:lnTo>
                    <a:pt x="24" y="55"/>
                  </a:lnTo>
                  <a:lnTo>
                    <a:pt x="22" y="60"/>
                  </a:lnTo>
                  <a:lnTo>
                    <a:pt x="21" y="67"/>
                  </a:lnTo>
                  <a:lnTo>
                    <a:pt x="20" y="72"/>
                  </a:lnTo>
                  <a:lnTo>
                    <a:pt x="20" y="78"/>
                  </a:lnTo>
                  <a:lnTo>
                    <a:pt x="20" y="85"/>
                  </a:lnTo>
                  <a:lnTo>
                    <a:pt x="21" y="90"/>
                  </a:lnTo>
                  <a:lnTo>
                    <a:pt x="22" y="96"/>
                  </a:lnTo>
                  <a:lnTo>
                    <a:pt x="24" y="102"/>
                  </a:lnTo>
                  <a:lnTo>
                    <a:pt x="27" y="107"/>
                  </a:lnTo>
                  <a:lnTo>
                    <a:pt x="29" y="111"/>
                  </a:lnTo>
                  <a:lnTo>
                    <a:pt x="34" y="116"/>
                  </a:lnTo>
                  <a:lnTo>
                    <a:pt x="37" y="120"/>
                  </a:lnTo>
                  <a:lnTo>
                    <a:pt x="41" y="124"/>
                  </a:lnTo>
                  <a:lnTo>
                    <a:pt x="45" y="127"/>
                  </a:lnTo>
                  <a:lnTo>
                    <a:pt x="51" y="130"/>
                  </a:lnTo>
                  <a:lnTo>
                    <a:pt x="56" y="133"/>
                  </a:lnTo>
                  <a:lnTo>
                    <a:pt x="61" y="135"/>
                  </a:lnTo>
                  <a:lnTo>
                    <a:pt x="67" y="137"/>
                  </a:lnTo>
                  <a:lnTo>
                    <a:pt x="73" y="137"/>
                  </a:lnTo>
                  <a:lnTo>
                    <a:pt x="79" y="138"/>
                  </a:lnTo>
                  <a:lnTo>
                    <a:pt x="85" y="137"/>
                  </a:lnTo>
                  <a:lnTo>
                    <a:pt x="91" y="137"/>
                  </a:lnTo>
                  <a:lnTo>
                    <a:pt x="96" y="135"/>
                  </a:lnTo>
                  <a:lnTo>
                    <a:pt x="102" y="133"/>
                  </a:lnTo>
                  <a:lnTo>
                    <a:pt x="107" y="130"/>
                  </a:lnTo>
                  <a:lnTo>
                    <a:pt x="112" y="127"/>
                  </a:lnTo>
                  <a:lnTo>
                    <a:pt x="117" y="124"/>
                  </a:lnTo>
                  <a:lnTo>
                    <a:pt x="121" y="120"/>
                  </a:lnTo>
                  <a:lnTo>
                    <a:pt x="125" y="116"/>
                  </a:lnTo>
                  <a:lnTo>
                    <a:pt x="128" y="111"/>
                  </a:lnTo>
                  <a:lnTo>
                    <a:pt x="131" y="107"/>
                  </a:lnTo>
                  <a:lnTo>
                    <a:pt x="134" y="102"/>
                  </a:lnTo>
                  <a:lnTo>
                    <a:pt x="136" y="96"/>
                  </a:lnTo>
                  <a:lnTo>
                    <a:pt x="137" y="90"/>
                  </a:lnTo>
                  <a:lnTo>
                    <a:pt x="138" y="85"/>
                  </a:lnTo>
                  <a:lnTo>
                    <a:pt x="138" y="78"/>
                  </a:lnTo>
                  <a:lnTo>
                    <a:pt x="158" y="78"/>
                  </a:lnTo>
                  <a:close/>
                </a:path>
              </a:pathLst>
            </a:custGeom>
            <a:solidFill>
              <a:srgbClr val="F6ECD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12" name="Freeform 408"/>
            <p:cNvSpPr>
              <a:spLocks/>
            </p:cNvSpPr>
            <p:nvPr/>
          </p:nvSpPr>
          <p:spPr bwMode="auto">
            <a:xfrm>
              <a:off x="2710" y="1856"/>
              <a:ext cx="118" cy="119"/>
            </a:xfrm>
            <a:custGeom>
              <a:avLst/>
              <a:gdLst>
                <a:gd name="T0" fmla="*/ 118 w 118"/>
                <a:gd name="T1" fmla="*/ 53 h 119"/>
                <a:gd name="T2" fmla="*/ 116 w 118"/>
                <a:gd name="T3" fmla="*/ 41 h 119"/>
                <a:gd name="T4" fmla="*/ 111 w 118"/>
                <a:gd name="T5" fmla="*/ 31 h 119"/>
                <a:gd name="T6" fmla="*/ 105 w 118"/>
                <a:gd name="T7" fmla="*/ 22 h 119"/>
                <a:gd name="T8" fmla="*/ 97 w 118"/>
                <a:gd name="T9" fmla="*/ 14 h 119"/>
                <a:gd name="T10" fmla="*/ 87 w 118"/>
                <a:gd name="T11" fmla="*/ 7 h 119"/>
                <a:gd name="T12" fmla="*/ 76 w 118"/>
                <a:gd name="T13" fmla="*/ 3 h 119"/>
                <a:gd name="T14" fmla="*/ 65 w 118"/>
                <a:gd name="T15" fmla="*/ 1 h 119"/>
                <a:gd name="T16" fmla="*/ 53 w 118"/>
                <a:gd name="T17" fmla="*/ 1 h 119"/>
                <a:gd name="T18" fmla="*/ 41 w 118"/>
                <a:gd name="T19" fmla="*/ 3 h 119"/>
                <a:gd name="T20" fmla="*/ 31 w 118"/>
                <a:gd name="T21" fmla="*/ 7 h 119"/>
                <a:gd name="T22" fmla="*/ 21 w 118"/>
                <a:gd name="T23" fmla="*/ 14 h 119"/>
                <a:gd name="T24" fmla="*/ 14 w 118"/>
                <a:gd name="T25" fmla="*/ 22 h 119"/>
                <a:gd name="T26" fmla="*/ 7 w 118"/>
                <a:gd name="T27" fmla="*/ 31 h 119"/>
                <a:gd name="T28" fmla="*/ 2 w 118"/>
                <a:gd name="T29" fmla="*/ 41 h 119"/>
                <a:gd name="T30" fmla="*/ 0 w 118"/>
                <a:gd name="T31" fmla="*/ 53 h 119"/>
                <a:gd name="T32" fmla="*/ 0 w 118"/>
                <a:gd name="T33" fmla="*/ 66 h 119"/>
                <a:gd name="T34" fmla="*/ 2 w 118"/>
                <a:gd name="T35" fmla="*/ 77 h 119"/>
                <a:gd name="T36" fmla="*/ 7 w 118"/>
                <a:gd name="T37" fmla="*/ 88 h 119"/>
                <a:gd name="T38" fmla="*/ 14 w 118"/>
                <a:gd name="T39" fmla="*/ 97 h 119"/>
                <a:gd name="T40" fmla="*/ 21 w 118"/>
                <a:gd name="T41" fmla="*/ 105 h 119"/>
                <a:gd name="T42" fmla="*/ 31 w 118"/>
                <a:gd name="T43" fmla="*/ 111 h 119"/>
                <a:gd name="T44" fmla="*/ 41 w 118"/>
                <a:gd name="T45" fmla="*/ 116 h 119"/>
                <a:gd name="T46" fmla="*/ 53 w 118"/>
                <a:gd name="T47" fmla="*/ 118 h 119"/>
                <a:gd name="T48" fmla="*/ 65 w 118"/>
                <a:gd name="T49" fmla="*/ 118 h 119"/>
                <a:gd name="T50" fmla="*/ 76 w 118"/>
                <a:gd name="T51" fmla="*/ 116 h 119"/>
                <a:gd name="T52" fmla="*/ 87 w 118"/>
                <a:gd name="T53" fmla="*/ 111 h 119"/>
                <a:gd name="T54" fmla="*/ 97 w 118"/>
                <a:gd name="T55" fmla="*/ 105 h 119"/>
                <a:gd name="T56" fmla="*/ 105 w 118"/>
                <a:gd name="T57" fmla="*/ 97 h 119"/>
                <a:gd name="T58" fmla="*/ 111 w 118"/>
                <a:gd name="T59" fmla="*/ 88 h 119"/>
                <a:gd name="T60" fmla="*/ 116 w 118"/>
                <a:gd name="T61" fmla="*/ 77 h 119"/>
                <a:gd name="T62" fmla="*/ 118 w 118"/>
                <a:gd name="T63" fmla="*/ 66 h 119"/>
                <a:gd name="T64" fmla="*/ 99 w 118"/>
                <a:gd name="T65" fmla="*/ 59 h 119"/>
                <a:gd name="T66" fmla="*/ 96 w 118"/>
                <a:gd name="T67" fmla="*/ 45 h 119"/>
                <a:gd name="T68" fmla="*/ 87 w 118"/>
                <a:gd name="T69" fmla="*/ 32 h 119"/>
                <a:gd name="T70" fmla="*/ 74 w 118"/>
                <a:gd name="T71" fmla="*/ 23 h 119"/>
                <a:gd name="T72" fmla="*/ 59 w 118"/>
                <a:gd name="T73" fmla="*/ 20 h 119"/>
                <a:gd name="T74" fmla="*/ 43 w 118"/>
                <a:gd name="T75" fmla="*/ 23 h 119"/>
                <a:gd name="T76" fmla="*/ 31 w 118"/>
                <a:gd name="T77" fmla="*/ 32 h 119"/>
                <a:gd name="T78" fmla="*/ 22 w 118"/>
                <a:gd name="T79" fmla="*/ 45 h 119"/>
                <a:gd name="T80" fmla="*/ 20 w 118"/>
                <a:gd name="T81" fmla="*/ 59 h 119"/>
                <a:gd name="T82" fmla="*/ 22 w 118"/>
                <a:gd name="T83" fmla="*/ 74 h 119"/>
                <a:gd name="T84" fmla="*/ 31 w 118"/>
                <a:gd name="T85" fmla="*/ 87 h 119"/>
                <a:gd name="T86" fmla="*/ 43 w 118"/>
                <a:gd name="T87" fmla="*/ 96 h 119"/>
                <a:gd name="T88" fmla="*/ 59 w 118"/>
                <a:gd name="T89" fmla="*/ 99 h 119"/>
                <a:gd name="T90" fmla="*/ 74 w 118"/>
                <a:gd name="T91" fmla="*/ 96 h 119"/>
                <a:gd name="T92" fmla="*/ 87 w 118"/>
                <a:gd name="T93" fmla="*/ 87 h 119"/>
                <a:gd name="T94" fmla="*/ 96 w 118"/>
                <a:gd name="T95" fmla="*/ 74 h 119"/>
                <a:gd name="T96" fmla="*/ 99 w 118"/>
                <a:gd name="T97" fmla="*/ 59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18" h="119">
                  <a:moveTo>
                    <a:pt x="118" y="59"/>
                  </a:moveTo>
                  <a:lnTo>
                    <a:pt x="118" y="53"/>
                  </a:lnTo>
                  <a:lnTo>
                    <a:pt x="117" y="48"/>
                  </a:lnTo>
                  <a:lnTo>
                    <a:pt x="116" y="41"/>
                  </a:lnTo>
                  <a:lnTo>
                    <a:pt x="114" y="36"/>
                  </a:lnTo>
                  <a:lnTo>
                    <a:pt x="111" y="31"/>
                  </a:lnTo>
                  <a:lnTo>
                    <a:pt x="108" y="26"/>
                  </a:lnTo>
                  <a:lnTo>
                    <a:pt x="105" y="22"/>
                  </a:lnTo>
                  <a:lnTo>
                    <a:pt x="101" y="18"/>
                  </a:lnTo>
                  <a:lnTo>
                    <a:pt x="97" y="14"/>
                  </a:lnTo>
                  <a:lnTo>
                    <a:pt x="92" y="11"/>
                  </a:lnTo>
                  <a:lnTo>
                    <a:pt x="87" y="7"/>
                  </a:lnTo>
                  <a:lnTo>
                    <a:pt x="82" y="5"/>
                  </a:lnTo>
                  <a:lnTo>
                    <a:pt x="76" y="3"/>
                  </a:lnTo>
                  <a:lnTo>
                    <a:pt x="71" y="1"/>
                  </a:lnTo>
                  <a:lnTo>
                    <a:pt x="65" y="1"/>
                  </a:lnTo>
                  <a:lnTo>
                    <a:pt x="59" y="0"/>
                  </a:lnTo>
                  <a:lnTo>
                    <a:pt x="53" y="1"/>
                  </a:lnTo>
                  <a:lnTo>
                    <a:pt x="47" y="1"/>
                  </a:lnTo>
                  <a:lnTo>
                    <a:pt x="41" y="3"/>
                  </a:lnTo>
                  <a:lnTo>
                    <a:pt x="36" y="5"/>
                  </a:lnTo>
                  <a:lnTo>
                    <a:pt x="31" y="7"/>
                  </a:lnTo>
                  <a:lnTo>
                    <a:pt x="25" y="11"/>
                  </a:lnTo>
                  <a:lnTo>
                    <a:pt x="21" y="14"/>
                  </a:lnTo>
                  <a:lnTo>
                    <a:pt x="17" y="18"/>
                  </a:lnTo>
                  <a:lnTo>
                    <a:pt x="14" y="22"/>
                  </a:lnTo>
                  <a:lnTo>
                    <a:pt x="9" y="26"/>
                  </a:lnTo>
                  <a:lnTo>
                    <a:pt x="7" y="31"/>
                  </a:lnTo>
                  <a:lnTo>
                    <a:pt x="4" y="36"/>
                  </a:lnTo>
                  <a:lnTo>
                    <a:pt x="2" y="41"/>
                  </a:lnTo>
                  <a:lnTo>
                    <a:pt x="1" y="48"/>
                  </a:lnTo>
                  <a:lnTo>
                    <a:pt x="0" y="53"/>
                  </a:lnTo>
                  <a:lnTo>
                    <a:pt x="0" y="59"/>
                  </a:lnTo>
                  <a:lnTo>
                    <a:pt x="0" y="66"/>
                  </a:lnTo>
                  <a:lnTo>
                    <a:pt x="1" y="71"/>
                  </a:lnTo>
                  <a:lnTo>
                    <a:pt x="2" y="77"/>
                  </a:lnTo>
                  <a:lnTo>
                    <a:pt x="4" y="83"/>
                  </a:lnTo>
                  <a:lnTo>
                    <a:pt x="7" y="88"/>
                  </a:lnTo>
                  <a:lnTo>
                    <a:pt x="9" y="92"/>
                  </a:lnTo>
                  <a:lnTo>
                    <a:pt x="14" y="97"/>
                  </a:lnTo>
                  <a:lnTo>
                    <a:pt x="17" y="101"/>
                  </a:lnTo>
                  <a:lnTo>
                    <a:pt x="21" y="105"/>
                  </a:lnTo>
                  <a:lnTo>
                    <a:pt x="25" y="108"/>
                  </a:lnTo>
                  <a:lnTo>
                    <a:pt x="31" y="111"/>
                  </a:lnTo>
                  <a:lnTo>
                    <a:pt x="36" y="114"/>
                  </a:lnTo>
                  <a:lnTo>
                    <a:pt x="41" y="116"/>
                  </a:lnTo>
                  <a:lnTo>
                    <a:pt x="47" y="118"/>
                  </a:lnTo>
                  <a:lnTo>
                    <a:pt x="53" y="118"/>
                  </a:lnTo>
                  <a:lnTo>
                    <a:pt x="59" y="119"/>
                  </a:lnTo>
                  <a:lnTo>
                    <a:pt x="65" y="118"/>
                  </a:lnTo>
                  <a:lnTo>
                    <a:pt x="71" y="118"/>
                  </a:lnTo>
                  <a:lnTo>
                    <a:pt x="76" y="116"/>
                  </a:lnTo>
                  <a:lnTo>
                    <a:pt x="82" y="114"/>
                  </a:lnTo>
                  <a:lnTo>
                    <a:pt x="87" y="111"/>
                  </a:lnTo>
                  <a:lnTo>
                    <a:pt x="92" y="108"/>
                  </a:lnTo>
                  <a:lnTo>
                    <a:pt x="97" y="105"/>
                  </a:lnTo>
                  <a:lnTo>
                    <a:pt x="101" y="101"/>
                  </a:lnTo>
                  <a:lnTo>
                    <a:pt x="105" y="97"/>
                  </a:lnTo>
                  <a:lnTo>
                    <a:pt x="108" y="92"/>
                  </a:lnTo>
                  <a:lnTo>
                    <a:pt x="111" y="88"/>
                  </a:lnTo>
                  <a:lnTo>
                    <a:pt x="114" y="83"/>
                  </a:lnTo>
                  <a:lnTo>
                    <a:pt x="116" y="77"/>
                  </a:lnTo>
                  <a:lnTo>
                    <a:pt x="117" y="71"/>
                  </a:lnTo>
                  <a:lnTo>
                    <a:pt x="118" y="66"/>
                  </a:lnTo>
                  <a:lnTo>
                    <a:pt x="118" y="59"/>
                  </a:lnTo>
                  <a:lnTo>
                    <a:pt x="99" y="59"/>
                  </a:lnTo>
                  <a:lnTo>
                    <a:pt x="98" y="51"/>
                  </a:lnTo>
                  <a:lnTo>
                    <a:pt x="96" y="45"/>
                  </a:lnTo>
                  <a:lnTo>
                    <a:pt x="91" y="37"/>
                  </a:lnTo>
                  <a:lnTo>
                    <a:pt x="87" y="32"/>
                  </a:lnTo>
                  <a:lnTo>
                    <a:pt x="81" y="26"/>
                  </a:lnTo>
                  <a:lnTo>
                    <a:pt x="74" y="23"/>
                  </a:lnTo>
                  <a:lnTo>
                    <a:pt x="67" y="21"/>
                  </a:lnTo>
                  <a:lnTo>
                    <a:pt x="59" y="20"/>
                  </a:lnTo>
                  <a:lnTo>
                    <a:pt x="51" y="21"/>
                  </a:lnTo>
                  <a:lnTo>
                    <a:pt x="43" y="23"/>
                  </a:lnTo>
                  <a:lnTo>
                    <a:pt x="37" y="26"/>
                  </a:lnTo>
                  <a:lnTo>
                    <a:pt x="31" y="32"/>
                  </a:lnTo>
                  <a:lnTo>
                    <a:pt x="26" y="37"/>
                  </a:lnTo>
                  <a:lnTo>
                    <a:pt x="22" y="45"/>
                  </a:lnTo>
                  <a:lnTo>
                    <a:pt x="20" y="51"/>
                  </a:lnTo>
                  <a:lnTo>
                    <a:pt x="20" y="59"/>
                  </a:lnTo>
                  <a:lnTo>
                    <a:pt x="20" y="67"/>
                  </a:lnTo>
                  <a:lnTo>
                    <a:pt x="22" y="74"/>
                  </a:lnTo>
                  <a:lnTo>
                    <a:pt x="26" y="82"/>
                  </a:lnTo>
                  <a:lnTo>
                    <a:pt x="31" y="87"/>
                  </a:lnTo>
                  <a:lnTo>
                    <a:pt x="37" y="92"/>
                  </a:lnTo>
                  <a:lnTo>
                    <a:pt x="43" y="96"/>
                  </a:lnTo>
                  <a:lnTo>
                    <a:pt x="51" y="98"/>
                  </a:lnTo>
                  <a:lnTo>
                    <a:pt x="59" y="99"/>
                  </a:lnTo>
                  <a:lnTo>
                    <a:pt x="67" y="98"/>
                  </a:lnTo>
                  <a:lnTo>
                    <a:pt x="74" y="96"/>
                  </a:lnTo>
                  <a:lnTo>
                    <a:pt x="81" y="92"/>
                  </a:lnTo>
                  <a:lnTo>
                    <a:pt x="87" y="87"/>
                  </a:lnTo>
                  <a:lnTo>
                    <a:pt x="91" y="82"/>
                  </a:lnTo>
                  <a:lnTo>
                    <a:pt x="96" y="74"/>
                  </a:lnTo>
                  <a:lnTo>
                    <a:pt x="98" y="67"/>
                  </a:lnTo>
                  <a:lnTo>
                    <a:pt x="99" y="59"/>
                  </a:lnTo>
                  <a:lnTo>
                    <a:pt x="118" y="59"/>
                  </a:lnTo>
                  <a:close/>
                </a:path>
              </a:pathLst>
            </a:custGeom>
            <a:solidFill>
              <a:srgbClr val="F9F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13" name="Freeform 409"/>
            <p:cNvSpPr>
              <a:spLocks/>
            </p:cNvSpPr>
            <p:nvPr/>
          </p:nvSpPr>
          <p:spPr bwMode="auto">
            <a:xfrm>
              <a:off x="2730" y="1876"/>
              <a:ext cx="79" cy="79"/>
            </a:xfrm>
            <a:custGeom>
              <a:avLst/>
              <a:gdLst>
                <a:gd name="T0" fmla="*/ 79 w 79"/>
                <a:gd name="T1" fmla="*/ 39 h 79"/>
                <a:gd name="T2" fmla="*/ 78 w 79"/>
                <a:gd name="T3" fmla="*/ 31 h 79"/>
                <a:gd name="T4" fmla="*/ 76 w 79"/>
                <a:gd name="T5" fmla="*/ 25 h 79"/>
                <a:gd name="T6" fmla="*/ 71 w 79"/>
                <a:gd name="T7" fmla="*/ 17 h 79"/>
                <a:gd name="T8" fmla="*/ 67 w 79"/>
                <a:gd name="T9" fmla="*/ 12 h 79"/>
                <a:gd name="T10" fmla="*/ 61 w 79"/>
                <a:gd name="T11" fmla="*/ 6 h 79"/>
                <a:gd name="T12" fmla="*/ 54 w 79"/>
                <a:gd name="T13" fmla="*/ 3 h 79"/>
                <a:gd name="T14" fmla="*/ 47 w 79"/>
                <a:gd name="T15" fmla="*/ 1 h 79"/>
                <a:gd name="T16" fmla="*/ 39 w 79"/>
                <a:gd name="T17" fmla="*/ 0 h 79"/>
                <a:gd name="T18" fmla="*/ 31 w 79"/>
                <a:gd name="T19" fmla="*/ 1 h 79"/>
                <a:gd name="T20" fmla="*/ 23 w 79"/>
                <a:gd name="T21" fmla="*/ 3 h 79"/>
                <a:gd name="T22" fmla="*/ 17 w 79"/>
                <a:gd name="T23" fmla="*/ 6 h 79"/>
                <a:gd name="T24" fmla="*/ 11 w 79"/>
                <a:gd name="T25" fmla="*/ 12 h 79"/>
                <a:gd name="T26" fmla="*/ 6 w 79"/>
                <a:gd name="T27" fmla="*/ 17 h 79"/>
                <a:gd name="T28" fmla="*/ 2 w 79"/>
                <a:gd name="T29" fmla="*/ 25 h 79"/>
                <a:gd name="T30" fmla="*/ 0 w 79"/>
                <a:gd name="T31" fmla="*/ 31 h 79"/>
                <a:gd name="T32" fmla="*/ 0 w 79"/>
                <a:gd name="T33" fmla="*/ 39 h 79"/>
                <a:gd name="T34" fmla="*/ 0 w 79"/>
                <a:gd name="T35" fmla="*/ 47 h 79"/>
                <a:gd name="T36" fmla="*/ 2 w 79"/>
                <a:gd name="T37" fmla="*/ 54 h 79"/>
                <a:gd name="T38" fmla="*/ 6 w 79"/>
                <a:gd name="T39" fmla="*/ 62 h 79"/>
                <a:gd name="T40" fmla="*/ 11 w 79"/>
                <a:gd name="T41" fmla="*/ 67 h 79"/>
                <a:gd name="T42" fmla="*/ 17 w 79"/>
                <a:gd name="T43" fmla="*/ 72 h 79"/>
                <a:gd name="T44" fmla="*/ 23 w 79"/>
                <a:gd name="T45" fmla="*/ 76 h 79"/>
                <a:gd name="T46" fmla="*/ 31 w 79"/>
                <a:gd name="T47" fmla="*/ 78 h 79"/>
                <a:gd name="T48" fmla="*/ 39 w 79"/>
                <a:gd name="T49" fmla="*/ 79 h 79"/>
                <a:gd name="T50" fmla="*/ 47 w 79"/>
                <a:gd name="T51" fmla="*/ 78 h 79"/>
                <a:gd name="T52" fmla="*/ 54 w 79"/>
                <a:gd name="T53" fmla="*/ 76 h 79"/>
                <a:gd name="T54" fmla="*/ 61 w 79"/>
                <a:gd name="T55" fmla="*/ 72 h 79"/>
                <a:gd name="T56" fmla="*/ 67 w 79"/>
                <a:gd name="T57" fmla="*/ 67 h 79"/>
                <a:gd name="T58" fmla="*/ 71 w 79"/>
                <a:gd name="T59" fmla="*/ 62 h 79"/>
                <a:gd name="T60" fmla="*/ 76 w 79"/>
                <a:gd name="T61" fmla="*/ 54 h 79"/>
                <a:gd name="T62" fmla="*/ 78 w 79"/>
                <a:gd name="T63" fmla="*/ 47 h 79"/>
                <a:gd name="T64" fmla="*/ 79 w 79"/>
                <a:gd name="T65" fmla="*/ 39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9" h="79">
                  <a:moveTo>
                    <a:pt x="79" y="39"/>
                  </a:moveTo>
                  <a:lnTo>
                    <a:pt x="78" y="31"/>
                  </a:lnTo>
                  <a:lnTo>
                    <a:pt x="76" y="25"/>
                  </a:lnTo>
                  <a:lnTo>
                    <a:pt x="71" y="17"/>
                  </a:lnTo>
                  <a:lnTo>
                    <a:pt x="67" y="12"/>
                  </a:lnTo>
                  <a:lnTo>
                    <a:pt x="61" y="6"/>
                  </a:lnTo>
                  <a:lnTo>
                    <a:pt x="54" y="3"/>
                  </a:lnTo>
                  <a:lnTo>
                    <a:pt x="47" y="1"/>
                  </a:lnTo>
                  <a:lnTo>
                    <a:pt x="39" y="0"/>
                  </a:lnTo>
                  <a:lnTo>
                    <a:pt x="31" y="1"/>
                  </a:lnTo>
                  <a:lnTo>
                    <a:pt x="23" y="3"/>
                  </a:lnTo>
                  <a:lnTo>
                    <a:pt x="17" y="6"/>
                  </a:lnTo>
                  <a:lnTo>
                    <a:pt x="11" y="12"/>
                  </a:lnTo>
                  <a:lnTo>
                    <a:pt x="6" y="17"/>
                  </a:lnTo>
                  <a:lnTo>
                    <a:pt x="2" y="25"/>
                  </a:lnTo>
                  <a:lnTo>
                    <a:pt x="0" y="31"/>
                  </a:lnTo>
                  <a:lnTo>
                    <a:pt x="0" y="39"/>
                  </a:lnTo>
                  <a:lnTo>
                    <a:pt x="0" y="47"/>
                  </a:lnTo>
                  <a:lnTo>
                    <a:pt x="2" y="54"/>
                  </a:lnTo>
                  <a:lnTo>
                    <a:pt x="6" y="62"/>
                  </a:lnTo>
                  <a:lnTo>
                    <a:pt x="11" y="67"/>
                  </a:lnTo>
                  <a:lnTo>
                    <a:pt x="17" y="72"/>
                  </a:lnTo>
                  <a:lnTo>
                    <a:pt x="23" y="76"/>
                  </a:lnTo>
                  <a:lnTo>
                    <a:pt x="31" y="78"/>
                  </a:lnTo>
                  <a:lnTo>
                    <a:pt x="39" y="79"/>
                  </a:lnTo>
                  <a:lnTo>
                    <a:pt x="47" y="78"/>
                  </a:lnTo>
                  <a:lnTo>
                    <a:pt x="54" y="76"/>
                  </a:lnTo>
                  <a:lnTo>
                    <a:pt x="61" y="72"/>
                  </a:lnTo>
                  <a:lnTo>
                    <a:pt x="67" y="67"/>
                  </a:lnTo>
                  <a:lnTo>
                    <a:pt x="71" y="62"/>
                  </a:lnTo>
                  <a:lnTo>
                    <a:pt x="76" y="54"/>
                  </a:lnTo>
                  <a:lnTo>
                    <a:pt x="78" y="47"/>
                  </a:lnTo>
                  <a:lnTo>
                    <a:pt x="79" y="39"/>
                  </a:lnTo>
                  <a:close/>
                </a:path>
              </a:pathLst>
            </a:custGeom>
            <a:solidFill>
              <a:srgbClr val="FCF5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14" name="Freeform 410"/>
            <p:cNvSpPr>
              <a:spLocks/>
            </p:cNvSpPr>
            <p:nvPr/>
          </p:nvSpPr>
          <p:spPr bwMode="auto">
            <a:xfrm>
              <a:off x="2749" y="1895"/>
              <a:ext cx="40" cy="41"/>
            </a:xfrm>
            <a:custGeom>
              <a:avLst/>
              <a:gdLst>
                <a:gd name="T0" fmla="*/ 40 w 40"/>
                <a:gd name="T1" fmla="*/ 20 h 41"/>
                <a:gd name="T2" fmla="*/ 40 w 40"/>
                <a:gd name="T3" fmla="*/ 16 h 41"/>
                <a:gd name="T4" fmla="*/ 38 w 40"/>
                <a:gd name="T5" fmla="*/ 13 h 41"/>
                <a:gd name="T6" fmla="*/ 36 w 40"/>
                <a:gd name="T7" fmla="*/ 10 h 41"/>
                <a:gd name="T8" fmla="*/ 34 w 40"/>
                <a:gd name="T9" fmla="*/ 7 h 41"/>
                <a:gd name="T10" fmla="*/ 31 w 40"/>
                <a:gd name="T11" fmla="*/ 4 h 41"/>
                <a:gd name="T12" fmla="*/ 28 w 40"/>
                <a:gd name="T13" fmla="*/ 2 h 41"/>
                <a:gd name="T14" fmla="*/ 24 w 40"/>
                <a:gd name="T15" fmla="*/ 1 h 41"/>
                <a:gd name="T16" fmla="*/ 20 w 40"/>
                <a:gd name="T17" fmla="*/ 0 h 41"/>
                <a:gd name="T18" fmla="*/ 16 w 40"/>
                <a:gd name="T19" fmla="*/ 1 h 41"/>
                <a:gd name="T20" fmla="*/ 12 w 40"/>
                <a:gd name="T21" fmla="*/ 2 h 41"/>
                <a:gd name="T22" fmla="*/ 9 w 40"/>
                <a:gd name="T23" fmla="*/ 4 h 41"/>
                <a:gd name="T24" fmla="*/ 7 w 40"/>
                <a:gd name="T25" fmla="*/ 7 h 41"/>
                <a:gd name="T26" fmla="*/ 3 w 40"/>
                <a:gd name="T27" fmla="*/ 10 h 41"/>
                <a:gd name="T28" fmla="*/ 2 w 40"/>
                <a:gd name="T29" fmla="*/ 13 h 41"/>
                <a:gd name="T30" fmla="*/ 0 w 40"/>
                <a:gd name="T31" fmla="*/ 16 h 41"/>
                <a:gd name="T32" fmla="*/ 0 w 40"/>
                <a:gd name="T33" fmla="*/ 20 h 41"/>
                <a:gd name="T34" fmla="*/ 0 w 40"/>
                <a:gd name="T35" fmla="*/ 25 h 41"/>
                <a:gd name="T36" fmla="*/ 2 w 40"/>
                <a:gd name="T37" fmla="*/ 28 h 41"/>
                <a:gd name="T38" fmla="*/ 3 w 40"/>
                <a:gd name="T39" fmla="*/ 31 h 41"/>
                <a:gd name="T40" fmla="*/ 7 w 40"/>
                <a:gd name="T41" fmla="*/ 34 h 41"/>
                <a:gd name="T42" fmla="*/ 9 w 40"/>
                <a:gd name="T43" fmla="*/ 36 h 41"/>
                <a:gd name="T44" fmla="*/ 12 w 40"/>
                <a:gd name="T45" fmla="*/ 38 h 41"/>
                <a:gd name="T46" fmla="*/ 16 w 40"/>
                <a:gd name="T47" fmla="*/ 40 h 41"/>
                <a:gd name="T48" fmla="*/ 20 w 40"/>
                <a:gd name="T49" fmla="*/ 41 h 41"/>
                <a:gd name="T50" fmla="*/ 24 w 40"/>
                <a:gd name="T51" fmla="*/ 40 h 41"/>
                <a:gd name="T52" fmla="*/ 28 w 40"/>
                <a:gd name="T53" fmla="*/ 38 h 41"/>
                <a:gd name="T54" fmla="*/ 31 w 40"/>
                <a:gd name="T55" fmla="*/ 36 h 41"/>
                <a:gd name="T56" fmla="*/ 34 w 40"/>
                <a:gd name="T57" fmla="*/ 34 h 41"/>
                <a:gd name="T58" fmla="*/ 36 w 40"/>
                <a:gd name="T59" fmla="*/ 31 h 41"/>
                <a:gd name="T60" fmla="*/ 38 w 40"/>
                <a:gd name="T61" fmla="*/ 28 h 41"/>
                <a:gd name="T62" fmla="*/ 40 w 40"/>
                <a:gd name="T63" fmla="*/ 25 h 41"/>
                <a:gd name="T64" fmla="*/ 40 w 40"/>
                <a:gd name="T65" fmla="*/ 2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0" h="41">
                  <a:moveTo>
                    <a:pt x="40" y="20"/>
                  </a:moveTo>
                  <a:lnTo>
                    <a:pt x="40" y="16"/>
                  </a:lnTo>
                  <a:lnTo>
                    <a:pt x="38" y="13"/>
                  </a:lnTo>
                  <a:lnTo>
                    <a:pt x="36" y="10"/>
                  </a:lnTo>
                  <a:lnTo>
                    <a:pt x="34" y="7"/>
                  </a:lnTo>
                  <a:lnTo>
                    <a:pt x="31" y="4"/>
                  </a:lnTo>
                  <a:lnTo>
                    <a:pt x="28" y="2"/>
                  </a:lnTo>
                  <a:lnTo>
                    <a:pt x="24" y="1"/>
                  </a:lnTo>
                  <a:lnTo>
                    <a:pt x="20" y="0"/>
                  </a:lnTo>
                  <a:lnTo>
                    <a:pt x="16" y="1"/>
                  </a:lnTo>
                  <a:lnTo>
                    <a:pt x="12" y="2"/>
                  </a:lnTo>
                  <a:lnTo>
                    <a:pt x="9" y="4"/>
                  </a:lnTo>
                  <a:lnTo>
                    <a:pt x="7" y="7"/>
                  </a:lnTo>
                  <a:lnTo>
                    <a:pt x="3" y="10"/>
                  </a:lnTo>
                  <a:lnTo>
                    <a:pt x="2" y="13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0" y="25"/>
                  </a:lnTo>
                  <a:lnTo>
                    <a:pt x="2" y="28"/>
                  </a:lnTo>
                  <a:lnTo>
                    <a:pt x="3" y="31"/>
                  </a:lnTo>
                  <a:lnTo>
                    <a:pt x="7" y="34"/>
                  </a:lnTo>
                  <a:lnTo>
                    <a:pt x="9" y="36"/>
                  </a:lnTo>
                  <a:lnTo>
                    <a:pt x="12" y="38"/>
                  </a:lnTo>
                  <a:lnTo>
                    <a:pt x="16" y="40"/>
                  </a:lnTo>
                  <a:lnTo>
                    <a:pt x="20" y="41"/>
                  </a:lnTo>
                  <a:lnTo>
                    <a:pt x="24" y="40"/>
                  </a:lnTo>
                  <a:lnTo>
                    <a:pt x="28" y="38"/>
                  </a:lnTo>
                  <a:lnTo>
                    <a:pt x="31" y="36"/>
                  </a:lnTo>
                  <a:lnTo>
                    <a:pt x="34" y="34"/>
                  </a:lnTo>
                  <a:lnTo>
                    <a:pt x="36" y="31"/>
                  </a:lnTo>
                  <a:lnTo>
                    <a:pt x="38" y="28"/>
                  </a:lnTo>
                  <a:lnTo>
                    <a:pt x="40" y="25"/>
                  </a:lnTo>
                  <a:lnTo>
                    <a:pt x="40" y="20"/>
                  </a:lnTo>
                  <a:close/>
                </a:path>
              </a:pathLst>
            </a:custGeom>
            <a:solidFill>
              <a:srgbClr val="FFFAE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15" name="Freeform 411"/>
            <p:cNvSpPr>
              <a:spLocks/>
            </p:cNvSpPr>
            <p:nvPr/>
          </p:nvSpPr>
          <p:spPr bwMode="auto">
            <a:xfrm>
              <a:off x="1179" y="1842"/>
              <a:ext cx="90" cy="67"/>
            </a:xfrm>
            <a:custGeom>
              <a:avLst/>
              <a:gdLst>
                <a:gd name="T0" fmla="*/ 40 w 90"/>
                <a:gd name="T1" fmla="*/ 4 h 67"/>
                <a:gd name="T2" fmla="*/ 35 w 90"/>
                <a:gd name="T3" fmla="*/ 18 h 67"/>
                <a:gd name="T4" fmla="*/ 17 w 90"/>
                <a:gd name="T5" fmla="*/ 40 h 67"/>
                <a:gd name="T6" fmla="*/ 17 w 90"/>
                <a:gd name="T7" fmla="*/ 45 h 67"/>
                <a:gd name="T8" fmla="*/ 30 w 90"/>
                <a:gd name="T9" fmla="*/ 52 h 67"/>
                <a:gd name="T10" fmla="*/ 76 w 90"/>
                <a:gd name="T11" fmla="*/ 49 h 67"/>
                <a:gd name="T12" fmla="*/ 84 w 90"/>
                <a:gd name="T13" fmla="*/ 51 h 67"/>
                <a:gd name="T14" fmla="*/ 90 w 90"/>
                <a:gd name="T15" fmla="*/ 56 h 67"/>
                <a:gd name="T16" fmla="*/ 90 w 90"/>
                <a:gd name="T17" fmla="*/ 64 h 67"/>
                <a:gd name="T18" fmla="*/ 70 w 90"/>
                <a:gd name="T19" fmla="*/ 60 h 67"/>
                <a:gd name="T20" fmla="*/ 41 w 90"/>
                <a:gd name="T21" fmla="*/ 67 h 67"/>
                <a:gd name="T22" fmla="*/ 21 w 90"/>
                <a:gd name="T23" fmla="*/ 63 h 67"/>
                <a:gd name="T24" fmla="*/ 4 w 90"/>
                <a:gd name="T25" fmla="*/ 54 h 67"/>
                <a:gd name="T26" fmla="*/ 0 w 90"/>
                <a:gd name="T27" fmla="*/ 47 h 67"/>
                <a:gd name="T28" fmla="*/ 2 w 90"/>
                <a:gd name="T29" fmla="*/ 36 h 67"/>
                <a:gd name="T30" fmla="*/ 31 w 90"/>
                <a:gd name="T31" fmla="*/ 4 h 67"/>
                <a:gd name="T32" fmla="*/ 33 w 90"/>
                <a:gd name="T33" fmla="*/ 0 h 67"/>
                <a:gd name="T34" fmla="*/ 36 w 90"/>
                <a:gd name="T35" fmla="*/ 1 h 67"/>
                <a:gd name="T36" fmla="*/ 40 w 90"/>
                <a:gd name="T37" fmla="*/ 4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0" h="67">
                  <a:moveTo>
                    <a:pt x="40" y="4"/>
                  </a:moveTo>
                  <a:lnTo>
                    <a:pt x="35" y="18"/>
                  </a:lnTo>
                  <a:lnTo>
                    <a:pt x="17" y="40"/>
                  </a:lnTo>
                  <a:lnTo>
                    <a:pt x="17" y="45"/>
                  </a:lnTo>
                  <a:lnTo>
                    <a:pt x="30" y="52"/>
                  </a:lnTo>
                  <a:lnTo>
                    <a:pt x="76" y="49"/>
                  </a:lnTo>
                  <a:lnTo>
                    <a:pt x="84" y="51"/>
                  </a:lnTo>
                  <a:lnTo>
                    <a:pt x="90" y="56"/>
                  </a:lnTo>
                  <a:lnTo>
                    <a:pt x="90" y="64"/>
                  </a:lnTo>
                  <a:lnTo>
                    <a:pt x="70" y="60"/>
                  </a:lnTo>
                  <a:lnTo>
                    <a:pt x="41" y="67"/>
                  </a:lnTo>
                  <a:lnTo>
                    <a:pt x="21" y="63"/>
                  </a:lnTo>
                  <a:lnTo>
                    <a:pt x="4" y="54"/>
                  </a:lnTo>
                  <a:lnTo>
                    <a:pt x="0" y="47"/>
                  </a:lnTo>
                  <a:lnTo>
                    <a:pt x="2" y="36"/>
                  </a:lnTo>
                  <a:lnTo>
                    <a:pt x="31" y="4"/>
                  </a:lnTo>
                  <a:lnTo>
                    <a:pt x="33" y="0"/>
                  </a:lnTo>
                  <a:lnTo>
                    <a:pt x="36" y="1"/>
                  </a:lnTo>
                  <a:lnTo>
                    <a:pt x="4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16" name="Freeform 412"/>
            <p:cNvSpPr>
              <a:spLocks/>
            </p:cNvSpPr>
            <p:nvPr/>
          </p:nvSpPr>
          <p:spPr bwMode="auto">
            <a:xfrm>
              <a:off x="1896" y="1869"/>
              <a:ext cx="220" cy="382"/>
            </a:xfrm>
            <a:custGeom>
              <a:avLst/>
              <a:gdLst>
                <a:gd name="T0" fmla="*/ 212 w 220"/>
                <a:gd name="T1" fmla="*/ 2 h 382"/>
                <a:gd name="T2" fmla="*/ 198 w 220"/>
                <a:gd name="T3" fmla="*/ 18 h 382"/>
                <a:gd name="T4" fmla="*/ 186 w 220"/>
                <a:gd name="T5" fmla="*/ 34 h 382"/>
                <a:gd name="T6" fmla="*/ 203 w 220"/>
                <a:gd name="T7" fmla="*/ 47 h 382"/>
                <a:gd name="T8" fmla="*/ 218 w 220"/>
                <a:gd name="T9" fmla="*/ 119 h 382"/>
                <a:gd name="T10" fmla="*/ 220 w 220"/>
                <a:gd name="T11" fmla="*/ 165 h 382"/>
                <a:gd name="T12" fmla="*/ 209 w 220"/>
                <a:gd name="T13" fmla="*/ 91 h 382"/>
                <a:gd name="T14" fmla="*/ 197 w 220"/>
                <a:gd name="T15" fmla="*/ 55 h 382"/>
                <a:gd name="T16" fmla="*/ 179 w 220"/>
                <a:gd name="T17" fmla="*/ 46 h 382"/>
                <a:gd name="T18" fmla="*/ 144 w 220"/>
                <a:gd name="T19" fmla="*/ 123 h 382"/>
                <a:gd name="T20" fmla="*/ 126 w 220"/>
                <a:gd name="T21" fmla="*/ 174 h 382"/>
                <a:gd name="T22" fmla="*/ 141 w 220"/>
                <a:gd name="T23" fmla="*/ 227 h 382"/>
                <a:gd name="T24" fmla="*/ 147 w 220"/>
                <a:gd name="T25" fmla="*/ 333 h 382"/>
                <a:gd name="T26" fmla="*/ 144 w 220"/>
                <a:gd name="T27" fmla="*/ 342 h 382"/>
                <a:gd name="T28" fmla="*/ 140 w 220"/>
                <a:gd name="T29" fmla="*/ 340 h 382"/>
                <a:gd name="T30" fmla="*/ 125 w 220"/>
                <a:gd name="T31" fmla="*/ 212 h 382"/>
                <a:gd name="T32" fmla="*/ 111 w 220"/>
                <a:gd name="T33" fmla="*/ 226 h 382"/>
                <a:gd name="T34" fmla="*/ 94 w 220"/>
                <a:gd name="T35" fmla="*/ 287 h 382"/>
                <a:gd name="T36" fmla="*/ 75 w 220"/>
                <a:gd name="T37" fmla="*/ 337 h 382"/>
                <a:gd name="T38" fmla="*/ 36 w 220"/>
                <a:gd name="T39" fmla="*/ 382 h 382"/>
                <a:gd name="T40" fmla="*/ 33 w 220"/>
                <a:gd name="T41" fmla="*/ 378 h 382"/>
                <a:gd name="T42" fmla="*/ 45 w 220"/>
                <a:gd name="T43" fmla="*/ 364 h 382"/>
                <a:gd name="T44" fmla="*/ 88 w 220"/>
                <a:gd name="T45" fmla="*/ 286 h 382"/>
                <a:gd name="T46" fmla="*/ 95 w 220"/>
                <a:gd name="T47" fmla="*/ 255 h 382"/>
                <a:gd name="T48" fmla="*/ 105 w 220"/>
                <a:gd name="T49" fmla="*/ 214 h 382"/>
                <a:gd name="T50" fmla="*/ 21 w 220"/>
                <a:gd name="T51" fmla="*/ 296 h 382"/>
                <a:gd name="T52" fmla="*/ 16 w 220"/>
                <a:gd name="T53" fmla="*/ 294 h 382"/>
                <a:gd name="T54" fmla="*/ 91 w 220"/>
                <a:gd name="T55" fmla="*/ 209 h 382"/>
                <a:gd name="T56" fmla="*/ 120 w 220"/>
                <a:gd name="T57" fmla="*/ 164 h 382"/>
                <a:gd name="T58" fmla="*/ 153 w 220"/>
                <a:gd name="T59" fmla="*/ 80 h 382"/>
                <a:gd name="T60" fmla="*/ 147 w 220"/>
                <a:gd name="T61" fmla="*/ 78 h 382"/>
                <a:gd name="T62" fmla="*/ 52 w 220"/>
                <a:gd name="T63" fmla="*/ 134 h 382"/>
                <a:gd name="T64" fmla="*/ 9 w 220"/>
                <a:gd name="T65" fmla="*/ 174 h 382"/>
                <a:gd name="T66" fmla="*/ 0 w 220"/>
                <a:gd name="T67" fmla="*/ 172 h 382"/>
                <a:gd name="T68" fmla="*/ 17 w 220"/>
                <a:gd name="T69" fmla="*/ 155 h 382"/>
                <a:gd name="T70" fmla="*/ 103 w 220"/>
                <a:gd name="T71" fmla="*/ 91 h 382"/>
                <a:gd name="T72" fmla="*/ 156 w 220"/>
                <a:gd name="T73" fmla="*/ 66 h 382"/>
                <a:gd name="T74" fmla="*/ 161 w 220"/>
                <a:gd name="T75" fmla="*/ 57 h 382"/>
                <a:gd name="T76" fmla="*/ 197 w 220"/>
                <a:gd name="T77" fmla="*/ 2 h 382"/>
                <a:gd name="T78" fmla="*/ 209 w 220"/>
                <a:gd name="T79" fmla="*/ 1 h 3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20" h="382">
                  <a:moveTo>
                    <a:pt x="211" y="1"/>
                  </a:moveTo>
                  <a:lnTo>
                    <a:pt x="212" y="2"/>
                  </a:lnTo>
                  <a:lnTo>
                    <a:pt x="212" y="6"/>
                  </a:lnTo>
                  <a:lnTo>
                    <a:pt x="198" y="18"/>
                  </a:lnTo>
                  <a:lnTo>
                    <a:pt x="189" y="32"/>
                  </a:lnTo>
                  <a:lnTo>
                    <a:pt x="186" y="34"/>
                  </a:lnTo>
                  <a:lnTo>
                    <a:pt x="186" y="37"/>
                  </a:lnTo>
                  <a:lnTo>
                    <a:pt x="203" y="47"/>
                  </a:lnTo>
                  <a:lnTo>
                    <a:pt x="212" y="73"/>
                  </a:lnTo>
                  <a:lnTo>
                    <a:pt x="218" y="119"/>
                  </a:lnTo>
                  <a:lnTo>
                    <a:pt x="218" y="131"/>
                  </a:lnTo>
                  <a:lnTo>
                    <a:pt x="220" y="165"/>
                  </a:lnTo>
                  <a:lnTo>
                    <a:pt x="218" y="165"/>
                  </a:lnTo>
                  <a:lnTo>
                    <a:pt x="209" y="91"/>
                  </a:lnTo>
                  <a:lnTo>
                    <a:pt x="204" y="68"/>
                  </a:lnTo>
                  <a:lnTo>
                    <a:pt x="197" y="55"/>
                  </a:lnTo>
                  <a:lnTo>
                    <a:pt x="185" y="46"/>
                  </a:lnTo>
                  <a:lnTo>
                    <a:pt x="179" y="46"/>
                  </a:lnTo>
                  <a:lnTo>
                    <a:pt x="166" y="73"/>
                  </a:lnTo>
                  <a:lnTo>
                    <a:pt x="144" y="123"/>
                  </a:lnTo>
                  <a:lnTo>
                    <a:pt x="135" y="146"/>
                  </a:lnTo>
                  <a:lnTo>
                    <a:pt x="126" y="174"/>
                  </a:lnTo>
                  <a:lnTo>
                    <a:pt x="123" y="187"/>
                  </a:lnTo>
                  <a:lnTo>
                    <a:pt x="141" y="227"/>
                  </a:lnTo>
                  <a:lnTo>
                    <a:pt x="143" y="263"/>
                  </a:lnTo>
                  <a:lnTo>
                    <a:pt x="147" y="333"/>
                  </a:lnTo>
                  <a:lnTo>
                    <a:pt x="147" y="340"/>
                  </a:lnTo>
                  <a:lnTo>
                    <a:pt x="144" y="342"/>
                  </a:lnTo>
                  <a:lnTo>
                    <a:pt x="143" y="342"/>
                  </a:lnTo>
                  <a:lnTo>
                    <a:pt x="140" y="340"/>
                  </a:lnTo>
                  <a:lnTo>
                    <a:pt x="135" y="234"/>
                  </a:lnTo>
                  <a:lnTo>
                    <a:pt x="125" y="212"/>
                  </a:lnTo>
                  <a:lnTo>
                    <a:pt x="121" y="208"/>
                  </a:lnTo>
                  <a:lnTo>
                    <a:pt x="111" y="226"/>
                  </a:lnTo>
                  <a:lnTo>
                    <a:pt x="101" y="265"/>
                  </a:lnTo>
                  <a:lnTo>
                    <a:pt x="94" y="287"/>
                  </a:lnTo>
                  <a:lnTo>
                    <a:pt x="90" y="304"/>
                  </a:lnTo>
                  <a:lnTo>
                    <a:pt x="75" y="337"/>
                  </a:lnTo>
                  <a:lnTo>
                    <a:pt x="43" y="379"/>
                  </a:lnTo>
                  <a:lnTo>
                    <a:pt x="36" y="382"/>
                  </a:lnTo>
                  <a:lnTo>
                    <a:pt x="35" y="382"/>
                  </a:lnTo>
                  <a:lnTo>
                    <a:pt x="33" y="378"/>
                  </a:lnTo>
                  <a:lnTo>
                    <a:pt x="33" y="374"/>
                  </a:lnTo>
                  <a:lnTo>
                    <a:pt x="45" y="364"/>
                  </a:lnTo>
                  <a:lnTo>
                    <a:pt x="71" y="326"/>
                  </a:lnTo>
                  <a:lnTo>
                    <a:pt x="88" y="286"/>
                  </a:lnTo>
                  <a:lnTo>
                    <a:pt x="88" y="277"/>
                  </a:lnTo>
                  <a:lnTo>
                    <a:pt x="95" y="255"/>
                  </a:lnTo>
                  <a:lnTo>
                    <a:pt x="99" y="239"/>
                  </a:lnTo>
                  <a:lnTo>
                    <a:pt x="105" y="214"/>
                  </a:lnTo>
                  <a:lnTo>
                    <a:pt x="103" y="212"/>
                  </a:lnTo>
                  <a:lnTo>
                    <a:pt x="21" y="296"/>
                  </a:lnTo>
                  <a:lnTo>
                    <a:pt x="18" y="296"/>
                  </a:lnTo>
                  <a:lnTo>
                    <a:pt x="16" y="294"/>
                  </a:lnTo>
                  <a:lnTo>
                    <a:pt x="17" y="288"/>
                  </a:lnTo>
                  <a:lnTo>
                    <a:pt x="91" y="209"/>
                  </a:lnTo>
                  <a:lnTo>
                    <a:pt x="118" y="176"/>
                  </a:lnTo>
                  <a:lnTo>
                    <a:pt x="120" y="164"/>
                  </a:lnTo>
                  <a:lnTo>
                    <a:pt x="137" y="116"/>
                  </a:lnTo>
                  <a:lnTo>
                    <a:pt x="153" y="80"/>
                  </a:lnTo>
                  <a:lnTo>
                    <a:pt x="153" y="78"/>
                  </a:lnTo>
                  <a:lnTo>
                    <a:pt x="147" y="78"/>
                  </a:lnTo>
                  <a:lnTo>
                    <a:pt x="89" y="108"/>
                  </a:lnTo>
                  <a:lnTo>
                    <a:pt x="52" y="134"/>
                  </a:lnTo>
                  <a:lnTo>
                    <a:pt x="11" y="169"/>
                  </a:lnTo>
                  <a:lnTo>
                    <a:pt x="9" y="174"/>
                  </a:lnTo>
                  <a:lnTo>
                    <a:pt x="3" y="174"/>
                  </a:lnTo>
                  <a:lnTo>
                    <a:pt x="0" y="172"/>
                  </a:lnTo>
                  <a:lnTo>
                    <a:pt x="4" y="161"/>
                  </a:lnTo>
                  <a:lnTo>
                    <a:pt x="17" y="155"/>
                  </a:lnTo>
                  <a:lnTo>
                    <a:pt x="68" y="112"/>
                  </a:lnTo>
                  <a:lnTo>
                    <a:pt x="103" y="91"/>
                  </a:lnTo>
                  <a:lnTo>
                    <a:pt x="153" y="66"/>
                  </a:lnTo>
                  <a:lnTo>
                    <a:pt x="156" y="66"/>
                  </a:lnTo>
                  <a:lnTo>
                    <a:pt x="157" y="68"/>
                  </a:lnTo>
                  <a:lnTo>
                    <a:pt x="161" y="57"/>
                  </a:lnTo>
                  <a:lnTo>
                    <a:pt x="175" y="36"/>
                  </a:lnTo>
                  <a:lnTo>
                    <a:pt x="197" y="2"/>
                  </a:lnTo>
                  <a:lnTo>
                    <a:pt x="205" y="0"/>
                  </a:lnTo>
                  <a:lnTo>
                    <a:pt x="209" y="1"/>
                  </a:lnTo>
                  <a:lnTo>
                    <a:pt x="211" y="1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17" name="Freeform 413"/>
            <p:cNvSpPr>
              <a:spLocks/>
            </p:cNvSpPr>
            <p:nvPr/>
          </p:nvSpPr>
          <p:spPr bwMode="auto">
            <a:xfrm>
              <a:off x="2436" y="1891"/>
              <a:ext cx="560" cy="328"/>
            </a:xfrm>
            <a:custGeom>
              <a:avLst/>
              <a:gdLst>
                <a:gd name="T0" fmla="*/ 135 w 560"/>
                <a:gd name="T1" fmla="*/ 28 h 328"/>
                <a:gd name="T2" fmla="*/ 143 w 560"/>
                <a:gd name="T3" fmla="*/ 46 h 328"/>
                <a:gd name="T4" fmla="*/ 148 w 560"/>
                <a:gd name="T5" fmla="*/ 59 h 328"/>
                <a:gd name="T6" fmla="*/ 198 w 560"/>
                <a:gd name="T7" fmla="*/ 102 h 328"/>
                <a:gd name="T8" fmla="*/ 257 w 560"/>
                <a:gd name="T9" fmla="*/ 126 h 328"/>
                <a:gd name="T10" fmla="*/ 310 w 560"/>
                <a:gd name="T11" fmla="*/ 137 h 328"/>
                <a:gd name="T12" fmla="*/ 359 w 560"/>
                <a:gd name="T13" fmla="*/ 134 h 328"/>
                <a:gd name="T14" fmla="*/ 375 w 560"/>
                <a:gd name="T15" fmla="*/ 129 h 328"/>
                <a:gd name="T16" fmla="*/ 394 w 560"/>
                <a:gd name="T17" fmla="*/ 119 h 328"/>
                <a:gd name="T18" fmla="*/ 431 w 560"/>
                <a:gd name="T19" fmla="*/ 106 h 328"/>
                <a:gd name="T20" fmla="*/ 444 w 560"/>
                <a:gd name="T21" fmla="*/ 101 h 328"/>
                <a:gd name="T22" fmla="*/ 466 w 560"/>
                <a:gd name="T23" fmla="*/ 98 h 328"/>
                <a:gd name="T24" fmla="*/ 485 w 560"/>
                <a:gd name="T25" fmla="*/ 92 h 328"/>
                <a:gd name="T26" fmla="*/ 513 w 560"/>
                <a:gd name="T27" fmla="*/ 82 h 328"/>
                <a:gd name="T28" fmla="*/ 530 w 560"/>
                <a:gd name="T29" fmla="*/ 71 h 328"/>
                <a:gd name="T30" fmla="*/ 540 w 560"/>
                <a:gd name="T31" fmla="*/ 56 h 328"/>
                <a:gd name="T32" fmla="*/ 540 w 560"/>
                <a:gd name="T33" fmla="*/ 51 h 328"/>
                <a:gd name="T34" fmla="*/ 541 w 560"/>
                <a:gd name="T35" fmla="*/ 50 h 328"/>
                <a:gd name="T36" fmla="*/ 545 w 560"/>
                <a:gd name="T37" fmla="*/ 55 h 328"/>
                <a:gd name="T38" fmla="*/ 547 w 560"/>
                <a:gd name="T39" fmla="*/ 66 h 328"/>
                <a:gd name="T40" fmla="*/ 552 w 560"/>
                <a:gd name="T41" fmla="*/ 75 h 328"/>
                <a:gd name="T42" fmla="*/ 560 w 560"/>
                <a:gd name="T43" fmla="*/ 119 h 328"/>
                <a:gd name="T44" fmla="*/ 557 w 560"/>
                <a:gd name="T45" fmla="*/ 156 h 328"/>
                <a:gd name="T46" fmla="*/ 556 w 560"/>
                <a:gd name="T47" fmla="*/ 168 h 328"/>
                <a:gd name="T48" fmla="*/ 541 w 560"/>
                <a:gd name="T49" fmla="*/ 200 h 328"/>
                <a:gd name="T50" fmla="*/ 541 w 560"/>
                <a:gd name="T51" fmla="*/ 206 h 328"/>
                <a:gd name="T52" fmla="*/ 516 w 560"/>
                <a:gd name="T53" fmla="*/ 253 h 328"/>
                <a:gd name="T54" fmla="*/ 490 w 560"/>
                <a:gd name="T55" fmla="*/ 284 h 328"/>
                <a:gd name="T56" fmla="*/ 463 w 560"/>
                <a:gd name="T57" fmla="*/ 302 h 328"/>
                <a:gd name="T58" fmla="*/ 432 w 560"/>
                <a:gd name="T59" fmla="*/ 315 h 328"/>
                <a:gd name="T60" fmla="*/ 374 w 560"/>
                <a:gd name="T61" fmla="*/ 320 h 328"/>
                <a:gd name="T62" fmla="*/ 325 w 560"/>
                <a:gd name="T63" fmla="*/ 323 h 328"/>
                <a:gd name="T64" fmla="*/ 313 w 560"/>
                <a:gd name="T65" fmla="*/ 327 h 328"/>
                <a:gd name="T66" fmla="*/ 254 w 560"/>
                <a:gd name="T67" fmla="*/ 328 h 328"/>
                <a:gd name="T68" fmla="*/ 204 w 560"/>
                <a:gd name="T69" fmla="*/ 325 h 328"/>
                <a:gd name="T70" fmla="*/ 202 w 560"/>
                <a:gd name="T71" fmla="*/ 323 h 328"/>
                <a:gd name="T72" fmla="*/ 176 w 560"/>
                <a:gd name="T73" fmla="*/ 319 h 328"/>
                <a:gd name="T74" fmla="*/ 147 w 560"/>
                <a:gd name="T75" fmla="*/ 315 h 328"/>
                <a:gd name="T76" fmla="*/ 123 w 560"/>
                <a:gd name="T77" fmla="*/ 308 h 328"/>
                <a:gd name="T78" fmla="*/ 89 w 560"/>
                <a:gd name="T79" fmla="*/ 295 h 328"/>
                <a:gd name="T80" fmla="*/ 51 w 560"/>
                <a:gd name="T81" fmla="*/ 265 h 328"/>
                <a:gd name="T82" fmla="*/ 37 w 560"/>
                <a:gd name="T83" fmla="*/ 252 h 328"/>
                <a:gd name="T84" fmla="*/ 13 w 560"/>
                <a:gd name="T85" fmla="*/ 221 h 328"/>
                <a:gd name="T86" fmla="*/ 11 w 560"/>
                <a:gd name="T87" fmla="*/ 215 h 328"/>
                <a:gd name="T88" fmla="*/ 3 w 560"/>
                <a:gd name="T89" fmla="*/ 175 h 328"/>
                <a:gd name="T90" fmla="*/ 0 w 560"/>
                <a:gd name="T91" fmla="*/ 158 h 328"/>
                <a:gd name="T92" fmla="*/ 4 w 560"/>
                <a:gd name="T93" fmla="*/ 123 h 328"/>
                <a:gd name="T94" fmla="*/ 8 w 560"/>
                <a:gd name="T95" fmla="*/ 101 h 328"/>
                <a:gd name="T96" fmla="*/ 18 w 560"/>
                <a:gd name="T97" fmla="*/ 87 h 328"/>
                <a:gd name="T98" fmla="*/ 18 w 560"/>
                <a:gd name="T99" fmla="*/ 83 h 328"/>
                <a:gd name="T100" fmla="*/ 58 w 560"/>
                <a:gd name="T101" fmla="*/ 35 h 328"/>
                <a:gd name="T102" fmla="*/ 90 w 560"/>
                <a:gd name="T103" fmla="*/ 6 h 328"/>
                <a:gd name="T104" fmla="*/ 100 w 560"/>
                <a:gd name="T105" fmla="*/ 0 h 328"/>
                <a:gd name="T106" fmla="*/ 117 w 560"/>
                <a:gd name="T107" fmla="*/ 6 h 328"/>
                <a:gd name="T108" fmla="*/ 135 w 560"/>
                <a:gd name="T109" fmla="*/ 28 h 3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560" h="328">
                  <a:moveTo>
                    <a:pt x="135" y="28"/>
                  </a:moveTo>
                  <a:lnTo>
                    <a:pt x="143" y="46"/>
                  </a:lnTo>
                  <a:lnTo>
                    <a:pt x="148" y="59"/>
                  </a:lnTo>
                  <a:lnTo>
                    <a:pt x="198" y="102"/>
                  </a:lnTo>
                  <a:lnTo>
                    <a:pt x="257" y="126"/>
                  </a:lnTo>
                  <a:lnTo>
                    <a:pt x="310" y="137"/>
                  </a:lnTo>
                  <a:lnTo>
                    <a:pt x="359" y="134"/>
                  </a:lnTo>
                  <a:lnTo>
                    <a:pt x="375" y="129"/>
                  </a:lnTo>
                  <a:lnTo>
                    <a:pt x="394" y="119"/>
                  </a:lnTo>
                  <a:lnTo>
                    <a:pt x="431" y="106"/>
                  </a:lnTo>
                  <a:lnTo>
                    <a:pt x="444" y="101"/>
                  </a:lnTo>
                  <a:lnTo>
                    <a:pt x="466" y="98"/>
                  </a:lnTo>
                  <a:lnTo>
                    <a:pt x="485" y="92"/>
                  </a:lnTo>
                  <a:lnTo>
                    <a:pt x="513" y="82"/>
                  </a:lnTo>
                  <a:lnTo>
                    <a:pt x="530" y="71"/>
                  </a:lnTo>
                  <a:lnTo>
                    <a:pt x="540" y="56"/>
                  </a:lnTo>
                  <a:lnTo>
                    <a:pt x="540" y="51"/>
                  </a:lnTo>
                  <a:lnTo>
                    <a:pt x="541" y="50"/>
                  </a:lnTo>
                  <a:lnTo>
                    <a:pt x="545" y="55"/>
                  </a:lnTo>
                  <a:lnTo>
                    <a:pt x="547" y="66"/>
                  </a:lnTo>
                  <a:lnTo>
                    <a:pt x="552" y="75"/>
                  </a:lnTo>
                  <a:lnTo>
                    <a:pt x="560" y="119"/>
                  </a:lnTo>
                  <a:lnTo>
                    <a:pt x="557" y="156"/>
                  </a:lnTo>
                  <a:lnTo>
                    <a:pt x="556" y="168"/>
                  </a:lnTo>
                  <a:lnTo>
                    <a:pt x="541" y="200"/>
                  </a:lnTo>
                  <a:lnTo>
                    <a:pt x="541" y="206"/>
                  </a:lnTo>
                  <a:lnTo>
                    <a:pt x="516" y="253"/>
                  </a:lnTo>
                  <a:lnTo>
                    <a:pt x="490" y="284"/>
                  </a:lnTo>
                  <a:lnTo>
                    <a:pt x="463" y="302"/>
                  </a:lnTo>
                  <a:lnTo>
                    <a:pt x="432" y="315"/>
                  </a:lnTo>
                  <a:lnTo>
                    <a:pt x="374" y="320"/>
                  </a:lnTo>
                  <a:lnTo>
                    <a:pt x="325" y="323"/>
                  </a:lnTo>
                  <a:lnTo>
                    <a:pt x="313" y="327"/>
                  </a:lnTo>
                  <a:lnTo>
                    <a:pt x="254" y="328"/>
                  </a:lnTo>
                  <a:lnTo>
                    <a:pt x="204" y="325"/>
                  </a:lnTo>
                  <a:lnTo>
                    <a:pt x="202" y="323"/>
                  </a:lnTo>
                  <a:lnTo>
                    <a:pt x="176" y="319"/>
                  </a:lnTo>
                  <a:lnTo>
                    <a:pt x="147" y="315"/>
                  </a:lnTo>
                  <a:lnTo>
                    <a:pt x="123" y="308"/>
                  </a:lnTo>
                  <a:lnTo>
                    <a:pt x="89" y="295"/>
                  </a:lnTo>
                  <a:lnTo>
                    <a:pt x="51" y="265"/>
                  </a:lnTo>
                  <a:lnTo>
                    <a:pt x="37" y="252"/>
                  </a:lnTo>
                  <a:lnTo>
                    <a:pt x="13" y="221"/>
                  </a:lnTo>
                  <a:lnTo>
                    <a:pt x="11" y="215"/>
                  </a:lnTo>
                  <a:lnTo>
                    <a:pt x="3" y="175"/>
                  </a:lnTo>
                  <a:lnTo>
                    <a:pt x="0" y="158"/>
                  </a:lnTo>
                  <a:lnTo>
                    <a:pt x="4" y="123"/>
                  </a:lnTo>
                  <a:lnTo>
                    <a:pt x="8" y="101"/>
                  </a:lnTo>
                  <a:lnTo>
                    <a:pt x="18" y="87"/>
                  </a:lnTo>
                  <a:lnTo>
                    <a:pt x="18" y="83"/>
                  </a:lnTo>
                  <a:lnTo>
                    <a:pt x="58" y="35"/>
                  </a:lnTo>
                  <a:lnTo>
                    <a:pt x="90" y="6"/>
                  </a:lnTo>
                  <a:lnTo>
                    <a:pt x="100" y="0"/>
                  </a:lnTo>
                  <a:lnTo>
                    <a:pt x="117" y="6"/>
                  </a:lnTo>
                  <a:lnTo>
                    <a:pt x="135" y="28"/>
                  </a:lnTo>
                  <a:close/>
                </a:path>
              </a:pathLst>
            </a:custGeom>
            <a:solidFill>
              <a:srgbClr val="6638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18" name="Freeform 414"/>
            <p:cNvSpPr>
              <a:spLocks/>
            </p:cNvSpPr>
            <p:nvPr/>
          </p:nvSpPr>
          <p:spPr bwMode="auto">
            <a:xfrm>
              <a:off x="2549" y="1945"/>
              <a:ext cx="321" cy="257"/>
            </a:xfrm>
            <a:custGeom>
              <a:avLst/>
              <a:gdLst>
                <a:gd name="T0" fmla="*/ 320 w 321"/>
                <a:gd name="T1" fmla="*/ 81 h 257"/>
                <a:gd name="T2" fmla="*/ 315 w 321"/>
                <a:gd name="T3" fmla="*/ 53 h 257"/>
                <a:gd name="T4" fmla="*/ 303 w 321"/>
                <a:gd name="T5" fmla="*/ 67 h 257"/>
                <a:gd name="T6" fmla="*/ 306 w 321"/>
                <a:gd name="T7" fmla="*/ 97 h 257"/>
                <a:gd name="T8" fmla="*/ 320 w 321"/>
                <a:gd name="T9" fmla="*/ 113 h 257"/>
                <a:gd name="T10" fmla="*/ 314 w 321"/>
                <a:gd name="T11" fmla="*/ 145 h 257"/>
                <a:gd name="T12" fmla="*/ 302 w 321"/>
                <a:gd name="T13" fmla="*/ 173 h 257"/>
                <a:gd name="T14" fmla="*/ 284 w 321"/>
                <a:gd name="T15" fmla="*/ 199 h 257"/>
                <a:gd name="T16" fmla="*/ 263 w 321"/>
                <a:gd name="T17" fmla="*/ 220 h 257"/>
                <a:gd name="T18" fmla="*/ 237 w 321"/>
                <a:gd name="T19" fmla="*/ 238 h 257"/>
                <a:gd name="T20" fmla="*/ 209 w 321"/>
                <a:gd name="T21" fmla="*/ 250 h 257"/>
                <a:gd name="T22" fmla="*/ 178 w 321"/>
                <a:gd name="T23" fmla="*/ 256 h 257"/>
                <a:gd name="T24" fmla="*/ 145 w 321"/>
                <a:gd name="T25" fmla="*/ 256 h 257"/>
                <a:gd name="T26" fmla="*/ 113 w 321"/>
                <a:gd name="T27" fmla="*/ 250 h 257"/>
                <a:gd name="T28" fmla="*/ 84 w 321"/>
                <a:gd name="T29" fmla="*/ 238 h 257"/>
                <a:gd name="T30" fmla="*/ 59 w 321"/>
                <a:gd name="T31" fmla="*/ 220 h 257"/>
                <a:gd name="T32" fmla="*/ 38 w 321"/>
                <a:gd name="T33" fmla="*/ 199 h 257"/>
                <a:gd name="T34" fmla="*/ 21 w 321"/>
                <a:gd name="T35" fmla="*/ 173 h 257"/>
                <a:gd name="T36" fmla="*/ 8 w 321"/>
                <a:gd name="T37" fmla="*/ 145 h 257"/>
                <a:gd name="T38" fmla="*/ 1 w 321"/>
                <a:gd name="T39" fmla="*/ 113 h 257"/>
                <a:gd name="T40" fmla="*/ 1 w 321"/>
                <a:gd name="T41" fmla="*/ 81 h 257"/>
                <a:gd name="T42" fmla="*/ 8 w 321"/>
                <a:gd name="T43" fmla="*/ 49 h 257"/>
                <a:gd name="T44" fmla="*/ 21 w 321"/>
                <a:gd name="T45" fmla="*/ 20 h 257"/>
                <a:gd name="T46" fmla="*/ 33 w 321"/>
                <a:gd name="T47" fmla="*/ 0 h 257"/>
                <a:gd name="T48" fmla="*/ 43 w 321"/>
                <a:gd name="T49" fmla="*/ 12 h 257"/>
                <a:gd name="T50" fmla="*/ 33 w 321"/>
                <a:gd name="T51" fmla="*/ 28 h 257"/>
                <a:gd name="T52" fmla="*/ 22 w 321"/>
                <a:gd name="T53" fmla="*/ 53 h 257"/>
                <a:gd name="T54" fmla="*/ 16 w 321"/>
                <a:gd name="T55" fmla="*/ 82 h 257"/>
                <a:gd name="T56" fmla="*/ 16 w 321"/>
                <a:gd name="T57" fmla="*/ 112 h 257"/>
                <a:gd name="T58" fmla="*/ 22 w 321"/>
                <a:gd name="T59" fmla="*/ 140 h 257"/>
                <a:gd name="T60" fmla="*/ 33 w 321"/>
                <a:gd name="T61" fmla="*/ 166 h 257"/>
                <a:gd name="T62" fmla="*/ 48 w 321"/>
                <a:gd name="T63" fmla="*/ 189 h 257"/>
                <a:gd name="T64" fmla="*/ 68 w 321"/>
                <a:gd name="T65" fmla="*/ 210 h 257"/>
                <a:gd name="T66" fmla="*/ 92 w 321"/>
                <a:gd name="T67" fmla="*/ 224 h 257"/>
                <a:gd name="T68" fmla="*/ 117 w 321"/>
                <a:gd name="T69" fmla="*/ 236 h 257"/>
                <a:gd name="T70" fmla="*/ 146 w 321"/>
                <a:gd name="T71" fmla="*/ 241 h 257"/>
                <a:gd name="T72" fmla="*/ 176 w 321"/>
                <a:gd name="T73" fmla="*/ 241 h 257"/>
                <a:gd name="T74" fmla="*/ 204 w 321"/>
                <a:gd name="T75" fmla="*/ 236 h 257"/>
                <a:gd name="T76" fmla="*/ 230 w 321"/>
                <a:gd name="T77" fmla="*/ 224 h 257"/>
                <a:gd name="T78" fmla="*/ 253 w 321"/>
                <a:gd name="T79" fmla="*/ 210 h 257"/>
                <a:gd name="T80" fmla="*/ 274 w 321"/>
                <a:gd name="T81" fmla="*/ 189 h 257"/>
                <a:gd name="T82" fmla="*/ 289 w 321"/>
                <a:gd name="T83" fmla="*/ 166 h 257"/>
                <a:gd name="T84" fmla="*/ 300 w 321"/>
                <a:gd name="T85" fmla="*/ 140 h 257"/>
                <a:gd name="T86" fmla="*/ 305 w 321"/>
                <a:gd name="T87" fmla="*/ 112 h 257"/>
                <a:gd name="T88" fmla="*/ 321 w 321"/>
                <a:gd name="T89" fmla="*/ 97 h 2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21" h="257">
                  <a:moveTo>
                    <a:pt x="321" y="97"/>
                  </a:moveTo>
                  <a:lnTo>
                    <a:pt x="320" y="81"/>
                  </a:lnTo>
                  <a:lnTo>
                    <a:pt x="318" y="65"/>
                  </a:lnTo>
                  <a:lnTo>
                    <a:pt x="315" y="53"/>
                  </a:lnTo>
                  <a:lnTo>
                    <a:pt x="301" y="59"/>
                  </a:lnTo>
                  <a:lnTo>
                    <a:pt x="303" y="67"/>
                  </a:lnTo>
                  <a:lnTo>
                    <a:pt x="305" y="82"/>
                  </a:lnTo>
                  <a:lnTo>
                    <a:pt x="306" y="97"/>
                  </a:lnTo>
                  <a:lnTo>
                    <a:pt x="321" y="97"/>
                  </a:lnTo>
                  <a:lnTo>
                    <a:pt x="320" y="113"/>
                  </a:lnTo>
                  <a:lnTo>
                    <a:pt x="318" y="129"/>
                  </a:lnTo>
                  <a:lnTo>
                    <a:pt x="314" y="145"/>
                  </a:lnTo>
                  <a:lnTo>
                    <a:pt x="309" y="160"/>
                  </a:lnTo>
                  <a:lnTo>
                    <a:pt x="302" y="173"/>
                  </a:lnTo>
                  <a:lnTo>
                    <a:pt x="294" y="186"/>
                  </a:lnTo>
                  <a:lnTo>
                    <a:pt x="284" y="199"/>
                  </a:lnTo>
                  <a:lnTo>
                    <a:pt x="275" y="211"/>
                  </a:lnTo>
                  <a:lnTo>
                    <a:pt x="263" y="220"/>
                  </a:lnTo>
                  <a:lnTo>
                    <a:pt x="250" y="230"/>
                  </a:lnTo>
                  <a:lnTo>
                    <a:pt x="237" y="238"/>
                  </a:lnTo>
                  <a:lnTo>
                    <a:pt x="224" y="245"/>
                  </a:lnTo>
                  <a:lnTo>
                    <a:pt x="209" y="250"/>
                  </a:lnTo>
                  <a:lnTo>
                    <a:pt x="193" y="254"/>
                  </a:lnTo>
                  <a:lnTo>
                    <a:pt x="178" y="256"/>
                  </a:lnTo>
                  <a:lnTo>
                    <a:pt x="161" y="257"/>
                  </a:lnTo>
                  <a:lnTo>
                    <a:pt x="145" y="256"/>
                  </a:lnTo>
                  <a:lnTo>
                    <a:pt x="129" y="254"/>
                  </a:lnTo>
                  <a:lnTo>
                    <a:pt x="113" y="250"/>
                  </a:lnTo>
                  <a:lnTo>
                    <a:pt x="98" y="245"/>
                  </a:lnTo>
                  <a:lnTo>
                    <a:pt x="84" y="238"/>
                  </a:lnTo>
                  <a:lnTo>
                    <a:pt x="72" y="230"/>
                  </a:lnTo>
                  <a:lnTo>
                    <a:pt x="59" y="220"/>
                  </a:lnTo>
                  <a:lnTo>
                    <a:pt x="48" y="211"/>
                  </a:lnTo>
                  <a:lnTo>
                    <a:pt x="38" y="199"/>
                  </a:lnTo>
                  <a:lnTo>
                    <a:pt x="28" y="186"/>
                  </a:lnTo>
                  <a:lnTo>
                    <a:pt x="21" y="173"/>
                  </a:lnTo>
                  <a:lnTo>
                    <a:pt x="13" y="160"/>
                  </a:lnTo>
                  <a:lnTo>
                    <a:pt x="8" y="145"/>
                  </a:lnTo>
                  <a:lnTo>
                    <a:pt x="4" y="129"/>
                  </a:lnTo>
                  <a:lnTo>
                    <a:pt x="1" y="113"/>
                  </a:lnTo>
                  <a:lnTo>
                    <a:pt x="0" y="97"/>
                  </a:lnTo>
                  <a:lnTo>
                    <a:pt x="1" y="81"/>
                  </a:lnTo>
                  <a:lnTo>
                    <a:pt x="4" y="65"/>
                  </a:lnTo>
                  <a:lnTo>
                    <a:pt x="8" y="49"/>
                  </a:lnTo>
                  <a:lnTo>
                    <a:pt x="13" y="34"/>
                  </a:lnTo>
                  <a:lnTo>
                    <a:pt x="21" y="20"/>
                  </a:lnTo>
                  <a:lnTo>
                    <a:pt x="28" y="8"/>
                  </a:lnTo>
                  <a:lnTo>
                    <a:pt x="33" y="0"/>
                  </a:lnTo>
                  <a:lnTo>
                    <a:pt x="35" y="5"/>
                  </a:lnTo>
                  <a:lnTo>
                    <a:pt x="43" y="12"/>
                  </a:lnTo>
                  <a:lnTo>
                    <a:pt x="41" y="15"/>
                  </a:lnTo>
                  <a:lnTo>
                    <a:pt x="33" y="28"/>
                  </a:lnTo>
                  <a:lnTo>
                    <a:pt x="27" y="41"/>
                  </a:lnTo>
                  <a:lnTo>
                    <a:pt x="22" y="53"/>
                  </a:lnTo>
                  <a:lnTo>
                    <a:pt x="18" y="67"/>
                  </a:lnTo>
                  <a:lnTo>
                    <a:pt x="16" y="82"/>
                  </a:lnTo>
                  <a:lnTo>
                    <a:pt x="15" y="97"/>
                  </a:lnTo>
                  <a:lnTo>
                    <a:pt x="16" y="112"/>
                  </a:lnTo>
                  <a:lnTo>
                    <a:pt x="18" y="127"/>
                  </a:lnTo>
                  <a:lnTo>
                    <a:pt x="22" y="140"/>
                  </a:lnTo>
                  <a:lnTo>
                    <a:pt x="27" y="153"/>
                  </a:lnTo>
                  <a:lnTo>
                    <a:pt x="33" y="166"/>
                  </a:lnTo>
                  <a:lnTo>
                    <a:pt x="41" y="179"/>
                  </a:lnTo>
                  <a:lnTo>
                    <a:pt x="48" y="189"/>
                  </a:lnTo>
                  <a:lnTo>
                    <a:pt x="58" y="200"/>
                  </a:lnTo>
                  <a:lnTo>
                    <a:pt x="68" y="210"/>
                  </a:lnTo>
                  <a:lnTo>
                    <a:pt x="80" y="218"/>
                  </a:lnTo>
                  <a:lnTo>
                    <a:pt x="92" y="224"/>
                  </a:lnTo>
                  <a:lnTo>
                    <a:pt x="105" y="231"/>
                  </a:lnTo>
                  <a:lnTo>
                    <a:pt x="117" y="236"/>
                  </a:lnTo>
                  <a:lnTo>
                    <a:pt x="132" y="239"/>
                  </a:lnTo>
                  <a:lnTo>
                    <a:pt x="146" y="241"/>
                  </a:lnTo>
                  <a:lnTo>
                    <a:pt x="161" y="243"/>
                  </a:lnTo>
                  <a:lnTo>
                    <a:pt x="176" y="241"/>
                  </a:lnTo>
                  <a:lnTo>
                    <a:pt x="191" y="239"/>
                  </a:lnTo>
                  <a:lnTo>
                    <a:pt x="204" y="236"/>
                  </a:lnTo>
                  <a:lnTo>
                    <a:pt x="217" y="231"/>
                  </a:lnTo>
                  <a:lnTo>
                    <a:pt x="230" y="224"/>
                  </a:lnTo>
                  <a:lnTo>
                    <a:pt x="243" y="218"/>
                  </a:lnTo>
                  <a:lnTo>
                    <a:pt x="253" y="210"/>
                  </a:lnTo>
                  <a:lnTo>
                    <a:pt x="264" y="200"/>
                  </a:lnTo>
                  <a:lnTo>
                    <a:pt x="274" y="189"/>
                  </a:lnTo>
                  <a:lnTo>
                    <a:pt x="282" y="179"/>
                  </a:lnTo>
                  <a:lnTo>
                    <a:pt x="289" y="166"/>
                  </a:lnTo>
                  <a:lnTo>
                    <a:pt x="295" y="153"/>
                  </a:lnTo>
                  <a:lnTo>
                    <a:pt x="300" y="140"/>
                  </a:lnTo>
                  <a:lnTo>
                    <a:pt x="303" y="127"/>
                  </a:lnTo>
                  <a:lnTo>
                    <a:pt x="305" y="112"/>
                  </a:lnTo>
                  <a:lnTo>
                    <a:pt x="306" y="97"/>
                  </a:lnTo>
                  <a:lnTo>
                    <a:pt x="321" y="97"/>
                  </a:lnTo>
                  <a:close/>
                </a:path>
              </a:pathLst>
            </a:custGeom>
            <a:solidFill>
              <a:srgbClr val="6F41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19" name="Freeform 415"/>
            <p:cNvSpPr>
              <a:spLocks/>
            </p:cNvSpPr>
            <p:nvPr/>
          </p:nvSpPr>
          <p:spPr bwMode="auto">
            <a:xfrm>
              <a:off x="2564" y="1957"/>
              <a:ext cx="291" cy="231"/>
            </a:xfrm>
            <a:custGeom>
              <a:avLst/>
              <a:gdLst>
                <a:gd name="T0" fmla="*/ 290 w 291"/>
                <a:gd name="T1" fmla="*/ 70 h 231"/>
                <a:gd name="T2" fmla="*/ 286 w 291"/>
                <a:gd name="T3" fmla="*/ 47 h 231"/>
                <a:gd name="T4" fmla="*/ 274 w 291"/>
                <a:gd name="T5" fmla="*/ 58 h 231"/>
                <a:gd name="T6" fmla="*/ 277 w 291"/>
                <a:gd name="T7" fmla="*/ 85 h 231"/>
                <a:gd name="T8" fmla="*/ 290 w 291"/>
                <a:gd name="T9" fmla="*/ 100 h 231"/>
                <a:gd name="T10" fmla="*/ 285 w 291"/>
                <a:gd name="T11" fmla="*/ 128 h 231"/>
                <a:gd name="T12" fmla="*/ 274 w 291"/>
                <a:gd name="T13" fmla="*/ 154 h 231"/>
                <a:gd name="T14" fmla="*/ 259 w 291"/>
                <a:gd name="T15" fmla="*/ 177 h 231"/>
                <a:gd name="T16" fmla="*/ 238 w 291"/>
                <a:gd name="T17" fmla="*/ 198 h 231"/>
                <a:gd name="T18" fmla="*/ 215 w 291"/>
                <a:gd name="T19" fmla="*/ 212 h 231"/>
                <a:gd name="T20" fmla="*/ 189 w 291"/>
                <a:gd name="T21" fmla="*/ 224 h 231"/>
                <a:gd name="T22" fmla="*/ 161 w 291"/>
                <a:gd name="T23" fmla="*/ 229 h 231"/>
                <a:gd name="T24" fmla="*/ 131 w 291"/>
                <a:gd name="T25" fmla="*/ 229 h 231"/>
                <a:gd name="T26" fmla="*/ 102 w 291"/>
                <a:gd name="T27" fmla="*/ 224 h 231"/>
                <a:gd name="T28" fmla="*/ 77 w 291"/>
                <a:gd name="T29" fmla="*/ 212 h 231"/>
                <a:gd name="T30" fmla="*/ 53 w 291"/>
                <a:gd name="T31" fmla="*/ 198 h 231"/>
                <a:gd name="T32" fmla="*/ 33 w 291"/>
                <a:gd name="T33" fmla="*/ 177 h 231"/>
                <a:gd name="T34" fmla="*/ 18 w 291"/>
                <a:gd name="T35" fmla="*/ 154 h 231"/>
                <a:gd name="T36" fmla="*/ 7 w 291"/>
                <a:gd name="T37" fmla="*/ 128 h 231"/>
                <a:gd name="T38" fmla="*/ 1 w 291"/>
                <a:gd name="T39" fmla="*/ 100 h 231"/>
                <a:gd name="T40" fmla="*/ 1 w 291"/>
                <a:gd name="T41" fmla="*/ 70 h 231"/>
                <a:gd name="T42" fmla="*/ 7 w 291"/>
                <a:gd name="T43" fmla="*/ 41 h 231"/>
                <a:gd name="T44" fmla="*/ 18 w 291"/>
                <a:gd name="T45" fmla="*/ 16 h 231"/>
                <a:gd name="T46" fmla="*/ 28 w 291"/>
                <a:gd name="T47" fmla="*/ 0 h 231"/>
                <a:gd name="T48" fmla="*/ 37 w 291"/>
                <a:gd name="T49" fmla="*/ 12 h 231"/>
                <a:gd name="T50" fmla="*/ 25 w 291"/>
                <a:gd name="T51" fmla="*/ 34 h 231"/>
                <a:gd name="T52" fmla="*/ 17 w 291"/>
                <a:gd name="T53" fmla="*/ 58 h 231"/>
                <a:gd name="T54" fmla="*/ 15 w 291"/>
                <a:gd name="T55" fmla="*/ 85 h 231"/>
                <a:gd name="T56" fmla="*/ 17 w 291"/>
                <a:gd name="T57" fmla="*/ 111 h 231"/>
                <a:gd name="T58" fmla="*/ 25 w 291"/>
                <a:gd name="T59" fmla="*/ 136 h 231"/>
                <a:gd name="T60" fmla="*/ 37 w 291"/>
                <a:gd name="T61" fmla="*/ 158 h 231"/>
                <a:gd name="T62" fmla="*/ 53 w 291"/>
                <a:gd name="T63" fmla="*/ 177 h 231"/>
                <a:gd name="T64" fmla="*/ 73 w 291"/>
                <a:gd name="T65" fmla="*/ 193 h 231"/>
                <a:gd name="T66" fmla="*/ 95 w 291"/>
                <a:gd name="T67" fmla="*/ 206 h 231"/>
                <a:gd name="T68" fmla="*/ 119 w 291"/>
                <a:gd name="T69" fmla="*/ 214 h 231"/>
                <a:gd name="T70" fmla="*/ 146 w 291"/>
                <a:gd name="T71" fmla="*/ 216 h 231"/>
                <a:gd name="T72" fmla="*/ 172 w 291"/>
                <a:gd name="T73" fmla="*/ 214 h 231"/>
                <a:gd name="T74" fmla="*/ 197 w 291"/>
                <a:gd name="T75" fmla="*/ 206 h 231"/>
                <a:gd name="T76" fmla="*/ 219 w 291"/>
                <a:gd name="T77" fmla="*/ 193 h 231"/>
                <a:gd name="T78" fmla="*/ 238 w 291"/>
                <a:gd name="T79" fmla="*/ 177 h 231"/>
                <a:gd name="T80" fmla="*/ 254 w 291"/>
                <a:gd name="T81" fmla="*/ 158 h 231"/>
                <a:gd name="T82" fmla="*/ 267 w 291"/>
                <a:gd name="T83" fmla="*/ 136 h 231"/>
                <a:gd name="T84" fmla="*/ 274 w 291"/>
                <a:gd name="T85" fmla="*/ 111 h 231"/>
                <a:gd name="T86" fmla="*/ 277 w 291"/>
                <a:gd name="T87" fmla="*/ 85 h 2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91" h="231">
                  <a:moveTo>
                    <a:pt x="291" y="85"/>
                  </a:moveTo>
                  <a:lnTo>
                    <a:pt x="290" y="70"/>
                  </a:lnTo>
                  <a:lnTo>
                    <a:pt x="288" y="55"/>
                  </a:lnTo>
                  <a:lnTo>
                    <a:pt x="286" y="47"/>
                  </a:lnTo>
                  <a:lnTo>
                    <a:pt x="272" y="51"/>
                  </a:lnTo>
                  <a:lnTo>
                    <a:pt x="274" y="58"/>
                  </a:lnTo>
                  <a:lnTo>
                    <a:pt x="277" y="71"/>
                  </a:lnTo>
                  <a:lnTo>
                    <a:pt x="277" y="85"/>
                  </a:lnTo>
                  <a:lnTo>
                    <a:pt x="291" y="85"/>
                  </a:lnTo>
                  <a:lnTo>
                    <a:pt x="290" y="100"/>
                  </a:lnTo>
                  <a:lnTo>
                    <a:pt x="288" y="115"/>
                  </a:lnTo>
                  <a:lnTo>
                    <a:pt x="285" y="128"/>
                  </a:lnTo>
                  <a:lnTo>
                    <a:pt x="280" y="141"/>
                  </a:lnTo>
                  <a:lnTo>
                    <a:pt x="274" y="154"/>
                  </a:lnTo>
                  <a:lnTo>
                    <a:pt x="267" y="167"/>
                  </a:lnTo>
                  <a:lnTo>
                    <a:pt x="259" y="177"/>
                  </a:lnTo>
                  <a:lnTo>
                    <a:pt x="249" y="188"/>
                  </a:lnTo>
                  <a:lnTo>
                    <a:pt x="238" y="198"/>
                  </a:lnTo>
                  <a:lnTo>
                    <a:pt x="228" y="206"/>
                  </a:lnTo>
                  <a:lnTo>
                    <a:pt x="215" y="212"/>
                  </a:lnTo>
                  <a:lnTo>
                    <a:pt x="202" y="219"/>
                  </a:lnTo>
                  <a:lnTo>
                    <a:pt x="189" y="224"/>
                  </a:lnTo>
                  <a:lnTo>
                    <a:pt x="176" y="227"/>
                  </a:lnTo>
                  <a:lnTo>
                    <a:pt x="161" y="229"/>
                  </a:lnTo>
                  <a:lnTo>
                    <a:pt x="146" y="231"/>
                  </a:lnTo>
                  <a:lnTo>
                    <a:pt x="131" y="229"/>
                  </a:lnTo>
                  <a:lnTo>
                    <a:pt x="117" y="227"/>
                  </a:lnTo>
                  <a:lnTo>
                    <a:pt x="102" y="224"/>
                  </a:lnTo>
                  <a:lnTo>
                    <a:pt x="90" y="219"/>
                  </a:lnTo>
                  <a:lnTo>
                    <a:pt x="77" y="212"/>
                  </a:lnTo>
                  <a:lnTo>
                    <a:pt x="65" y="206"/>
                  </a:lnTo>
                  <a:lnTo>
                    <a:pt x="53" y="198"/>
                  </a:lnTo>
                  <a:lnTo>
                    <a:pt x="43" y="188"/>
                  </a:lnTo>
                  <a:lnTo>
                    <a:pt x="33" y="177"/>
                  </a:lnTo>
                  <a:lnTo>
                    <a:pt x="26" y="167"/>
                  </a:lnTo>
                  <a:lnTo>
                    <a:pt x="18" y="154"/>
                  </a:lnTo>
                  <a:lnTo>
                    <a:pt x="12" y="141"/>
                  </a:lnTo>
                  <a:lnTo>
                    <a:pt x="7" y="128"/>
                  </a:lnTo>
                  <a:lnTo>
                    <a:pt x="3" y="115"/>
                  </a:lnTo>
                  <a:lnTo>
                    <a:pt x="1" y="100"/>
                  </a:lnTo>
                  <a:lnTo>
                    <a:pt x="0" y="85"/>
                  </a:lnTo>
                  <a:lnTo>
                    <a:pt x="1" y="70"/>
                  </a:lnTo>
                  <a:lnTo>
                    <a:pt x="3" y="55"/>
                  </a:lnTo>
                  <a:lnTo>
                    <a:pt x="7" y="41"/>
                  </a:lnTo>
                  <a:lnTo>
                    <a:pt x="12" y="29"/>
                  </a:lnTo>
                  <a:lnTo>
                    <a:pt x="18" y="16"/>
                  </a:lnTo>
                  <a:lnTo>
                    <a:pt x="26" y="3"/>
                  </a:lnTo>
                  <a:lnTo>
                    <a:pt x="28" y="0"/>
                  </a:lnTo>
                  <a:lnTo>
                    <a:pt x="39" y="9"/>
                  </a:lnTo>
                  <a:lnTo>
                    <a:pt x="37" y="12"/>
                  </a:lnTo>
                  <a:lnTo>
                    <a:pt x="31" y="22"/>
                  </a:lnTo>
                  <a:lnTo>
                    <a:pt x="25" y="34"/>
                  </a:lnTo>
                  <a:lnTo>
                    <a:pt x="20" y="46"/>
                  </a:lnTo>
                  <a:lnTo>
                    <a:pt x="17" y="58"/>
                  </a:lnTo>
                  <a:lnTo>
                    <a:pt x="15" y="71"/>
                  </a:lnTo>
                  <a:lnTo>
                    <a:pt x="15" y="85"/>
                  </a:lnTo>
                  <a:lnTo>
                    <a:pt x="15" y="99"/>
                  </a:lnTo>
                  <a:lnTo>
                    <a:pt x="17" y="111"/>
                  </a:lnTo>
                  <a:lnTo>
                    <a:pt x="20" y="124"/>
                  </a:lnTo>
                  <a:lnTo>
                    <a:pt x="25" y="136"/>
                  </a:lnTo>
                  <a:lnTo>
                    <a:pt x="31" y="148"/>
                  </a:lnTo>
                  <a:lnTo>
                    <a:pt x="37" y="158"/>
                  </a:lnTo>
                  <a:lnTo>
                    <a:pt x="45" y="168"/>
                  </a:lnTo>
                  <a:lnTo>
                    <a:pt x="53" y="177"/>
                  </a:lnTo>
                  <a:lnTo>
                    <a:pt x="63" y="186"/>
                  </a:lnTo>
                  <a:lnTo>
                    <a:pt x="73" y="193"/>
                  </a:lnTo>
                  <a:lnTo>
                    <a:pt x="83" y="200"/>
                  </a:lnTo>
                  <a:lnTo>
                    <a:pt x="95" y="206"/>
                  </a:lnTo>
                  <a:lnTo>
                    <a:pt x="107" y="210"/>
                  </a:lnTo>
                  <a:lnTo>
                    <a:pt x="119" y="214"/>
                  </a:lnTo>
                  <a:lnTo>
                    <a:pt x="133" y="216"/>
                  </a:lnTo>
                  <a:lnTo>
                    <a:pt x="146" y="216"/>
                  </a:lnTo>
                  <a:lnTo>
                    <a:pt x="160" y="216"/>
                  </a:lnTo>
                  <a:lnTo>
                    <a:pt x="172" y="214"/>
                  </a:lnTo>
                  <a:lnTo>
                    <a:pt x="185" y="210"/>
                  </a:lnTo>
                  <a:lnTo>
                    <a:pt x="197" y="206"/>
                  </a:lnTo>
                  <a:lnTo>
                    <a:pt x="209" y="200"/>
                  </a:lnTo>
                  <a:lnTo>
                    <a:pt x="219" y="193"/>
                  </a:lnTo>
                  <a:lnTo>
                    <a:pt x="230" y="186"/>
                  </a:lnTo>
                  <a:lnTo>
                    <a:pt x="238" y="177"/>
                  </a:lnTo>
                  <a:lnTo>
                    <a:pt x="247" y="168"/>
                  </a:lnTo>
                  <a:lnTo>
                    <a:pt x="254" y="158"/>
                  </a:lnTo>
                  <a:lnTo>
                    <a:pt x="262" y="148"/>
                  </a:lnTo>
                  <a:lnTo>
                    <a:pt x="267" y="136"/>
                  </a:lnTo>
                  <a:lnTo>
                    <a:pt x="271" y="124"/>
                  </a:lnTo>
                  <a:lnTo>
                    <a:pt x="274" y="111"/>
                  </a:lnTo>
                  <a:lnTo>
                    <a:pt x="277" y="99"/>
                  </a:lnTo>
                  <a:lnTo>
                    <a:pt x="277" y="85"/>
                  </a:lnTo>
                  <a:lnTo>
                    <a:pt x="291" y="85"/>
                  </a:lnTo>
                  <a:close/>
                </a:path>
              </a:pathLst>
            </a:custGeom>
            <a:solidFill>
              <a:srgbClr val="784A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0" name="Freeform 416"/>
            <p:cNvSpPr>
              <a:spLocks/>
            </p:cNvSpPr>
            <p:nvPr/>
          </p:nvSpPr>
          <p:spPr bwMode="auto">
            <a:xfrm>
              <a:off x="2579" y="1966"/>
              <a:ext cx="262" cy="207"/>
            </a:xfrm>
            <a:custGeom>
              <a:avLst/>
              <a:gdLst>
                <a:gd name="T0" fmla="*/ 262 w 262"/>
                <a:gd name="T1" fmla="*/ 62 h 207"/>
                <a:gd name="T2" fmla="*/ 257 w 262"/>
                <a:gd name="T3" fmla="*/ 42 h 207"/>
                <a:gd name="T4" fmla="*/ 244 w 262"/>
                <a:gd name="T5" fmla="*/ 47 h 207"/>
                <a:gd name="T6" fmla="*/ 247 w 262"/>
                <a:gd name="T7" fmla="*/ 64 h 207"/>
                <a:gd name="T8" fmla="*/ 262 w 262"/>
                <a:gd name="T9" fmla="*/ 76 h 207"/>
                <a:gd name="T10" fmla="*/ 259 w 262"/>
                <a:gd name="T11" fmla="*/ 102 h 207"/>
                <a:gd name="T12" fmla="*/ 252 w 262"/>
                <a:gd name="T13" fmla="*/ 127 h 207"/>
                <a:gd name="T14" fmla="*/ 239 w 262"/>
                <a:gd name="T15" fmla="*/ 149 h 207"/>
                <a:gd name="T16" fmla="*/ 223 w 262"/>
                <a:gd name="T17" fmla="*/ 168 h 207"/>
                <a:gd name="T18" fmla="*/ 204 w 262"/>
                <a:gd name="T19" fmla="*/ 184 h 207"/>
                <a:gd name="T20" fmla="*/ 182 w 262"/>
                <a:gd name="T21" fmla="*/ 197 h 207"/>
                <a:gd name="T22" fmla="*/ 157 w 262"/>
                <a:gd name="T23" fmla="*/ 205 h 207"/>
                <a:gd name="T24" fmla="*/ 131 w 262"/>
                <a:gd name="T25" fmla="*/ 207 h 207"/>
                <a:gd name="T26" fmla="*/ 104 w 262"/>
                <a:gd name="T27" fmla="*/ 205 h 207"/>
                <a:gd name="T28" fmla="*/ 80 w 262"/>
                <a:gd name="T29" fmla="*/ 197 h 207"/>
                <a:gd name="T30" fmla="*/ 58 w 262"/>
                <a:gd name="T31" fmla="*/ 184 h 207"/>
                <a:gd name="T32" fmla="*/ 38 w 262"/>
                <a:gd name="T33" fmla="*/ 168 h 207"/>
                <a:gd name="T34" fmla="*/ 22 w 262"/>
                <a:gd name="T35" fmla="*/ 149 h 207"/>
                <a:gd name="T36" fmla="*/ 10 w 262"/>
                <a:gd name="T37" fmla="*/ 127 h 207"/>
                <a:gd name="T38" fmla="*/ 2 w 262"/>
                <a:gd name="T39" fmla="*/ 102 h 207"/>
                <a:gd name="T40" fmla="*/ 0 w 262"/>
                <a:gd name="T41" fmla="*/ 76 h 207"/>
                <a:gd name="T42" fmla="*/ 2 w 262"/>
                <a:gd name="T43" fmla="*/ 49 h 207"/>
                <a:gd name="T44" fmla="*/ 10 w 262"/>
                <a:gd name="T45" fmla="*/ 25 h 207"/>
                <a:gd name="T46" fmla="*/ 22 w 262"/>
                <a:gd name="T47" fmla="*/ 3 h 207"/>
                <a:gd name="T48" fmla="*/ 35 w 262"/>
                <a:gd name="T49" fmla="*/ 10 h 207"/>
                <a:gd name="T50" fmla="*/ 29 w 262"/>
                <a:gd name="T51" fmla="*/ 21 h 207"/>
                <a:gd name="T52" fmla="*/ 19 w 262"/>
                <a:gd name="T53" fmla="*/ 41 h 207"/>
                <a:gd name="T54" fmla="*/ 15 w 262"/>
                <a:gd name="T55" fmla="*/ 64 h 207"/>
                <a:gd name="T56" fmla="*/ 15 w 262"/>
                <a:gd name="T57" fmla="*/ 88 h 207"/>
                <a:gd name="T58" fmla="*/ 19 w 262"/>
                <a:gd name="T59" fmla="*/ 111 h 207"/>
                <a:gd name="T60" fmla="*/ 29 w 262"/>
                <a:gd name="T61" fmla="*/ 131 h 207"/>
                <a:gd name="T62" fmla="*/ 42 w 262"/>
                <a:gd name="T63" fmla="*/ 150 h 207"/>
                <a:gd name="T64" fmla="*/ 56 w 262"/>
                <a:gd name="T65" fmla="*/ 166 h 207"/>
                <a:gd name="T66" fmla="*/ 76 w 262"/>
                <a:gd name="T67" fmla="*/ 178 h 207"/>
                <a:gd name="T68" fmla="*/ 97 w 262"/>
                <a:gd name="T69" fmla="*/ 188 h 207"/>
                <a:gd name="T70" fmla="*/ 119 w 262"/>
                <a:gd name="T71" fmla="*/ 192 h 207"/>
                <a:gd name="T72" fmla="*/ 143 w 262"/>
                <a:gd name="T73" fmla="*/ 192 h 207"/>
                <a:gd name="T74" fmla="*/ 166 w 262"/>
                <a:gd name="T75" fmla="*/ 188 h 207"/>
                <a:gd name="T76" fmla="*/ 186 w 262"/>
                <a:gd name="T77" fmla="*/ 178 h 207"/>
                <a:gd name="T78" fmla="*/ 205 w 262"/>
                <a:gd name="T79" fmla="*/ 166 h 207"/>
                <a:gd name="T80" fmla="*/ 221 w 262"/>
                <a:gd name="T81" fmla="*/ 150 h 207"/>
                <a:gd name="T82" fmla="*/ 234 w 262"/>
                <a:gd name="T83" fmla="*/ 131 h 207"/>
                <a:gd name="T84" fmla="*/ 242 w 262"/>
                <a:gd name="T85" fmla="*/ 111 h 207"/>
                <a:gd name="T86" fmla="*/ 247 w 262"/>
                <a:gd name="T87" fmla="*/ 88 h 207"/>
                <a:gd name="T88" fmla="*/ 262 w 262"/>
                <a:gd name="T89" fmla="*/ 76 h 2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62" h="207">
                  <a:moveTo>
                    <a:pt x="262" y="76"/>
                  </a:moveTo>
                  <a:lnTo>
                    <a:pt x="262" y="62"/>
                  </a:lnTo>
                  <a:lnTo>
                    <a:pt x="259" y="49"/>
                  </a:lnTo>
                  <a:lnTo>
                    <a:pt x="257" y="42"/>
                  </a:lnTo>
                  <a:lnTo>
                    <a:pt x="251" y="44"/>
                  </a:lnTo>
                  <a:lnTo>
                    <a:pt x="244" y="47"/>
                  </a:lnTo>
                  <a:lnTo>
                    <a:pt x="246" y="53"/>
                  </a:lnTo>
                  <a:lnTo>
                    <a:pt x="247" y="64"/>
                  </a:lnTo>
                  <a:lnTo>
                    <a:pt x="248" y="76"/>
                  </a:lnTo>
                  <a:lnTo>
                    <a:pt x="262" y="76"/>
                  </a:lnTo>
                  <a:lnTo>
                    <a:pt x="262" y="90"/>
                  </a:lnTo>
                  <a:lnTo>
                    <a:pt x="259" y="102"/>
                  </a:lnTo>
                  <a:lnTo>
                    <a:pt x="256" y="115"/>
                  </a:lnTo>
                  <a:lnTo>
                    <a:pt x="252" y="127"/>
                  </a:lnTo>
                  <a:lnTo>
                    <a:pt x="247" y="139"/>
                  </a:lnTo>
                  <a:lnTo>
                    <a:pt x="239" y="149"/>
                  </a:lnTo>
                  <a:lnTo>
                    <a:pt x="232" y="159"/>
                  </a:lnTo>
                  <a:lnTo>
                    <a:pt x="223" y="168"/>
                  </a:lnTo>
                  <a:lnTo>
                    <a:pt x="215" y="177"/>
                  </a:lnTo>
                  <a:lnTo>
                    <a:pt x="204" y="184"/>
                  </a:lnTo>
                  <a:lnTo>
                    <a:pt x="194" y="191"/>
                  </a:lnTo>
                  <a:lnTo>
                    <a:pt x="182" y="197"/>
                  </a:lnTo>
                  <a:lnTo>
                    <a:pt x="170" y="201"/>
                  </a:lnTo>
                  <a:lnTo>
                    <a:pt x="157" y="205"/>
                  </a:lnTo>
                  <a:lnTo>
                    <a:pt x="145" y="207"/>
                  </a:lnTo>
                  <a:lnTo>
                    <a:pt x="131" y="207"/>
                  </a:lnTo>
                  <a:lnTo>
                    <a:pt x="118" y="207"/>
                  </a:lnTo>
                  <a:lnTo>
                    <a:pt x="104" y="205"/>
                  </a:lnTo>
                  <a:lnTo>
                    <a:pt x="92" y="201"/>
                  </a:lnTo>
                  <a:lnTo>
                    <a:pt x="80" y="197"/>
                  </a:lnTo>
                  <a:lnTo>
                    <a:pt x="68" y="191"/>
                  </a:lnTo>
                  <a:lnTo>
                    <a:pt x="58" y="184"/>
                  </a:lnTo>
                  <a:lnTo>
                    <a:pt x="48" y="177"/>
                  </a:lnTo>
                  <a:lnTo>
                    <a:pt x="38" y="168"/>
                  </a:lnTo>
                  <a:lnTo>
                    <a:pt x="30" y="159"/>
                  </a:lnTo>
                  <a:lnTo>
                    <a:pt x="22" y="149"/>
                  </a:lnTo>
                  <a:lnTo>
                    <a:pt x="16" y="139"/>
                  </a:lnTo>
                  <a:lnTo>
                    <a:pt x="10" y="127"/>
                  </a:lnTo>
                  <a:lnTo>
                    <a:pt x="5" y="115"/>
                  </a:lnTo>
                  <a:lnTo>
                    <a:pt x="2" y="102"/>
                  </a:lnTo>
                  <a:lnTo>
                    <a:pt x="0" y="90"/>
                  </a:lnTo>
                  <a:lnTo>
                    <a:pt x="0" y="76"/>
                  </a:lnTo>
                  <a:lnTo>
                    <a:pt x="0" y="62"/>
                  </a:lnTo>
                  <a:lnTo>
                    <a:pt x="2" y="49"/>
                  </a:lnTo>
                  <a:lnTo>
                    <a:pt x="5" y="37"/>
                  </a:lnTo>
                  <a:lnTo>
                    <a:pt x="10" y="25"/>
                  </a:lnTo>
                  <a:lnTo>
                    <a:pt x="16" y="13"/>
                  </a:lnTo>
                  <a:lnTo>
                    <a:pt x="22" y="3"/>
                  </a:lnTo>
                  <a:lnTo>
                    <a:pt x="24" y="0"/>
                  </a:lnTo>
                  <a:lnTo>
                    <a:pt x="35" y="10"/>
                  </a:lnTo>
                  <a:lnTo>
                    <a:pt x="34" y="11"/>
                  </a:lnTo>
                  <a:lnTo>
                    <a:pt x="29" y="21"/>
                  </a:lnTo>
                  <a:lnTo>
                    <a:pt x="24" y="30"/>
                  </a:lnTo>
                  <a:lnTo>
                    <a:pt x="19" y="41"/>
                  </a:lnTo>
                  <a:lnTo>
                    <a:pt x="17" y="53"/>
                  </a:lnTo>
                  <a:lnTo>
                    <a:pt x="15" y="64"/>
                  </a:lnTo>
                  <a:lnTo>
                    <a:pt x="15" y="76"/>
                  </a:lnTo>
                  <a:lnTo>
                    <a:pt x="15" y="88"/>
                  </a:lnTo>
                  <a:lnTo>
                    <a:pt x="17" y="99"/>
                  </a:lnTo>
                  <a:lnTo>
                    <a:pt x="19" y="111"/>
                  </a:lnTo>
                  <a:lnTo>
                    <a:pt x="24" y="122"/>
                  </a:lnTo>
                  <a:lnTo>
                    <a:pt x="29" y="131"/>
                  </a:lnTo>
                  <a:lnTo>
                    <a:pt x="34" y="141"/>
                  </a:lnTo>
                  <a:lnTo>
                    <a:pt x="42" y="150"/>
                  </a:lnTo>
                  <a:lnTo>
                    <a:pt x="49" y="159"/>
                  </a:lnTo>
                  <a:lnTo>
                    <a:pt x="56" y="166"/>
                  </a:lnTo>
                  <a:lnTo>
                    <a:pt x="66" y="173"/>
                  </a:lnTo>
                  <a:lnTo>
                    <a:pt x="76" y="178"/>
                  </a:lnTo>
                  <a:lnTo>
                    <a:pt x="85" y="183"/>
                  </a:lnTo>
                  <a:lnTo>
                    <a:pt x="97" y="188"/>
                  </a:lnTo>
                  <a:lnTo>
                    <a:pt x="107" y="190"/>
                  </a:lnTo>
                  <a:lnTo>
                    <a:pt x="119" y="192"/>
                  </a:lnTo>
                  <a:lnTo>
                    <a:pt x="131" y="193"/>
                  </a:lnTo>
                  <a:lnTo>
                    <a:pt x="143" y="192"/>
                  </a:lnTo>
                  <a:lnTo>
                    <a:pt x="154" y="190"/>
                  </a:lnTo>
                  <a:lnTo>
                    <a:pt x="166" y="188"/>
                  </a:lnTo>
                  <a:lnTo>
                    <a:pt x="177" y="183"/>
                  </a:lnTo>
                  <a:lnTo>
                    <a:pt x="186" y="178"/>
                  </a:lnTo>
                  <a:lnTo>
                    <a:pt x="196" y="173"/>
                  </a:lnTo>
                  <a:lnTo>
                    <a:pt x="205" y="166"/>
                  </a:lnTo>
                  <a:lnTo>
                    <a:pt x="214" y="159"/>
                  </a:lnTo>
                  <a:lnTo>
                    <a:pt x="221" y="150"/>
                  </a:lnTo>
                  <a:lnTo>
                    <a:pt x="228" y="141"/>
                  </a:lnTo>
                  <a:lnTo>
                    <a:pt x="234" y="131"/>
                  </a:lnTo>
                  <a:lnTo>
                    <a:pt x="238" y="122"/>
                  </a:lnTo>
                  <a:lnTo>
                    <a:pt x="242" y="111"/>
                  </a:lnTo>
                  <a:lnTo>
                    <a:pt x="246" y="99"/>
                  </a:lnTo>
                  <a:lnTo>
                    <a:pt x="247" y="88"/>
                  </a:lnTo>
                  <a:lnTo>
                    <a:pt x="248" y="76"/>
                  </a:lnTo>
                  <a:lnTo>
                    <a:pt x="262" y="76"/>
                  </a:lnTo>
                  <a:close/>
                </a:path>
              </a:pathLst>
            </a:custGeom>
            <a:solidFill>
              <a:srgbClr val="8153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1" name="Freeform 417"/>
            <p:cNvSpPr>
              <a:spLocks/>
            </p:cNvSpPr>
            <p:nvPr/>
          </p:nvSpPr>
          <p:spPr bwMode="auto">
            <a:xfrm>
              <a:off x="2594" y="1976"/>
              <a:ext cx="233" cy="183"/>
            </a:xfrm>
            <a:custGeom>
              <a:avLst/>
              <a:gdLst>
                <a:gd name="T0" fmla="*/ 232 w 233"/>
                <a:gd name="T1" fmla="*/ 54 h 183"/>
                <a:gd name="T2" fmla="*/ 229 w 233"/>
                <a:gd name="T3" fmla="*/ 37 h 183"/>
                <a:gd name="T4" fmla="*/ 216 w 233"/>
                <a:gd name="T5" fmla="*/ 44 h 183"/>
                <a:gd name="T6" fmla="*/ 218 w 233"/>
                <a:gd name="T7" fmla="*/ 55 h 183"/>
                <a:gd name="T8" fmla="*/ 233 w 233"/>
                <a:gd name="T9" fmla="*/ 66 h 183"/>
                <a:gd name="T10" fmla="*/ 231 w 233"/>
                <a:gd name="T11" fmla="*/ 89 h 183"/>
                <a:gd name="T12" fmla="*/ 223 w 233"/>
                <a:gd name="T13" fmla="*/ 112 h 183"/>
                <a:gd name="T14" fmla="*/ 213 w 233"/>
                <a:gd name="T15" fmla="*/ 131 h 183"/>
                <a:gd name="T16" fmla="*/ 199 w 233"/>
                <a:gd name="T17" fmla="*/ 149 h 183"/>
                <a:gd name="T18" fmla="*/ 181 w 233"/>
                <a:gd name="T19" fmla="*/ 163 h 183"/>
                <a:gd name="T20" fmla="*/ 162 w 233"/>
                <a:gd name="T21" fmla="*/ 173 h 183"/>
                <a:gd name="T22" fmla="*/ 139 w 233"/>
                <a:gd name="T23" fmla="*/ 180 h 183"/>
                <a:gd name="T24" fmla="*/ 116 w 233"/>
                <a:gd name="T25" fmla="*/ 183 h 183"/>
                <a:gd name="T26" fmla="*/ 92 w 233"/>
                <a:gd name="T27" fmla="*/ 180 h 183"/>
                <a:gd name="T28" fmla="*/ 70 w 233"/>
                <a:gd name="T29" fmla="*/ 173 h 183"/>
                <a:gd name="T30" fmla="*/ 51 w 233"/>
                <a:gd name="T31" fmla="*/ 163 h 183"/>
                <a:gd name="T32" fmla="*/ 34 w 233"/>
                <a:gd name="T33" fmla="*/ 149 h 183"/>
                <a:gd name="T34" fmla="*/ 19 w 233"/>
                <a:gd name="T35" fmla="*/ 131 h 183"/>
                <a:gd name="T36" fmla="*/ 9 w 233"/>
                <a:gd name="T37" fmla="*/ 112 h 183"/>
                <a:gd name="T38" fmla="*/ 2 w 233"/>
                <a:gd name="T39" fmla="*/ 89 h 183"/>
                <a:gd name="T40" fmla="*/ 0 w 233"/>
                <a:gd name="T41" fmla="*/ 66 h 183"/>
                <a:gd name="T42" fmla="*/ 2 w 233"/>
                <a:gd name="T43" fmla="*/ 43 h 183"/>
                <a:gd name="T44" fmla="*/ 9 w 233"/>
                <a:gd name="T45" fmla="*/ 20 h 183"/>
                <a:gd name="T46" fmla="*/ 19 w 233"/>
                <a:gd name="T47" fmla="*/ 1 h 183"/>
                <a:gd name="T48" fmla="*/ 31 w 233"/>
                <a:gd name="T49" fmla="*/ 10 h 183"/>
                <a:gd name="T50" fmla="*/ 22 w 233"/>
                <a:gd name="T51" fmla="*/ 27 h 183"/>
                <a:gd name="T52" fmla="*/ 16 w 233"/>
                <a:gd name="T53" fmla="*/ 46 h 183"/>
                <a:gd name="T54" fmla="*/ 14 w 233"/>
                <a:gd name="T55" fmla="*/ 66 h 183"/>
                <a:gd name="T56" fmla="*/ 16 w 233"/>
                <a:gd name="T57" fmla="*/ 86 h 183"/>
                <a:gd name="T58" fmla="*/ 22 w 233"/>
                <a:gd name="T59" fmla="*/ 105 h 183"/>
                <a:gd name="T60" fmla="*/ 32 w 233"/>
                <a:gd name="T61" fmla="*/ 123 h 183"/>
                <a:gd name="T62" fmla="*/ 44 w 233"/>
                <a:gd name="T63" fmla="*/ 138 h 183"/>
                <a:gd name="T64" fmla="*/ 58 w 233"/>
                <a:gd name="T65" fmla="*/ 151 h 183"/>
                <a:gd name="T66" fmla="*/ 77 w 233"/>
                <a:gd name="T67" fmla="*/ 159 h 183"/>
                <a:gd name="T68" fmla="*/ 96 w 233"/>
                <a:gd name="T69" fmla="*/ 166 h 183"/>
                <a:gd name="T70" fmla="*/ 116 w 233"/>
                <a:gd name="T71" fmla="*/ 168 h 183"/>
                <a:gd name="T72" fmla="*/ 136 w 233"/>
                <a:gd name="T73" fmla="*/ 166 h 183"/>
                <a:gd name="T74" fmla="*/ 155 w 233"/>
                <a:gd name="T75" fmla="*/ 159 h 183"/>
                <a:gd name="T76" fmla="*/ 173 w 233"/>
                <a:gd name="T77" fmla="*/ 151 h 183"/>
                <a:gd name="T78" fmla="*/ 188 w 233"/>
                <a:gd name="T79" fmla="*/ 138 h 183"/>
                <a:gd name="T80" fmla="*/ 201 w 233"/>
                <a:gd name="T81" fmla="*/ 123 h 183"/>
                <a:gd name="T82" fmla="*/ 209 w 233"/>
                <a:gd name="T83" fmla="*/ 105 h 183"/>
                <a:gd name="T84" fmla="*/ 216 w 233"/>
                <a:gd name="T85" fmla="*/ 86 h 183"/>
                <a:gd name="T86" fmla="*/ 218 w 233"/>
                <a:gd name="T87" fmla="*/ 66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33" h="183">
                  <a:moveTo>
                    <a:pt x="233" y="66"/>
                  </a:moveTo>
                  <a:lnTo>
                    <a:pt x="232" y="54"/>
                  </a:lnTo>
                  <a:lnTo>
                    <a:pt x="231" y="43"/>
                  </a:lnTo>
                  <a:lnTo>
                    <a:pt x="229" y="37"/>
                  </a:lnTo>
                  <a:lnTo>
                    <a:pt x="217" y="44"/>
                  </a:lnTo>
                  <a:lnTo>
                    <a:pt x="216" y="44"/>
                  </a:lnTo>
                  <a:lnTo>
                    <a:pt x="216" y="46"/>
                  </a:lnTo>
                  <a:lnTo>
                    <a:pt x="218" y="55"/>
                  </a:lnTo>
                  <a:lnTo>
                    <a:pt x="218" y="66"/>
                  </a:lnTo>
                  <a:lnTo>
                    <a:pt x="233" y="66"/>
                  </a:lnTo>
                  <a:lnTo>
                    <a:pt x="232" y="78"/>
                  </a:lnTo>
                  <a:lnTo>
                    <a:pt x="231" y="89"/>
                  </a:lnTo>
                  <a:lnTo>
                    <a:pt x="227" y="101"/>
                  </a:lnTo>
                  <a:lnTo>
                    <a:pt x="223" y="112"/>
                  </a:lnTo>
                  <a:lnTo>
                    <a:pt x="219" y="121"/>
                  </a:lnTo>
                  <a:lnTo>
                    <a:pt x="213" y="131"/>
                  </a:lnTo>
                  <a:lnTo>
                    <a:pt x="206" y="140"/>
                  </a:lnTo>
                  <a:lnTo>
                    <a:pt x="199" y="149"/>
                  </a:lnTo>
                  <a:lnTo>
                    <a:pt x="190" y="156"/>
                  </a:lnTo>
                  <a:lnTo>
                    <a:pt x="181" y="163"/>
                  </a:lnTo>
                  <a:lnTo>
                    <a:pt x="171" y="168"/>
                  </a:lnTo>
                  <a:lnTo>
                    <a:pt x="162" y="173"/>
                  </a:lnTo>
                  <a:lnTo>
                    <a:pt x="151" y="178"/>
                  </a:lnTo>
                  <a:lnTo>
                    <a:pt x="139" y="180"/>
                  </a:lnTo>
                  <a:lnTo>
                    <a:pt x="128" y="182"/>
                  </a:lnTo>
                  <a:lnTo>
                    <a:pt x="116" y="183"/>
                  </a:lnTo>
                  <a:lnTo>
                    <a:pt x="104" y="182"/>
                  </a:lnTo>
                  <a:lnTo>
                    <a:pt x="92" y="180"/>
                  </a:lnTo>
                  <a:lnTo>
                    <a:pt x="82" y="178"/>
                  </a:lnTo>
                  <a:lnTo>
                    <a:pt x="70" y="173"/>
                  </a:lnTo>
                  <a:lnTo>
                    <a:pt x="61" y="168"/>
                  </a:lnTo>
                  <a:lnTo>
                    <a:pt x="51" y="163"/>
                  </a:lnTo>
                  <a:lnTo>
                    <a:pt x="41" y="156"/>
                  </a:lnTo>
                  <a:lnTo>
                    <a:pt x="34" y="149"/>
                  </a:lnTo>
                  <a:lnTo>
                    <a:pt x="27" y="140"/>
                  </a:lnTo>
                  <a:lnTo>
                    <a:pt x="19" y="131"/>
                  </a:lnTo>
                  <a:lnTo>
                    <a:pt x="14" y="121"/>
                  </a:lnTo>
                  <a:lnTo>
                    <a:pt x="9" y="112"/>
                  </a:lnTo>
                  <a:lnTo>
                    <a:pt x="4" y="101"/>
                  </a:lnTo>
                  <a:lnTo>
                    <a:pt x="2" y="89"/>
                  </a:lnTo>
                  <a:lnTo>
                    <a:pt x="0" y="78"/>
                  </a:lnTo>
                  <a:lnTo>
                    <a:pt x="0" y="66"/>
                  </a:lnTo>
                  <a:lnTo>
                    <a:pt x="0" y="54"/>
                  </a:lnTo>
                  <a:lnTo>
                    <a:pt x="2" y="43"/>
                  </a:lnTo>
                  <a:lnTo>
                    <a:pt x="4" y="31"/>
                  </a:lnTo>
                  <a:lnTo>
                    <a:pt x="9" y="20"/>
                  </a:lnTo>
                  <a:lnTo>
                    <a:pt x="14" y="11"/>
                  </a:lnTo>
                  <a:lnTo>
                    <a:pt x="19" y="1"/>
                  </a:lnTo>
                  <a:lnTo>
                    <a:pt x="20" y="0"/>
                  </a:lnTo>
                  <a:lnTo>
                    <a:pt x="31" y="10"/>
                  </a:lnTo>
                  <a:lnTo>
                    <a:pt x="27" y="17"/>
                  </a:lnTo>
                  <a:lnTo>
                    <a:pt x="22" y="27"/>
                  </a:lnTo>
                  <a:lnTo>
                    <a:pt x="19" y="35"/>
                  </a:lnTo>
                  <a:lnTo>
                    <a:pt x="16" y="46"/>
                  </a:lnTo>
                  <a:lnTo>
                    <a:pt x="15" y="55"/>
                  </a:lnTo>
                  <a:lnTo>
                    <a:pt x="14" y="66"/>
                  </a:lnTo>
                  <a:lnTo>
                    <a:pt x="15" y="77"/>
                  </a:lnTo>
                  <a:lnTo>
                    <a:pt x="16" y="86"/>
                  </a:lnTo>
                  <a:lnTo>
                    <a:pt x="19" y="97"/>
                  </a:lnTo>
                  <a:lnTo>
                    <a:pt x="22" y="105"/>
                  </a:lnTo>
                  <a:lnTo>
                    <a:pt x="27" y="115"/>
                  </a:lnTo>
                  <a:lnTo>
                    <a:pt x="32" y="123"/>
                  </a:lnTo>
                  <a:lnTo>
                    <a:pt x="37" y="131"/>
                  </a:lnTo>
                  <a:lnTo>
                    <a:pt x="44" y="138"/>
                  </a:lnTo>
                  <a:lnTo>
                    <a:pt x="51" y="145"/>
                  </a:lnTo>
                  <a:lnTo>
                    <a:pt x="58" y="151"/>
                  </a:lnTo>
                  <a:lnTo>
                    <a:pt x="67" y="155"/>
                  </a:lnTo>
                  <a:lnTo>
                    <a:pt x="77" y="159"/>
                  </a:lnTo>
                  <a:lnTo>
                    <a:pt x="86" y="164"/>
                  </a:lnTo>
                  <a:lnTo>
                    <a:pt x="96" y="166"/>
                  </a:lnTo>
                  <a:lnTo>
                    <a:pt x="105" y="167"/>
                  </a:lnTo>
                  <a:lnTo>
                    <a:pt x="116" y="168"/>
                  </a:lnTo>
                  <a:lnTo>
                    <a:pt x="126" y="167"/>
                  </a:lnTo>
                  <a:lnTo>
                    <a:pt x="136" y="166"/>
                  </a:lnTo>
                  <a:lnTo>
                    <a:pt x="147" y="164"/>
                  </a:lnTo>
                  <a:lnTo>
                    <a:pt x="155" y="159"/>
                  </a:lnTo>
                  <a:lnTo>
                    <a:pt x="165" y="155"/>
                  </a:lnTo>
                  <a:lnTo>
                    <a:pt x="173" y="151"/>
                  </a:lnTo>
                  <a:lnTo>
                    <a:pt x="181" y="145"/>
                  </a:lnTo>
                  <a:lnTo>
                    <a:pt x="188" y="138"/>
                  </a:lnTo>
                  <a:lnTo>
                    <a:pt x="195" y="131"/>
                  </a:lnTo>
                  <a:lnTo>
                    <a:pt x="201" y="123"/>
                  </a:lnTo>
                  <a:lnTo>
                    <a:pt x="205" y="115"/>
                  </a:lnTo>
                  <a:lnTo>
                    <a:pt x="209" y="105"/>
                  </a:lnTo>
                  <a:lnTo>
                    <a:pt x="214" y="97"/>
                  </a:lnTo>
                  <a:lnTo>
                    <a:pt x="216" y="86"/>
                  </a:lnTo>
                  <a:lnTo>
                    <a:pt x="218" y="77"/>
                  </a:lnTo>
                  <a:lnTo>
                    <a:pt x="218" y="66"/>
                  </a:lnTo>
                  <a:lnTo>
                    <a:pt x="233" y="66"/>
                  </a:lnTo>
                  <a:close/>
                </a:path>
              </a:pathLst>
            </a:custGeom>
            <a:solidFill>
              <a:srgbClr val="8A5C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2" name="Freeform 418"/>
            <p:cNvSpPr>
              <a:spLocks/>
            </p:cNvSpPr>
            <p:nvPr/>
          </p:nvSpPr>
          <p:spPr bwMode="auto">
            <a:xfrm>
              <a:off x="2608" y="1986"/>
              <a:ext cx="204" cy="158"/>
            </a:xfrm>
            <a:custGeom>
              <a:avLst/>
              <a:gdLst>
                <a:gd name="T0" fmla="*/ 204 w 204"/>
                <a:gd name="T1" fmla="*/ 45 h 158"/>
                <a:gd name="T2" fmla="*/ 202 w 204"/>
                <a:gd name="T3" fmla="*/ 34 h 158"/>
                <a:gd name="T4" fmla="*/ 189 w 204"/>
                <a:gd name="T5" fmla="*/ 47 h 158"/>
                <a:gd name="T6" fmla="*/ 204 w 204"/>
                <a:gd name="T7" fmla="*/ 56 h 158"/>
                <a:gd name="T8" fmla="*/ 202 w 204"/>
                <a:gd name="T9" fmla="*/ 76 h 158"/>
                <a:gd name="T10" fmla="*/ 195 w 204"/>
                <a:gd name="T11" fmla="*/ 95 h 158"/>
                <a:gd name="T12" fmla="*/ 187 w 204"/>
                <a:gd name="T13" fmla="*/ 113 h 158"/>
                <a:gd name="T14" fmla="*/ 174 w 204"/>
                <a:gd name="T15" fmla="*/ 128 h 158"/>
                <a:gd name="T16" fmla="*/ 159 w 204"/>
                <a:gd name="T17" fmla="*/ 141 h 158"/>
                <a:gd name="T18" fmla="*/ 141 w 204"/>
                <a:gd name="T19" fmla="*/ 149 h 158"/>
                <a:gd name="T20" fmla="*/ 122 w 204"/>
                <a:gd name="T21" fmla="*/ 156 h 158"/>
                <a:gd name="T22" fmla="*/ 102 w 204"/>
                <a:gd name="T23" fmla="*/ 158 h 158"/>
                <a:gd name="T24" fmla="*/ 82 w 204"/>
                <a:gd name="T25" fmla="*/ 156 h 158"/>
                <a:gd name="T26" fmla="*/ 63 w 204"/>
                <a:gd name="T27" fmla="*/ 149 h 158"/>
                <a:gd name="T28" fmla="*/ 44 w 204"/>
                <a:gd name="T29" fmla="*/ 141 h 158"/>
                <a:gd name="T30" fmla="*/ 30 w 204"/>
                <a:gd name="T31" fmla="*/ 128 h 158"/>
                <a:gd name="T32" fmla="*/ 18 w 204"/>
                <a:gd name="T33" fmla="*/ 113 h 158"/>
                <a:gd name="T34" fmla="*/ 8 w 204"/>
                <a:gd name="T35" fmla="*/ 95 h 158"/>
                <a:gd name="T36" fmla="*/ 2 w 204"/>
                <a:gd name="T37" fmla="*/ 76 h 158"/>
                <a:gd name="T38" fmla="*/ 0 w 204"/>
                <a:gd name="T39" fmla="*/ 56 h 158"/>
                <a:gd name="T40" fmla="*/ 2 w 204"/>
                <a:gd name="T41" fmla="*/ 36 h 158"/>
                <a:gd name="T42" fmla="*/ 8 w 204"/>
                <a:gd name="T43" fmla="*/ 17 h 158"/>
                <a:gd name="T44" fmla="*/ 17 w 204"/>
                <a:gd name="T45" fmla="*/ 0 h 158"/>
                <a:gd name="T46" fmla="*/ 29 w 204"/>
                <a:gd name="T47" fmla="*/ 8 h 158"/>
                <a:gd name="T48" fmla="*/ 21 w 204"/>
                <a:gd name="T49" fmla="*/ 22 h 158"/>
                <a:gd name="T50" fmla="*/ 17 w 204"/>
                <a:gd name="T51" fmla="*/ 38 h 158"/>
                <a:gd name="T52" fmla="*/ 15 w 204"/>
                <a:gd name="T53" fmla="*/ 56 h 158"/>
                <a:gd name="T54" fmla="*/ 17 w 204"/>
                <a:gd name="T55" fmla="*/ 74 h 158"/>
                <a:gd name="T56" fmla="*/ 21 w 204"/>
                <a:gd name="T57" fmla="*/ 90 h 158"/>
                <a:gd name="T58" fmla="*/ 30 w 204"/>
                <a:gd name="T59" fmla="*/ 105 h 158"/>
                <a:gd name="T60" fmla="*/ 40 w 204"/>
                <a:gd name="T61" fmla="*/ 118 h 158"/>
                <a:gd name="T62" fmla="*/ 53 w 204"/>
                <a:gd name="T63" fmla="*/ 128 h 158"/>
                <a:gd name="T64" fmla="*/ 68 w 204"/>
                <a:gd name="T65" fmla="*/ 137 h 158"/>
                <a:gd name="T66" fmla="*/ 85 w 204"/>
                <a:gd name="T67" fmla="*/ 142 h 158"/>
                <a:gd name="T68" fmla="*/ 102 w 204"/>
                <a:gd name="T69" fmla="*/ 143 h 158"/>
                <a:gd name="T70" fmla="*/ 120 w 204"/>
                <a:gd name="T71" fmla="*/ 142 h 158"/>
                <a:gd name="T72" fmla="*/ 136 w 204"/>
                <a:gd name="T73" fmla="*/ 137 h 158"/>
                <a:gd name="T74" fmla="*/ 151 w 204"/>
                <a:gd name="T75" fmla="*/ 128 h 158"/>
                <a:gd name="T76" fmla="*/ 164 w 204"/>
                <a:gd name="T77" fmla="*/ 118 h 158"/>
                <a:gd name="T78" fmla="*/ 174 w 204"/>
                <a:gd name="T79" fmla="*/ 105 h 158"/>
                <a:gd name="T80" fmla="*/ 183 w 204"/>
                <a:gd name="T81" fmla="*/ 90 h 158"/>
                <a:gd name="T82" fmla="*/ 188 w 204"/>
                <a:gd name="T83" fmla="*/ 74 h 158"/>
                <a:gd name="T84" fmla="*/ 189 w 204"/>
                <a:gd name="T85" fmla="*/ 56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04" h="158">
                  <a:moveTo>
                    <a:pt x="204" y="56"/>
                  </a:moveTo>
                  <a:lnTo>
                    <a:pt x="204" y="45"/>
                  </a:lnTo>
                  <a:lnTo>
                    <a:pt x="202" y="36"/>
                  </a:lnTo>
                  <a:lnTo>
                    <a:pt x="202" y="34"/>
                  </a:lnTo>
                  <a:lnTo>
                    <a:pt x="188" y="39"/>
                  </a:lnTo>
                  <a:lnTo>
                    <a:pt x="189" y="47"/>
                  </a:lnTo>
                  <a:lnTo>
                    <a:pt x="189" y="56"/>
                  </a:lnTo>
                  <a:lnTo>
                    <a:pt x="204" y="56"/>
                  </a:lnTo>
                  <a:lnTo>
                    <a:pt x="204" y="67"/>
                  </a:lnTo>
                  <a:lnTo>
                    <a:pt x="202" y="76"/>
                  </a:lnTo>
                  <a:lnTo>
                    <a:pt x="200" y="87"/>
                  </a:lnTo>
                  <a:lnTo>
                    <a:pt x="195" y="95"/>
                  </a:lnTo>
                  <a:lnTo>
                    <a:pt x="191" y="105"/>
                  </a:lnTo>
                  <a:lnTo>
                    <a:pt x="187" y="113"/>
                  </a:lnTo>
                  <a:lnTo>
                    <a:pt x="181" y="121"/>
                  </a:lnTo>
                  <a:lnTo>
                    <a:pt x="174" y="128"/>
                  </a:lnTo>
                  <a:lnTo>
                    <a:pt x="167" y="135"/>
                  </a:lnTo>
                  <a:lnTo>
                    <a:pt x="159" y="141"/>
                  </a:lnTo>
                  <a:lnTo>
                    <a:pt x="151" y="145"/>
                  </a:lnTo>
                  <a:lnTo>
                    <a:pt x="141" y="149"/>
                  </a:lnTo>
                  <a:lnTo>
                    <a:pt x="133" y="154"/>
                  </a:lnTo>
                  <a:lnTo>
                    <a:pt x="122" y="156"/>
                  </a:lnTo>
                  <a:lnTo>
                    <a:pt x="112" y="157"/>
                  </a:lnTo>
                  <a:lnTo>
                    <a:pt x="102" y="158"/>
                  </a:lnTo>
                  <a:lnTo>
                    <a:pt x="91" y="157"/>
                  </a:lnTo>
                  <a:lnTo>
                    <a:pt x="82" y="156"/>
                  </a:lnTo>
                  <a:lnTo>
                    <a:pt x="72" y="154"/>
                  </a:lnTo>
                  <a:lnTo>
                    <a:pt x="63" y="149"/>
                  </a:lnTo>
                  <a:lnTo>
                    <a:pt x="53" y="145"/>
                  </a:lnTo>
                  <a:lnTo>
                    <a:pt x="44" y="141"/>
                  </a:lnTo>
                  <a:lnTo>
                    <a:pt x="37" y="135"/>
                  </a:lnTo>
                  <a:lnTo>
                    <a:pt x="30" y="128"/>
                  </a:lnTo>
                  <a:lnTo>
                    <a:pt x="23" y="121"/>
                  </a:lnTo>
                  <a:lnTo>
                    <a:pt x="18" y="113"/>
                  </a:lnTo>
                  <a:lnTo>
                    <a:pt x="13" y="105"/>
                  </a:lnTo>
                  <a:lnTo>
                    <a:pt x="8" y="95"/>
                  </a:lnTo>
                  <a:lnTo>
                    <a:pt x="5" y="87"/>
                  </a:lnTo>
                  <a:lnTo>
                    <a:pt x="2" y="76"/>
                  </a:lnTo>
                  <a:lnTo>
                    <a:pt x="1" y="67"/>
                  </a:lnTo>
                  <a:lnTo>
                    <a:pt x="0" y="56"/>
                  </a:lnTo>
                  <a:lnTo>
                    <a:pt x="1" y="45"/>
                  </a:lnTo>
                  <a:lnTo>
                    <a:pt x="2" y="36"/>
                  </a:lnTo>
                  <a:lnTo>
                    <a:pt x="5" y="25"/>
                  </a:lnTo>
                  <a:lnTo>
                    <a:pt x="8" y="17"/>
                  </a:lnTo>
                  <a:lnTo>
                    <a:pt x="13" y="7"/>
                  </a:lnTo>
                  <a:lnTo>
                    <a:pt x="17" y="0"/>
                  </a:lnTo>
                  <a:lnTo>
                    <a:pt x="26" y="7"/>
                  </a:lnTo>
                  <a:lnTo>
                    <a:pt x="29" y="8"/>
                  </a:lnTo>
                  <a:lnTo>
                    <a:pt x="25" y="14"/>
                  </a:lnTo>
                  <a:lnTo>
                    <a:pt x="21" y="22"/>
                  </a:lnTo>
                  <a:lnTo>
                    <a:pt x="19" y="30"/>
                  </a:lnTo>
                  <a:lnTo>
                    <a:pt x="17" y="38"/>
                  </a:lnTo>
                  <a:lnTo>
                    <a:pt x="15" y="47"/>
                  </a:lnTo>
                  <a:lnTo>
                    <a:pt x="15" y="56"/>
                  </a:lnTo>
                  <a:lnTo>
                    <a:pt x="15" y="64"/>
                  </a:lnTo>
                  <a:lnTo>
                    <a:pt x="17" y="74"/>
                  </a:lnTo>
                  <a:lnTo>
                    <a:pt x="19" y="81"/>
                  </a:lnTo>
                  <a:lnTo>
                    <a:pt x="21" y="90"/>
                  </a:lnTo>
                  <a:lnTo>
                    <a:pt x="25" y="97"/>
                  </a:lnTo>
                  <a:lnTo>
                    <a:pt x="30" y="105"/>
                  </a:lnTo>
                  <a:lnTo>
                    <a:pt x="35" y="111"/>
                  </a:lnTo>
                  <a:lnTo>
                    <a:pt x="40" y="118"/>
                  </a:lnTo>
                  <a:lnTo>
                    <a:pt x="47" y="123"/>
                  </a:lnTo>
                  <a:lnTo>
                    <a:pt x="53" y="128"/>
                  </a:lnTo>
                  <a:lnTo>
                    <a:pt x="60" y="132"/>
                  </a:lnTo>
                  <a:lnTo>
                    <a:pt x="68" y="137"/>
                  </a:lnTo>
                  <a:lnTo>
                    <a:pt x="76" y="140"/>
                  </a:lnTo>
                  <a:lnTo>
                    <a:pt x="85" y="142"/>
                  </a:lnTo>
                  <a:lnTo>
                    <a:pt x="93" y="143"/>
                  </a:lnTo>
                  <a:lnTo>
                    <a:pt x="102" y="143"/>
                  </a:lnTo>
                  <a:lnTo>
                    <a:pt x="111" y="143"/>
                  </a:lnTo>
                  <a:lnTo>
                    <a:pt x="120" y="142"/>
                  </a:lnTo>
                  <a:lnTo>
                    <a:pt x="128" y="140"/>
                  </a:lnTo>
                  <a:lnTo>
                    <a:pt x="136" y="137"/>
                  </a:lnTo>
                  <a:lnTo>
                    <a:pt x="143" y="132"/>
                  </a:lnTo>
                  <a:lnTo>
                    <a:pt x="151" y="128"/>
                  </a:lnTo>
                  <a:lnTo>
                    <a:pt x="157" y="123"/>
                  </a:lnTo>
                  <a:lnTo>
                    <a:pt x="164" y="118"/>
                  </a:lnTo>
                  <a:lnTo>
                    <a:pt x="170" y="111"/>
                  </a:lnTo>
                  <a:lnTo>
                    <a:pt x="174" y="105"/>
                  </a:lnTo>
                  <a:lnTo>
                    <a:pt x="178" y="97"/>
                  </a:lnTo>
                  <a:lnTo>
                    <a:pt x="183" y="90"/>
                  </a:lnTo>
                  <a:lnTo>
                    <a:pt x="186" y="81"/>
                  </a:lnTo>
                  <a:lnTo>
                    <a:pt x="188" y="74"/>
                  </a:lnTo>
                  <a:lnTo>
                    <a:pt x="189" y="64"/>
                  </a:lnTo>
                  <a:lnTo>
                    <a:pt x="189" y="56"/>
                  </a:lnTo>
                  <a:lnTo>
                    <a:pt x="204" y="56"/>
                  </a:lnTo>
                  <a:close/>
                </a:path>
              </a:pathLst>
            </a:custGeom>
            <a:solidFill>
              <a:srgbClr val="9365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3" name="Freeform 419"/>
            <p:cNvSpPr>
              <a:spLocks/>
            </p:cNvSpPr>
            <p:nvPr/>
          </p:nvSpPr>
          <p:spPr bwMode="auto">
            <a:xfrm>
              <a:off x="2623" y="1994"/>
              <a:ext cx="174" cy="135"/>
            </a:xfrm>
            <a:custGeom>
              <a:avLst/>
              <a:gdLst>
                <a:gd name="T0" fmla="*/ 174 w 174"/>
                <a:gd name="T1" fmla="*/ 39 h 135"/>
                <a:gd name="T2" fmla="*/ 172 w 174"/>
                <a:gd name="T3" fmla="*/ 31 h 135"/>
                <a:gd name="T4" fmla="*/ 158 w 174"/>
                <a:gd name="T5" fmla="*/ 33 h 135"/>
                <a:gd name="T6" fmla="*/ 160 w 174"/>
                <a:gd name="T7" fmla="*/ 48 h 135"/>
                <a:gd name="T8" fmla="*/ 174 w 174"/>
                <a:gd name="T9" fmla="*/ 56 h 135"/>
                <a:gd name="T10" fmla="*/ 171 w 174"/>
                <a:gd name="T11" fmla="*/ 73 h 135"/>
                <a:gd name="T12" fmla="*/ 163 w 174"/>
                <a:gd name="T13" fmla="*/ 89 h 135"/>
                <a:gd name="T14" fmla="*/ 155 w 174"/>
                <a:gd name="T15" fmla="*/ 103 h 135"/>
                <a:gd name="T16" fmla="*/ 142 w 174"/>
                <a:gd name="T17" fmla="*/ 115 h 135"/>
                <a:gd name="T18" fmla="*/ 128 w 174"/>
                <a:gd name="T19" fmla="*/ 124 h 135"/>
                <a:gd name="T20" fmla="*/ 113 w 174"/>
                <a:gd name="T21" fmla="*/ 132 h 135"/>
                <a:gd name="T22" fmla="*/ 96 w 174"/>
                <a:gd name="T23" fmla="*/ 135 h 135"/>
                <a:gd name="T24" fmla="*/ 78 w 174"/>
                <a:gd name="T25" fmla="*/ 135 h 135"/>
                <a:gd name="T26" fmla="*/ 61 w 174"/>
                <a:gd name="T27" fmla="*/ 132 h 135"/>
                <a:gd name="T28" fmla="*/ 45 w 174"/>
                <a:gd name="T29" fmla="*/ 124 h 135"/>
                <a:gd name="T30" fmla="*/ 32 w 174"/>
                <a:gd name="T31" fmla="*/ 115 h 135"/>
                <a:gd name="T32" fmla="*/ 20 w 174"/>
                <a:gd name="T33" fmla="*/ 103 h 135"/>
                <a:gd name="T34" fmla="*/ 10 w 174"/>
                <a:gd name="T35" fmla="*/ 89 h 135"/>
                <a:gd name="T36" fmla="*/ 4 w 174"/>
                <a:gd name="T37" fmla="*/ 73 h 135"/>
                <a:gd name="T38" fmla="*/ 0 w 174"/>
                <a:gd name="T39" fmla="*/ 56 h 135"/>
                <a:gd name="T40" fmla="*/ 0 w 174"/>
                <a:gd name="T41" fmla="*/ 39 h 135"/>
                <a:gd name="T42" fmla="*/ 4 w 174"/>
                <a:gd name="T43" fmla="*/ 22 h 135"/>
                <a:gd name="T44" fmla="*/ 10 w 174"/>
                <a:gd name="T45" fmla="*/ 6 h 135"/>
                <a:gd name="T46" fmla="*/ 27 w 174"/>
                <a:gd name="T47" fmla="*/ 5 h 135"/>
                <a:gd name="T48" fmla="*/ 23 w 174"/>
                <a:gd name="T49" fmla="*/ 13 h 135"/>
                <a:gd name="T50" fmla="*/ 18 w 174"/>
                <a:gd name="T51" fmla="*/ 27 h 135"/>
                <a:gd name="T52" fmla="*/ 15 w 174"/>
                <a:gd name="T53" fmla="*/ 40 h 135"/>
                <a:gd name="T54" fmla="*/ 15 w 174"/>
                <a:gd name="T55" fmla="*/ 55 h 135"/>
                <a:gd name="T56" fmla="*/ 18 w 174"/>
                <a:gd name="T57" fmla="*/ 69 h 135"/>
                <a:gd name="T58" fmla="*/ 23 w 174"/>
                <a:gd name="T59" fmla="*/ 83 h 135"/>
                <a:gd name="T60" fmla="*/ 31 w 174"/>
                <a:gd name="T61" fmla="*/ 95 h 135"/>
                <a:gd name="T62" fmla="*/ 41 w 174"/>
                <a:gd name="T63" fmla="*/ 104 h 135"/>
                <a:gd name="T64" fmla="*/ 52 w 174"/>
                <a:gd name="T65" fmla="*/ 112 h 135"/>
                <a:gd name="T66" fmla="*/ 66 w 174"/>
                <a:gd name="T67" fmla="*/ 117 h 135"/>
                <a:gd name="T68" fmla="*/ 79 w 174"/>
                <a:gd name="T69" fmla="*/ 120 h 135"/>
                <a:gd name="T70" fmla="*/ 94 w 174"/>
                <a:gd name="T71" fmla="*/ 120 h 135"/>
                <a:gd name="T72" fmla="*/ 108 w 174"/>
                <a:gd name="T73" fmla="*/ 117 h 135"/>
                <a:gd name="T74" fmla="*/ 122 w 174"/>
                <a:gd name="T75" fmla="*/ 112 h 135"/>
                <a:gd name="T76" fmla="*/ 134 w 174"/>
                <a:gd name="T77" fmla="*/ 104 h 135"/>
                <a:gd name="T78" fmla="*/ 143 w 174"/>
                <a:gd name="T79" fmla="*/ 95 h 135"/>
                <a:gd name="T80" fmla="*/ 151 w 174"/>
                <a:gd name="T81" fmla="*/ 83 h 135"/>
                <a:gd name="T82" fmla="*/ 157 w 174"/>
                <a:gd name="T83" fmla="*/ 69 h 135"/>
                <a:gd name="T84" fmla="*/ 159 w 174"/>
                <a:gd name="T85" fmla="*/ 55 h 135"/>
                <a:gd name="T86" fmla="*/ 174 w 174"/>
                <a:gd name="T87" fmla="*/ 48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74" h="135">
                  <a:moveTo>
                    <a:pt x="174" y="48"/>
                  </a:moveTo>
                  <a:lnTo>
                    <a:pt x="174" y="39"/>
                  </a:lnTo>
                  <a:lnTo>
                    <a:pt x="173" y="31"/>
                  </a:lnTo>
                  <a:lnTo>
                    <a:pt x="172" y="31"/>
                  </a:lnTo>
                  <a:lnTo>
                    <a:pt x="158" y="32"/>
                  </a:lnTo>
                  <a:lnTo>
                    <a:pt x="158" y="33"/>
                  </a:lnTo>
                  <a:lnTo>
                    <a:pt x="159" y="40"/>
                  </a:lnTo>
                  <a:lnTo>
                    <a:pt x="160" y="48"/>
                  </a:lnTo>
                  <a:lnTo>
                    <a:pt x="174" y="48"/>
                  </a:lnTo>
                  <a:lnTo>
                    <a:pt x="174" y="56"/>
                  </a:lnTo>
                  <a:lnTo>
                    <a:pt x="173" y="66"/>
                  </a:lnTo>
                  <a:lnTo>
                    <a:pt x="171" y="73"/>
                  </a:lnTo>
                  <a:lnTo>
                    <a:pt x="168" y="82"/>
                  </a:lnTo>
                  <a:lnTo>
                    <a:pt x="163" y="89"/>
                  </a:lnTo>
                  <a:lnTo>
                    <a:pt x="159" y="97"/>
                  </a:lnTo>
                  <a:lnTo>
                    <a:pt x="155" y="103"/>
                  </a:lnTo>
                  <a:lnTo>
                    <a:pt x="149" y="110"/>
                  </a:lnTo>
                  <a:lnTo>
                    <a:pt x="142" y="115"/>
                  </a:lnTo>
                  <a:lnTo>
                    <a:pt x="136" y="120"/>
                  </a:lnTo>
                  <a:lnTo>
                    <a:pt x="128" y="124"/>
                  </a:lnTo>
                  <a:lnTo>
                    <a:pt x="121" y="129"/>
                  </a:lnTo>
                  <a:lnTo>
                    <a:pt x="113" y="132"/>
                  </a:lnTo>
                  <a:lnTo>
                    <a:pt x="105" y="134"/>
                  </a:lnTo>
                  <a:lnTo>
                    <a:pt x="96" y="135"/>
                  </a:lnTo>
                  <a:lnTo>
                    <a:pt x="87" y="135"/>
                  </a:lnTo>
                  <a:lnTo>
                    <a:pt x="78" y="135"/>
                  </a:lnTo>
                  <a:lnTo>
                    <a:pt x="70" y="134"/>
                  </a:lnTo>
                  <a:lnTo>
                    <a:pt x="61" y="132"/>
                  </a:lnTo>
                  <a:lnTo>
                    <a:pt x="53" y="129"/>
                  </a:lnTo>
                  <a:lnTo>
                    <a:pt x="45" y="124"/>
                  </a:lnTo>
                  <a:lnTo>
                    <a:pt x="38" y="120"/>
                  </a:lnTo>
                  <a:lnTo>
                    <a:pt x="32" y="115"/>
                  </a:lnTo>
                  <a:lnTo>
                    <a:pt x="25" y="110"/>
                  </a:lnTo>
                  <a:lnTo>
                    <a:pt x="20" y="103"/>
                  </a:lnTo>
                  <a:lnTo>
                    <a:pt x="15" y="97"/>
                  </a:lnTo>
                  <a:lnTo>
                    <a:pt x="10" y="89"/>
                  </a:lnTo>
                  <a:lnTo>
                    <a:pt x="6" y="82"/>
                  </a:lnTo>
                  <a:lnTo>
                    <a:pt x="4" y="73"/>
                  </a:lnTo>
                  <a:lnTo>
                    <a:pt x="2" y="66"/>
                  </a:lnTo>
                  <a:lnTo>
                    <a:pt x="0" y="56"/>
                  </a:lnTo>
                  <a:lnTo>
                    <a:pt x="0" y="48"/>
                  </a:lnTo>
                  <a:lnTo>
                    <a:pt x="0" y="39"/>
                  </a:lnTo>
                  <a:lnTo>
                    <a:pt x="2" y="30"/>
                  </a:lnTo>
                  <a:lnTo>
                    <a:pt x="4" y="22"/>
                  </a:lnTo>
                  <a:lnTo>
                    <a:pt x="6" y="14"/>
                  </a:lnTo>
                  <a:lnTo>
                    <a:pt x="10" y="6"/>
                  </a:lnTo>
                  <a:lnTo>
                    <a:pt x="14" y="0"/>
                  </a:lnTo>
                  <a:lnTo>
                    <a:pt x="27" y="5"/>
                  </a:lnTo>
                  <a:lnTo>
                    <a:pt x="26" y="8"/>
                  </a:lnTo>
                  <a:lnTo>
                    <a:pt x="23" y="13"/>
                  </a:lnTo>
                  <a:lnTo>
                    <a:pt x="20" y="19"/>
                  </a:lnTo>
                  <a:lnTo>
                    <a:pt x="18" y="27"/>
                  </a:lnTo>
                  <a:lnTo>
                    <a:pt x="16" y="33"/>
                  </a:lnTo>
                  <a:lnTo>
                    <a:pt x="15" y="40"/>
                  </a:lnTo>
                  <a:lnTo>
                    <a:pt x="15" y="48"/>
                  </a:lnTo>
                  <a:lnTo>
                    <a:pt x="15" y="55"/>
                  </a:lnTo>
                  <a:lnTo>
                    <a:pt x="16" y="63"/>
                  </a:lnTo>
                  <a:lnTo>
                    <a:pt x="18" y="69"/>
                  </a:lnTo>
                  <a:lnTo>
                    <a:pt x="20" y="77"/>
                  </a:lnTo>
                  <a:lnTo>
                    <a:pt x="23" y="83"/>
                  </a:lnTo>
                  <a:lnTo>
                    <a:pt x="26" y="88"/>
                  </a:lnTo>
                  <a:lnTo>
                    <a:pt x="31" y="95"/>
                  </a:lnTo>
                  <a:lnTo>
                    <a:pt x="36" y="99"/>
                  </a:lnTo>
                  <a:lnTo>
                    <a:pt x="41" y="104"/>
                  </a:lnTo>
                  <a:lnTo>
                    <a:pt x="46" y="109"/>
                  </a:lnTo>
                  <a:lnTo>
                    <a:pt x="52" y="112"/>
                  </a:lnTo>
                  <a:lnTo>
                    <a:pt x="58" y="115"/>
                  </a:lnTo>
                  <a:lnTo>
                    <a:pt x="66" y="117"/>
                  </a:lnTo>
                  <a:lnTo>
                    <a:pt x="72" y="119"/>
                  </a:lnTo>
                  <a:lnTo>
                    <a:pt x="79" y="120"/>
                  </a:lnTo>
                  <a:lnTo>
                    <a:pt x="87" y="121"/>
                  </a:lnTo>
                  <a:lnTo>
                    <a:pt x="94" y="120"/>
                  </a:lnTo>
                  <a:lnTo>
                    <a:pt x="102" y="119"/>
                  </a:lnTo>
                  <a:lnTo>
                    <a:pt x="108" y="117"/>
                  </a:lnTo>
                  <a:lnTo>
                    <a:pt x="116" y="115"/>
                  </a:lnTo>
                  <a:lnTo>
                    <a:pt x="122" y="112"/>
                  </a:lnTo>
                  <a:lnTo>
                    <a:pt x="127" y="109"/>
                  </a:lnTo>
                  <a:lnTo>
                    <a:pt x="134" y="104"/>
                  </a:lnTo>
                  <a:lnTo>
                    <a:pt x="139" y="99"/>
                  </a:lnTo>
                  <a:lnTo>
                    <a:pt x="143" y="95"/>
                  </a:lnTo>
                  <a:lnTo>
                    <a:pt x="147" y="88"/>
                  </a:lnTo>
                  <a:lnTo>
                    <a:pt x="151" y="83"/>
                  </a:lnTo>
                  <a:lnTo>
                    <a:pt x="154" y="77"/>
                  </a:lnTo>
                  <a:lnTo>
                    <a:pt x="157" y="69"/>
                  </a:lnTo>
                  <a:lnTo>
                    <a:pt x="158" y="63"/>
                  </a:lnTo>
                  <a:lnTo>
                    <a:pt x="159" y="55"/>
                  </a:lnTo>
                  <a:lnTo>
                    <a:pt x="160" y="48"/>
                  </a:lnTo>
                  <a:lnTo>
                    <a:pt x="174" y="48"/>
                  </a:lnTo>
                  <a:close/>
                </a:path>
              </a:pathLst>
            </a:custGeom>
            <a:solidFill>
              <a:srgbClr val="9C6E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4" name="Freeform 420"/>
            <p:cNvSpPr>
              <a:spLocks/>
            </p:cNvSpPr>
            <p:nvPr/>
          </p:nvSpPr>
          <p:spPr bwMode="auto">
            <a:xfrm>
              <a:off x="2638" y="1999"/>
              <a:ext cx="145" cy="116"/>
            </a:xfrm>
            <a:custGeom>
              <a:avLst/>
              <a:gdLst>
                <a:gd name="T0" fmla="*/ 144 w 145"/>
                <a:gd name="T1" fmla="*/ 35 h 116"/>
                <a:gd name="T2" fmla="*/ 143 w 145"/>
                <a:gd name="T3" fmla="*/ 27 h 116"/>
                <a:gd name="T4" fmla="*/ 129 w 145"/>
                <a:gd name="T5" fmla="*/ 31 h 116"/>
                <a:gd name="T6" fmla="*/ 130 w 145"/>
                <a:gd name="T7" fmla="*/ 43 h 116"/>
                <a:gd name="T8" fmla="*/ 144 w 145"/>
                <a:gd name="T9" fmla="*/ 50 h 116"/>
                <a:gd name="T10" fmla="*/ 142 w 145"/>
                <a:gd name="T11" fmla="*/ 64 h 116"/>
                <a:gd name="T12" fmla="*/ 136 w 145"/>
                <a:gd name="T13" fmla="*/ 78 h 116"/>
                <a:gd name="T14" fmla="*/ 128 w 145"/>
                <a:gd name="T15" fmla="*/ 90 h 116"/>
                <a:gd name="T16" fmla="*/ 119 w 145"/>
                <a:gd name="T17" fmla="*/ 99 h 116"/>
                <a:gd name="T18" fmla="*/ 107 w 145"/>
                <a:gd name="T19" fmla="*/ 107 h 116"/>
                <a:gd name="T20" fmla="*/ 93 w 145"/>
                <a:gd name="T21" fmla="*/ 112 h 116"/>
                <a:gd name="T22" fmla="*/ 79 w 145"/>
                <a:gd name="T23" fmla="*/ 115 h 116"/>
                <a:gd name="T24" fmla="*/ 64 w 145"/>
                <a:gd name="T25" fmla="*/ 115 h 116"/>
                <a:gd name="T26" fmla="*/ 51 w 145"/>
                <a:gd name="T27" fmla="*/ 112 h 116"/>
                <a:gd name="T28" fmla="*/ 37 w 145"/>
                <a:gd name="T29" fmla="*/ 107 h 116"/>
                <a:gd name="T30" fmla="*/ 26 w 145"/>
                <a:gd name="T31" fmla="*/ 99 h 116"/>
                <a:gd name="T32" fmla="*/ 16 w 145"/>
                <a:gd name="T33" fmla="*/ 90 h 116"/>
                <a:gd name="T34" fmla="*/ 8 w 145"/>
                <a:gd name="T35" fmla="*/ 78 h 116"/>
                <a:gd name="T36" fmla="*/ 3 w 145"/>
                <a:gd name="T37" fmla="*/ 64 h 116"/>
                <a:gd name="T38" fmla="*/ 0 w 145"/>
                <a:gd name="T39" fmla="*/ 50 h 116"/>
                <a:gd name="T40" fmla="*/ 0 w 145"/>
                <a:gd name="T41" fmla="*/ 35 h 116"/>
                <a:gd name="T42" fmla="*/ 3 w 145"/>
                <a:gd name="T43" fmla="*/ 22 h 116"/>
                <a:gd name="T44" fmla="*/ 8 w 145"/>
                <a:gd name="T45" fmla="*/ 8 h 116"/>
                <a:gd name="T46" fmla="*/ 12 w 145"/>
                <a:gd name="T47" fmla="*/ 0 h 116"/>
                <a:gd name="T48" fmla="*/ 24 w 145"/>
                <a:gd name="T49" fmla="*/ 10 h 116"/>
                <a:gd name="T50" fmla="*/ 19 w 145"/>
                <a:gd name="T51" fmla="*/ 21 h 116"/>
                <a:gd name="T52" fmla="*/ 14 w 145"/>
                <a:gd name="T53" fmla="*/ 31 h 116"/>
                <a:gd name="T54" fmla="*/ 13 w 145"/>
                <a:gd name="T55" fmla="*/ 43 h 116"/>
                <a:gd name="T56" fmla="*/ 14 w 145"/>
                <a:gd name="T57" fmla="*/ 55 h 116"/>
                <a:gd name="T58" fmla="*/ 19 w 145"/>
                <a:gd name="T59" fmla="*/ 65 h 116"/>
                <a:gd name="T60" fmla="*/ 24 w 145"/>
                <a:gd name="T61" fmla="*/ 76 h 116"/>
                <a:gd name="T62" fmla="*/ 30 w 145"/>
                <a:gd name="T63" fmla="*/ 84 h 116"/>
                <a:gd name="T64" fmla="*/ 39 w 145"/>
                <a:gd name="T65" fmla="*/ 91 h 116"/>
                <a:gd name="T66" fmla="*/ 50 w 145"/>
                <a:gd name="T67" fmla="*/ 96 h 116"/>
                <a:gd name="T68" fmla="*/ 60 w 145"/>
                <a:gd name="T69" fmla="*/ 100 h 116"/>
                <a:gd name="T70" fmla="*/ 72 w 145"/>
                <a:gd name="T71" fmla="*/ 101 h 116"/>
                <a:gd name="T72" fmla="*/ 84 w 145"/>
                <a:gd name="T73" fmla="*/ 100 h 116"/>
                <a:gd name="T74" fmla="*/ 94 w 145"/>
                <a:gd name="T75" fmla="*/ 96 h 116"/>
                <a:gd name="T76" fmla="*/ 105 w 145"/>
                <a:gd name="T77" fmla="*/ 91 h 116"/>
                <a:gd name="T78" fmla="*/ 113 w 145"/>
                <a:gd name="T79" fmla="*/ 84 h 116"/>
                <a:gd name="T80" fmla="*/ 121 w 145"/>
                <a:gd name="T81" fmla="*/ 76 h 116"/>
                <a:gd name="T82" fmla="*/ 126 w 145"/>
                <a:gd name="T83" fmla="*/ 65 h 116"/>
                <a:gd name="T84" fmla="*/ 129 w 145"/>
                <a:gd name="T85" fmla="*/ 55 h 116"/>
                <a:gd name="T86" fmla="*/ 130 w 145"/>
                <a:gd name="T87" fmla="*/ 43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45" h="116">
                  <a:moveTo>
                    <a:pt x="145" y="43"/>
                  </a:moveTo>
                  <a:lnTo>
                    <a:pt x="144" y="35"/>
                  </a:lnTo>
                  <a:lnTo>
                    <a:pt x="143" y="28"/>
                  </a:lnTo>
                  <a:lnTo>
                    <a:pt x="143" y="27"/>
                  </a:lnTo>
                  <a:lnTo>
                    <a:pt x="128" y="28"/>
                  </a:lnTo>
                  <a:lnTo>
                    <a:pt x="129" y="31"/>
                  </a:lnTo>
                  <a:lnTo>
                    <a:pt x="130" y="37"/>
                  </a:lnTo>
                  <a:lnTo>
                    <a:pt x="130" y="43"/>
                  </a:lnTo>
                  <a:lnTo>
                    <a:pt x="145" y="43"/>
                  </a:lnTo>
                  <a:lnTo>
                    <a:pt x="144" y="50"/>
                  </a:lnTo>
                  <a:lnTo>
                    <a:pt x="143" y="58"/>
                  </a:lnTo>
                  <a:lnTo>
                    <a:pt x="142" y="64"/>
                  </a:lnTo>
                  <a:lnTo>
                    <a:pt x="139" y="72"/>
                  </a:lnTo>
                  <a:lnTo>
                    <a:pt x="136" y="78"/>
                  </a:lnTo>
                  <a:lnTo>
                    <a:pt x="132" y="83"/>
                  </a:lnTo>
                  <a:lnTo>
                    <a:pt x="128" y="90"/>
                  </a:lnTo>
                  <a:lnTo>
                    <a:pt x="124" y="94"/>
                  </a:lnTo>
                  <a:lnTo>
                    <a:pt x="119" y="99"/>
                  </a:lnTo>
                  <a:lnTo>
                    <a:pt x="112" y="104"/>
                  </a:lnTo>
                  <a:lnTo>
                    <a:pt x="107" y="107"/>
                  </a:lnTo>
                  <a:lnTo>
                    <a:pt x="101" y="110"/>
                  </a:lnTo>
                  <a:lnTo>
                    <a:pt x="93" y="112"/>
                  </a:lnTo>
                  <a:lnTo>
                    <a:pt x="87" y="114"/>
                  </a:lnTo>
                  <a:lnTo>
                    <a:pt x="79" y="115"/>
                  </a:lnTo>
                  <a:lnTo>
                    <a:pt x="72" y="116"/>
                  </a:lnTo>
                  <a:lnTo>
                    <a:pt x="64" y="115"/>
                  </a:lnTo>
                  <a:lnTo>
                    <a:pt x="57" y="114"/>
                  </a:lnTo>
                  <a:lnTo>
                    <a:pt x="51" y="112"/>
                  </a:lnTo>
                  <a:lnTo>
                    <a:pt x="43" y="110"/>
                  </a:lnTo>
                  <a:lnTo>
                    <a:pt x="37" y="107"/>
                  </a:lnTo>
                  <a:lnTo>
                    <a:pt x="31" y="104"/>
                  </a:lnTo>
                  <a:lnTo>
                    <a:pt x="26" y="99"/>
                  </a:lnTo>
                  <a:lnTo>
                    <a:pt x="21" y="94"/>
                  </a:lnTo>
                  <a:lnTo>
                    <a:pt x="16" y="90"/>
                  </a:lnTo>
                  <a:lnTo>
                    <a:pt x="11" y="83"/>
                  </a:lnTo>
                  <a:lnTo>
                    <a:pt x="8" y="78"/>
                  </a:lnTo>
                  <a:lnTo>
                    <a:pt x="5" y="72"/>
                  </a:lnTo>
                  <a:lnTo>
                    <a:pt x="3" y="64"/>
                  </a:lnTo>
                  <a:lnTo>
                    <a:pt x="1" y="58"/>
                  </a:lnTo>
                  <a:lnTo>
                    <a:pt x="0" y="50"/>
                  </a:lnTo>
                  <a:lnTo>
                    <a:pt x="0" y="43"/>
                  </a:lnTo>
                  <a:lnTo>
                    <a:pt x="0" y="35"/>
                  </a:lnTo>
                  <a:lnTo>
                    <a:pt x="1" y="28"/>
                  </a:lnTo>
                  <a:lnTo>
                    <a:pt x="3" y="22"/>
                  </a:lnTo>
                  <a:lnTo>
                    <a:pt x="5" y="14"/>
                  </a:lnTo>
                  <a:lnTo>
                    <a:pt x="8" y="8"/>
                  </a:lnTo>
                  <a:lnTo>
                    <a:pt x="11" y="3"/>
                  </a:lnTo>
                  <a:lnTo>
                    <a:pt x="12" y="0"/>
                  </a:lnTo>
                  <a:lnTo>
                    <a:pt x="26" y="7"/>
                  </a:lnTo>
                  <a:lnTo>
                    <a:pt x="24" y="10"/>
                  </a:lnTo>
                  <a:lnTo>
                    <a:pt x="21" y="15"/>
                  </a:lnTo>
                  <a:lnTo>
                    <a:pt x="19" y="21"/>
                  </a:lnTo>
                  <a:lnTo>
                    <a:pt x="17" y="26"/>
                  </a:lnTo>
                  <a:lnTo>
                    <a:pt x="14" y="31"/>
                  </a:lnTo>
                  <a:lnTo>
                    <a:pt x="14" y="37"/>
                  </a:lnTo>
                  <a:lnTo>
                    <a:pt x="13" y="43"/>
                  </a:lnTo>
                  <a:lnTo>
                    <a:pt x="14" y="49"/>
                  </a:lnTo>
                  <a:lnTo>
                    <a:pt x="14" y="55"/>
                  </a:lnTo>
                  <a:lnTo>
                    <a:pt x="17" y="60"/>
                  </a:lnTo>
                  <a:lnTo>
                    <a:pt x="19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7" y="80"/>
                  </a:lnTo>
                  <a:lnTo>
                    <a:pt x="30" y="84"/>
                  </a:lnTo>
                  <a:lnTo>
                    <a:pt x="35" y="88"/>
                  </a:lnTo>
                  <a:lnTo>
                    <a:pt x="39" y="91"/>
                  </a:lnTo>
                  <a:lnTo>
                    <a:pt x="44" y="94"/>
                  </a:lnTo>
                  <a:lnTo>
                    <a:pt x="50" y="96"/>
                  </a:lnTo>
                  <a:lnTo>
                    <a:pt x="55" y="98"/>
                  </a:lnTo>
                  <a:lnTo>
                    <a:pt x="60" y="100"/>
                  </a:lnTo>
                  <a:lnTo>
                    <a:pt x="67" y="101"/>
                  </a:lnTo>
                  <a:lnTo>
                    <a:pt x="72" y="101"/>
                  </a:lnTo>
                  <a:lnTo>
                    <a:pt x="78" y="101"/>
                  </a:lnTo>
                  <a:lnTo>
                    <a:pt x="84" y="100"/>
                  </a:lnTo>
                  <a:lnTo>
                    <a:pt x="89" y="98"/>
                  </a:lnTo>
                  <a:lnTo>
                    <a:pt x="94" y="96"/>
                  </a:lnTo>
                  <a:lnTo>
                    <a:pt x="100" y="94"/>
                  </a:lnTo>
                  <a:lnTo>
                    <a:pt x="105" y="91"/>
                  </a:lnTo>
                  <a:lnTo>
                    <a:pt x="109" y="88"/>
                  </a:lnTo>
                  <a:lnTo>
                    <a:pt x="113" y="84"/>
                  </a:lnTo>
                  <a:lnTo>
                    <a:pt x="117" y="80"/>
                  </a:lnTo>
                  <a:lnTo>
                    <a:pt x="121" y="76"/>
                  </a:lnTo>
                  <a:lnTo>
                    <a:pt x="123" y="71"/>
                  </a:lnTo>
                  <a:lnTo>
                    <a:pt x="126" y="65"/>
                  </a:lnTo>
                  <a:lnTo>
                    <a:pt x="127" y="60"/>
                  </a:lnTo>
                  <a:lnTo>
                    <a:pt x="129" y="55"/>
                  </a:lnTo>
                  <a:lnTo>
                    <a:pt x="130" y="49"/>
                  </a:lnTo>
                  <a:lnTo>
                    <a:pt x="130" y="43"/>
                  </a:lnTo>
                  <a:lnTo>
                    <a:pt x="145" y="43"/>
                  </a:lnTo>
                  <a:close/>
                </a:path>
              </a:pathLst>
            </a:custGeom>
            <a:solidFill>
              <a:srgbClr val="A5777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5" name="Freeform 421"/>
            <p:cNvSpPr>
              <a:spLocks/>
            </p:cNvSpPr>
            <p:nvPr/>
          </p:nvSpPr>
          <p:spPr bwMode="auto">
            <a:xfrm>
              <a:off x="2651" y="2006"/>
              <a:ext cx="117" cy="94"/>
            </a:xfrm>
            <a:custGeom>
              <a:avLst/>
              <a:gdLst>
                <a:gd name="T0" fmla="*/ 117 w 117"/>
                <a:gd name="T1" fmla="*/ 30 h 94"/>
                <a:gd name="T2" fmla="*/ 115 w 117"/>
                <a:gd name="T3" fmla="*/ 21 h 94"/>
                <a:gd name="T4" fmla="*/ 101 w 117"/>
                <a:gd name="T5" fmla="*/ 27 h 94"/>
                <a:gd name="T6" fmla="*/ 117 w 117"/>
                <a:gd name="T7" fmla="*/ 36 h 94"/>
                <a:gd name="T8" fmla="*/ 116 w 117"/>
                <a:gd name="T9" fmla="*/ 48 h 94"/>
                <a:gd name="T10" fmla="*/ 113 w 117"/>
                <a:gd name="T11" fmla="*/ 58 h 94"/>
                <a:gd name="T12" fmla="*/ 108 w 117"/>
                <a:gd name="T13" fmla="*/ 69 h 94"/>
                <a:gd name="T14" fmla="*/ 100 w 117"/>
                <a:gd name="T15" fmla="*/ 77 h 94"/>
                <a:gd name="T16" fmla="*/ 92 w 117"/>
                <a:gd name="T17" fmla="*/ 84 h 94"/>
                <a:gd name="T18" fmla="*/ 81 w 117"/>
                <a:gd name="T19" fmla="*/ 89 h 94"/>
                <a:gd name="T20" fmla="*/ 71 w 117"/>
                <a:gd name="T21" fmla="*/ 93 h 94"/>
                <a:gd name="T22" fmla="*/ 59 w 117"/>
                <a:gd name="T23" fmla="*/ 94 h 94"/>
                <a:gd name="T24" fmla="*/ 47 w 117"/>
                <a:gd name="T25" fmla="*/ 93 h 94"/>
                <a:gd name="T26" fmla="*/ 37 w 117"/>
                <a:gd name="T27" fmla="*/ 89 h 94"/>
                <a:gd name="T28" fmla="*/ 26 w 117"/>
                <a:gd name="T29" fmla="*/ 84 h 94"/>
                <a:gd name="T30" fmla="*/ 17 w 117"/>
                <a:gd name="T31" fmla="*/ 77 h 94"/>
                <a:gd name="T32" fmla="*/ 11 w 117"/>
                <a:gd name="T33" fmla="*/ 69 h 94"/>
                <a:gd name="T34" fmla="*/ 6 w 117"/>
                <a:gd name="T35" fmla="*/ 58 h 94"/>
                <a:gd name="T36" fmla="*/ 1 w 117"/>
                <a:gd name="T37" fmla="*/ 48 h 94"/>
                <a:gd name="T38" fmla="*/ 0 w 117"/>
                <a:gd name="T39" fmla="*/ 36 h 94"/>
                <a:gd name="T40" fmla="*/ 1 w 117"/>
                <a:gd name="T41" fmla="*/ 24 h 94"/>
                <a:gd name="T42" fmla="*/ 6 w 117"/>
                <a:gd name="T43" fmla="*/ 14 h 94"/>
                <a:gd name="T44" fmla="*/ 11 w 117"/>
                <a:gd name="T45" fmla="*/ 3 h 94"/>
                <a:gd name="T46" fmla="*/ 28 w 117"/>
                <a:gd name="T47" fmla="*/ 5 h 94"/>
                <a:gd name="T48" fmla="*/ 18 w 117"/>
                <a:gd name="T49" fmla="*/ 19 h 94"/>
                <a:gd name="T50" fmla="*/ 15 w 117"/>
                <a:gd name="T51" fmla="*/ 36 h 94"/>
                <a:gd name="T52" fmla="*/ 18 w 117"/>
                <a:gd name="T53" fmla="*/ 53 h 94"/>
                <a:gd name="T54" fmla="*/ 28 w 117"/>
                <a:gd name="T55" fmla="*/ 67 h 94"/>
                <a:gd name="T56" fmla="*/ 42 w 117"/>
                <a:gd name="T57" fmla="*/ 76 h 94"/>
                <a:gd name="T58" fmla="*/ 59 w 117"/>
                <a:gd name="T59" fmla="*/ 79 h 94"/>
                <a:gd name="T60" fmla="*/ 76 w 117"/>
                <a:gd name="T61" fmla="*/ 76 h 94"/>
                <a:gd name="T62" fmla="*/ 90 w 117"/>
                <a:gd name="T63" fmla="*/ 67 h 94"/>
                <a:gd name="T64" fmla="*/ 99 w 117"/>
                <a:gd name="T65" fmla="*/ 53 h 94"/>
                <a:gd name="T66" fmla="*/ 102 w 117"/>
                <a:gd name="T67" fmla="*/ 36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7" h="94">
                  <a:moveTo>
                    <a:pt x="117" y="36"/>
                  </a:moveTo>
                  <a:lnTo>
                    <a:pt x="117" y="30"/>
                  </a:lnTo>
                  <a:lnTo>
                    <a:pt x="116" y="24"/>
                  </a:lnTo>
                  <a:lnTo>
                    <a:pt x="115" y="21"/>
                  </a:lnTo>
                  <a:lnTo>
                    <a:pt x="100" y="22"/>
                  </a:lnTo>
                  <a:lnTo>
                    <a:pt x="101" y="27"/>
                  </a:lnTo>
                  <a:lnTo>
                    <a:pt x="102" y="36"/>
                  </a:lnTo>
                  <a:lnTo>
                    <a:pt x="117" y="36"/>
                  </a:lnTo>
                  <a:lnTo>
                    <a:pt x="117" y="42"/>
                  </a:lnTo>
                  <a:lnTo>
                    <a:pt x="116" y="48"/>
                  </a:lnTo>
                  <a:lnTo>
                    <a:pt x="114" y="53"/>
                  </a:lnTo>
                  <a:lnTo>
                    <a:pt x="113" y="58"/>
                  </a:lnTo>
                  <a:lnTo>
                    <a:pt x="110" y="64"/>
                  </a:lnTo>
                  <a:lnTo>
                    <a:pt x="108" y="69"/>
                  </a:lnTo>
                  <a:lnTo>
                    <a:pt x="104" y="73"/>
                  </a:lnTo>
                  <a:lnTo>
                    <a:pt x="100" y="77"/>
                  </a:lnTo>
                  <a:lnTo>
                    <a:pt x="96" y="81"/>
                  </a:lnTo>
                  <a:lnTo>
                    <a:pt x="92" y="84"/>
                  </a:lnTo>
                  <a:lnTo>
                    <a:pt x="87" y="87"/>
                  </a:lnTo>
                  <a:lnTo>
                    <a:pt x="81" y="89"/>
                  </a:lnTo>
                  <a:lnTo>
                    <a:pt x="76" y="91"/>
                  </a:lnTo>
                  <a:lnTo>
                    <a:pt x="71" y="93"/>
                  </a:lnTo>
                  <a:lnTo>
                    <a:pt x="65" y="94"/>
                  </a:lnTo>
                  <a:lnTo>
                    <a:pt x="59" y="94"/>
                  </a:lnTo>
                  <a:lnTo>
                    <a:pt x="54" y="94"/>
                  </a:lnTo>
                  <a:lnTo>
                    <a:pt x="47" y="93"/>
                  </a:lnTo>
                  <a:lnTo>
                    <a:pt x="42" y="91"/>
                  </a:lnTo>
                  <a:lnTo>
                    <a:pt x="37" y="89"/>
                  </a:lnTo>
                  <a:lnTo>
                    <a:pt x="31" y="87"/>
                  </a:lnTo>
                  <a:lnTo>
                    <a:pt x="26" y="84"/>
                  </a:lnTo>
                  <a:lnTo>
                    <a:pt x="22" y="81"/>
                  </a:lnTo>
                  <a:lnTo>
                    <a:pt x="17" y="77"/>
                  </a:lnTo>
                  <a:lnTo>
                    <a:pt x="14" y="73"/>
                  </a:lnTo>
                  <a:lnTo>
                    <a:pt x="11" y="69"/>
                  </a:lnTo>
                  <a:lnTo>
                    <a:pt x="8" y="64"/>
                  </a:lnTo>
                  <a:lnTo>
                    <a:pt x="6" y="58"/>
                  </a:lnTo>
                  <a:lnTo>
                    <a:pt x="4" y="53"/>
                  </a:lnTo>
                  <a:lnTo>
                    <a:pt x="1" y="48"/>
                  </a:lnTo>
                  <a:lnTo>
                    <a:pt x="1" y="42"/>
                  </a:lnTo>
                  <a:lnTo>
                    <a:pt x="0" y="36"/>
                  </a:lnTo>
                  <a:lnTo>
                    <a:pt x="1" y="30"/>
                  </a:lnTo>
                  <a:lnTo>
                    <a:pt x="1" y="24"/>
                  </a:lnTo>
                  <a:lnTo>
                    <a:pt x="4" y="19"/>
                  </a:lnTo>
                  <a:lnTo>
                    <a:pt x="6" y="14"/>
                  </a:lnTo>
                  <a:lnTo>
                    <a:pt x="8" y="8"/>
                  </a:lnTo>
                  <a:lnTo>
                    <a:pt x="11" y="3"/>
                  </a:lnTo>
                  <a:lnTo>
                    <a:pt x="13" y="0"/>
                  </a:lnTo>
                  <a:lnTo>
                    <a:pt x="28" y="5"/>
                  </a:lnTo>
                  <a:lnTo>
                    <a:pt x="23" y="11"/>
                  </a:lnTo>
                  <a:lnTo>
                    <a:pt x="18" y="19"/>
                  </a:lnTo>
                  <a:lnTo>
                    <a:pt x="16" y="27"/>
                  </a:lnTo>
                  <a:lnTo>
                    <a:pt x="15" y="36"/>
                  </a:lnTo>
                  <a:lnTo>
                    <a:pt x="16" y="44"/>
                  </a:lnTo>
                  <a:lnTo>
                    <a:pt x="18" y="53"/>
                  </a:lnTo>
                  <a:lnTo>
                    <a:pt x="23" y="60"/>
                  </a:lnTo>
                  <a:lnTo>
                    <a:pt x="28" y="67"/>
                  </a:lnTo>
                  <a:lnTo>
                    <a:pt x="34" y="72"/>
                  </a:lnTo>
                  <a:lnTo>
                    <a:pt x="42" y="76"/>
                  </a:lnTo>
                  <a:lnTo>
                    <a:pt x="50" y="78"/>
                  </a:lnTo>
                  <a:lnTo>
                    <a:pt x="59" y="79"/>
                  </a:lnTo>
                  <a:lnTo>
                    <a:pt x="67" y="78"/>
                  </a:lnTo>
                  <a:lnTo>
                    <a:pt x="76" y="76"/>
                  </a:lnTo>
                  <a:lnTo>
                    <a:pt x="83" y="72"/>
                  </a:lnTo>
                  <a:lnTo>
                    <a:pt x="90" y="67"/>
                  </a:lnTo>
                  <a:lnTo>
                    <a:pt x="95" y="60"/>
                  </a:lnTo>
                  <a:lnTo>
                    <a:pt x="99" y="53"/>
                  </a:lnTo>
                  <a:lnTo>
                    <a:pt x="101" y="44"/>
                  </a:lnTo>
                  <a:lnTo>
                    <a:pt x="102" y="36"/>
                  </a:lnTo>
                  <a:lnTo>
                    <a:pt x="117" y="36"/>
                  </a:lnTo>
                  <a:close/>
                </a:path>
              </a:pathLst>
            </a:custGeom>
            <a:solidFill>
              <a:srgbClr val="AE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6" name="Freeform 422"/>
            <p:cNvSpPr>
              <a:spLocks/>
            </p:cNvSpPr>
            <p:nvPr/>
          </p:nvSpPr>
          <p:spPr bwMode="auto">
            <a:xfrm>
              <a:off x="2666" y="2011"/>
              <a:ext cx="87" cy="74"/>
            </a:xfrm>
            <a:custGeom>
              <a:avLst/>
              <a:gdLst>
                <a:gd name="T0" fmla="*/ 87 w 87"/>
                <a:gd name="T1" fmla="*/ 31 h 74"/>
                <a:gd name="T2" fmla="*/ 86 w 87"/>
                <a:gd name="T3" fmla="*/ 22 h 74"/>
                <a:gd name="T4" fmla="*/ 85 w 87"/>
                <a:gd name="T5" fmla="*/ 17 h 74"/>
                <a:gd name="T6" fmla="*/ 80 w 87"/>
                <a:gd name="T7" fmla="*/ 17 h 74"/>
                <a:gd name="T8" fmla="*/ 68 w 87"/>
                <a:gd name="T9" fmla="*/ 15 h 74"/>
                <a:gd name="T10" fmla="*/ 68 w 87"/>
                <a:gd name="T11" fmla="*/ 15 h 74"/>
                <a:gd name="T12" fmla="*/ 70 w 87"/>
                <a:gd name="T13" fmla="*/ 19 h 74"/>
                <a:gd name="T14" fmla="*/ 73 w 87"/>
                <a:gd name="T15" fmla="*/ 25 h 74"/>
                <a:gd name="T16" fmla="*/ 74 w 87"/>
                <a:gd name="T17" fmla="*/ 31 h 74"/>
                <a:gd name="T18" fmla="*/ 87 w 87"/>
                <a:gd name="T19" fmla="*/ 31 h 74"/>
                <a:gd name="T20" fmla="*/ 86 w 87"/>
                <a:gd name="T21" fmla="*/ 39 h 74"/>
                <a:gd name="T22" fmla="*/ 84 w 87"/>
                <a:gd name="T23" fmla="*/ 48 h 74"/>
                <a:gd name="T24" fmla="*/ 80 w 87"/>
                <a:gd name="T25" fmla="*/ 55 h 74"/>
                <a:gd name="T26" fmla="*/ 75 w 87"/>
                <a:gd name="T27" fmla="*/ 62 h 74"/>
                <a:gd name="T28" fmla="*/ 68 w 87"/>
                <a:gd name="T29" fmla="*/ 67 h 74"/>
                <a:gd name="T30" fmla="*/ 61 w 87"/>
                <a:gd name="T31" fmla="*/ 71 h 74"/>
                <a:gd name="T32" fmla="*/ 52 w 87"/>
                <a:gd name="T33" fmla="*/ 73 h 74"/>
                <a:gd name="T34" fmla="*/ 44 w 87"/>
                <a:gd name="T35" fmla="*/ 74 h 74"/>
                <a:gd name="T36" fmla="*/ 35 w 87"/>
                <a:gd name="T37" fmla="*/ 73 h 74"/>
                <a:gd name="T38" fmla="*/ 27 w 87"/>
                <a:gd name="T39" fmla="*/ 71 h 74"/>
                <a:gd name="T40" fmla="*/ 19 w 87"/>
                <a:gd name="T41" fmla="*/ 67 h 74"/>
                <a:gd name="T42" fmla="*/ 13 w 87"/>
                <a:gd name="T43" fmla="*/ 62 h 74"/>
                <a:gd name="T44" fmla="*/ 8 w 87"/>
                <a:gd name="T45" fmla="*/ 55 h 74"/>
                <a:gd name="T46" fmla="*/ 3 w 87"/>
                <a:gd name="T47" fmla="*/ 48 h 74"/>
                <a:gd name="T48" fmla="*/ 1 w 87"/>
                <a:gd name="T49" fmla="*/ 39 h 74"/>
                <a:gd name="T50" fmla="*/ 0 w 87"/>
                <a:gd name="T51" fmla="*/ 31 h 74"/>
                <a:gd name="T52" fmla="*/ 1 w 87"/>
                <a:gd name="T53" fmla="*/ 22 h 74"/>
                <a:gd name="T54" fmla="*/ 3 w 87"/>
                <a:gd name="T55" fmla="*/ 14 h 74"/>
                <a:gd name="T56" fmla="*/ 8 w 87"/>
                <a:gd name="T57" fmla="*/ 6 h 74"/>
                <a:gd name="T58" fmla="*/ 13 w 87"/>
                <a:gd name="T59" fmla="*/ 0 h 74"/>
                <a:gd name="T60" fmla="*/ 27 w 87"/>
                <a:gd name="T61" fmla="*/ 6 h 74"/>
                <a:gd name="T62" fmla="*/ 29 w 87"/>
                <a:gd name="T63" fmla="*/ 6 h 74"/>
                <a:gd name="T64" fmla="*/ 28 w 87"/>
                <a:gd name="T65" fmla="*/ 6 h 74"/>
                <a:gd name="T66" fmla="*/ 24 w 87"/>
                <a:gd name="T67" fmla="*/ 11 h 74"/>
                <a:gd name="T68" fmla="*/ 19 w 87"/>
                <a:gd name="T69" fmla="*/ 15 h 74"/>
                <a:gd name="T70" fmla="*/ 17 w 87"/>
                <a:gd name="T71" fmla="*/ 19 h 74"/>
                <a:gd name="T72" fmla="*/ 15 w 87"/>
                <a:gd name="T73" fmla="*/ 25 h 74"/>
                <a:gd name="T74" fmla="*/ 15 w 87"/>
                <a:gd name="T75" fmla="*/ 31 h 74"/>
                <a:gd name="T76" fmla="*/ 15 w 87"/>
                <a:gd name="T77" fmla="*/ 37 h 74"/>
                <a:gd name="T78" fmla="*/ 17 w 87"/>
                <a:gd name="T79" fmla="*/ 43 h 74"/>
                <a:gd name="T80" fmla="*/ 19 w 87"/>
                <a:gd name="T81" fmla="*/ 47 h 74"/>
                <a:gd name="T82" fmla="*/ 24 w 87"/>
                <a:gd name="T83" fmla="*/ 51 h 74"/>
                <a:gd name="T84" fmla="*/ 28 w 87"/>
                <a:gd name="T85" fmla="*/ 55 h 74"/>
                <a:gd name="T86" fmla="*/ 32 w 87"/>
                <a:gd name="T87" fmla="*/ 57 h 74"/>
                <a:gd name="T88" fmla="*/ 39 w 87"/>
                <a:gd name="T89" fmla="*/ 60 h 74"/>
                <a:gd name="T90" fmla="*/ 44 w 87"/>
                <a:gd name="T91" fmla="*/ 60 h 74"/>
                <a:gd name="T92" fmla="*/ 50 w 87"/>
                <a:gd name="T93" fmla="*/ 60 h 74"/>
                <a:gd name="T94" fmla="*/ 56 w 87"/>
                <a:gd name="T95" fmla="*/ 57 h 74"/>
                <a:gd name="T96" fmla="*/ 60 w 87"/>
                <a:gd name="T97" fmla="*/ 55 h 74"/>
                <a:gd name="T98" fmla="*/ 64 w 87"/>
                <a:gd name="T99" fmla="*/ 51 h 74"/>
                <a:gd name="T100" fmla="*/ 68 w 87"/>
                <a:gd name="T101" fmla="*/ 47 h 74"/>
                <a:gd name="T102" fmla="*/ 70 w 87"/>
                <a:gd name="T103" fmla="*/ 43 h 74"/>
                <a:gd name="T104" fmla="*/ 73 w 87"/>
                <a:gd name="T105" fmla="*/ 37 h 74"/>
                <a:gd name="T106" fmla="*/ 74 w 87"/>
                <a:gd name="T107" fmla="*/ 31 h 74"/>
                <a:gd name="T108" fmla="*/ 87 w 87"/>
                <a:gd name="T109" fmla="*/ 31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7" h="74">
                  <a:moveTo>
                    <a:pt x="87" y="31"/>
                  </a:moveTo>
                  <a:lnTo>
                    <a:pt x="86" y="22"/>
                  </a:lnTo>
                  <a:lnTo>
                    <a:pt x="85" y="17"/>
                  </a:lnTo>
                  <a:lnTo>
                    <a:pt x="80" y="17"/>
                  </a:lnTo>
                  <a:lnTo>
                    <a:pt x="68" y="15"/>
                  </a:lnTo>
                  <a:lnTo>
                    <a:pt x="68" y="15"/>
                  </a:lnTo>
                  <a:lnTo>
                    <a:pt x="70" y="19"/>
                  </a:lnTo>
                  <a:lnTo>
                    <a:pt x="73" y="25"/>
                  </a:lnTo>
                  <a:lnTo>
                    <a:pt x="74" y="31"/>
                  </a:lnTo>
                  <a:lnTo>
                    <a:pt x="87" y="31"/>
                  </a:lnTo>
                  <a:lnTo>
                    <a:pt x="86" y="39"/>
                  </a:lnTo>
                  <a:lnTo>
                    <a:pt x="84" y="48"/>
                  </a:lnTo>
                  <a:lnTo>
                    <a:pt x="80" y="55"/>
                  </a:lnTo>
                  <a:lnTo>
                    <a:pt x="75" y="62"/>
                  </a:lnTo>
                  <a:lnTo>
                    <a:pt x="68" y="67"/>
                  </a:lnTo>
                  <a:lnTo>
                    <a:pt x="61" y="71"/>
                  </a:lnTo>
                  <a:lnTo>
                    <a:pt x="52" y="73"/>
                  </a:lnTo>
                  <a:lnTo>
                    <a:pt x="44" y="74"/>
                  </a:lnTo>
                  <a:lnTo>
                    <a:pt x="35" y="73"/>
                  </a:lnTo>
                  <a:lnTo>
                    <a:pt x="27" y="71"/>
                  </a:lnTo>
                  <a:lnTo>
                    <a:pt x="19" y="67"/>
                  </a:lnTo>
                  <a:lnTo>
                    <a:pt x="13" y="62"/>
                  </a:lnTo>
                  <a:lnTo>
                    <a:pt x="8" y="55"/>
                  </a:lnTo>
                  <a:lnTo>
                    <a:pt x="3" y="48"/>
                  </a:lnTo>
                  <a:lnTo>
                    <a:pt x="1" y="39"/>
                  </a:lnTo>
                  <a:lnTo>
                    <a:pt x="0" y="31"/>
                  </a:lnTo>
                  <a:lnTo>
                    <a:pt x="1" y="22"/>
                  </a:lnTo>
                  <a:lnTo>
                    <a:pt x="3" y="14"/>
                  </a:lnTo>
                  <a:lnTo>
                    <a:pt x="8" y="6"/>
                  </a:lnTo>
                  <a:lnTo>
                    <a:pt x="13" y="0"/>
                  </a:lnTo>
                  <a:lnTo>
                    <a:pt x="27" y="6"/>
                  </a:lnTo>
                  <a:lnTo>
                    <a:pt x="29" y="6"/>
                  </a:lnTo>
                  <a:lnTo>
                    <a:pt x="28" y="6"/>
                  </a:lnTo>
                  <a:lnTo>
                    <a:pt x="24" y="11"/>
                  </a:lnTo>
                  <a:lnTo>
                    <a:pt x="19" y="15"/>
                  </a:lnTo>
                  <a:lnTo>
                    <a:pt x="17" y="19"/>
                  </a:lnTo>
                  <a:lnTo>
                    <a:pt x="15" y="25"/>
                  </a:lnTo>
                  <a:lnTo>
                    <a:pt x="15" y="31"/>
                  </a:lnTo>
                  <a:lnTo>
                    <a:pt x="15" y="37"/>
                  </a:lnTo>
                  <a:lnTo>
                    <a:pt x="17" y="43"/>
                  </a:lnTo>
                  <a:lnTo>
                    <a:pt x="19" y="47"/>
                  </a:lnTo>
                  <a:lnTo>
                    <a:pt x="24" y="51"/>
                  </a:lnTo>
                  <a:lnTo>
                    <a:pt x="28" y="55"/>
                  </a:lnTo>
                  <a:lnTo>
                    <a:pt x="32" y="57"/>
                  </a:lnTo>
                  <a:lnTo>
                    <a:pt x="39" y="60"/>
                  </a:lnTo>
                  <a:lnTo>
                    <a:pt x="44" y="60"/>
                  </a:lnTo>
                  <a:lnTo>
                    <a:pt x="50" y="60"/>
                  </a:lnTo>
                  <a:lnTo>
                    <a:pt x="56" y="57"/>
                  </a:lnTo>
                  <a:lnTo>
                    <a:pt x="60" y="55"/>
                  </a:lnTo>
                  <a:lnTo>
                    <a:pt x="64" y="51"/>
                  </a:lnTo>
                  <a:lnTo>
                    <a:pt x="68" y="47"/>
                  </a:lnTo>
                  <a:lnTo>
                    <a:pt x="70" y="43"/>
                  </a:lnTo>
                  <a:lnTo>
                    <a:pt x="73" y="37"/>
                  </a:lnTo>
                  <a:lnTo>
                    <a:pt x="74" y="31"/>
                  </a:lnTo>
                  <a:lnTo>
                    <a:pt x="87" y="31"/>
                  </a:lnTo>
                  <a:close/>
                </a:path>
              </a:pathLst>
            </a:custGeom>
            <a:solidFill>
              <a:srgbClr val="B7898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7" name="Freeform 423"/>
            <p:cNvSpPr>
              <a:spLocks/>
            </p:cNvSpPr>
            <p:nvPr/>
          </p:nvSpPr>
          <p:spPr bwMode="auto">
            <a:xfrm>
              <a:off x="2681" y="2017"/>
              <a:ext cx="59" cy="54"/>
            </a:xfrm>
            <a:custGeom>
              <a:avLst/>
              <a:gdLst>
                <a:gd name="T0" fmla="*/ 59 w 59"/>
                <a:gd name="T1" fmla="*/ 25 h 54"/>
                <a:gd name="T2" fmla="*/ 58 w 59"/>
                <a:gd name="T3" fmla="*/ 19 h 54"/>
                <a:gd name="T4" fmla="*/ 55 w 59"/>
                <a:gd name="T5" fmla="*/ 13 h 54"/>
                <a:gd name="T6" fmla="*/ 53 w 59"/>
                <a:gd name="T7" fmla="*/ 9 h 54"/>
                <a:gd name="T8" fmla="*/ 53 w 59"/>
                <a:gd name="T9" fmla="*/ 9 h 54"/>
                <a:gd name="T10" fmla="*/ 14 w 59"/>
                <a:gd name="T11" fmla="*/ 0 h 54"/>
                <a:gd name="T12" fmla="*/ 13 w 59"/>
                <a:gd name="T13" fmla="*/ 0 h 54"/>
                <a:gd name="T14" fmla="*/ 9 w 59"/>
                <a:gd name="T15" fmla="*/ 5 h 54"/>
                <a:gd name="T16" fmla="*/ 4 w 59"/>
                <a:gd name="T17" fmla="*/ 9 h 54"/>
                <a:gd name="T18" fmla="*/ 2 w 59"/>
                <a:gd name="T19" fmla="*/ 13 h 54"/>
                <a:gd name="T20" fmla="*/ 0 w 59"/>
                <a:gd name="T21" fmla="*/ 19 h 54"/>
                <a:gd name="T22" fmla="*/ 0 w 59"/>
                <a:gd name="T23" fmla="*/ 25 h 54"/>
                <a:gd name="T24" fmla="*/ 0 w 59"/>
                <a:gd name="T25" fmla="*/ 31 h 54"/>
                <a:gd name="T26" fmla="*/ 2 w 59"/>
                <a:gd name="T27" fmla="*/ 37 h 54"/>
                <a:gd name="T28" fmla="*/ 4 w 59"/>
                <a:gd name="T29" fmla="*/ 41 h 54"/>
                <a:gd name="T30" fmla="*/ 9 w 59"/>
                <a:gd name="T31" fmla="*/ 45 h 54"/>
                <a:gd name="T32" fmla="*/ 13 w 59"/>
                <a:gd name="T33" fmla="*/ 49 h 54"/>
                <a:gd name="T34" fmla="*/ 17 w 59"/>
                <a:gd name="T35" fmla="*/ 51 h 54"/>
                <a:gd name="T36" fmla="*/ 24 w 59"/>
                <a:gd name="T37" fmla="*/ 54 h 54"/>
                <a:gd name="T38" fmla="*/ 29 w 59"/>
                <a:gd name="T39" fmla="*/ 54 h 54"/>
                <a:gd name="T40" fmla="*/ 35 w 59"/>
                <a:gd name="T41" fmla="*/ 54 h 54"/>
                <a:gd name="T42" fmla="*/ 41 w 59"/>
                <a:gd name="T43" fmla="*/ 51 h 54"/>
                <a:gd name="T44" fmla="*/ 45 w 59"/>
                <a:gd name="T45" fmla="*/ 49 h 54"/>
                <a:gd name="T46" fmla="*/ 49 w 59"/>
                <a:gd name="T47" fmla="*/ 45 h 54"/>
                <a:gd name="T48" fmla="*/ 53 w 59"/>
                <a:gd name="T49" fmla="*/ 41 h 54"/>
                <a:gd name="T50" fmla="*/ 55 w 59"/>
                <a:gd name="T51" fmla="*/ 37 h 54"/>
                <a:gd name="T52" fmla="*/ 58 w 59"/>
                <a:gd name="T53" fmla="*/ 31 h 54"/>
                <a:gd name="T54" fmla="*/ 59 w 59"/>
                <a:gd name="T55" fmla="*/ 25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59" h="54">
                  <a:moveTo>
                    <a:pt x="59" y="25"/>
                  </a:moveTo>
                  <a:lnTo>
                    <a:pt x="58" y="19"/>
                  </a:lnTo>
                  <a:lnTo>
                    <a:pt x="55" y="13"/>
                  </a:lnTo>
                  <a:lnTo>
                    <a:pt x="53" y="9"/>
                  </a:lnTo>
                  <a:lnTo>
                    <a:pt x="53" y="9"/>
                  </a:lnTo>
                  <a:lnTo>
                    <a:pt x="14" y="0"/>
                  </a:lnTo>
                  <a:lnTo>
                    <a:pt x="13" y="0"/>
                  </a:lnTo>
                  <a:lnTo>
                    <a:pt x="9" y="5"/>
                  </a:lnTo>
                  <a:lnTo>
                    <a:pt x="4" y="9"/>
                  </a:lnTo>
                  <a:lnTo>
                    <a:pt x="2" y="13"/>
                  </a:lnTo>
                  <a:lnTo>
                    <a:pt x="0" y="19"/>
                  </a:lnTo>
                  <a:lnTo>
                    <a:pt x="0" y="25"/>
                  </a:lnTo>
                  <a:lnTo>
                    <a:pt x="0" y="31"/>
                  </a:lnTo>
                  <a:lnTo>
                    <a:pt x="2" y="37"/>
                  </a:lnTo>
                  <a:lnTo>
                    <a:pt x="4" y="41"/>
                  </a:lnTo>
                  <a:lnTo>
                    <a:pt x="9" y="45"/>
                  </a:lnTo>
                  <a:lnTo>
                    <a:pt x="13" y="49"/>
                  </a:lnTo>
                  <a:lnTo>
                    <a:pt x="17" y="51"/>
                  </a:lnTo>
                  <a:lnTo>
                    <a:pt x="24" y="54"/>
                  </a:lnTo>
                  <a:lnTo>
                    <a:pt x="29" y="54"/>
                  </a:lnTo>
                  <a:lnTo>
                    <a:pt x="35" y="54"/>
                  </a:lnTo>
                  <a:lnTo>
                    <a:pt x="41" y="51"/>
                  </a:lnTo>
                  <a:lnTo>
                    <a:pt x="45" y="49"/>
                  </a:lnTo>
                  <a:lnTo>
                    <a:pt x="49" y="45"/>
                  </a:lnTo>
                  <a:lnTo>
                    <a:pt x="53" y="41"/>
                  </a:lnTo>
                  <a:lnTo>
                    <a:pt x="55" y="37"/>
                  </a:lnTo>
                  <a:lnTo>
                    <a:pt x="58" y="31"/>
                  </a:lnTo>
                  <a:lnTo>
                    <a:pt x="59" y="25"/>
                  </a:lnTo>
                  <a:close/>
                </a:path>
              </a:pathLst>
            </a:custGeom>
            <a:solidFill>
              <a:srgbClr val="C092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8" name="Freeform 424"/>
            <p:cNvSpPr>
              <a:spLocks/>
            </p:cNvSpPr>
            <p:nvPr/>
          </p:nvSpPr>
          <p:spPr bwMode="auto">
            <a:xfrm>
              <a:off x="2695" y="2027"/>
              <a:ext cx="30" cy="30"/>
            </a:xfrm>
            <a:custGeom>
              <a:avLst/>
              <a:gdLst>
                <a:gd name="T0" fmla="*/ 30 w 30"/>
                <a:gd name="T1" fmla="*/ 15 h 30"/>
                <a:gd name="T2" fmla="*/ 30 w 30"/>
                <a:gd name="T3" fmla="*/ 12 h 30"/>
                <a:gd name="T4" fmla="*/ 29 w 30"/>
                <a:gd name="T5" fmla="*/ 10 h 30"/>
                <a:gd name="T6" fmla="*/ 27 w 30"/>
                <a:gd name="T7" fmla="*/ 6 h 30"/>
                <a:gd name="T8" fmla="*/ 25 w 30"/>
                <a:gd name="T9" fmla="*/ 4 h 30"/>
                <a:gd name="T10" fmla="*/ 23 w 30"/>
                <a:gd name="T11" fmla="*/ 3 h 30"/>
                <a:gd name="T12" fmla="*/ 20 w 30"/>
                <a:gd name="T13" fmla="*/ 1 h 30"/>
                <a:gd name="T14" fmla="*/ 18 w 30"/>
                <a:gd name="T15" fmla="*/ 1 h 30"/>
                <a:gd name="T16" fmla="*/ 15 w 30"/>
                <a:gd name="T17" fmla="*/ 0 h 30"/>
                <a:gd name="T18" fmla="*/ 12 w 30"/>
                <a:gd name="T19" fmla="*/ 1 h 30"/>
                <a:gd name="T20" fmla="*/ 10 w 30"/>
                <a:gd name="T21" fmla="*/ 1 h 30"/>
                <a:gd name="T22" fmla="*/ 6 w 30"/>
                <a:gd name="T23" fmla="*/ 3 h 30"/>
                <a:gd name="T24" fmla="*/ 4 w 30"/>
                <a:gd name="T25" fmla="*/ 4 h 30"/>
                <a:gd name="T26" fmla="*/ 3 w 30"/>
                <a:gd name="T27" fmla="*/ 6 h 30"/>
                <a:gd name="T28" fmla="*/ 1 w 30"/>
                <a:gd name="T29" fmla="*/ 10 h 30"/>
                <a:gd name="T30" fmla="*/ 1 w 30"/>
                <a:gd name="T31" fmla="*/ 12 h 30"/>
                <a:gd name="T32" fmla="*/ 0 w 30"/>
                <a:gd name="T33" fmla="*/ 15 h 30"/>
                <a:gd name="T34" fmla="*/ 1 w 30"/>
                <a:gd name="T35" fmla="*/ 18 h 30"/>
                <a:gd name="T36" fmla="*/ 1 w 30"/>
                <a:gd name="T37" fmla="*/ 20 h 30"/>
                <a:gd name="T38" fmla="*/ 3 w 30"/>
                <a:gd name="T39" fmla="*/ 23 h 30"/>
                <a:gd name="T40" fmla="*/ 4 w 30"/>
                <a:gd name="T41" fmla="*/ 26 h 30"/>
                <a:gd name="T42" fmla="*/ 6 w 30"/>
                <a:gd name="T43" fmla="*/ 27 h 30"/>
                <a:gd name="T44" fmla="*/ 10 w 30"/>
                <a:gd name="T45" fmla="*/ 29 h 30"/>
                <a:gd name="T46" fmla="*/ 12 w 30"/>
                <a:gd name="T47" fmla="*/ 29 h 30"/>
                <a:gd name="T48" fmla="*/ 15 w 30"/>
                <a:gd name="T49" fmla="*/ 30 h 30"/>
                <a:gd name="T50" fmla="*/ 18 w 30"/>
                <a:gd name="T51" fmla="*/ 29 h 30"/>
                <a:gd name="T52" fmla="*/ 20 w 30"/>
                <a:gd name="T53" fmla="*/ 29 h 30"/>
                <a:gd name="T54" fmla="*/ 23 w 30"/>
                <a:gd name="T55" fmla="*/ 27 h 30"/>
                <a:gd name="T56" fmla="*/ 25 w 30"/>
                <a:gd name="T57" fmla="*/ 26 h 30"/>
                <a:gd name="T58" fmla="*/ 27 w 30"/>
                <a:gd name="T59" fmla="*/ 23 h 30"/>
                <a:gd name="T60" fmla="*/ 29 w 30"/>
                <a:gd name="T61" fmla="*/ 20 h 30"/>
                <a:gd name="T62" fmla="*/ 30 w 30"/>
                <a:gd name="T63" fmla="*/ 18 h 30"/>
                <a:gd name="T64" fmla="*/ 30 w 30"/>
                <a:gd name="T65" fmla="*/ 15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0" h="30">
                  <a:moveTo>
                    <a:pt x="30" y="15"/>
                  </a:moveTo>
                  <a:lnTo>
                    <a:pt x="30" y="12"/>
                  </a:lnTo>
                  <a:lnTo>
                    <a:pt x="29" y="10"/>
                  </a:lnTo>
                  <a:lnTo>
                    <a:pt x="27" y="6"/>
                  </a:lnTo>
                  <a:lnTo>
                    <a:pt x="25" y="4"/>
                  </a:lnTo>
                  <a:lnTo>
                    <a:pt x="23" y="3"/>
                  </a:lnTo>
                  <a:lnTo>
                    <a:pt x="20" y="1"/>
                  </a:lnTo>
                  <a:lnTo>
                    <a:pt x="18" y="1"/>
                  </a:lnTo>
                  <a:lnTo>
                    <a:pt x="15" y="0"/>
                  </a:lnTo>
                  <a:lnTo>
                    <a:pt x="12" y="1"/>
                  </a:lnTo>
                  <a:lnTo>
                    <a:pt x="10" y="1"/>
                  </a:lnTo>
                  <a:lnTo>
                    <a:pt x="6" y="3"/>
                  </a:lnTo>
                  <a:lnTo>
                    <a:pt x="4" y="4"/>
                  </a:lnTo>
                  <a:lnTo>
                    <a:pt x="3" y="6"/>
                  </a:lnTo>
                  <a:lnTo>
                    <a:pt x="1" y="10"/>
                  </a:lnTo>
                  <a:lnTo>
                    <a:pt x="1" y="12"/>
                  </a:lnTo>
                  <a:lnTo>
                    <a:pt x="0" y="15"/>
                  </a:lnTo>
                  <a:lnTo>
                    <a:pt x="1" y="18"/>
                  </a:lnTo>
                  <a:lnTo>
                    <a:pt x="1" y="20"/>
                  </a:lnTo>
                  <a:lnTo>
                    <a:pt x="3" y="23"/>
                  </a:lnTo>
                  <a:lnTo>
                    <a:pt x="4" y="26"/>
                  </a:lnTo>
                  <a:lnTo>
                    <a:pt x="6" y="27"/>
                  </a:lnTo>
                  <a:lnTo>
                    <a:pt x="10" y="29"/>
                  </a:lnTo>
                  <a:lnTo>
                    <a:pt x="12" y="29"/>
                  </a:lnTo>
                  <a:lnTo>
                    <a:pt x="15" y="30"/>
                  </a:lnTo>
                  <a:lnTo>
                    <a:pt x="18" y="29"/>
                  </a:lnTo>
                  <a:lnTo>
                    <a:pt x="20" y="29"/>
                  </a:lnTo>
                  <a:lnTo>
                    <a:pt x="23" y="27"/>
                  </a:lnTo>
                  <a:lnTo>
                    <a:pt x="25" y="26"/>
                  </a:lnTo>
                  <a:lnTo>
                    <a:pt x="27" y="23"/>
                  </a:lnTo>
                  <a:lnTo>
                    <a:pt x="29" y="20"/>
                  </a:lnTo>
                  <a:lnTo>
                    <a:pt x="30" y="18"/>
                  </a:lnTo>
                  <a:lnTo>
                    <a:pt x="30" y="15"/>
                  </a:lnTo>
                  <a:close/>
                </a:path>
              </a:pathLst>
            </a:custGeom>
            <a:solidFill>
              <a:srgbClr val="C99B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9" name="Freeform 425"/>
            <p:cNvSpPr>
              <a:spLocks/>
            </p:cNvSpPr>
            <p:nvPr/>
          </p:nvSpPr>
          <p:spPr bwMode="auto">
            <a:xfrm>
              <a:off x="1355" y="1916"/>
              <a:ext cx="90" cy="57"/>
            </a:xfrm>
            <a:custGeom>
              <a:avLst/>
              <a:gdLst>
                <a:gd name="T0" fmla="*/ 90 w 90"/>
                <a:gd name="T1" fmla="*/ 5 h 57"/>
                <a:gd name="T2" fmla="*/ 86 w 90"/>
                <a:gd name="T3" fmla="*/ 13 h 57"/>
                <a:gd name="T4" fmla="*/ 68 w 90"/>
                <a:gd name="T5" fmla="*/ 21 h 57"/>
                <a:gd name="T6" fmla="*/ 58 w 90"/>
                <a:gd name="T7" fmla="*/ 33 h 57"/>
                <a:gd name="T8" fmla="*/ 52 w 90"/>
                <a:gd name="T9" fmla="*/ 53 h 57"/>
                <a:gd name="T10" fmla="*/ 42 w 90"/>
                <a:gd name="T11" fmla="*/ 57 h 57"/>
                <a:gd name="T12" fmla="*/ 33 w 90"/>
                <a:gd name="T13" fmla="*/ 53 h 57"/>
                <a:gd name="T14" fmla="*/ 12 w 90"/>
                <a:gd name="T15" fmla="*/ 27 h 57"/>
                <a:gd name="T16" fmla="*/ 8 w 90"/>
                <a:gd name="T17" fmla="*/ 25 h 57"/>
                <a:gd name="T18" fmla="*/ 0 w 90"/>
                <a:gd name="T19" fmla="*/ 13 h 57"/>
                <a:gd name="T20" fmla="*/ 0 w 90"/>
                <a:gd name="T21" fmla="*/ 8 h 57"/>
                <a:gd name="T22" fmla="*/ 5 w 90"/>
                <a:gd name="T23" fmla="*/ 7 h 57"/>
                <a:gd name="T24" fmla="*/ 9 w 90"/>
                <a:gd name="T25" fmla="*/ 7 h 57"/>
                <a:gd name="T26" fmla="*/ 37 w 90"/>
                <a:gd name="T27" fmla="*/ 39 h 57"/>
                <a:gd name="T28" fmla="*/ 41 w 90"/>
                <a:gd name="T29" fmla="*/ 39 h 57"/>
                <a:gd name="T30" fmla="*/ 44 w 90"/>
                <a:gd name="T31" fmla="*/ 31 h 57"/>
                <a:gd name="T32" fmla="*/ 58 w 90"/>
                <a:gd name="T33" fmla="*/ 13 h 57"/>
                <a:gd name="T34" fmla="*/ 77 w 90"/>
                <a:gd name="T35" fmla="*/ 4 h 57"/>
                <a:gd name="T36" fmla="*/ 83 w 90"/>
                <a:gd name="T37" fmla="*/ 0 h 57"/>
                <a:gd name="T38" fmla="*/ 87 w 90"/>
                <a:gd name="T39" fmla="*/ 0 h 57"/>
                <a:gd name="T40" fmla="*/ 90 w 90"/>
                <a:gd name="T41" fmla="*/ 5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90" h="57">
                  <a:moveTo>
                    <a:pt x="90" y="5"/>
                  </a:moveTo>
                  <a:lnTo>
                    <a:pt x="86" y="13"/>
                  </a:lnTo>
                  <a:lnTo>
                    <a:pt x="68" y="21"/>
                  </a:lnTo>
                  <a:lnTo>
                    <a:pt x="58" y="33"/>
                  </a:lnTo>
                  <a:lnTo>
                    <a:pt x="52" y="53"/>
                  </a:lnTo>
                  <a:lnTo>
                    <a:pt x="42" y="57"/>
                  </a:lnTo>
                  <a:lnTo>
                    <a:pt x="33" y="53"/>
                  </a:lnTo>
                  <a:lnTo>
                    <a:pt x="12" y="27"/>
                  </a:lnTo>
                  <a:lnTo>
                    <a:pt x="8" y="25"/>
                  </a:lnTo>
                  <a:lnTo>
                    <a:pt x="0" y="13"/>
                  </a:lnTo>
                  <a:lnTo>
                    <a:pt x="0" y="8"/>
                  </a:lnTo>
                  <a:lnTo>
                    <a:pt x="5" y="7"/>
                  </a:lnTo>
                  <a:lnTo>
                    <a:pt x="9" y="7"/>
                  </a:lnTo>
                  <a:lnTo>
                    <a:pt x="37" y="39"/>
                  </a:lnTo>
                  <a:lnTo>
                    <a:pt x="41" y="39"/>
                  </a:lnTo>
                  <a:lnTo>
                    <a:pt x="44" y="31"/>
                  </a:lnTo>
                  <a:lnTo>
                    <a:pt x="58" y="13"/>
                  </a:lnTo>
                  <a:lnTo>
                    <a:pt x="77" y="4"/>
                  </a:lnTo>
                  <a:lnTo>
                    <a:pt x="83" y="0"/>
                  </a:lnTo>
                  <a:lnTo>
                    <a:pt x="87" y="0"/>
                  </a:lnTo>
                  <a:lnTo>
                    <a:pt x="90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30" name="Freeform 426"/>
            <p:cNvSpPr>
              <a:spLocks/>
            </p:cNvSpPr>
            <p:nvPr/>
          </p:nvSpPr>
          <p:spPr bwMode="auto">
            <a:xfrm>
              <a:off x="2188" y="1193"/>
              <a:ext cx="253" cy="442"/>
            </a:xfrm>
            <a:custGeom>
              <a:avLst/>
              <a:gdLst>
                <a:gd name="T0" fmla="*/ 183 w 253"/>
                <a:gd name="T1" fmla="*/ 89 h 442"/>
                <a:gd name="T2" fmla="*/ 180 w 253"/>
                <a:gd name="T3" fmla="*/ 89 h 442"/>
                <a:gd name="T4" fmla="*/ 174 w 253"/>
                <a:gd name="T5" fmla="*/ 92 h 442"/>
                <a:gd name="T6" fmla="*/ 168 w 253"/>
                <a:gd name="T7" fmla="*/ 96 h 442"/>
                <a:gd name="T8" fmla="*/ 154 w 253"/>
                <a:gd name="T9" fmla="*/ 107 h 442"/>
                <a:gd name="T10" fmla="*/ 125 w 253"/>
                <a:gd name="T11" fmla="*/ 95 h 442"/>
                <a:gd name="T12" fmla="*/ 97 w 253"/>
                <a:gd name="T13" fmla="*/ 78 h 442"/>
                <a:gd name="T14" fmla="*/ 66 w 253"/>
                <a:gd name="T15" fmla="*/ 63 h 442"/>
                <a:gd name="T16" fmla="*/ 50 w 253"/>
                <a:gd name="T17" fmla="*/ 45 h 442"/>
                <a:gd name="T18" fmla="*/ 33 w 253"/>
                <a:gd name="T19" fmla="*/ 30 h 442"/>
                <a:gd name="T20" fmla="*/ 22 w 253"/>
                <a:gd name="T21" fmla="*/ 18 h 442"/>
                <a:gd name="T22" fmla="*/ 7 w 253"/>
                <a:gd name="T23" fmla="*/ 5 h 442"/>
                <a:gd name="T24" fmla="*/ 2 w 253"/>
                <a:gd name="T25" fmla="*/ 2 h 442"/>
                <a:gd name="T26" fmla="*/ 14 w 253"/>
                <a:gd name="T27" fmla="*/ 23 h 442"/>
                <a:gd name="T28" fmla="*/ 27 w 253"/>
                <a:gd name="T29" fmla="*/ 36 h 442"/>
                <a:gd name="T30" fmla="*/ 58 w 253"/>
                <a:gd name="T31" fmla="*/ 77 h 442"/>
                <a:gd name="T32" fmla="*/ 89 w 253"/>
                <a:gd name="T33" fmla="*/ 110 h 442"/>
                <a:gd name="T34" fmla="*/ 91 w 253"/>
                <a:gd name="T35" fmla="*/ 121 h 442"/>
                <a:gd name="T36" fmla="*/ 95 w 253"/>
                <a:gd name="T37" fmla="*/ 134 h 442"/>
                <a:gd name="T38" fmla="*/ 97 w 253"/>
                <a:gd name="T39" fmla="*/ 138 h 442"/>
                <a:gd name="T40" fmla="*/ 99 w 253"/>
                <a:gd name="T41" fmla="*/ 141 h 442"/>
                <a:gd name="T42" fmla="*/ 102 w 253"/>
                <a:gd name="T43" fmla="*/ 144 h 442"/>
                <a:gd name="T44" fmla="*/ 105 w 253"/>
                <a:gd name="T45" fmla="*/ 146 h 442"/>
                <a:gd name="T46" fmla="*/ 109 w 253"/>
                <a:gd name="T47" fmla="*/ 162 h 442"/>
                <a:gd name="T48" fmla="*/ 116 w 253"/>
                <a:gd name="T49" fmla="*/ 175 h 442"/>
                <a:gd name="T50" fmla="*/ 139 w 253"/>
                <a:gd name="T51" fmla="*/ 211 h 442"/>
                <a:gd name="T52" fmla="*/ 164 w 253"/>
                <a:gd name="T53" fmla="*/ 246 h 442"/>
                <a:gd name="T54" fmla="*/ 158 w 253"/>
                <a:gd name="T55" fmla="*/ 275 h 442"/>
                <a:gd name="T56" fmla="*/ 138 w 253"/>
                <a:gd name="T57" fmla="*/ 308 h 442"/>
                <a:gd name="T58" fmla="*/ 138 w 253"/>
                <a:gd name="T59" fmla="*/ 358 h 442"/>
                <a:gd name="T60" fmla="*/ 129 w 253"/>
                <a:gd name="T61" fmla="*/ 404 h 442"/>
                <a:gd name="T62" fmla="*/ 120 w 253"/>
                <a:gd name="T63" fmla="*/ 435 h 442"/>
                <a:gd name="T64" fmla="*/ 135 w 253"/>
                <a:gd name="T65" fmla="*/ 440 h 442"/>
                <a:gd name="T66" fmla="*/ 142 w 253"/>
                <a:gd name="T67" fmla="*/ 427 h 442"/>
                <a:gd name="T68" fmla="*/ 154 w 253"/>
                <a:gd name="T69" fmla="*/ 360 h 442"/>
                <a:gd name="T70" fmla="*/ 166 w 253"/>
                <a:gd name="T71" fmla="*/ 311 h 442"/>
                <a:gd name="T72" fmla="*/ 166 w 253"/>
                <a:gd name="T73" fmla="*/ 305 h 442"/>
                <a:gd name="T74" fmla="*/ 157 w 253"/>
                <a:gd name="T75" fmla="*/ 294 h 442"/>
                <a:gd name="T76" fmla="*/ 165 w 253"/>
                <a:gd name="T77" fmla="*/ 286 h 442"/>
                <a:gd name="T78" fmla="*/ 169 w 253"/>
                <a:gd name="T79" fmla="*/ 287 h 442"/>
                <a:gd name="T80" fmla="*/ 172 w 253"/>
                <a:gd name="T81" fmla="*/ 281 h 442"/>
                <a:gd name="T82" fmla="*/ 173 w 253"/>
                <a:gd name="T83" fmla="*/ 272 h 442"/>
                <a:gd name="T84" fmla="*/ 214 w 253"/>
                <a:gd name="T85" fmla="*/ 267 h 442"/>
                <a:gd name="T86" fmla="*/ 206 w 253"/>
                <a:gd name="T87" fmla="*/ 263 h 442"/>
                <a:gd name="T88" fmla="*/ 194 w 253"/>
                <a:gd name="T89" fmla="*/ 210 h 442"/>
                <a:gd name="T90" fmla="*/ 194 w 253"/>
                <a:gd name="T91" fmla="*/ 162 h 442"/>
                <a:gd name="T92" fmla="*/ 220 w 253"/>
                <a:gd name="T93" fmla="*/ 151 h 442"/>
                <a:gd name="T94" fmla="*/ 247 w 253"/>
                <a:gd name="T95" fmla="*/ 137 h 442"/>
                <a:gd name="T96" fmla="*/ 208 w 253"/>
                <a:gd name="T97" fmla="*/ 141 h 442"/>
                <a:gd name="T98" fmla="*/ 192 w 253"/>
                <a:gd name="T99" fmla="*/ 137 h 442"/>
                <a:gd name="T100" fmla="*/ 180 w 253"/>
                <a:gd name="T101" fmla="*/ 126 h 4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53" h="442">
                  <a:moveTo>
                    <a:pt x="185" y="89"/>
                  </a:moveTo>
                  <a:lnTo>
                    <a:pt x="184" y="89"/>
                  </a:lnTo>
                  <a:lnTo>
                    <a:pt x="183" y="89"/>
                  </a:lnTo>
                  <a:lnTo>
                    <a:pt x="183" y="89"/>
                  </a:lnTo>
                  <a:lnTo>
                    <a:pt x="182" y="89"/>
                  </a:lnTo>
                  <a:lnTo>
                    <a:pt x="181" y="89"/>
                  </a:lnTo>
                  <a:lnTo>
                    <a:pt x="180" y="89"/>
                  </a:lnTo>
                  <a:lnTo>
                    <a:pt x="180" y="89"/>
                  </a:lnTo>
                  <a:lnTo>
                    <a:pt x="179" y="89"/>
                  </a:lnTo>
                  <a:lnTo>
                    <a:pt x="177" y="90"/>
                  </a:lnTo>
                  <a:lnTo>
                    <a:pt x="175" y="91"/>
                  </a:lnTo>
                  <a:lnTo>
                    <a:pt x="174" y="92"/>
                  </a:lnTo>
                  <a:lnTo>
                    <a:pt x="172" y="93"/>
                  </a:lnTo>
                  <a:lnTo>
                    <a:pt x="171" y="94"/>
                  </a:lnTo>
                  <a:lnTo>
                    <a:pt x="169" y="95"/>
                  </a:lnTo>
                  <a:lnTo>
                    <a:pt x="168" y="96"/>
                  </a:lnTo>
                  <a:lnTo>
                    <a:pt x="166" y="97"/>
                  </a:lnTo>
                  <a:lnTo>
                    <a:pt x="167" y="99"/>
                  </a:lnTo>
                  <a:lnTo>
                    <a:pt x="162" y="107"/>
                  </a:lnTo>
                  <a:lnTo>
                    <a:pt x="154" y="107"/>
                  </a:lnTo>
                  <a:lnTo>
                    <a:pt x="147" y="105"/>
                  </a:lnTo>
                  <a:lnTo>
                    <a:pt x="139" y="103"/>
                  </a:lnTo>
                  <a:lnTo>
                    <a:pt x="132" y="99"/>
                  </a:lnTo>
                  <a:lnTo>
                    <a:pt x="125" y="95"/>
                  </a:lnTo>
                  <a:lnTo>
                    <a:pt x="119" y="91"/>
                  </a:lnTo>
                  <a:lnTo>
                    <a:pt x="113" y="86"/>
                  </a:lnTo>
                  <a:lnTo>
                    <a:pt x="106" y="80"/>
                  </a:lnTo>
                  <a:lnTo>
                    <a:pt x="97" y="78"/>
                  </a:lnTo>
                  <a:lnTo>
                    <a:pt x="88" y="75"/>
                  </a:lnTo>
                  <a:lnTo>
                    <a:pt x="81" y="72"/>
                  </a:lnTo>
                  <a:lnTo>
                    <a:pt x="73" y="68"/>
                  </a:lnTo>
                  <a:lnTo>
                    <a:pt x="66" y="63"/>
                  </a:lnTo>
                  <a:lnTo>
                    <a:pt x="61" y="58"/>
                  </a:lnTo>
                  <a:lnTo>
                    <a:pt x="56" y="53"/>
                  </a:lnTo>
                  <a:lnTo>
                    <a:pt x="53" y="46"/>
                  </a:lnTo>
                  <a:lnTo>
                    <a:pt x="50" y="45"/>
                  </a:lnTo>
                  <a:lnTo>
                    <a:pt x="47" y="43"/>
                  </a:lnTo>
                  <a:lnTo>
                    <a:pt x="43" y="40"/>
                  </a:lnTo>
                  <a:lnTo>
                    <a:pt x="37" y="36"/>
                  </a:lnTo>
                  <a:lnTo>
                    <a:pt x="33" y="30"/>
                  </a:lnTo>
                  <a:lnTo>
                    <a:pt x="30" y="26"/>
                  </a:lnTo>
                  <a:lnTo>
                    <a:pt x="28" y="23"/>
                  </a:lnTo>
                  <a:lnTo>
                    <a:pt x="27" y="20"/>
                  </a:lnTo>
                  <a:lnTo>
                    <a:pt x="22" y="18"/>
                  </a:lnTo>
                  <a:lnTo>
                    <a:pt x="18" y="14"/>
                  </a:lnTo>
                  <a:lnTo>
                    <a:pt x="15" y="11"/>
                  </a:lnTo>
                  <a:lnTo>
                    <a:pt x="12" y="8"/>
                  </a:lnTo>
                  <a:lnTo>
                    <a:pt x="7" y="5"/>
                  </a:lnTo>
                  <a:lnTo>
                    <a:pt x="5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2" y="2"/>
                  </a:lnTo>
                  <a:lnTo>
                    <a:pt x="5" y="6"/>
                  </a:lnTo>
                  <a:lnTo>
                    <a:pt x="7" y="11"/>
                  </a:lnTo>
                  <a:lnTo>
                    <a:pt x="11" y="18"/>
                  </a:lnTo>
                  <a:lnTo>
                    <a:pt x="14" y="23"/>
                  </a:lnTo>
                  <a:lnTo>
                    <a:pt x="16" y="29"/>
                  </a:lnTo>
                  <a:lnTo>
                    <a:pt x="19" y="34"/>
                  </a:lnTo>
                  <a:lnTo>
                    <a:pt x="21" y="36"/>
                  </a:lnTo>
                  <a:lnTo>
                    <a:pt x="27" y="36"/>
                  </a:lnTo>
                  <a:lnTo>
                    <a:pt x="31" y="42"/>
                  </a:lnTo>
                  <a:lnTo>
                    <a:pt x="38" y="52"/>
                  </a:lnTo>
                  <a:lnTo>
                    <a:pt x="48" y="64"/>
                  </a:lnTo>
                  <a:lnTo>
                    <a:pt x="58" y="77"/>
                  </a:lnTo>
                  <a:lnTo>
                    <a:pt x="69" y="89"/>
                  </a:lnTo>
                  <a:lnTo>
                    <a:pt x="79" y="99"/>
                  </a:lnTo>
                  <a:lnTo>
                    <a:pt x="86" y="107"/>
                  </a:lnTo>
                  <a:lnTo>
                    <a:pt x="89" y="110"/>
                  </a:lnTo>
                  <a:lnTo>
                    <a:pt x="89" y="112"/>
                  </a:lnTo>
                  <a:lnTo>
                    <a:pt x="90" y="115"/>
                  </a:lnTo>
                  <a:lnTo>
                    <a:pt x="90" y="118"/>
                  </a:lnTo>
                  <a:lnTo>
                    <a:pt x="91" y="121"/>
                  </a:lnTo>
                  <a:lnTo>
                    <a:pt x="91" y="124"/>
                  </a:lnTo>
                  <a:lnTo>
                    <a:pt x="92" y="127"/>
                  </a:lnTo>
                  <a:lnTo>
                    <a:pt x="94" y="131"/>
                  </a:lnTo>
                  <a:lnTo>
                    <a:pt x="95" y="134"/>
                  </a:lnTo>
                  <a:lnTo>
                    <a:pt x="96" y="135"/>
                  </a:lnTo>
                  <a:lnTo>
                    <a:pt x="96" y="136"/>
                  </a:lnTo>
                  <a:lnTo>
                    <a:pt x="97" y="137"/>
                  </a:lnTo>
                  <a:lnTo>
                    <a:pt x="97" y="138"/>
                  </a:lnTo>
                  <a:lnTo>
                    <a:pt x="98" y="139"/>
                  </a:lnTo>
                  <a:lnTo>
                    <a:pt x="98" y="140"/>
                  </a:lnTo>
                  <a:lnTo>
                    <a:pt x="99" y="141"/>
                  </a:lnTo>
                  <a:lnTo>
                    <a:pt x="99" y="141"/>
                  </a:lnTo>
                  <a:lnTo>
                    <a:pt x="100" y="142"/>
                  </a:lnTo>
                  <a:lnTo>
                    <a:pt x="101" y="143"/>
                  </a:lnTo>
                  <a:lnTo>
                    <a:pt x="101" y="144"/>
                  </a:lnTo>
                  <a:lnTo>
                    <a:pt x="102" y="144"/>
                  </a:lnTo>
                  <a:lnTo>
                    <a:pt x="103" y="145"/>
                  </a:lnTo>
                  <a:lnTo>
                    <a:pt x="104" y="145"/>
                  </a:lnTo>
                  <a:lnTo>
                    <a:pt x="104" y="146"/>
                  </a:lnTo>
                  <a:lnTo>
                    <a:pt x="105" y="146"/>
                  </a:lnTo>
                  <a:lnTo>
                    <a:pt x="105" y="153"/>
                  </a:lnTo>
                  <a:lnTo>
                    <a:pt x="107" y="156"/>
                  </a:lnTo>
                  <a:lnTo>
                    <a:pt x="108" y="159"/>
                  </a:lnTo>
                  <a:lnTo>
                    <a:pt x="109" y="162"/>
                  </a:lnTo>
                  <a:lnTo>
                    <a:pt x="112" y="165"/>
                  </a:lnTo>
                  <a:lnTo>
                    <a:pt x="113" y="169"/>
                  </a:lnTo>
                  <a:lnTo>
                    <a:pt x="115" y="172"/>
                  </a:lnTo>
                  <a:lnTo>
                    <a:pt x="116" y="175"/>
                  </a:lnTo>
                  <a:lnTo>
                    <a:pt x="117" y="178"/>
                  </a:lnTo>
                  <a:lnTo>
                    <a:pt x="123" y="190"/>
                  </a:lnTo>
                  <a:lnTo>
                    <a:pt x="131" y="202"/>
                  </a:lnTo>
                  <a:lnTo>
                    <a:pt x="139" y="211"/>
                  </a:lnTo>
                  <a:lnTo>
                    <a:pt x="148" y="221"/>
                  </a:lnTo>
                  <a:lnTo>
                    <a:pt x="155" y="231"/>
                  </a:lnTo>
                  <a:lnTo>
                    <a:pt x="162" y="241"/>
                  </a:lnTo>
                  <a:lnTo>
                    <a:pt x="164" y="246"/>
                  </a:lnTo>
                  <a:lnTo>
                    <a:pt x="166" y="253"/>
                  </a:lnTo>
                  <a:lnTo>
                    <a:pt x="168" y="258"/>
                  </a:lnTo>
                  <a:lnTo>
                    <a:pt x="169" y="264"/>
                  </a:lnTo>
                  <a:lnTo>
                    <a:pt x="158" y="275"/>
                  </a:lnTo>
                  <a:lnTo>
                    <a:pt x="150" y="284"/>
                  </a:lnTo>
                  <a:lnTo>
                    <a:pt x="145" y="292"/>
                  </a:lnTo>
                  <a:lnTo>
                    <a:pt x="140" y="299"/>
                  </a:lnTo>
                  <a:lnTo>
                    <a:pt x="138" y="308"/>
                  </a:lnTo>
                  <a:lnTo>
                    <a:pt x="138" y="317"/>
                  </a:lnTo>
                  <a:lnTo>
                    <a:pt x="138" y="329"/>
                  </a:lnTo>
                  <a:lnTo>
                    <a:pt x="139" y="345"/>
                  </a:lnTo>
                  <a:lnTo>
                    <a:pt x="138" y="358"/>
                  </a:lnTo>
                  <a:lnTo>
                    <a:pt x="136" y="369"/>
                  </a:lnTo>
                  <a:lnTo>
                    <a:pt x="134" y="381"/>
                  </a:lnTo>
                  <a:lnTo>
                    <a:pt x="132" y="392"/>
                  </a:lnTo>
                  <a:lnTo>
                    <a:pt x="129" y="404"/>
                  </a:lnTo>
                  <a:lnTo>
                    <a:pt x="125" y="414"/>
                  </a:lnTo>
                  <a:lnTo>
                    <a:pt x="121" y="425"/>
                  </a:lnTo>
                  <a:lnTo>
                    <a:pt x="117" y="435"/>
                  </a:lnTo>
                  <a:lnTo>
                    <a:pt x="120" y="435"/>
                  </a:lnTo>
                  <a:lnTo>
                    <a:pt x="124" y="436"/>
                  </a:lnTo>
                  <a:lnTo>
                    <a:pt x="128" y="438"/>
                  </a:lnTo>
                  <a:lnTo>
                    <a:pt x="132" y="439"/>
                  </a:lnTo>
                  <a:lnTo>
                    <a:pt x="135" y="440"/>
                  </a:lnTo>
                  <a:lnTo>
                    <a:pt x="138" y="441"/>
                  </a:lnTo>
                  <a:lnTo>
                    <a:pt x="140" y="442"/>
                  </a:lnTo>
                  <a:lnTo>
                    <a:pt x="142" y="442"/>
                  </a:lnTo>
                  <a:lnTo>
                    <a:pt x="142" y="427"/>
                  </a:lnTo>
                  <a:lnTo>
                    <a:pt x="145" y="411"/>
                  </a:lnTo>
                  <a:lnTo>
                    <a:pt x="148" y="394"/>
                  </a:lnTo>
                  <a:lnTo>
                    <a:pt x="151" y="377"/>
                  </a:lnTo>
                  <a:lnTo>
                    <a:pt x="154" y="360"/>
                  </a:lnTo>
                  <a:lnTo>
                    <a:pt x="158" y="344"/>
                  </a:lnTo>
                  <a:lnTo>
                    <a:pt x="163" y="327"/>
                  </a:lnTo>
                  <a:lnTo>
                    <a:pt x="166" y="312"/>
                  </a:lnTo>
                  <a:lnTo>
                    <a:pt x="166" y="311"/>
                  </a:lnTo>
                  <a:lnTo>
                    <a:pt x="166" y="309"/>
                  </a:lnTo>
                  <a:lnTo>
                    <a:pt x="166" y="308"/>
                  </a:lnTo>
                  <a:lnTo>
                    <a:pt x="166" y="306"/>
                  </a:lnTo>
                  <a:lnTo>
                    <a:pt x="166" y="305"/>
                  </a:lnTo>
                  <a:lnTo>
                    <a:pt x="166" y="303"/>
                  </a:lnTo>
                  <a:lnTo>
                    <a:pt x="166" y="300"/>
                  </a:lnTo>
                  <a:lnTo>
                    <a:pt x="166" y="299"/>
                  </a:lnTo>
                  <a:lnTo>
                    <a:pt x="157" y="294"/>
                  </a:lnTo>
                  <a:lnTo>
                    <a:pt x="157" y="290"/>
                  </a:lnTo>
                  <a:lnTo>
                    <a:pt x="162" y="286"/>
                  </a:lnTo>
                  <a:lnTo>
                    <a:pt x="164" y="286"/>
                  </a:lnTo>
                  <a:lnTo>
                    <a:pt x="165" y="286"/>
                  </a:lnTo>
                  <a:lnTo>
                    <a:pt x="166" y="286"/>
                  </a:lnTo>
                  <a:lnTo>
                    <a:pt x="167" y="287"/>
                  </a:lnTo>
                  <a:lnTo>
                    <a:pt x="168" y="287"/>
                  </a:lnTo>
                  <a:lnTo>
                    <a:pt x="169" y="287"/>
                  </a:lnTo>
                  <a:lnTo>
                    <a:pt x="170" y="287"/>
                  </a:lnTo>
                  <a:lnTo>
                    <a:pt x="172" y="287"/>
                  </a:lnTo>
                  <a:lnTo>
                    <a:pt x="172" y="284"/>
                  </a:lnTo>
                  <a:lnTo>
                    <a:pt x="172" y="281"/>
                  </a:lnTo>
                  <a:lnTo>
                    <a:pt x="173" y="279"/>
                  </a:lnTo>
                  <a:lnTo>
                    <a:pt x="173" y="277"/>
                  </a:lnTo>
                  <a:lnTo>
                    <a:pt x="173" y="274"/>
                  </a:lnTo>
                  <a:lnTo>
                    <a:pt x="173" y="272"/>
                  </a:lnTo>
                  <a:lnTo>
                    <a:pt x="174" y="270"/>
                  </a:lnTo>
                  <a:lnTo>
                    <a:pt x="174" y="267"/>
                  </a:lnTo>
                  <a:lnTo>
                    <a:pt x="216" y="267"/>
                  </a:lnTo>
                  <a:lnTo>
                    <a:pt x="214" y="267"/>
                  </a:lnTo>
                  <a:lnTo>
                    <a:pt x="213" y="267"/>
                  </a:lnTo>
                  <a:lnTo>
                    <a:pt x="210" y="266"/>
                  </a:lnTo>
                  <a:lnTo>
                    <a:pt x="208" y="264"/>
                  </a:lnTo>
                  <a:lnTo>
                    <a:pt x="206" y="263"/>
                  </a:lnTo>
                  <a:lnTo>
                    <a:pt x="204" y="261"/>
                  </a:lnTo>
                  <a:lnTo>
                    <a:pt x="202" y="259"/>
                  </a:lnTo>
                  <a:lnTo>
                    <a:pt x="200" y="258"/>
                  </a:lnTo>
                  <a:lnTo>
                    <a:pt x="194" y="210"/>
                  </a:lnTo>
                  <a:lnTo>
                    <a:pt x="190" y="210"/>
                  </a:lnTo>
                  <a:lnTo>
                    <a:pt x="190" y="173"/>
                  </a:lnTo>
                  <a:lnTo>
                    <a:pt x="194" y="173"/>
                  </a:lnTo>
                  <a:lnTo>
                    <a:pt x="194" y="162"/>
                  </a:lnTo>
                  <a:lnTo>
                    <a:pt x="200" y="157"/>
                  </a:lnTo>
                  <a:lnTo>
                    <a:pt x="206" y="156"/>
                  </a:lnTo>
                  <a:lnTo>
                    <a:pt x="213" y="154"/>
                  </a:lnTo>
                  <a:lnTo>
                    <a:pt x="220" y="151"/>
                  </a:lnTo>
                  <a:lnTo>
                    <a:pt x="226" y="146"/>
                  </a:lnTo>
                  <a:lnTo>
                    <a:pt x="234" y="143"/>
                  </a:lnTo>
                  <a:lnTo>
                    <a:pt x="240" y="140"/>
                  </a:lnTo>
                  <a:lnTo>
                    <a:pt x="247" y="137"/>
                  </a:lnTo>
                  <a:lnTo>
                    <a:pt x="253" y="137"/>
                  </a:lnTo>
                  <a:lnTo>
                    <a:pt x="216" y="141"/>
                  </a:lnTo>
                  <a:lnTo>
                    <a:pt x="213" y="141"/>
                  </a:lnTo>
                  <a:lnTo>
                    <a:pt x="208" y="141"/>
                  </a:lnTo>
                  <a:lnTo>
                    <a:pt x="204" y="140"/>
                  </a:lnTo>
                  <a:lnTo>
                    <a:pt x="200" y="139"/>
                  </a:lnTo>
                  <a:lnTo>
                    <a:pt x="197" y="138"/>
                  </a:lnTo>
                  <a:lnTo>
                    <a:pt x="192" y="137"/>
                  </a:lnTo>
                  <a:lnTo>
                    <a:pt x="188" y="137"/>
                  </a:lnTo>
                  <a:lnTo>
                    <a:pt x="185" y="137"/>
                  </a:lnTo>
                  <a:lnTo>
                    <a:pt x="185" y="126"/>
                  </a:lnTo>
                  <a:lnTo>
                    <a:pt x="180" y="126"/>
                  </a:lnTo>
                  <a:lnTo>
                    <a:pt x="180" y="99"/>
                  </a:lnTo>
                  <a:lnTo>
                    <a:pt x="185" y="99"/>
                  </a:lnTo>
                  <a:lnTo>
                    <a:pt x="185" y="89"/>
                  </a:lnTo>
                  <a:close/>
                </a:path>
              </a:pathLst>
            </a:custGeom>
            <a:solidFill>
              <a:srgbClr val="C7996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31" name="Freeform 427"/>
            <p:cNvSpPr>
              <a:spLocks/>
            </p:cNvSpPr>
            <p:nvPr/>
          </p:nvSpPr>
          <p:spPr bwMode="auto">
            <a:xfrm>
              <a:off x="2547" y="657"/>
              <a:ext cx="59" cy="387"/>
            </a:xfrm>
            <a:custGeom>
              <a:avLst/>
              <a:gdLst>
                <a:gd name="T0" fmla="*/ 13 w 59"/>
                <a:gd name="T1" fmla="*/ 290 h 387"/>
                <a:gd name="T2" fmla="*/ 14 w 59"/>
                <a:gd name="T3" fmla="*/ 290 h 387"/>
                <a:gd name="T4" fmla="*/ 15 w 59"/>
                <a:gd name="T5" fmla="*/ 289 h 387"/>
                <a:gd name="T6" fmla="*/ 16 w 59"/>
                <a:gd name="T7" fmla="*/ 289 h 387"/>
                <a:gd name="T8" fmla="*/ 17 w 59"/>
                <a:gd name="T9" fmla="*/ 288 h 387"/>
                <a:gd name="T10" fmla="*/ 18 w 59"/>
                <a:gd name="T11" fmla="*/ 288 h 387"/>
                <a:gd name="T12" fmla="*/ 19 w 59"/>
                <a:gd name="T13" fmla="*/ 288 h 387"/>
                <a:gd name="T14" fmla="*/ 19 w 59"/>
                <a:gd name="T15" fmla="*/ 288 h 387"/>
                <a:gd name="T16" fmla="*/ 20 w 59"/>
                <a:gd name="T17" fmla="*/ 288 h 387"/>
                <a:gd name="T18" fmla="*/ 20 w 59"/>
                <a:gd name="T19" fmla="*/ 300 h 387"/>
                <a:gd name="T20" fmla="*/ 18 w 59"/>
                <a:gd name="T21" fmla="*/ 312 h 387"/>
                <a:gd name="T22" fmla="*/ 17 w 59"/>
                <a:gd name="T23" fmla="*/ 325 h 387"/>
                <a:gd name="T24" fmla="*/ 14 w 59"/>
                <a:gd name="T25" fmla="*/ 337 h 387"/>
                <a:gd name="T26" fmla="*/ 12 w 59"/>
                <a:gd name="T27" fmla="*/ 350 h 387"/>
                <a:gd name="T28" fmla="*/ 9 w 59"/>
                <a:gd name="T29" fmla="*/ 361 h 387"/>
                <a:gd name="T30" fmla="*/ 6 w 59"/>
                <a:gd name="T31" fmla="*/ 374 h 387"/>
                <a:gd name="T32" fmla="*/ 2 w 59"/>
                <a:gd name="T33" fmla="*/ 387 h 387"/>
                <a:gd name="T34" fmla="*/ 10 w 59"/>
                <a:gd name="T35" fmla="*/ 370 h 387"/>
                <a:gd name="T36" fmla="*/ 17 w 59"/>
                <a:gd name="T37" fmla="*/ 352 h 387"/>
                <a:gd name="T38" fmla="*/ 24 w 59"/>
                <a:gd name="T39" fmla="*/ 335 h 387"/>
                <a:gd name="T40" fmla="*/ 30 w 59"/>
                <a:gd name="T41" fmla="*/ 318 h 387"/>
                <a:gd name="T42" fmla="*/ 35 w 59"/>
                <a:gd name="T43" fmla="*/ 300 h 387"/>
                <a:gd name="T44" fmla="*/ 41 w 59"/>
                <a:gd name="T45" fmla="*/ 282 h 387"/>
                <a:gd name="T46" fmla="*/ 46 w 59"/>
                <a:gd name="T47" fmla="*/ 263 h 387"/>
                <a:gd name="T48" fmla="*/ 50 w 59"/>
                <a:gd name="T49" fmla="*/ 245 h 387"/>
                <a:gd name="T50" fmla="*/ 59 w 59"/>
                <a:gd name="T51" fmla="*/ 106 h 387"/>
                <a:gd name="T52" fmla="*/ 58 w 59"/>
                <a:gd name="T53" fmla="*/ 95 h 387"/>
                <a:gd name="T54" fmla="*/ 56 w 59"/>
                <a:gd name="T55" fmla="*/ 82 h 387"/>
                <a:gd name="T56" fmla="*/ 54 w 59"/>
                <a:gd name="T57" fmla="*/ 67 h 387"/>
                <a:gd name="T58" fmla="*/ 52 w 59"/>
                <a:gd name="T59" fmla="*/ 52 h 387"/>
                <a:gd name="T60" fmla="*/ 51 w 59"/>
                <a:gd name="T61" fmla="*/ 36 h 387"/>
                <a:gd name="T62" fmla="*/ 51 w 59"/>
                <a:gd name="T63" fmla="*/ 22 h 387"/>
                <a:gd name="T64" fmla="*/ 52 w 59"/>
                <a:gd name="T65" fmla="*/ 9 h 387"/>
                <a:gd name="T66" fmla="*/ 56 w 59"/>
                <a:gd name="T67" fmla="*/ 0 h 387"/>
                <a:gd name="T68" fmla="*/ 49 w 59"/>
                <a:gd name="T69" fmla="*/ 4 h 387"/>
                <a:gd name="T70" fmla="*/ 42 w 59"/>
                <a:gd name="T71" fmla="*/ 9 h 387"/>
                <a:gd name="T72" fmla="*/ 35 w 59"/>
                <a:gd name="T73" fmla="*/ 16 h 387"/>
                <a:gd name="T74" fmla="*/ 28 w 59"/>
                <a:gd name="T75" fmla="*/ 21 h 387"/>
                <a:gd name="T76" fmla="*/ 22 w 59"/>
                <a:gd name="T77" fmla="*/ 27 h 387"/>
                <a:gd name="T78" fmla="*/ 14 w 59"/>
                <a:gd name="T79" fmla="*/ 32 h 387"/>
                <a:gd name="T80" fmla="*/ 7 w 59"/>
                <a:gd name="T81" fmla="*/ 37 h 387"/>
                <a:gd name="T82" fmla="*/ 0 w 59"/>
                <a:gd name="T83" fmla="*/ 40 h 387"/>
                <a:gd name="T84" fmla="*/ 8 w 59"/>
                <a:gd name="T85" fmla="*/ 47 h 387"/>
                <a:gd name="T86" fmla="*/ 14 w 59"/>
                <a:gd name="T87" fmla="*/ 55 h 387"/>
                <a:gd name="T88" fmla="*/ 18 w 59"/>
                <a:gd name="T89" fmla="*/ 66 h 387"/>
                <a:gd name="T90" fmla="*/ 23 w 59"/>
                <a:gd name="T91" fmla="*/ 76 h 387"/>
                <a:gd name="T92" fmla="*/ 26 w 59"/>
                <a:gd name="T93" fmla="*/ 89 h 387"/>
                <a:gd name="T94" fmla="*/ 28 w 59"/>
                <a:gd name="T95" fmla="*/ 102 h 387"/>
                <a:gd name="T96" fmla="*/ 30 w 59"/>
                <a:gd name="T97" fmla="*/ 117 h 387"/>
                <a:gd name="T98" fmla="*/ 30 w 59"/>
                <a:gd name="T99" fmla="*/ 131 h 387"/>
                <a:gd name="T100" fmla="*/ 30 w 59"/>
                <a:gd name="T101" fmla="*/ 159 h 387"/>
                <a:gd name="T102" fmla="*/ 29 w 59"/>
                <a:gd name="T103" fmla="*/ 187 h 387"/>
                <a:gd name="T104" fmla="*/ 27 w 59"/>
                <a:gd name="T105" fmla="*/ 212 h 387"/>
                <a:gd name="T106" fmla="*/ 25 w 59"/>
                <a:gd name="T107" fmla="*/ 233 h 387"/>
                <a:gd name="T108" fmla="*/ 24 w 59"/>
                <a:gd name="T109" fmla="*/ 239 h 387"/>
                <a:gd name="T110" fmla="*/ 23 w 59"/>
                <a:gd name="T111" fmla="*/ 246 h 387"/>
                <a:gd name="T112" fmla="*/ 22 w 59"/>
                <a:gd name="T113" fmla="*/ 253 h 387"/>
                <a:gd name="T114" fmla="*/ 19 w 59"/>
                <a:gd name="T115" fmla="*/ 260 h 387"/>
                <a:gd name="T116" fmla="*/ 18 w 59"/>
                <a:gd name="T117" fmla="*/ 268 h 387"/>
                <a:gd name="T118" fmla="*/ 16 w 59"/>
                <a:gd name="T119" fmla="*/ 275 h 387"/>
                <a:gd name="T120" fmla="*/ 15 w 59"/>
                <a:gd name="T121" fmla="*/ 283 h 387"/>
                <a:gd name="T122" fmla="*/ 13 w 59"/>
                <a:gd name="T123" fmla="*/ 290 h 3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9" h="387">
                  <a:moveTo>
                    <a:pt x="13" y="290"/>
                  </a:moveTo>
                  <a:lnTo>
                    <a:pt x="14" y="290"/>
                  </a:lnTo>
                  <a:lnTo>
                    <a:pt x="15" y="289"/>
                  </a:lnTo>
                  <a:lnTo>
                    <a:pt x="16" y="289"/>
                  </a:lnTo>
                  <a:lnTo>
                    <a:pt x="17" y="288"/>
                  </a:lnTo>
                  <a:lnTo>
                    <a:pt x="18" y="288"/>
                  </a:lnTo>
                  <a:lnTo>
                    <a:pt x="19" y="288"/>
                  </a:lnTo>
                  <a:lnTo>
                    <a:pt x="19" y="288"/>
                  </a:lnTo>
                  <a:lnTo>
                    <a:pt x="20" y="288"/>
                  </a:lnTo>
                  <a:lnTo>
                    <a:pt x="20" y="300"/>
                  </a:lnTo>
                  <a:lnTo>
                    <a:pt x="18" y="312"/>
                  </a:lnTo>
                  <a:lnTo>
                    <a:pt x="17" y="325"/>
                  </a:lnTo>
                  <a:lnTo>
                    <a:pt x="14" y="337"/>
                  </a:lnTo>
                  <a:lnTo>
                    <a:pt x="12" y="350"/>
                  </a:lnTo>
                  <a:lnTo>
                    <a:pt x="9" y="361"/>
                  </a:lnTo>
                  <a:lnTo>
                    <a:pt x="6" y="374"/>
                  </a:lnTo>
                  <a:lnTo>
                    <a:pt x="2" y="387"/>
                  </a:lnTo>
                  <a:lnTo>
                    <a:pt x="10" y="370"/>
                  </a:lnTo>
                  <a:lnTo>
                    <a:pt x="17" y="352"/>
                  </a:lnTo>
                  <a:lnTo>
                    <a:pt x="24" y="335"/>
                  </a:lnTo>
                  <a:lnTo>
                    <a:pt x="30" y="318"/>
                  </a:lnTo>
                  <a:lnTo>
                    <a:pt x="35" y="300"/>
                  </a:lnTo>
                  <a:lnTo>
                    <a:pt x="41" y="282"/>
                  </a:lnTo>
                  <a:lnTo>
                    <a:pt x="46" y="263"/>
                  </a:lnTo>
                  <a:lnTo>
                    <a:pt x="50" y="245"/>
                  </a:lnTo>
                  <a:lnTo>
                    <a:pt x="59" y="106"/>
                  </a:lnTo>
                  <a:lnTo>
                    <a:pt x="58" y="95"/>
                  </a:lnTo>
                  <a:lnTo>
                    <a:pt x="56" y="82"/>
                  </a:lnTo>
                  <a:lnTo>
                    <a:pt x="54" y="67"/>
                  </a:lnTo>
                  <a:lnTo>
                    <a:pt x="52" y="52"/>
                  </a:lnTo>
                  <a:lnTo>
                    <a:pt x="51" y="36"/>
                  </a:lnTo>
                  <a:lnTo>
                    <a:pt x="51" y="22"/>
                  </a:lnTo>
                  <a:lnTo>
                    <a:pt x="52" y="9"/>
                  </a:lnTo>
                  <a:lnTo>
                    <a:pt x="56" y="0"/>
                  </a:lnTo>
                  <a:lnTo>
                    <a:pt x="49" y="4"/>
                  </a:lnTo>
                  <a:lnTo>
                    <a:pt x="42" y="9"/>
                  </a:lnTo>
                  <a:lnTo>
                    <a:pt x="35" y="16"/>
                  </a:lnTo>
                  <a:lnTo>
                    <a:pt x="28" y="21"/>
                  </a:lnTo>
                  <a:lnTo>
                    <a:pt x="22" y="27"/>
                  </a:lnTo>
                  <a:lnTo>
                    <a:pt x="14" y="32"/>
                  </a:lnTo>
                  <a:lnTo>
                    <a:pt x="7" y="37"/>
                  </a:lnTo>
                  <a:lnTo>
                    <a:pt x="0" y="40"/>
                  </a:lnTo>
                  <a:lnTo>
                    <a:pt x="8" y="47"/>
                  </a:lnTo>
                  <a:lnTo>
                    <a:pt x="14" y="55"/>
                  </a:lnTo>
                  <a:lnTo>
                    <a:pt x="18" y="66"/>
                  </a:lnTo>
                  <a:lnTo>
                    <a:pt x="23" y="76"/>
                  </a:lnTo>
                  <a:lnTo>
                    <a:pt x="26" y="89"/>
                  </a:lnTo>
                  <a:lnTo>
                    <a:pt x="28" y="102"/>
                  </a:lnTo>
                  <a:lnTo>
                    <a:pt x="30" y="117"/>
                  </a:lnTo>
                  <a:lnTo>
                    <a:pt x="30" y="131"/>
                  </a:lnTo>
                  <a:lnTo>
                    <a:pt x="30" y="159"/>
                  </a:lnTo>
                  <a:lnTo>
                    <a:pt x="29" y="187"/>
                  </a:lnTo>
                  <a:lnTo>
                    <a:pt x="27" y="212"/>
                  </a:lnTo>
                  <a:lnTo>
                    <a:pt x="25" y="233"/>
                  </a:lnTo>
                  <a:lnTo>
                    <a:pt x="24" y="239"/>
                  </a:lnTo>
                  <a:lnTo>
                    <a:pt x="23" y="246"/>
                  </a:lnTo>
                  <a:lnTo>
                    <a:pt x="22" y="253"/>
                  </a:lnTo>
                  <a:lnTo>
                    <a:pt x="19" y="260"/>
                  </a:lnTo>
                  <a:lnTo>
                    <a:pt x="18" y="268"/>
                  </a:lnTo>
                  <a:lnTo>
                    <a:pt x="16" y="275"/>
                  </a:lnTo>
                  <a:lnTo>
                    <a:pt x="15" y="283"/>
                  </a:lnTo>
                  <a:lnTo>
                    <a:pt x="13" y="290"/>
                  </a:lnTo>
                  <a:close/>
                </a:path>
              </a:pathLst>
            </a:custGeom>
            <a:solidFill>
              <a:srgbClr val="AB7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32" name="Freeform 428"/>
            <p:cNvSpPr>
              <a:spLocks/>
            </p:cNvSpPr>
            <p:nvPr/>
          </p:nvSpPr>
          <p:spPr bwMode="auto">
            <a:xfrm>
              <a:off x="1867" y="587"/>
              <a:ext cx="738" cy="322"/>
            </a:xfrm>
            <a:custGeom>
              <a:avLst/>
              <a:gdLst>
                <a:gd name="T0" fmla="*/ 727 w 738"/>
                <a:gd name="T1" fmla="*/ 13 h 322"/>
                <a:gd name="T2" fmla="*/ 704 w 738"/>
                <a:gd name="T3" fmla="*/ 37 h 322"/>
                <a:gd name="T4" fmla="*/ 679 w 738"/>
                <a:gd name="T5" fmla="*/ 56 h 322"/>
                <a:gd name="T6" fmla="*/ 653 w 738"/>
                <a:gd name="T7" fmla="*/ 72 h 322"/>
                <a:gd name="T8" fmla="*/ 613 w 738"/>
                <a:gd name="T9" fmla="*/ 92 h 322"/>
                <a:gd name="T10" fmla="*/ 573 w 738"/>
                <a:gd name="T11" fmla="*/ 114 h 322"/>
                <a:gd name="T12" fmla="*/ 546 w 738"/>
                <a:gd name="T13" fmla="*/ 134 h 322"/>
                <a:gd name="T14" fmla="*/ 521 w 738"/>
                <a:gd name="T15" fmla="*/ 156 h 322"/>
                <a:gd name="T16" fmla="*/ 492 w 738"/>
                <a:gd name="T17" fmla="*/ 174 h 322"/>
                <a:gd name="T18" fmla="*/ 462 w 738"/>
                <a:gd name="T19" fmla="*/ 190 h 322"/>
                <a:gd name="T20" fmla="*/ 432 w 738"/>
                <a:gd name="T21" fmla="*/ 206 h 322"/>
                <a:gd name="T22" fmla="*/ 385 w 738"/>
                <a:gd name="T23" fmla="*/ 228 h 322"/>
                <a:gd name="T24" fmla="*/ 317 w 738"/>
                <a:gd name="T25" fmla="*/ 264 h 322"/>
                <a:gd name="T26" fmla="*/ 264 w 738"/>
                <a:gd name="T27" fmla="*/ 291 h 322"/>
                <a:gd name="T28" fmla="*/ 227 w 738"/>
                <a:gd name="T29" fmla="*/ 306 h 322"/>
                <a:gd name="T30" fmla="*/ 192 w 738"/>
                <a:gd name="T31" fmla="*/ 316 h 322"/>
                <a:gd name="T32" fmla="*/ 158 w 738"/>
                <a:gd name="T33" fmla="*/ 322 h 322"/>
                <a:gd name="T34" fmla="*/ 124 w 738"/>
                <a:gd name="T35" fmla="*/ 320 h 322"/>
                <a:gd name="T36" fmla="*/ 99 w 738"/>
                <a:gd name="T37" fmla="*/ 314 h 322"/>
                <a:gd name="T38" fmla="*/ 83 w 738"/>
                <a:gd name="T39" fmla="*/ 306 h 322"/>
                <a:gd name="T40" fmla="*/ 75 w 738"/>
                <a:gd name="T41" fmla="*/ 296 h 322"/>
                <a:gd name="T42" fmla="*/ 73 w 738"/>
                <a:gd name="T43" fmla="*/ 283 h 322"/>
                <a:gd name="T44" fmla="*/ 75 w 738"/>
                <a:gd name="T45" fmla="*/ 269 h 322"/>
                <a:gd name="T46" fmla="*/ 83 w 738"/>
                <a:gd name="T47" fmla="*/ 244 h 322"/>
                <a:gd name="T48" fmla="*/ 88 w 738"/>
                <a:gd name="T49" fmla="*/ 217 h 322"/>
                <a:gd name="T50" fmla="*/ 85 w 738"/>
                <a:gd name="T51" fmla="*/ 198 h 322"/>
                <a:gd name="T52" fmla="*/ 78 w 738"/>
                <a:gd name="T53" fmla="*/ 180 h 322"/>
                <a:gd name="T54" fmla="*/ 66 w 738"/>
                <a:gd name="T55" fmla="*/ 162 h 322"/>
                <a:gd name="T56" fmla="*/ 45 w 738"/>
                <a:gd name="T57" fmla="*/ 137 h 322"/>
                <a:gd name="T58" fmla="*/ 14 w 738"/>
                <a:gd name="T59" fmla="*/ 110 h 322"/>
                <a:gd name="T60" fmla="*/ 0 w 738"/>
                <a:gd name="T61" fmla="*/ 99 h 322"/>
                <a:gd name="T62" fmla="*/ 15 w 738"/>
                <a:gd name="T63" fmla="*/ 108 h 322"/>
                <a:gd name="T64" fmla="*/ 30 w 738"/>
                <a:gd name="T65" fmla="*/ 120 h 322"/>
                <a:gd name="T66" fmla="*/ 44 w 738"/>
                <a:gd name="T67" fmla="*/ 133 h 322"/>
                <a:gd name="T68" fmla="*/ 60 w 738"/>
                <a:gd name="T69" fmla="*/ 143 h 322"/>
                <a:gd name="T70" fmla="*/ 79 w 738"/>
                <a:gd name="T71" fmla="*/ 157 h 322"/>
                <a:gd name="T72" fmla="*/ 91 w 738"/>
                <a:gd name="T73" fmla="*/ 173 h 322"/>
                <a:gd name="T74" fmla="*/ 98 w 738"/>
                <a:gd name="T75" fmla="*/ 189 h 322"/>
                <a:gd name="T76" fmla="*/ 100 w 738"/>
                <a:gd name="T77" fmla="*/ 207 h 322"/>
                <a:gd name="T78" fmla="*/ 97 w 738"/>
                <a:gd name="T79" fmla="*/ 244 h 322"/>
                <a:gd name="T80" fmla="*/ 95 w 738"/>
                <a:gd name="T81" fmla="*/ 282 h 322"/>
                <a:gd name="T82" fmla="*/ 111 w 738"/>
                <a:gd name="T83" fmla="*/ 291 h 322"/>
                <a:gd name="T84" fmla="*/ 129 w 738"/>
                <a:gd name="T85" fmla="*/ 295 h 322"/>
                <a:gd name="T86" fmla="*/ 146 w 738"/>
                <a:gd name="T87" fmla="*/ 297 h 322"/>
                <a:gd name="T88" fmla="*/ 164 w 738"/>
                <a:gd name="T89" fmla="*/ 297 h 322"/>
                <a:gd name="T90" fmla="*/ 202 w 738"/>
                <a:gd name="T91" fmla="*/ 290 h 322"/>
                <a:gd name="T92" fmla="*/ 239 w 738"/>
                <a:gd name="T93" fmla="*/ 276 h 322"/>
                <a:gd name="T94" fmla="*/ 314 w 738"/>
                <a:gd name="T95" fmla="*/ 239 h 322"/>
                <a:gd name="T96" fmla="*/ 379 w 738"/>
                <a:gd name="T97" fmla="*/ 205 h 322"/>
                <a:gd name="T98" fmla="*/ 415 w 738"/>
                <a:gd name="T99" fmla="*/ 190 h 322"/>
                <a:gd name="T100" fmla="*/ 453 w 738"/>
                <a:gd name="T101" fmla="*/ 171 h 322"/>
                <a:gd name="T102" fmla="*/ 489 w 738"/>
                <a:gd name="T103" fmla="*/ 151 h 322"/>
                <a:gd name="T104" fmla="*/ 519 w 738"/>
                <a:gd name="T105" fmla="*/ 128 h 322"/>
                <a:gd name="T106" fmla="*/ 545 w 738"/>
                <a:gd name="T107" fmla="*/ 108 h 322"/>
                <a:gd name="T108" fmla="*/ 573 w 738"/>
                <a:gd name="T109" fmla="*/ 93 h 322"/>
                <a:gd name="T110" fmla="*/ 629 w 738"/>
                <a:gd name="T111" fmla="*/ 70 h 322"/>
                <a:gd name="T112" fmla="*/ 658 w 738"/>
                <a:gd name="T113" fmla="*/ 58 h 322"/>
                <a:gd name="T114" fmla="*/ 686 w 738"/>
                <a:gd name="T115" fmla="*/ 43 h 322"/>
                <a:gd name="T116" fmla="*/ 712 w 738"/>
                <a:gd name="T117" fmla="*/ 24 h 322"/>
                <a:gd name="T118" fmla="*/ 738 w 738"/>
                <a:gd name="T119" fmla="*/ 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738" h="322">
                  <a:moveTo>
                    <a:pt x="738" y="0"/>
                  </a:moveTo>
                  <a:lnTo>
                    <a:pt x="727" y="13"/>
                  </a:lnTo>
                  <a:lnTo>
                    <a:pt x="715" y="26"/>
                  </a:lnTo>
                  <a:lnTo>
                    <a:pt x="704" y="37"/>
                  </a:lnTo>
                  <a:lnTo>
                    <a:pt x="692" y="47"/>
                  </a:lnTo>
                  <a:lnTo>
                    <a:pt x="679" y="56"/>
                  </a:lnTo>
                  <a:lnTo>
                    <a:pt x="666" y="64"/>
                  </a:lnTo>
                  <a:lnTo>
                    <a:pt x="653" y="72"/>
                  </a:lnTo>
                  <a:lnTo>
                    <a:pt x="640" y="78"/>
                  </a:lnTo>
                  <a:lnTo>
                    <a:pt x="613" y="92"/>
                  </a:lnTo>
                  <a:lnTo>
                    <a:pt x="586" y="107"/>
                  </a:lnTo>
                  <a:lnTo>
                    <a:pt x="573" y="114"/>
                  </a:lnTo>
                  <a:lnTo>
                    <a:pt x="559" y="124"/>
                  </a:lnTo>
                  <a:lnTo>
                    <a:pt x="546" y="134"/>
                  </a:lnTo>
                  <a:lnTo>
                    <a:pt x="535" y="144"/>
                  </a:lnTo>
                  <a:lnTo>
                    <a:pt x="521" y="156"/>
                  </a:lnTo>
                  <a:lnTo>
                    <a:pt x="507" y="165"/>
                  </a:lnTo>
                  <a:lnTo>
                    <a:pt x="492" y="174"/>
                  </a:lnTo>
                  <a:lnTo>
                    <a:pt x="477" y="182"/>
                  </a:lnTo>
                  <a:lnTo>
                    <a:pt x="462" y="190"/>
                  </a:lnTo>
                  <a:lnTo>
                    <a:pt x="446" y="197"/>
                  </a:lnTo>
                  <a:lnTo>
                    <a:pt x="432" y="206"/>
                  </a:lnTo>
                  <a:lnTo>
                    <a:pt x="416" y="214"/>
                  </a:lnTo>
                  <a:lnTo>
                    <a:pt x="385" y="228"/>
                  </a:lnTo>
                  <a:lnTo>
                    <a:pt x="352" y="245"/>
                  </a:lnTo>
                  <a:lnTo>
                    <a:pt x="317" y="264"/>
                  </a:lnTo>
                  <a:lnTo>
                    <a:pt x="282" y="282"/>
                  </a:lnTo>
                  <a:lnTo>
                    <a:pt x="264" y="291"/>
                  </a:lnTo>
                  <a:lnTo>
                    <a:pt x="246" y="298"/>
                  </a:lnTo>
                  <a:lnTo>
                    <a:pt x="227" y="306"/>
                  </a:lnTo>
                  <a:lnTo>
                    <a:pt x="209" y="312"/>
                  </a:lnTo>
                  <a:lnTo>
                    <a:pt x="192" y="316"/>
                  </a:lnTo>
                  <a:lnTo>
                    <a:pt x="174" y="320"/>
                  </a:lnTo>
                  <a:lnTo>
                    <a:pt x="158" y="322"/>
                  </a:lnTo>
                  <a:lnTo>
                    <a:pt x="141" y="322"/>
                  </a:lnTo>
                  <a:lnTo>
                    <a:pt x="124" y="320"/>
                  </a:lnTo>
                  <a:lnTo>
                    <a:pt x="111" y="317"/>
                  </a:lnTo>
                  <a:lnTo>
                    <a:pt x="99" y="314"/>
                  </a:lnTo>
                  <a:lnTo>
                    <a:pt x="89" y="310"/>
                  </a:lnTo>
                  <a:lnTo>
                    <a:pt x="83" y="306"/>
                  </a:lnTo>
                  <a:lnTo>
                    <a:pt x="78" y="302"/>
                  </a:lnTo>
                  <a:lnTo>
                    <a:pt x="75" y="296"/>
                  </a:lnTo>
                  <a:lnTo>
                    <a:pt x="73" y="290"/>
                  </a:lnTo>
                  <a:lnTo>
                    <a:pt x="73" y="283"/>
                  </a:lnTo>
                  <a:lnTo>
                    <a:pt x="74" y="276"/>
                  </a:lnTo>
                  <a:lnTo>
                    <a:pt x="75" y="269"/>
                  </a:lnTo>
                  <a:lnTo>
                    <a:pt x="78" y="261"/>
                  </a:lnTo>
                  <a:lnTo>
                    <a:pt x="83" y="244"/>
                  </a:lnTo>
                  <a:lnTo>
                    <a:pt x="88" y="225"/>
                  </a:lnTo>
                  <a:lnTo>
                    <a:pt x="88" y="217"/>
                  </a:lnTo>
                  <a:lnTo>
                    <a:pt x="87" y="207"/>
                  </a:lnTo>
                  <a:lnTo>
                    <a:pt x="85" y="198"/>
                  </a:lnTo>
                  <a:lnTo>
                    <a:pt x="82" y="189"/>
                  </a:lnTo>
                  <a:lnTo>
                    <a:pt x="78" y="180"/>
                  </a:lnTo>
                  <a:lnTo>
                    <a:pt x="72" y="171"/>
                  </a:lnTo>
                  <a:lnTo>
                    <a:pt x="66" y="162"/>
                  </a:lnTo>
                  <a:lnTo>
                    <a:pt x="60" y="154"/>
                  </a:lnTo>
                  <a:lnTo>
                    <a:pt x="45" y="137"/>
                  </a:lnTo>
                  <a:lnTo>
                    <a:pt x="30" y="123"/>
                  </a:lnTo>
                  <a:lnTo>
                    <a:pt x="14" y="110"/>
                  </a:lnTo>
                  <a:lnTo>
                    <a:pt x="0" y="100"/>
                  </a:lnTo>
                  <a:lnTo>
                    <a:pt x="0" y="99"/>
                  </a:lnTo>
                  <a:lnTo>
                    <a:pt x="7" y="103"/>
                  </a:lnTo>
                  <a:lnTo>
                    <a:pt x="15" y="108"/>
                  </a:lnTo>
                  <a:lnTo>
                    <a:pt x="22" y="114"/>
                  </a:lnTo>
                  <a:lnTo>
                    <a:pt x="30" y="120"/>
                  </a:lnTo>
                  <a:lnTo>
                    <a:pt x="36" y="126"/>
                  </a:lnTo>
                  <a:lnTo>
                    <a:pt x="44" y="133"/>
                  </a:lnTo>
                  <a:lnTo>
                    <a:pt x="51" y="138"/>
                  </a:lnTo>
                  <a:lnTo>
                    <a:pt x="60" y="143"/>
                  </a:lnTo>
                  <a:lnTo>
                    <a:pt x="70" y="150"/>
                  </a:lnTo>
                  <a:lnTo>
                    <a:pt x="79" y="157"/>
                  </a:lnTo>
                  <a:lnTo>
                    <a:pt x="86" y="164"/>
                  </a:lnTo>
                  <a:lnTo>
                    <a:pt x="91" y="173"/>
                  </a:lnTo>
                  <a:lnTo>
                    <a:pt x="95" y="180"/>
                  </a:lnTo>
                  <a:lnTo>
                    <a:pt x="98" y="189"/>
                  </a:lnTo>
                  <a:lnTo>
                    <a:pt x="99" y="198"/>
                  </a:lnTo>
                  <a:lnTo>
                    <a:pt x="100" y="207"/>
                  </a:lnTo>
                  <a:lnTo>
                    <a:pt x="99" y="225"/>
                  </a:lnTo>
                  <a:lnTo>
                    <a:pt x="97" y="244"/>
                  </a:lnTo>
                  <a:lnTo>
                    <a:pt x="95" y="263"/>
                  </a:lnTo>
                  <a:lnTo>
                    <a:pt x="95" y="282"/>
                  </a:lnTo>
                  <a:lnTo>
                    <a:pt x="103" y="287"/>
                  </a:lnTo>
                  <a:lnTo>
                    <a:pt x="111" y="291"/>
                  </a:lnTo>
                  <a:lnTo>
                    <a:pt x="119" y="293"/>
                  </a:lnTo>
                  <a:lnTo>
                    <a:pt x="129" y="295"/>
                  </a:lnTo>
                  <a:lnTo>
                    <a:pt x="137" y="296"/>
                  </a:lnTo>
                  <a:lnTo>
                    <a:pt x="146" y="297"/>
                  </a:lnTo>
                  <a:lnTo>
                    <a:pt x="155" y="297"/>
                  </a:lnTo>
                  <a:lnTo>
                    <a:pt x="164" y="297"/>
                  </a:lnTo>
                  <a:lnTo>
                    <a:pt x="183" y="294"/>
                  </a:lnTo>
                  <a:lnTo>
                    <a:pt x="202" y="290"/>
                  </a:lnTo>
                  <a:lnTo>
                    <a:pt x="220" y="283"/>
                  </a:lnTo>
                  <a:lnTo>
                    <a:pt x="239" y="276"/>
                  </a:lnTo>
                  <a:lnTo>
                    <a:pt x="277" y="258"/>
                  </a:lnTo>
                  <a:lnTo>
                    <a:pt x="314" y="239"/>
                  </a:lnTo>
                  <a:lnTo>
                    <a:pt x="348" y="221"/>
                  </a:lnTo>
                  <a:lnTo>
                    <a:pt x="379" y="205"/>
                  </a:lnTo>
                  <a:lnTo>
                    <a:pt x="396" y="197"/>
                  </a:lnTo>
                  <a:lnTo>
                    <a:pt x="415" y="190"/>
                  </a:lnTo>
                  <a:lnTo>
                    <a:pt x="434" y="180"/>
                  </a:lnTo>
                  <a:lnTo>
                    <a:pt x="453" y="171"/>
                  </a:lnTo>
                  <a:lnTo>
                    <a:pt x="471" y="161"/>
                  </a:lnTo>
                  <a:lnTo>
                    <a:pt x="489" y="151"/>
                  </a:lnTo>
                  <a:lnTo>
                    <a:pt x="505" y="139"/>
                  </a:lnTo>
                  <a:lnTo>
                    <a:pt x="519" y="128"/>
                  </a:lnTo>
                  <a:lnTo>
                    <a:pt x="531" y="118"/>
                  </a:lnTo>
                  <a:lnTo>
                    <a:pt x="545" y="108"/>
                  </a:lnTo>
                  <a:lnTo>
                    <a:pt x="559" y="101"/>
                  </a:lnTo>
                  <a:lnTo>
                    <a:pt x="573" y="93"/>
                  </a:lnTo>
                  <a:lnTo>
                    <a:pt x="601" y="80"/>
                  </a:lnTo>
                  <a:lnTo>
                    <a:pt x="629" y="70"/>
                  </a:lnTo>
                  <a:lnTo>
                    <a:pt x="644" y="63"/>
                  </a:lnTo>
                  <a:lnTo>
                    <a:pt x="658" y="58"/>
                  </a:lnTo>
                  <a:lnTo>
                    <a:pt x="672" y="51"/>
                  </a:lnTo>
                  <a:lnTo>
                    <a:pt x="686" y="43"/>
                  </a:lnTo>
                  <a:lnTo>
                    <a:pt x="699" y="35"/>
                  </a:lnTo>
                  <a:lnTo>
                    <a:pt x="712" y="24"/>
                  </a:lnTo>
                  <a:lnTo>
                    <a:pt x="725" y="12"/>
                  </a:lnTo>
                  <a:lnTo>
                    <a:pt x="738" y="0"/>
                  </a:lnTo>
                  <a:close/>
                </a:path>
              </a:pathLst>
            </a:custGeom>
            <a:solidFill>
              <a:srgbClr val="AB7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33" name="Freeform 429"/>
            <p:cNvSpPr>
              <a:spLocks/>
            </p:cNvSpPr>
            <p:nvPr/>
          </p:nvSpPr>
          <p:spPr bwMode="auto">
            <a:xfrm>
              <a:off x="1144" y="908"/>
              <a:ext cx="844" cy="412"/>
            </a:xfrm>
            <a:custGeom>
              <a:avLst/>
              <a:gdLst>
                <a:gd name="T0" fmla="*/ 834 w 844"/>
                <a:gd name="T1" fmla="*/ 6 h 412"/>
                <a:gd name="T2" fmla="*/ 815 w 844"/>
                <a:gd name="T3" fmla="*/ 20 h 412"/>
                <a:gd name="T4" fmla="*/ 797 w 844"/>
                <a:gd name="T5" fmla="*/ 34 h 412"/>
                <a:gd name="T6" fmla="*/ 777 w 844"/>
                <a:gd name="T7" fmla="*/ 45 h 412"/>
                <a:gd name="T8" fmla="*/ 746 w 844"/>
                <a:gd name="T9" fmla="*/ 60 h 412"/>
                <a:gd name="T10" fmla="*/ 711 w 844"/>
                <a:gd name="T11" fmla="*/ 80 h 412"/>
                <a:gd name="T12" fmla="*/ 676 w 844"/>
                <a:gd name="T13" fmla="*/ 103 h 412"/>
                <a:gd name="T14" fmla="*/ 640 w 844"/>
                <a:gd name="T15" fmla="*/ 123 h 412"/>
                <a:gd name="T16" fmla="*/ 605 w 844"/>
                <a:gd name="T17" fmla="*/ 137 h 412"/>
                <a:gd name="T18" fmla="*/ 572 w 844"/>
                <a:gd name="T19" fmla="*/ 145 h 412"/>
                <a:gd name="T20" fmla="*/ 539 w 844"/>
                <a:gd name="T21" fmla="*/ 156 h 412"/>
                <a:gd name="T22" fmla="*/ 507 w 844"/>
                <a:gd name="T23" fmla="*/ 169 h 412"/>
                <a:gd name="T24" fmla="*/ 469 w 844"/>
                <a:gd name="T25" fmla="*/ 192 h 412"/>
                <a:gd name="T26" fmla="*/ 431 w 844"/>
                <a:gd name="T27" fmla="*/ 213 h 412"/>
                <a:gd name="T28" fmla="*/ 395 w 844"/>
                <a:gd name="T29" fmla="*/ 227 h 412"/>
                <a:gd name="T30" fmla="*/ 351 w 844"/>
                <a:gd name="T31" fmla="*/ 238 h 412"/>
                <a:gd name="T32" fmla="*/ 286 w 844"/>
                <a:gd name="T33" fmla="*/ 253 h 412"/>
                <a:gd name="T34" fmla="*/ 225 w 844"/>
                <a:gd name="T35" fmla="*/ 271 h 412"/>
                <a:gd name="T36" fmla="*/ 182 w 844"/>
                <a:gd name="T37" fmla="*/ 287 h 412"/>
                <a:gd name="T38" fmla="*/ 141 w 844"/>
                <a:gd name="T39" fmla="*/ 306 h 412"/>
                <a:gd name="T40" fmla="*/ 101 w 844"/>
                <a:gd name="T41" fmla="*/ 328 h 412"/>
                <a:gd name="T42" fmla="*/ 66 w 844"/>
                <a:gd name="T43" fmla="*/ 354 h 412"/>
                <a:gd name="T44" fmla="*/ 36 w 844"/>
                <a:gd name="T45" fmla="*/ 382 h 412"/>
                <a:gd name="T46" fmla="*/ 22 w 844"/>
                <a:gd name="T47" fmla="*/ 403 h 412"/>
                <a:gd name="T48" fmla="*/ 19 w 844"/>
                <a:gd name="T49" fmla="*/ 409 h 412"/>
                <a:gd name="T50" fmla="*/ 16 w 844"/>
                <a:gd name="T51" fmla="*/ 412 h 412"/>
                <a:gd name="T52" fmla="*/ 8 w 844"/>
                <a:gd name="T53" fmla="*/ 412 h 412"/>
                <a:gd name="T54" fmla="*/ 1 w 844"/>
                <a:gd name="T55" fmla="*/ 410 h 412"/>
                <a:gd name="T56" fmla="*/ 4 w 844"/>
                <a:gd name="T57" fmla="*/ 411 h 412"/>
                <a:gd name="T58" fmla="*/ 9 w 844"/>
                <a:gd name="T59" fmla="*/ 411 h 412"/>
                <a:gd name="T60" fmla="*/ 12 w 844"/>
                <a:gd name="T61" fmla="*/ 411 h 412"/>
                <a:gd name="T62" fmla="*/ 16 w 844"/>
                <a:gd name="T63" fmla="*/ 410 h 412"/>
                <a:gd name="T64" fmla="*/ 28 w 844"/>
                <a:gd name="T65" fmla="*/ 389 h 412"/>
                <a:gd name="T66" fmla="*/ 43 w 844"/>
                <a:gd name="T67" fmla="*/ 369 h 412"/>
                <a:gd name="T68" fmla="*/ 77 w 844"/>
                <a:gd name="T69" fmla="*/ 331 h 412"/>
                <a:gd name="T70" fmla="*/ 117 w 844"/>
                <a:gd name="T71" fmla="*/ 299 h 412"/>
                <a:gd name="T72" fmla="*/ 161 w 844"/>
                <a:gd name="T73" fmla="*/ 275 h 412"/>
                <a:gd name="T74" fmla="*/ 194 w 844"/>
                <a:gd name="T75" fmla="*/ 259 h 412"/>
                <a:gd name="T76" fmla="*/ 229 w 844"/>
                <a:gd name="T77" fmla="*/ 246 h 412"/>
                <a:gd name="T78" fmla="*/ 298 w 844"/>
                <a:gd name="T79" fmla="*/ 230 h 412"/>
                <a:gd name="T80" fmla="*/ 367 w 844"/>
                <a:gd name="T81" fmla="*/ 214 h 412"/>
                <a:gd name="T82" fmla="*/ 400 w 844"/>
                <a:gd name="T83" fmla="*/ 205 h 412"/>
                <a:gd name="T84" fmla="*/ 432 w 844"/>
                <a:gd name="T85" fmla="*/ 190 h 412"/>
                <a:gd name="T86" fmla="*/ 470 w 844"/>
                <a:gd name="T87" fmla="*/ 168 h 412"/>
                <a:gd name="T88" fmla="*/ 507 w 844"/>
                <a:gd name="T89" fmla="*/ 147 h 412"/>
                <a:gd name="T90" fmla="*/ 547 w 844"/>
                <a:gd name="T91" fmla="*/ 129 h 412"/>
                <a:gd name="T92" fmla="*/ 588 w 844"/>
                <a:gd name="T93" fmla="*/ 116 h 412"/>
                <a:gd name="T94" fmla="*/ 634 w 844"/>
                <a:gd name="T95" fmla="*/ 99 h 412"/>
                <a:gd name="T96" fmla="*/ 676 w 844"/>
                <a:gd name="T97" fmla="*/ 79 h 412"/>
                <a:gd name="T98" fmla="*/ 719 w 844"/>
                <a:gd name="T99" fmla="*/ 59 h 412"/>
                <a:gd name="T100" fmla="*/ 763 w 844"/>
                <a:gd name="T101" fmla="*/ 43 h 412"/>
                <a:gd name="T102" fmla="*/ 785 w 844"/>
                <a:gd name="T103" fmla="*/ 34 h 412"/>
                <a:gd name="T104" fmla="*/ 805 w 844"/>
                <a:gd name="T105" fmla="*/ 23 h 412"/>
                <a:gd name="T106" fmla="*/ 823 w 844"/>
                <a:gd name="T107" fmla="*/ 10 h 412"/>
                <a:gd name="T108" fmla="*/ 844 w 844"/>
                <a:gd name="T109" fmla="*/ 0 h 4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44" h="412">
                  <a:moveTo>
                    <a:pt x="844" y="0"/>
                  </a:moveTo>
                  <a:lnTo>
                    <a:pt x="834" y="6"/>
                  </a:lnTo>
                  <a:lnTo>
                    <a:pt x="824" y="12"/>
                  </a:lnTo>
                  <a:lnTo>
                    <a:pt x="815" y="20"/>
                  </a:lnTo>
                  <a:lnTo>
                    <a:pt x="806" y="26"/>
                  </a:lnTo>
                  <a:lnTo>
                    <a:pt x="797" y="34"/>
                  </a:lnTo>
                  <a:lnTo>
                    <a:pt x="788" y="40"/>
                  </a:lnTo>
                  <a:lnTo>
                    <a:pt x="777" y="45"/>
                  </a:lnTo>
                  <a:lnTo>
                    <a:pt x="767" y="51"/>
                  </a:lnTo>
                  <a:lnTo>
                    <a:pt x="746" y="60"/>
                  </a:lnTo>
                  <a:lnTo>
                    <a:pt x="728" y="70"/>
                  </a:lnTo>
                  <a:lnTo>
                    <a:pt x="711" y="80"/>
                  </a:lnTo>
                  <a:lnTo>
                    <a:pt x="693" y="92"/>
                  </a:lnTo>
                  <a:lnTo>
                    <a:pt x="676" y="103"/>
                  </a:lnTo>
                  <a:lnTo>
                    <a:pt x="659" y="113"/>
                  </a:lnTo>
                  <a:lnTo>
                    <a:pt x="640" y="123"/>
                  </a:lnTo>
                  <a:lnTo>
                    <a:pt x="621" y="131"/>
                  </a:lnTo>
                  <a:lnTo>
                    <a:pt x="605" y="137"/>
                  </a:lnTo>
                  <a:lnTo>
                    <a:pt x="588" y="141"/>
                  </a:lnTo>
                  <a:lnTo>
                    <a:pt x="572" y="145"/>
                  </a:lnTo>
                  <a:lnTo>
                    <a:pt x="555" y="151"/>
                  </a:lnTo>
                  <a:lnTo>
                    <a:pt x="539" y="156"/>
                  </a:lnTo>
                  <a:lnTo>
                    <a:pt x="522" y="161"/>
                  </a:lnTo>
                  <a:lnTo>
                    <a:pt x="507" y="169"/>
                  </a:lnTo>
                  <a:lnTo>
                    <a:pt x="492" y="177"/>
                  </a:lnTo>
                  <a:lnTo>
                    <a:pt x="469" y="192"/>
                  </a:lnTo>
                  <a:lnTo>
                    <a:pt x="449" y="204"/>
                  </a:lnTo>
                  <a:lnTo>
                    <a:pt x="431" y="213"/>
                  </a:lnTo>
                  <a:lnTo>
                    <a:pt x="413" y="221"/>
                  </a:lnTo>
                  <a:lnTo>
                    <a:pt x="395" y="227"/>
                  </a:lnTo>
                  <a:lnTo>
                    <a:pt x="374" y="232"/>
                  </a:lnTo>
                  <a:lnTo>
                    <a:pt x="351" y="238"/>
                  </a:lnTo>
                  <a:lnTo>
                    <a:pt x="324" y="242"/>
                  </a:lnTo>
                  <a:lnTo>
                    <a:pt x="286" y="253"/>
                  </a:lnTo>
                  <a:lnTo>
                    <a:pt x="246" y="264"/>
                  </a:lnTo>
                  <a:lnTo>
                    <a:pt x="225" y="271"/>
                  </a:lnTo>
                  <a:lnTo>
                    <a:pt x="203" y="279"/>
                  </a:lnTo>
                  <a:lnTo>
                    <a:pt x="182" y="287"/>
                  </a:lnTo>
                  <a:lnTo>
                    <a:pt x="161" y="296"/>
                  </a:lnTo>
                  <a:lnTo>
                    <a:pt x="141" y="306"/>
                  </a:lnTo>
                  <a:lnTo>
                    <a:pt x="120" y="316"/>
                  </a:lnTo>
                  <a:lnTo>
                    <a:pt x="101" y="328"/>
                  </a:lnTo>
                  <a:lnTo>
                    <a:pt x="82" y="340"/>
                  </a:lnTo>
                  <a:lnTo>
                    <a:pt x="66" y="354"/>
                  </a:lnTo>
                  <a:lnTo>
                    <a:pt x="50" y="367"/>
                  </a:lnTo>
                  <a:lnTo>
                    <a:pt x="36" y="382"/>
                  </a:lnTo>
                  <a:lnTo>
                    <a:pt x="24" y="398"/>
                  </a:lnTo>
                  <a:lnTo>
                    <a:pt x="22" y="403"/>
                  </a:lnTo>
                  <a:lnTo>
                    <a:pt x="20" y="406"/>
                  </a:lnTo>
                  <a:lnTo>
                    <a:pt x="19" y="409"/>
                  </a:lnTo>
                  <a:lnTo>
                    <a:pt x="18" y="411"/>
                  </a:lnTo>
                  <a:lnTo>
                    <a:pt x="16" y="412"/>
                  </a:lnTo>
                  <a:lnTo>
                    <a:pt x="13" y="412"/>
                  </a:lnTo>
                  <a:lnTo>
                    <a:pt x="8" y="412"/>
                  </a:lnTo>
                  <a:lnTo>
                    <a:pt x="0" y="411"/>
                  </a:lnTo>
                  <a:lnTo>
                    <a:pt x="1" y="410"/>
                  </a:lnTo>
                  <a:lnTo>
                    <a:pt x="2" y="411"/>
                  </a:lnTo>
                  <a:lnTo>
                    <a:pt x="4" y="411"/>
                  </a:lnTo>
                  <a:lnTo>
                    <a:pt x="7" y="411"/>
                  </a:lnTo>
                  <a:lnTo>
                    <a:pt x="9" y="411"/>
                  </a:lnTo>
                  <a:lnTo>
                    <a:pt x="11" y="411"/>
                  </a:lnTo>
                  <a:lnTo>
                    <a:pt x="12" y="411"/>
                  </a:lnTo>
                  <a:lnTo>
                    <a:pt x="14" y="410"/>
                  </a:lnTo>
                  <a:lnTo>
                    <a:pt x="16" y="410"/>
                  </a:lnTo>
                  <a:lnTo>
                    <a:pt x="22" y="399"/>
                  </a:lnTo>
                  <a:lnTo>
                    <a:pt x="28" y="389"/>
                  </a:lnTo>
                  <a:lnTo>
                    <a:pt x="35" y="378"/>
                  </a:lnTo>
                  <a:lnTo>
                    <a:pt x="43" y="369"/>
                  </a:lnTo>
                  <a:lnTo>
                    <a:pt x="59" y="349"/>
                  </a:lnTo>
                  <a:lnTo>
                    <a:pt x="77" y="331"/>
                  </a:lnTo>
                  <a:lnTo>
                    <a:pt x="97" y="314"/>
                  </a:lnTo>
                  <a:lnTo>
                    <a:pt x="117" y="299"/>
                  </a:lnTo>
                  <a:lnTo>
                    <a:pt x="138" y="286"/>
                  </a:lnTo>
                  <a:lnTo>
                    <a:pt x="161" y="275"/>
                  </a:lnTo>
                  <a:lnTo>
                    <a:pt x="177" y="266"/>
                  </a:lnTo>
                  <a:lnTo>
                    <a:pt x="194" y="259"/>
                  </a:lnTo>
                  <a:lnTo>
                    <a:pt x="211" y="253"/>
                  </a:lnTo>
                  <a:lnTo>
                    <a:pt x="229" y="246"/>
                  </a:lnTo>
                  <a:lnTo>
                    <a:pt x="263" y="238"/>
                  </a:lnTo>
                  <a:lnTo>
                    <a:pt x="298" y="230"/>
                  </a:lnTo>
                  <a:lnTo>
                    <a:pt x="333" y="223"/>
                  </a:lnTo>
                  <a:lnTo>
                    <a:pt x="367" y="214"/>
                  </a:lnTo>
                  <a:lnTo>
                    <a:pt x="383" y="210"/>
                  </a:lnTo>
                  <a:lnTo>
                    <a:pt x="400" y="205"/>
                  </a:lnTo>
                  <a:lnTo>
                    <a:pt x="416" y="197"/>
                  </a:lnTo>
                  <a:lnTo>
                    <a:pt x="432" y="190"/>
                  </a:lnTo>
                  <a:lnTo>
                    <a:pt x="451" y="179"/>
                  </a:lnTo>
                  <a:lnTo>
                    <a:pt x="470" y="168"/>
                  </a:lnTo>
                  <a:lnTo>
                    <a:pt x="489" y="157"/>
                  </a:lnTo>
                  <a:lnTo>
                    <a:pt x="507" y="147"/>
                  </a:lnTo>
                  <a:lnTo>
                    <a:pt x="526" y="138"/>
                  </a:lnTo>
                  <a:lnTo>
                    <a:pt x="547" y="129"/>
                  </a:lnTo>
                  <a:lnTo>
                    <a:pt x="567" y="122"/>
                  </a:lnTo>
                  <a:lnTo>
                    <a:pt x="588" y="116"/>
                  </a:lnTo>
                  <a:lnTo>
                    <a:pt x="612" y="108"/>
                  </a:lnTo>
                  <a:lnTo>
                    <a:pt x="634" y="99"/>
                  </a:lnTo>
                  <a:lnTo>
                    <a:pt x="656" y="89"/>
                  </a:lnTo>
                  <a:lnTo>
                    <a:pt x="676" y="79"/>
                  </a:lnTo>
                  <a:lnTo>
                    <a:pt x="697" y="69"/>
                  </a:lnTo>
                  <a:lnTo>
                    <a:pt x="719" y="59"/>
                  </a:lnTo>
                  <a:lnTo>
                    <a:pt x="740" y="51"/>
                  </a:lnTo>
                  <a:lnTo>
                    <a:pt x="763" y="43"/>
                  </a:lnTo>
                  <a:lnTo>
                    <a:pt x="774" y="39"/>
                  </a:lnTo>
                  <a:lnTo>
                    <a:pt x="785" y="34"/>
                  </a:lnTo>
                  <a:lnTo>
                    <a:pt x="795" y="28"/>
                  </a:lnTo>
                  <a:lnTo>
                    <a:pt x="805" y="23"/>
                  </a:lnTo>
                  <a:lnTo>
                    <a:pt x="814" y="17"/>
                  </a:lnTo>
                  <a:lnTo>
                    <a:pt x="823" y="10"/>
                  </a:lnTo>
                  <a:lnTo>
                    <a:pt x="834" y="5"/>
                  </a:lnTo>
                  <a:lnTo>
                    <a:pt x="844" y="0"/>
                  </a:lnTo>
                  <a:close/>
                </a:path>
              </a:pathLst>
            </a:custGeom>
            <a:solidFill>
              <a:srgbClr val="AB7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34" name="Freeform 430"/>
            <p:cNvSpPr>
              <a:spLocks/>
            </p:cNvSpPr>
            <p:nvPr/>
          </p:nvSpPr>
          <p:spPr bwMode="auto">
            <a:xfrm>
              <a:off x="1872" y="1008"/>
              <a:ext cx="84" cy="202"/>
            </a:xfrm>
            <a:custGeom>
              <a:avLst/>
              <a:gdLst>
                <a:gd name="T0" fmla="*/ 0 w 84"/>
                <a:gd name="T1" fmla="*/ 0 h 202"/>
                <a:gd name="T2" fmla="*/ 1 w 84"/>
                <a:gd name="T3" fmla="*/ 3 h 202"/>
                <a:gd name="T4" fmla="*/ 4 w 84"/>
                <a:gd name="T5" fmla="*/ 6 h 202"/>
                <a:gd name="T6" fmla="*/ 6 w 84"/>
                <a:gd name="T7" fmla="*/ 9 h 202"/>
                <a:gd name="T8" fmla="*/ 7 w 84"/>
                <a:gd name="T9" fmla="*/ 12 h 202"/>
                <a:gd name="T10" fmla="*/ 9 w 84"/>
                <a:gd name="T11" fmla="*/ 14 h 202"/>
                <a:gd name="T12" fmla="*/ 11 w 84"/>
                <a:gd name="T13" fmla="*/ 18 h 202"/>
                <a:gd name="T14" fmla="*/ 13 w 84"/>
                <a:gd name="T15" fmla="*/ 21 h 202"/>
                <a:gd name="T16" fmla="*/ 15 w 84"/>
                <a:gd name="T17" fmla="*/ 23 h 202"/>
                <a:gd name="T18" fmla="*/ 25 w 84"/>
                <a:gd name="T19" fmla="*/ 33 h 202"/>
                <a:gd name="T20" fmla="*/ 33 w 84"/>
                <a:gd name="T21" fmla="*/ 43 h 202"/>
                <a:gd name="T22" fmla="*/ 41 w 84"/>
                <a:gd name="T23" fmla="*/ 53 h 202"/>
                <a:gd name="T24" fmla="*/ 47 w 84"/>
                <a:gd name="T25" fmla="*/ 62 h 202"/>
                <a:gd name="T26" fmla="*/ 52 w 84"/>
                <a:gd name="T27" fmla="*/ 73 h 202"/>
                <a:gd name="T28" fmla="*/ 58 w 84"/>
                <a:gd name="T29" fmla="*/ 84 h 202"/>
                <a:gd name="T30" fmla="*/ 62 w 84"/>
                <a:gd name="T31" fmla="*/ 94 h 202"/>
                <a:gd name="T32" fmla="*/ 66 w 84"/>
                <a:gd name="T33" fmla="*/ 105 h 202"/>
                <a:gd name="T34" fmla="*/ 73 w 84"/>
                <a:gd name="T35" fmla="*/ 127 h 202"/>
                <a:gd name="T36" fmla="*/ 77 w 84"/>
                <a:gd name="T37" fmla="*/ 151 h 202"/>
                <a:gd name="T38" fmla="*/ 81 w 84"/>
                <a:gd name="T39" fmla="*/ 175 h 202"/>
                <a:gd name="T40" fmla="*/ 84 w 84"/>
                <a:gd name="T41" fmla="*/ 202 h 202"/>
                <a:gd name="T42" fmla="*/ 79 w 84"/>
                <a:gd name="T43" fmla="*/ 201 h 202"/>
                <a:gd name="T44" fmla="*/ 79 w 84"/>
                <a:gd name="T45" fmla="*/ 199 h 202"/>
                <a:gd name="T46" fmla="*/ 84 w 84"/>
                <a:gd name="T47" fmla="*/ 198 h 202"/>
                <a:gd name="T48" fmla="*/ 76 w 84"/>
                <a:gd name="T49" fmla="*/ 189 h 202"/>
                <a:gd name="T50" fmla="*/ 68 w 84"/>
                <a:gd name="T51" fmla="*/ 177 h 202"/>
                <a:gd name="T52" fmla="*/ 62 w 84"/>
                <a:gd name="T53" fmla="*/ 164 h 202"/>
                <a:gd name="T54" fmla="*/ 57 w 84"/>
                <a:gd name="T55" fmla="*/ 152 h 202"/>
                <a:gd name="T56" fmla="*/ 51 w 84"/>
                <a:gd name="T57" fmla="*/ 139 h 202"/>
                <a:gd name="T58" fmla="*/ 46 w 84"/>
                <a:gd name="T59" fmla="*/ 125 h 202"/>
                <a:gd name="T60" fmla="*/ 42 w 84"/>
                <a:gd name="T61" fmla="*/ 111 h 202"/>
                <a:gd name="T62" fmla="*/ 36 w 84"/>
                <a:gd name="T63" fmla="*/ 98 h 202"/>
                <a:gd name="T64" fmla="*/ 32 w 84"/>
                <a:gd name="T65" fmla="*/ 86 h 202"/>
                <a:gd name="T66" fmla="*/ 27 w 84"/>
                <a:gd name="T67" fmla="*/ 73 h 202"/>
                <a:gd name="T68" fmla="*/ 22 w 84"/>
                <a:gd name="T69" fmla="*/ 61 h 202"/>
                <a:gd name="T70" fmla="*/ 16 w 84"/>
                <a:gd name="T71" fmla="*/ 50 h 202"/>
                <a:gd name="T72" fmla="*/ 12 w 84"/>
                <a:gd name="T73" fmla="*/ 38 h 202"/>
                <a:gd name="T74" fmla="*/ 7 w 84"/>
                <a:gd name="T75" fmla="*/ 25 h 202"/>
                <a:gd name="T76" fmla="*/ 2 w 84"/>
                <a:gd name="T77" fmla="*/ 12 h 202"/>
                <a:gd name="T78" fmla="*/ 0 w 84"/>
                <a:gd name="T79" fmla="*/ 0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84" h="202">
                  <a:moveTo>
                    <a:pt x="0" y="0"/>
                  </a:moveTo>
                  <a:lnTo>
                    <a:pt x="1" y="3"/>
                  </a:lnTo>
                  <a:lnTo>
                    <a:pt x="4" y="6"/>
                  </a:lnTo>
                  <a:lnTo>
                    <a:pt x="6" y="9"/>
                  </a:lnTo>
                  <a:lnTo>
                    <a:pt x="7" y="12"/>
                  </a:lnTo>
                  <a:lnTo>
                    <a:pt x="9" y="14"/>
                  </a:lnTo>
                  <a:lnTo>
                    <a:pt x="11" y="18"/>
                  </a:lnTo>
                  <a:lnTo>
                    <a:pt x="13" y="21"/>
                  </a:lnTo>
                  <a:lnTo>
                    <a:pt x="15" y="23"/>
                  </a:lnTo>
                  <a:lnTo>
                    <a:pt x="25" y="33"/>
                  </a:lnTo>
                  <a:lnTo>
                    <a:pt x="33" y="43"/>
                  </a:lnTo>
                  <a:lnTo>
                    <a:pt x="41" y="53"/>
                  </a:lnTo>
                  <a:lnTo>
                    <a:pt x="47" y="62"/>
                  </a:lnTo>
                  <a:lnTo>
                    <a:pt x="52" y="73"/>
                  </a:lnTo>
                  <a:lnTo>
                    <a:pt x="58" y="84"/>
                  </a:lnTo>
                  <a:lnTo>
                    <a:pt x="62" y="94"/>
                  </a:lnTo>
                  <a:lnTo>
                    <a:pt x="66" y="105"/>
                  </a:lnTo>
                  <a:lnTo>
                    <a:pt x="73" y="127"/>
                  </a:lnTo>
                  <a:lnTo>
                    <a:pt x="77" y="151"/>
                  </a:lnTo>
                  <a:lnTo>
                    <a:pt x="81" y="175"/>
                  </a:lnTo>
                  <a:lnTo>
                    <a:pt x="84" y="202"/>
                  </a:lnTo>
                  <a:lnTo>
                    <a:pt x="79" y="201"/>
                  </a:lnTo>
                  <a:lnTo>
                    <a:pt x="79" y="199"/>
                  </a:lnTo>
                  <a:lnTo>
                    <a:pt x="84" y="198"/>
                  </a:lnTo>
                  <a:lnTo>
                    <a:pt x="76" y="189"/>
                  </a:lnTo>
                  <a:lnTo>
                    <a:pt x="68" y="177"/>
                  </a:lnTo>
                  <a:lnTo>
                    <a:pt x="62" y="164"/>
                  </a:lnTo>
                  <a:lnTo>
                    <a:pt x="57" y="152"/>
                  </a:lnTo>
                  <a:lnTo>
                    <a:pt x="51" y="139"/>
                  </a:lnTo>
                  <a:lnTo>
                    <a:pt x="46" y="125"/>
                  </a:lnTo>
                  <a:lnTo>
                    <a:pt x="42" y="111"/>
                  </a:lnTo>
                  <a:lnTo>
                    <a:pt x="36" y="98"/>
                  </a:lnTo>
                  <a:lnTo>
                    <a:pt x="32" y="86"/>
                  </a:lnTo>
                  <a:lnTo>
                    <a:pt x="27" y="73"/>
                  </a:lnTo>
                  <a:lnTo>
                    <a:pt x="22" y="61"/>
                  </a:lnTo>
                  <a:lnTo>
                    <a:pt x="16" y="50"/>
                  </a:lnTo>
                  <a:lnTo>
                    <a:pt x="12" y="38"/>
                  </a:lnTo>
                  <a:lnTo>
                    <a:pt x="7" y="25"/>
                  </a:lnTo>
                  <a:lnTo>
                    <a:pt x="2" y="1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B7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35" name="Freeform 431"/>
            <p:cNvSpPr>
              <a:spLocks/>
            </p:cNvSpPr>
            <p:nvPr/>
          </p:nvSpPr>
          <p:spPr bwMode="auto">
            <a:xfrm>
              <a:off x="1334" y="1334"/>
              <a:ext cx="63" cy="201"/>
            </a:xfrm>
            <a:custGeom>
              <a:avLst/>
              <a:gdLst>
                <a:gd name="T0" fmla="*/ 63 w 63"/>
                <a:gd name="T1" fmla="*/ 0 h 201"/>
                <a:gd name="T2" fmla="*/ 59 w 63"/>
                <a:gd name="T3" fmla="*/ 25 h 201"/>
                <a:gd name="T4" fmla="*/ 55 w 63"/>
                <a:gd name="T5" fmla="*/ 52 h 201"/>
                <a:gd name="T6" fmla="*/ 49 w 63"/>
                <a:gd name="T7" fmla="*/ 79 h 201"/>
                <a:gd name="T8" fmla="*/ 44 w 63"/>
                <a:gd name="T9" fmla="*/ 105 h 201"/>
                <a:gd name="T10" fmla="*/ 37 w 63"/>
                <a:gd name="T11" fmla="*/ 131 h 201"/>
                <a:gd name="T12" fmla="*/ 27 w 63"/>
                <a:gd name="T13" fmla="*/ 156 h 201"/>
                <a:gd name="T14" fmla="*/ 22 w 63"/>
                <a:gd name="T15" fmla="*/ 168 h 201"/>
                <a:gd name="T16" fmla="*/ 15 w 63"/>
                <a:gd name="T17" fmla="*/ 180 h 201"/>
                <a:gd name="T18" fmla="*/ 8 w 63"/>
                <a:gd name="T19" fmla="*/ 190 h 201"/>
                <a:gd name="T20" fmla="*/ 0 w 63"/>
                <a:gd name="T21" fmla="*/ 201 h 201"/>
                <a:gd name="T22" fmla="*/ 0 w 63"/>
                <a:gd name="T23" fmla="*/ 201 h 201"/>
                <a:gd name="T24" fmla="*/ 7 w 63"/>
                <a:gd name="T25" fmla="*/ 173 h 201"/>
                <a:gd name="T26" fmla="*/ 12 w 63"/>
                <a:gd name="T27" fmla="*/ 147 h 201"/>
                <a:gd name="T28" fmla="*/ 16 w 63"/>
                <a:gd name="T29" fmla="*/ 122 h 201"/>
                <a:gd name="T30" fmla="*/ 22 w 63"/>
                <a:gd name="T31" fmla="*/ 98 h 201"/>
                <a:gd name="T32" fmla="*/ 28 w 63"/>
                <a:gd name="T33" fmla="*/ 74 h 201"/>
                <a:gd name="T34" fmla="*/ 37 w 63"/>
                <a:gd name="T35" fmla="*/ 51 h 201"/>
                <a:gd name="T36" fmla="*/ 42 w 63"/>
                <a:gd name="T37" fmla="*/ 38 h 201"/>
                <a:gd name="T38" fmla="*/ 48 w 63"/>
                <a:gd name="T39" fmla="*/ 27 h 201"/>
                <a:gd name="T40" fmla="*/ 56 w 63"/>
                <a:gd name="T41" fmla="*/ 14 h 201"/>
                <a:gd name="T42" fmla="*/ 63 w 63"/>
                <a:gd name="T43" fmla="*/ 0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3" h="201">
                  <a:moveTo>
                    <a:pt x="63" y="0"/>
                  </a:moveTo>
                  <a:lnTo>
                    <a:pt x="59" y="25"/>
                  </a:lnTo>
                  <a:lnTo>
                    <a:pt x="55" y="52"/>
                  </a:lnTo>
                  <a:lnTo>
                    <a:pt x="49" y="79"/>
                  </a:lnTo>
                  <a:lnTo>
                    <a:pt x="44" y="105"/>
                  </a:lnTo>
                  <a:lnTo>
                    <a:pt x="37" y="131"/>
                  </a:lnTo>
                  <a:lnTo>
                    <a:pt x="27" y="156"/>
                  </a:lnTo>
                  <a:lnTo>
                    <a:pt x="22" y="168"/>
                  </a:lnTo>
                  <a:lnTo>
                    <a:pt x="15" y="180"/>
                  </a:lnTo>
                  <a:lnTo>
                    <a:pt x="8" y="190"/>
                  </a:lnTo>
                  <a:lnTo>
                    <a:pt x="0" y="201"/>
                  </a:lnTo>
                  <a:lnTo>
                    <a:pt x="0" y="201"/>
                  </a:lnTo>
                  <a:lnTo>
                    <a:pt x="7" y="173"/>
                  </a:lnTo>
                  <a:lnTo>
                    <a:pt x="12" y="147"/>
                  </a:lnTo>
                  <a:lnTo>
                    <a:pt x="16" y="122"/>
                  </a:lnTo>
                  <a:lnTo>
                    <a:pt x="22" y="98"/>
                  </a:lnTo>
                  <a:lnTo>
                    <a:pt x="28" y="74"/>
                  </a:lnTo>
                  <a:lnTo>
                    <a:pt x="37" y="51"/>
                  </a:lnTo>
                  <a:lnTo>
                    <a:pt x="42" y="38"/>
                  </a:lnTo>
                  <a:lnTo>
                    <a:pt x="48" y="27"/>
                  </a:lnTo>
                  <a:lnTo>
                    <a:pt x="56" y="14"/>
                  </a:lnTo>
                  <a:lnTo>
                    <a:pt x="63" y="0"/>
                  </a:lnTo>
                  <a:close/>
                </a:path>
              </a:pathLst>
            </a:custGeom>
            <a:solidFill>
              <a:srgbClr val="AB7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2437" name="Zaoblený obdélník 2436"/>
          <p:cNvSpPr/>
          <p:nvPr/>
        </p:nvSpPr>
        <p:spPr>
          <a:xfrm>
            <a:off x="6325909" y="617878"/>
            <a:ext cx="2731765" cy="412256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AutoNum type="arabicPlain"/>
            </a:pPr>
            <a:r>
              <a:rPr lang="cs-CZ" b="1" dirty="0" smtClean="0"/>
              <a:t>jírovec maďal + kaštany</a:t>
            </a:r>
          </a:p>
          <a:p>
            <a:pPr marL="342900" indent="-342900" algn="ctr">
              <a:buAutoNum type="arabicPlain"/>
            </a:pPr>
            <a:endParaRPr lang="cs-CZ" b="1" dirty="0" smtClean="0"/>
          </a:p>
          <a:p>
            <a:pPr marL="342900" indent="-342900" algn="ctr">
              <a:buAutoNum type="arabicPlain"/>
            </a:pPr>
            <a:r>
              <a:rPr lang="cs-CZ" b="1" dirty="0" smtClean="0"/>
              <a:t>    dub + žaludy</a:t>
            </a:r>
          </a:p>
          <a:p>
            <a:pPr marL="342900" indent="-342900" algn="ctr">
              <a:buAutoNum type="arabicPlain"/>
            </a:pPr>
            <a:endParaRPr lang="cs-CZ" b="1" dirty="0" smtClean="0"/>
          </a:p>
          <a:p>
            <a:pPr marL="342900" indent="-342900" algn="ctr">
              <a:buAutoNum type="arabicPlain"/>
            </a:pPr>
            <a:r>
              <a:rPr lang="cs-CZ" b="1" dirty="0" smtClean="0"/>
              <a:t>  buk + bukvice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  4     bříza + jehnědy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5      javor + nažky</a:t>
            </a:r>
            <a:endParaRPr lang="cs-CZ" b="1" dirty="0"/>
          </a:p>
        </p:txBody>
      </p:sp>
      <p:sp>
        <p:nvSpPr>
          <p:cNvPr id="2087" name="Freeform 106"/>
          <p:cNvSpPr>
            <a:spLocks/>
          </p:cNvSpPr>
          <p:nvPr/>
        </p:nvSpPr>
        <p:spPr bwMode="auto">
          <a:xfrm>
            <a:off x="7464590" y="4539399"/>
            <a:ext cx="1627188" cy="1825625"/>
          </a:xfrm>
          <a:custGeom>
            <a:avLst/>
            <a:gdLst>
              <a:gd name="T0" fmla="*/ 893 w 966"/>
              <a:gd name="T1" fmla="*/ 987 h 1085"/>
              <a:gd name="T2" fmla="*/ 874 w 966"/>
              <a:gd name="T3" fmla="*/ 870 h 1085"/>
              <a:gd name="T4" fmla="*/ 850 w 966"/>
              <a:gd name="T5" fmla="*/ 753 h 1085"/>
              <a:gd name="T6" fmla="*/ 851 w 966"/>
              <a:gd name="T7" fmla="*/ 684 h 1085"/>
              <a:gd name="T8" fmla="*/ 905 w 966"/>
              <a:gd name="T9" fmla="*/ 672 h 1085"/>
              <a:gd name="T10" fmla="*/ 954 w 966"/>
              <a:gd name="T11" fmla="*/ 650 h 1085"/>
              <a:gd name="T12" fmla="*/ 962 w 966"/>
              <a:gd name="T13" fmla="*/ 586 h 1085"/>
              <a:gd name="T14" fmla="*/ 913 w 966"/>
              <a:gd name="T15" fmla="*/ 538 h 1085"/>
              <a:gd name="T16" fmla="*/ 855 w 966"/>
              <a:gd name="T17" fmla="*/ 504 h 1085"/>
              <a:gd name="T18" fmla="*/ 796 w 966"/>
              <a:gd name="T19" fmla="*/ 469 h 1085"/>
              <a:gd name="T20" fmla="*/ 739 w 966"/>
              <a:gd name="T21" fmla="*/ 428 h 1085"/>
              <a:gd name="T22" fmla="*/ 715 w 966"/>
              <a:gd name="T23" fmla="*/ 385 h 1085"/>
              <a:gd name="T24" fmla="*/ 780 w 966"/>
              <a:gd name="T25" fmla="*/ 347 h 1085"/>
              <a:gd name="T26" fmla="*/ 836 w 966"/>
              <a:gd name="T27" fmla="*/ 300 h 1085"/>
              <a:gd name="T28" fmla="*/ 788 w 966"/>
              <a:gd name="T29" fmla="*/ 250 h 1085"/>
              <a:gd name="T30" fmla="*/ 729 w 966"/>
              <a:gd name="T31" fmla="*/ 235 h 1085"/>
              <a:gd name="T32" fmla="*/ 645 w 966"/>
              <a:gd name="T33" fmla="*/ 223 h 1085"/>
              <a:gd name="T34" fmla="*/ 555 w 966"/>
              <a:gd name="T35" fmla="*/ 203 h 1085"/>
              <a:gd name="T36" fmla="*/ 525 w 966"/>
              <a:gd name="T37" fmla="*/ 159 h 1085"/>
              <a:gd name="T38" fmla="*/ 570 w 966"/>
              <a:gd name="T39" fmla="*/ 114 h 1085"/>
              <a:gd name="T40" fmla="*/ 614 w 966"/>
              <a:gd name="T41" fmla="*/ 68 h 1085"/>
              <a:gd name="T42" fmla="*/ 569 w 966"/>
              <a:gd name="T43" fmla="*/ 16 h 1085"/>
              <a:gd name="T44" fmla="*/ 492 w 966"/>
              <a:gd name="T45" fmla="*/ 2 h 1085"/>
              <a:gd name="T46" fmla="*/ 384 w 966"/>
              <a:gd name="T47" fmla="*/ 9 h 1085"/>
              <a:gd name="T48" fmla="*/ 270 w 966"/>
              <a:gd name="T49" fmla="*/ 30 h 1085"/>
              <a:gd name="T50" fmla="*/ 153 w 966"/>
              <a:gd name="T51" fmla="*/ 50 h 1085"/>
              <a:gd name="T52" fmla="*/ 32 w 966"/>
              <a:gd name="T53" fmla="*/ 53 h 1085"/>
              <a:gd name="T54" fmla="*/ 73 w 966"/>
              <a:gd name="T55" fmla="*/ 82 h 1085"/>
              <a:gd name="T56" fmla="*/ 145 w 966"/>
              <a:gd name="T57" fmla="*/ 156 h 1085"/>
              <a:gd name="T58" fmla="*/ 133 w 966"/>
              <a:gd name="T59" fmla="*/ 301 h 1085"/>
              <a:gd name="T60" fmla="*/ 151 w 966"/>
              <a:gd name="T61" fmla="*/ 444 h 1085"/>
              <a:gd name="T62" fmla="*/ 237 w 966"/>
              <a:gd name="T63" fmla="*/ 432 h 1085"/>
              <a:gd name="T64" fmla="*/ 280 w 966"/>
              <a:gd name="T65" fmla="*/ 361 h 1085"/>
              <a:gd name="T66" fmla="*/ 313 w 966"/>
              <a:gd name="T67" fmla="*/ 349 h 1085"/>
              <a:gd name="T68" fmla="*/ 329 w 966"/>
              <a:gd name="T69" fmla="*/ 367 h 1085"/>
              <a:gd name="T70" fmla="*/ 336 w 966"/>
              <a:gd name="T71" fmla="*/ 509 h 1085"/>
              <a:gd name="T72" fmla="*/ 303 w 966"/>
              <a:gd name="T73" fmla="*/ 688 h 1085"/>
              <a:gd name="T74" fmla="*/ 320 w 966"/>
              <a:gd name="T75" fmla="*/ 767 h 1085"/>
              <a:gd name="T76" fmla="*/ 404 w 966"/>
              <a:gd name="T77" fmla="*/ 757 h 1085"/>
              <a:gd name="T78" fmla="*/ 477 w 966"/>
              <a:gd name="T79" fmla="*/ 679 h 1085"/>
              <a:gd name="T80" fmla="*/ 504 w 966"/>
              <a:gd name="T81" fmla="*/ 651 h 1085"/>
              <a:gd name="T82" fmla="*/ 529 w 966"/>
              <a:gd name="T83" fmla="*/ 745 h 1085"/>
              <a:gd name="T84" fmla="*/ 533 w 966"/>
              <a:gd name="T85" fmla="*/ 873 h 1085"/>
              <a:gd name="T86" fmla="*/ 562 w 966"/>
              <a:gd name="T87" fmla="*/ 915 h 1085"/>
              <a:gd name="T88" fmla="*/ 592 w 966"/>
              <a:gd name="T89" fmla="*/ 920 h 1085"/>
              <a:gd name="T90" fmla="*/ 638 w 966"/>
              <a:gd name="T91" fmla="*/ 900 h 1085"/>
              <a:gd name="T92" fmla="*/ 673 w 966"/>
              <a:gd name="T93" fmla="*/ 850 h 1085"/>
              <a:gd name="T94" fmla="*/ 692 w 966"/>
              <a:gd name="T95" fmla="*/ 832 h 1085"/>
              <a:gd name="T96" fmla="*/ 735 w 966"/>
              <a:gd name="T97" fmla="*/ 919 h 1085"/>
              <a:gd name="T98" fmla="*/ 780 w 966"/>
              <a:gd name="T99" fmla="*/ 1030 h 1085"/>
              <a:gd name="T100" fmla="*/ 814 w 966"/>
              <a:gd name="T101" fmla="*/ 1080 h 1085"/>
              <a:gd name="T102" fmla="*/ 845 w 966"/>
              <a:gd name="T103" fmla="*/ 1085 h 1085"/>
              <a:gd name="T104" fmla="*/ 871 w 966"/>
              <a:gd name="T105" fmla="*/ 1076 h 10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966" h="1085">
                <a:moveTo>
                  <a:pt x="875" y="1070"/>
                </a:moveTo>
                <a:lnTo>
                  <a:pt x="888" y="1046"/>
                </a:lnTo>
                <a:lnTo>
                  <a:pt x="893" y="1017"/>
                </a:lnTo>
                <a:lnTo>
                  <a:pt x="893" y="987"/>
                </a:lnTo>
                <a:lnTo>
                  <a:pt x="891" y="959"/>
                </a:lnTo>
                <a:lnTo>
                  <a:pt x="887" y="929"/>
                </a:lnTo>
                <a:lnTo>
                  <a:pt x="881" y="900"/>
                </a:lnTo>
                <a:lnTo>
                  <a:pt x="874" y="870"/>
                </a:lnTo>
                <a:lnTo>
                  <a:pt x="868" y="840"/>
                </a:lnTo>
                <a:lnTo>
                  <a:pt x="863" y="812"/>
                </a:lnTo>
                <a:lnTo>
                  <a:pt x="856" y="782"/>
                </a:lnTo>
                <a:lnTo>
                  <a:pt x="850" y="753"/>
                </a:lnTo>
                <a:lnTo>
                  <a:pt x="845" y="723"/>
                </a:lnTo>
                <a:lnTo>
                  <a:pt x="846" y="709"/>
                </a:lnTo>
                <a:lnTo>
                  <a:pt x="846" y="695"/>
                </a:lnTo>
                <a:lnTo>
                  <a:pt x="851" y="684"/>
                </a:lnTo>
                <a:lnTo>
                  <a:pt x="863" y="677"/>
                </a:lnTo>
                <a:lnTo>
                  <a:pt x="876" y="676"/>
                </a:lnTo>
                <a:lnTo>
                  <a:pt x="890" y="673"/>
                </a:lnTo>
                <a:lnTo>
                  <a:pt x="905" y="672"/>
                </a:lnTo>
                <a:lnTo>
                  <a:pt x="919" y="670"/>
                </a:lnTo>
                <a:lnTo>
                  <a:pt x="932" y="666"/>
                </a:lnTo>
                <a:lnTo>
                  <a:pt x="943" y="660"/>
                </a:lnTo>
                <a:lnTo>
                  <a:pt x="954" y="650"/>
                </a:lnTo>
                <a:lnTo>
                  <a:pt x="962" y="638"/>
                </a:lnTo>
                <a:lnTo>
                  <a:pt x="966" y="620"/>
                </a:lnTo>
                <a:lnTo>
                  <a:pt x="966" y="602"/>
                </a:lnTo>
                <a:lnTo>
                  <a:pt x="962" y="586"/>
                </a:lnTo>
                <a:lnTo>
                  <a:pt x="955" y="571"/>
                </a:lnTo>
                <a:lnTo>
                  <a:pt x="941" y="559"/>
                </a:lnTo>
                <a:lnTo>
                  <a:pt x="927" y="549"/>
                </a:lnTo>
                <a:lnTo>
                  <a:pt x="913" y="538"/>
                </a:lnTo>
                <a:lnTo>
                  <a:pt x="898" y="529"/>
                </a:lnTo>
                <a:lnTo>
                  <a:pt x="883" y="520"/>
                </a:lnTo>
                <a:lnTo>
                  <a:pt x="870" y="512"/>
                </a:lnTo>
                <a:lnTo>
                  <a:pt x="855" y="504"/>
                </a:lnTo>
                <a:lnTo>
                  <a:pt x="840" y="495"/>
                </a:lnTo>
                <a:lnTo>
                  <a:pt x="825" y="487"/>
                </a:lnTo>
                <a:lnTo>
                  <a:pt x="810" y="479"/>
                </a:lnTo>
                <a:lnTo>
                  <a:pt x="796" y="469"/>
                </a:lnTo>
                <a:lnTo>
                  <a:pt x="781" y="460"/>
                </a:lnTo>
                <a:lnTo>
                  <a:pt x="767" y="450"/>
                </a:lnTo>
                <a:lnTo>
                  <a:pt x="753" y="439"/>
                </a:lnTo>
                <a:lnTo>
                  <a:pt x="739" y="428"/>
                </a:lnTo>
                <a:lnTo>
                  <a:pt x="727" y="415"/>
                </a:lnTo>
                <a:lnTo>
                  <a:pt x="720" y="406"/>
                </a:lnTo>
                <a:lnTo>
                  <a:pt x="715" y="396"/>
                </a:lnTo>
                <a:lnTo>
                  <a:pt x="715" y="385"/>
                </a:lnTo>
                <a:lnTo>
                  <a:pt x="718" y="374"/>
                </a:lnTo>
                <a:lnTo>
                  <a:pt x="734" y="362"/>
                </a:lnTo>
                <a:lnTo>
                  <a:pt x="756" y="354"/>
                </a:lnTo>
                <a:lnTo>
                  <a:pt x="780" y="347"/>
                </a:lnTo>
                <a:lnTo>
                  <a:pt x="803" y="341"/>
                </a:lnTo>
                <a:lnTo>
                  <a:pt x="822" y="332"/>
                </a:lnTo>
                <a:lnTo>
                  <a:pt x="834" y="319"/>
                </a:lnTo>
                <a:lnTo>
                  <a:pt x="836" y="300"/>
                </a:lnTo>
                <a:lnTo>
                  <a:pt x="826" y="272"/>
                </a:lnTo>
                <a:lnTo>
                  <a:pt x="814" y="263"/>
                </a:lnTo>
                <a:lnTo>
                  <a:pt x="802" y="256"/>
                </a:lnTo>
                <a:lnTo>
                  <a:pt x="788" y="250"/>
                </a:lnTo>
                <a:lnTo>
                  <a:pt x="774" y="246"/>
                </a:lnTo>
                <a:lnTo>
                  <a:pt x="759" y="241"/>
                </a:lnTo>
                <a:lnTo>
                  <a:pt x="744" y="239"/>
                </a:lnTo>
                <a:lnTo>
                  <a:pt x="729" y="235"/>
                </a:lnTo>
                <a:lnTo>
                  <a:pt x="714" y="233"/>
                </a:lnTo>
                <a:lnTo>
                  <a:pt x="692" y="228"/>
                </a:lnTo>
                <a:lnTo>
                  <a:pt x="669" y="225"/>
                </a:lnTo>
                <a:lnTo>
                  <a:pt x="645" y="223"/>
                </a:lnTo>
                <a:lnTo>
                  <a:pt x="622" y="219"/>
                </a:lnTo>
                <a:lnTo>
                  <a:pt x="599" y="216"/>
                </a:lnTo>
                <a:lnTo>
                  <a:pt x="577" y="211"/>
                </a:lnTo>
                <a:lnTo>
                  <a:pt x="555" y="203"/>
                </a:lnTo>
                <a:lnTo>
                  <a:pt x="536" y="194"/>
                </a:lnTo>
                <a:lnTo>
                  <a:pt x="526" y="185"/>
                </a:lnTo>
                <a:lnTo>
                  <a:pt x="523" y="172"/>
                </a:lnTo>
                <a:lnTo>
                  <a:pt x="525" y="159"/>
                </a:lnTo>
                <a:lnTo>
                  <a:pt x="531" y="149"/>
                </a:lnTo>
                <a:lnTo>
                  <a:pt x="541" y="135"/>
                </a:lnTo>
                <a:lnTo>
                  <a:pt x="555" y="125"/>
                </a:lnTo>
                <a:lnTo>
                  <a:pt x="570" y="114"/>
                </a:lnTo>
                <a:lnTo>
                  <a:pt x="585" y="104"/>
                </a:lnTo>
                <a:lnTo>
                  <a:pt x="598" y="94"/>
                </a:lnTo>
                <a:lnTo>
                  <a:pt x="608" y="82"/>
                </a:lnTo>
                <a:lnTo>
                  <a:pt x="614" y="68"/>
                </a:lnTo>
                <a:lnTo>
                  <a:pt x="614" y="50"/>
                </a:lnTo>
                <a:lnTo>
                  <a:pt x="601" y="35"/>
                </a:lnTo>
                <a:lnTo>
                  <a:pt x="585" y="24"/>
                </a:lnTo>
                <a:lnTo>
                  <a:pt x="569" y="16"/>
                </a:lnTo>
                <a:lnTo>
                  <a:pt x="551" y="11"/>
                </a:lnTo>
                <a:lnTo>
                  <a:pt x="532" y="7"/>
                </a:lnTo>
                <a:lnTo>
                  <a:pt x="513" y="4"/>
                </a:lnTo>
                <a:lnTo>
                  <a:pt x="492" y="2"/>
                </a:lnTo>
                <a:lnTo>
                  <a:pt x="472" y="0"/>
                </a:lnTo>
                <a:lnTo>
                  <a:pt x="442" y="2"/>
                </a:lnTo>
                <a:lnTo>
                  <a:pt x="414" y="5"/>
                </a:lnTo>
                <a:lnTo>
                  <a:pt x="384" y="9"/>
                </a:lnTo>
                <a:lnTo>
                  <a:pt x="355" y="14"/>
                </a:lnTo>
                <a:lnTo>
                  <a:pt x="326" y="20"/>
                </a:lnTo>
                <a:lnTo>
                  <a:pt x="297" y="26"/>
                </a:lnTo>
                <a:lnTo>
                  <a:pt x="270" y="30"/>
                </a:lnTo>
                <a:lnTo>
                  <a:pt x="241" y="36"/>
                </a:lnTo>
                <a:lnTo>
                  <a:pt x="212" y="42"/>
                </a:lnTo>
                <a:lnTo>
                  <a:pt x="183" y="46"/>
                </a:lnTo>
                <a:lnTo>
                  <a:pt x="153" y="50"/>
                </a:lnTo>
                <a:lnTo>
                  <a:pt x="123" y="53"/>
                </a:lnTo>
                <a:lnTo>
                  <a:pt x="93" y="54"/>
                </a:lnTo>
                <a:lnTo>
                  <a:pt x="63" y="54"/>
                </a:lnTo>
                <a:lnTo>
                  <a:pt x="32" y="53"/>
                </a:lnTo>
                <a:lnTo>
                  <a:pt x="0" y="50"/>
                </a:lnTo>
                <a:lnTo>
                  <a:pt x="23" y="60"/>
                </a:lnTo>
                <a:lnTo>
                  <a:pt x="47" y="70"/>
                </a:lnTo>
                <a:lnTo>
                  <a:pt x="73" y="82"/>
                </a:lnTo>
                <a:lnTo>
                  <a:pt x="96" y="96"/>
                </a:lnTo>
                <a:lnTo>
                  <a:pt x="116" y="112"/>
                </a:lnTo>
                <a:lnTo>
                  <a:pt x="134" y="133"/>
                </a:lnTo>
                <a:lnTo>
                  <a:pt x="145" y="156"/>
                </a:lnTo>
                <a:lnTo>
                  <a:pt x="150" y="185"/>
                </a:lnTo>
                <a:lnTo>
                  <a:pt x="149" y="221"/>
                </a:lnTo>
                <a:lnTo>
                  <a:pt x="142" y="261"/>
                </a:lnTo>
                <a:lnTo>
                  <a:pt x="133" y="301"/>
                </a:lnTo>
                <a:lnTo>
                  <a:pt x="127" y="341"/>
                </a:lnTo>
                <a:lnTo>
                  <a:pt x="125" y="379"/>
                </a:lnTo>
                <a:lnTo>
                  <a:pt x="131" y="414"/>
                </a:lnTo>
                <a:lnTo>
                  <a:pt x="151" y="444"/>
                </a:lnTo>
                <a:lnTo>
                  <a:pt x="186" y="467"/>
                </a:lnTo>
                <a:lnTo>
                  <a:pt x="207" y="460"/>
                </a:lnTo>
                <a:lnTo>
                  <a:pt x="224" y="449"/>
                </a:lnTo>
                <a:lnTo>
                  <a:pt x="237" y="432"/>
                </a:lnTo>
                <a:lnTo>
                  <a:pt x="248" y="415"/>
                </a:lnTo>
                <a:lnTo>
                  <a:pt x="258" y="397"/>
                </a:lnTo>
                <a:lnTo>
                  <a:pt x="268" y="378"/>
                </a:lnTo>
                <a:lnTo>
                  <a:pt x="280" y="361"/>
                </a:lnTo>
                <a:lnTo>
                  <a:pt x="295" y="347"/>
                </a:lnTo>
                <a:lnTo>
                  <a:pt x="302" y="347"/>
                </a:lnTo>
                <a:lnTo>
                  <a:pt x="308" y="347"/>
                </a:lnTo>
                <a:lnTo>
                  <a:pt x="313" y="349"/>
                </a:lnTo>
                <a:lnTo>
                  <a:pt x="318" y="353"/>
                </a:lnTo>
                <a:lnTo>
                  <a:pt x="323" y="358"/>
                </a:lnTo>
                <a:lnTo>
                  <a:pt x="326" y="362"/>
                </a:lnTo>
                <a:lnTo>
                  <a:pt x="329" y="367"/>
                </a:lnTo>
                <a:lnTo>
                  <a:pt x="332" y="372"/>
                </a:lnTo>
                <a:lnTo>
                  <a:pt x="341" y="419"/>
                </a:lnTo>
                <a:lnTo>
                  <a:pt x="342" y="464"/>
                </a:lnTo>
                <a:lnTo>
                  <a:pt x="336" y="509"/>
                </a:lnTo>
                <a:lnTo>
                  <a:pt x="328" y="553"/>
                </a:lnTo>
                <a:lnTo>
                  <a:pt x="318" y="597"/>
                </a:lnTo>
                <a:lnTo>
                  <a:pt x="309" y="642"/>
                </a:lnTo>
                <a:lnTo>
                  <a:pt x="303" y="688"/>
                </a:lnTo>
                <a:lnTo>
                  <a:pt x="302" y="734"/>
                </a:lnTo>
                <a:lnTo>
                  <a:pt x="306" y="746"/>
                </a:lnTo>
                <a:lnTo>
                  <a:pt x="312" y="756"/>
                </a:lnTo>
                <a:lnTo>
                  <a:pt x="320" y="767"/>
                </a:lnTo>
                <a:lnTo>
                  <a:pt x="331" y="772"/>
                </a:lnTo>
                <a:lnTo>
                  <a:pt x="357" y="774"/>
                </a:lnTo>
                <a:lnTo>
                  <a:pt x="381" y="768"/>
                </a:lnTo>
                <a:lnTo>
                  <a:pt x="404" y="757"/>
                </a:lnTo>
                <a:lnTo>
                  <a:pt x="425" y="741"/>
                </a:lnTo>
                <a:lnTo>
                  <a:pt x="445" y="722"/>
                </a:lnTo>
                <a:lnTo>
                  <a:pt x="462" y="701"/>
                </a:lnTo>
                <a:lnTo>
                  <a:pt x="477" y="679"/>
                </a:lnTo>
                <a:lnTo>
                  <a:pt x="491" y="658"/>
                </a:lnTo>
                <a:lnTo>
                  <a:pt x="494" y="655"/>
                </a:lnTo>
                <a:lnTo>
                  <a:pt x="500" y="651"/>
                </a:lnTo>
                <a:lnTo>
                  <a:pt x="504" y="651"/>
                </a:lnTo>
                <a:lnTo>
                  <a:pt x="508" y="655"/>
                </a:lnTo>
                <a:lnTo>
                  <a:pt x="521" y="683"/>
                </a:lnTo>
                <a:lnTo>
                  <a:pt x="528" y="713"/>
                </a:lnTo>
                <a:lnTo>
                  <a:pt x="529" y="745"/>
                </a:lnTo>
                <a:lnTo>
                  <a:pt x="529" y="777"/>
                </a:lnTo>
                <a:lnTo>
                  <a:pt x="528" y="809"/>
                </a:lnTo>
                <a:lnTo>
                  <a:pt x="529" y="842"/>
                </a:lnTo>
                <a:lnTo>
                  <a:pt x="533" y="873"/>
                </a:lnTo>
                <a:lnTo>
                  <a:pt x="542" y="902"/>
                </a:lnTo>
                <a:lnTo>
                  <a:pt x="548" y="907"/>
                </a:lnTo>
                <a:lnTo>
                  <a:pt x="554" y="912"/>
                </a:lnTo>
                <a:lnTo>
                  <a:pt x="562" y="915"/>
                </a:lnTo>
                <a:lnTo>
                  <a:pt x="569" y="918"/>
                </a:lnTo>
                <a:lnTo>
                  <a:pt x="577" y="919"/>
                </a:lnTo>
                <a:lnTo>
                  <a:pt x="585" y="920"/>
                </a:lnTo>
                <a:lnTo>
                  <a:pt x="592" y="920"/>
                </a:lnTo>
                <a:lnTo>
                  <a:pt x="600" y="920"/>
                </a:lnTo>
                <a:lnTo>
                  <a:pt x="614" y="917"/>
                </a:lnTo>
                <a:lnTo>
                  <a:pt x="628" y="910"/>
                </a:lnTo>
                <a:lnTo>
                  <a:pt x="638" y="900"/>
                </a:lnTo>
                <a:lnTo>
                  <a:pt x="648" y="889"/>
                </a:lnTo>
                <a:lnTo>
                  <a:pt x="658" y="876"/>
                </a:lnTo>
                <a:lnTo>
                  <a:pt x="666" y="864"/>
                </a:lnTo>
                <a:lnTo>
                  <a:pt x="673" y="850"/>
                </a:lnTo>
                <a:lnTo>
                  <a:pt x="678" y="837"/>
                </a:lnTo>
                <a:lnTo>
                  <a:pt x="683" y="831"/>
                </a:lnTo>
                <a:lnTo>
                  <a:pt x="688" y="830"/>
                </a:lnTo>
                <a:lnTo>
                  <a:pt x="692" y="832"/>
                </a:lnTo>
                <a:lnTo>
                  <a:pt x="697" y="838"/>
                </a:lnTo>
                <a:lnTo>
                  <a:pt x="711" y="865"/>
                </a:lnTo>
                <a:lnTo>
                  <a:pt x="723" y="891"/>
                </a:lnTo>
                <a:lnTo>
                  <a:pt x="735" y="919"/>
                </a:lnTo>
                <a:lnTo>
                  <a:pt x="746" y="947"/>
                </a:lnTo>
                <a:lnTo>
                  <a:pt x="757" y="974"/>
                </a:lnTo>
                <a:lnTo>
                  <a:pt x="768" y="1002"/>
                </a:lnTo>
                <a:lnTo>
                  <a:pt x="780" y="1030"/>
                </a:lnTo>
                <a:lnTo>
                  <a:pt x="791" y="1056"/>
                </a:lnTo>
                <a:lnTo>
                  <a:pt x="798" y="1065"/>
                </a:lnTo>
                <a:lnTo>
                  <a:pt x="806" y="1073"/>
                </a:lnTo>
                <a:lnTo>
                  <a:pt x="814" y="1080"/>
                </a:lnTo>
                <a:lnTo>
                  <a:pt x="825" y="1085"/>
                </a:lnTo>
                <a:lnTo>
                  <a:pt x="832" y="1085"/>
                </a:lnTo>
                <a:lnTo>
                  <a:pt x="838" y="1085"/>
                </a:lnTo>
                <a:lnTo>
                  <a:pt x="845" y="1085"/>
                </a:lnTo>
                <a:lnTo>
                  <a:pt x="852" y="1084"/>
                </a:lnTo>
                <a:lnTo>
                  <a:pt x="858" y="1081"/>
                </a:lnTo>
                <a:lnTo>
                  <a:pt x="865" y="1079"/>
                </a:lnTo>
                <a:lnTo>
                  <a:pt x="871" y="1076"/>
                </a:lnTo>
                <a:lnTo>
                  <a:pt x="875" y="1070"/>
                </a:lnTo>
                <a:close/>
              </a:path>
            </a:pathLst>
          </a:custGeom>
          <a:solidFill>
            <a:srgbClr val="2DD600"/>
          </a:solidFill>
          <a:ln w="9525">
            <a:solidFill>
              <a:srgbClr val="000000"/>
            </a:solidFill>
            <a:round/>
            <a:headEnd/>
            <a:tailEnd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62" name="Ovál 461"/>
          <p:cNvSpPr/>
          <p:nvPr/>
        </p:nvSpPr>
        <p:spPr>
          <a:xfrm>
            <a:off x="5149566" y="3016265"/>
            <a:ext cx="440588" cy="45640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pSp>
        <p:nvGrpSpPr>
          <p:cNvPr id="4" name="Group 8"/>
          <p:cNvGrpSpPr>
            <a:grpSpLocks noChangeAspect="1"/>
          </p:cNvGrpSpPr>
          <p:nvPr/>
        </p:nvGrpSpPr>
        <p:grpSpPr bwMode="auto">
          <a:xfrm>
            <a:off x="6944270" y="4027409"/>
            <a:ext cx="1054100" cy="1812925"/>
            <a:chOff x="2548" y="1589"/>
            <a:chExt cx="664" cy="1142"/>
          </a:xfrm>
        </p:grpSpPr>
        <p:sp>
          <p:nvSpPr>
            <p:cNvPr id="15" name="Freeform 18"/>
            <p:cNvSpPr>
              <a:spLocks/>
            </p:cNvSpPr>
            <p:nvPr/>
          </p:nvSpPr>
          <p:spPr bwMode="auto">
            <a:xfrm>
              <a:off x="2807" y="1923"/>
              <a:ext cx="275" cy="362"/>
            </a:xfrm>
            <a:custGeom>
              <a:avLst/>
              <a:gdLst>
                <a:gd name="T0" fmla="*/ 333 w 550"/>
                <a:gd name="T1" fmla="*/ 724 h 724"/>
                <a:gd name="T2" fmla="*/ 281 w 550"/>
                <a:gd name="T3" fmla="*/ 718 h 724"/>
                <a:gd name="T4" fmla="*/ 233 w 550"/>
                <a:gd name="T5" fmla="*/ 698 h 724"/>
                <a:gd name="T6" fmla="*/ 190 w 550"/>
                <a:gd name="T7" fmla="*/ 667 h 724"/>
                <a:gd name="T8" fmla="*/ 151 w 550"/>
                <a:gd name="T9" fmla="*/ 626 h 724"/>
                <a:gd name="T10" fmla="*/ 115 w 550"/>
                <a:gd name="T11" fmla="*/ 577 h 724"/>
                <a:gd name="T12" fmla="*/ 82 w 550"/>
                <a:gd name="T13" fmla="*/ 522 h 724"/>
                <a:gd name="T14" fmla="*/ 50 w 550"/>
                <a:gd name="T15" fmla="*/ 462 h 724"/>
                <a:gd name="T16" fmla="*/ 20 w 550"/>
                <a:gd name="T17" fmla="*/ 397 h 724"/>
                <a:gd name="T18" fmla="*/ 3 w 550"/>
                <a:gd name="T19" fmla="*/ 328 h 724"/>
                <a:gd name="T20" fmla="*/ 1 w 550"/>
                <a:gd name="T21" fmla="*/ 260 h 724"/>
                <a:gd name="T22" fmla="*/ 13 w 550"/>
                <a:gd name="T23" fmla="*/ 197 h 724"/>
                <a:gd name="T24" fmla="*/ 38 w 550"/>
                <a:gd name="T25" fmla="*/ 138 h 724"/>
                <a:gd name="T26" fmla="*/ 73 w 550"/>
                <a:gd name="T27" fmla="*/ 87 h 724"/>
                <a:gd name="T28" fmla="*/ 118 w 550"/>
                <a:gd name="T29" fmla="*/ 46 h 724"/>
                <a:gd name="T30" fmla="*/ 168 w 550"/>
                <a:gd name="T31" fmla="*/ 17 h 724"/>
                <a:gd name="T32" fmla="*/ 224 w 550"/>
                <a:gd name="T33" fmla="*/ 2 h 724"/>
                <a:gd name="T34" fmla="*/ 279 w 550"/>
                <a:gd name="T35" fmla="*/ 2 h 724"/>
                <a:gd name="T36" fmla="*/ 332 w 550"/>
                <a:gd name="T37" fmla="*/ 15 h 724"/>
                <a:gd name="T38" fmla="*/ 380 w 550"/>
                <a:gd name="T39" fmla="*/ 41 h 724"/>
                <a:gd name="T40" fmla="*/ 425 w 550"/>
                <a:gd name="T41" fmla="*/ 79 h 724"/>
                <a:gd name="T42" fmla="*/ 466 w 550"/>
                <a:gd name="T43" fmla="*/ 129 h 724"/>
                <a:gd name="T44" fmla="*/ 499 w 550"/>
                <a:gd name="T45" fmla="*/ 186 h 724"/>
                <a:gd name="T46" fmla="*/ 527 w 550"/>
                <a:gd name="T47" fmla="*/ 255 h 724"/>
                <a:gd name="T48" fmla="*/ 545 w 550"/>
                <a:gd name="T49" fmla="*/ 329 h 724"/>
                <a:gd name="T50" fmla="*/ 550 w 550"/>
                <a:gd name="T51" fmla="*/ 406 h 724"/>
                <a:gd name="T52" fmla="*/ 542 w 550"/>
                <a:gd name="T53" fmla="*/ 478 h 724"/>
                <a:gd name="T54" fmla="*/ 522 w 550"/>
                <a:gd name="T55" fmla="*/ 546 h 724"/>
                <a:gd name="T56" fmla="*/ 494 w 550"/>
                <a:gd name="T57" fmla="*/ 606 h 724"/>
                <a:gd name="T58" fmla="*/ 460 w 550"/>
                <a:gd name="T59" fmla="*/ 656 h 724"/>
                <a:gd name="T60" fmla="*/ 422 w 550"/>
                <a:gd name="T61" fmla="*/ 693 h 724"/>
                <a:gd name="T62" fmla="*/ 382 w 550"/>
                <a:gd name="T63" fmla="*/ 716 h 7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50" h="724">
                  <a:moveTo>
                    <a:pt x="362" y="721"/>
                  </a:moveTo>
                  <a:lnTo>
                    <a:pt x="333" y="724"/>
                  </a:lnTo>
                  <a:lnTo>
                    <a:pt x="307" y="723"/>
                  </a:lnTo>
                  <a:lnTo>
                    <a:pt x="281" y="718"/>
                  </a:lnTo>
                  <a:lnTo>
                    <a:pt x="257" y="710"/>
                  </a:lnTo>
                  <a:lnTo>
                    <a:pt x="233" y="698"/>
                  </a:lnTo>
                  <a:lnTo>
                    <a:pt x="211" y="685"/>
                  </a:lnTo>
                  <a:lnTo>
                    <a:pt x="190" y="667"/>
                  </a:lnTo>
                  <a:lnTo>
                    <a:pt x="171" y="648"/>
                  </a:lnTo>
                  <a:lnTo>
                    <a:pt x="151" y="626"/>
                  </a:lnTo>
                  <a:lnTo>
                    <a:pt x="133" y="603"/>
                  </a:lnTo>
                  <a:lnTo>
                    <a:pt x="115" y="577"/>
                  </a:lnTo>
                  <a:lnTo>
                    <a:pt x="98" y="550"/>
                  </a:lnTo>
                  <a:lnTo>
                    <a:pt x="82" y="522"/>
                  </a:lnTo>
                  <a:lnTo>
                    <a:pt x="66" y="492"/>
                  </a:lnTo>
                  <a:lnTo>
                    <a:pt x="50" y="462"/>
                  </a:lnTo>
                  <a:lnTo>
                    <a:pt x="35" y="432"/>
                  </a:lnTo>
                  <a:lnTo>
                    <a:pt x="20" y="397"/>
                  </a:lnTo>
                  <a:lnTo>
                    <a:pt x="10" y="363"/>
                  </a:lnTo>
                  <a:lnTo>
                    <a:pt x="3" y="328"/>
                  </a:lnTo>
                  <a:lnTo>
                    <a:pt x="0" y="294"/>
                  </a:lnTo>
                  <a:lnTo>
                    <a:pt x="1" y="260"/>
                  </a:lnTo>
                  <a:lnTo>
                    <a:pt x="6" y="228"/>
                  </a:lnTo>
                  <a:lnTo>
                    <a:pt x="13" y="197"/>
                  </a:lnTo>
                  <a:lnTo>
                    <a:pt x="24" y="166"/>
                  </a:lnTo>
                  <a:lnTo>
                    <a:pt x="38" y="138"/>
                  </a:lnTo>
                  <a:lnTo>
                    <a:pt x="54" y="112"/>
                  </a:lnTo>
                  <a:lnTo>
                    <a:pt x="73" y="87"/>
                  </a:lnTo>
                  <a:lnTo>
                    <a:pt x="95" y="65"/>
                  </a:lnTo>
                  <a:lnTo>
                    <a:pt x="118" y="46"/>
                  </a:lnTo>
                  <a:lnTo>
                    <a:pt x="142" y="30"/>
                  </a:lnTo>
                  <a:lnTo>
                    <a:pt x="168" y="17"/>
                  </a:lnTo>
                  <a:lnTo>
                    <a:pt x="196" y="8"/>
                  </a:lnTo>
                  <a:lnTo>
                    <a:pt x="224" y="2"/>
                  </a:lnTo>
                  <a:lnTo>
                    <a:pt x="251" y="0"/>
                  </a:lnTo>
                  <a:lnTo>
                    <a:pt x="279" y="2"/>
                  </a:lnTo>
                  <a:lnTo>
                    <a:pt x="306" y="7"/>
                  </a:lnTo>
                  <a:lnTo>
                    <a:pt x="332" y="15"/>
                  </a:lnTo>
                  <a:lnTo>
                    <a:pt x="356" y="26"/>
                  </a:lnTo>
                  <a:lnTo>
                    <a:pt x="380" y="41"/>
                  </a:lnTo>
                  <a:lnTo>
                    <a:pt x="403" y="59"/>
                  </a:lnTo>
                  <a:lnTo>
                    <a:pt x="425" y="79"/>
                  </a:lnTo>
                  <a:lnTo>
                    <a:pt x="446" y="102"/>
                  </a:lnTo>
                  <a:lnTo>
                    <a:pt x="466" y="129"/>
                  </a:lnTo>
                  <a:lnTo>
                    <a:pt x="483" y="157"/>
                  </a:lnTo>
                  <a:lnTo>
                    <a:pt x="499" y="186"/>
                  </a:lnTo>
                  <a:lnTo>
                    <a:pt x="514" y="220"/>
                  </a:lnTo>
                  <a:lnTo>
                    <a:pt x="527" y="255"/>
                  </a:lnTo>
                  <a:lnTo>
                    <a:pt x="537" y="290"/>
                  </a:lnTo>
                  <a:lnTo>
                    <a:pt x="545" y="329"/>
                  </a:lnTo>
                  <a:lnTo>
                    <a:pt x="550" y="368"/>
                  </a:lnTo>
                  <a:lnTo>
                    <a:pt x="550" y="406"/>
                  </a:lnTo>
                  <a:lnTo>
                    <a:pt x="547" y="442"/>
                  </a:lnTo>
                  <a:lnTo>
                    <a:pt x="542" y="478"/>
                  </a:lnTo>
                  <a:lnTo>
                    <a:pt x="534" y="513"/>
                  </a:lnTo>
                  <a:lnTo>
                    <a:pt x="522" y="546"/>
                  </a:lnTo>
                  <a:lnTo>
                    <a:pt x="509" y="577"/>
                  </a:lnTo>
                  <a:lnTo>
                    <a:pt x="494" y="606"/>
                  </a:lnTo>
                  <a:lnTo>
                    <a:pt x="478" y="633"/>
                  </a:lnTo>
                  <a:lnTo>
                    <a:pt x="460" y="656"/>
                  </a:lnTo>
                  <a:lnTo>
                    <a:pt x="441" y="676"/>
                  </a:lnTo>
                  <a:lnTo>
                    <a:pt x="422" y="693"/>
                  </a:lnTo>
                  <a:lnTo>
                    <a:pt x="402" y="706"/>
                  </a:lnTo>
                  <a:lnTo>
                    <a:pt x="382" y="716"/>
                  </a:lnTo>
                  <a:lnTo>
                    <a:pt x="362" y="721"/>
                  </a:lnTo>
                  <a:close/>
                </a:path>
              </a:pathLst>
            </a:custGeom>
            <a:solidFill>
              <a:srgbClr val="708E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AutoShape 7"/>
            <p:cNvSpPr>
              <a:spLocks noChangeAspect="1" noChangeArrowheads="1" noTextEdit="1"/>
            </p:cNvSpPr>
            <p:nvPr/>
          </p:nvSpPr>
          <p:spPr bwMode="auto">
            <a:xfrm>
              <a:off x="2548" y="1589"/>
              <a:ext cx="664" cy="11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10"/>
            <p:cNvSpPr>
              <a:spLocks/>
            </p:cNvSpPr>
            <p:nvPr/>
          </p:nvSpPr>
          <p:spPr bwMode="auto">
            <a:xfrm>
              <a:off x="2720" y="1831"/>
              <a:ext cx="457" cy="622"/>
            </a:xfrm>
            <a:custGeom>
              <a:avLst/>
              <a:gdLst>
                <a:gd name="T0" fmla="*/ 902 w 914"/>
                <a:gd name="T1" fmla="*/ 573 h 1244"/>
                <a:gd name="T2" fmla="*/ 914 w 914"/>
                <a:gd name="T3" fmla="*/ 720 h 1244"/>
                <a:gd name="T4" fmla="*/ 905 w 914"/>
                <a:gd name="T5" fmla="*/ 851 h 1244"/>
                <a:gd name="T6" fmla="*/ 878 w 914"/>
                <a:gd name="T7" fmla="*/ 966 h 1244"/>
                <a:gd name="T8" fmla="*/ 837 w 914"/>
                <a:gd name="T9" fmla="*/ 1062 h 1244"/>
                <a:gd name="T10" fmla="*/ 784 w 914"/>
                <a:gd name="T11" fmla="*/ 1139 h 1244"/>
                <a:gd name="T12" fmla="*/ 721 w 914"/>
                <a:gd name="T13" fmla="*/ 1196 h 1244"/>
                <a:gd name="T14" fmla="*/ 656 w 914"/>
                <a:gd name="T15" fmla="*/ 1230 h 1244"/>
                <a:gd name="T16" fmla="*/ 573 w 914"/>
                <a:gd name="T17" fmla="*/ 1244 h 1244"/>
                <a:gd name="T18" fmla="*/ 483 w 914"/>
                <a:gd name="T19" fmla="*/ 1234 h 1244"/>
                <a:gd name="T20" fmla="*/ 401 w 914"/>
                <a:gd name="T21" fmla="*/ 1200 h 1244"/>
                <a:gd name="T22" fmla="*/ 327 w 914"/>
                <a:gd name="T23" fmla="*/ 1146 h 1244"/>
                <a:gd name="T24" fmla="*/ 261 w 914"/>
                <a:gd name="T25" fmla="*/ 1076 h 1244"/>
                <a:gd name="T26" fmla="*/ 198 w 914"/>
                <a:gd name="T27" fmla="*/ 992 h 1244"/>
                <a:gd name="T28" fmla="*/ 141 w 914"/>
                <a:gd name="T29" fmla="*/ 897 h 1244"/>
                <a:gd name="T30" fmla="*/ 86 w 914"/>
                <a:gd name="T31" fmla="*/ 794 h 1244"/>
                <a:gd name="T32" fmla="*/ 34 w 914"/>
                <a:gd name="T33" fmla="*/ 684 h 1244"/>
                <a:gd name="T34" fmla="*/ 5 w 914"/>
                <a:gd name="T35" fmla="*/ 565 h 1244"/>
                <a:gd name="T36" fmla="*/ 3 w 914"/>
                <a:gd name="T37" fmla="*/ 449 h 1244"/>
                <a:gd name="T38" fmla="*/ 23 w 914"/>
                <a:gd name="T39" fmla="*/ 338 h 1244"/>
                <a:gd name="T40" fmla="*/ 66 w 914"/>
                <a:gd name="T41" fmla="*/ 238 h 1244"/>
                <a:gd name="T42" fmla="*/ 126 w 914"/>
                <a:gd name="T43" fmla="*/ 151 h 1244"/>
                <a:gd name="T44" fmla="*/ 202 w 914"/>
                <a:gd name="T45" fmla="*/ 81 h 1244"/>
                <a:gd name="T46" fmla="*/ 289 w 914"/>
                <a:gd name="T47" fmla="*/ 30 h 1244"/>
                <a:gd name="T48" fmla="*/ 385 w 914"/>
                <a:gd name="T49" fmla="*/ 5 h 1244"/>
                <a:gd name="T50" fmla="*/ 477 w 914"/>
                <a:gd name="T51" fmla="*/ 4 h 1244"/>
                <a:gd name="T52" fmla="*/ 565 w 914"/>
                <a:gd name="T53" fmla="*/ 25 h 1244"/>
                <a:gd name="T54" fmla="*/ 644 w 914"/>
                <a:gd name="T55" fmla="*/ 69 h 1244"/>
                <a:gd name="T56" fmla="*/ 716 w 914"/>
                <a:gd name="T57" fmla="*/ 134 h 1244"/>
                <a:gd name="T58" fmla="*/ 778 w 914"/>
                <a:gd name="T59" fmla="*/ 217 h 1244"/>
                <a:gd name="T60" fmla="*/ 830 w 914"/>
                <a:gd name="T61" fmla="*/ 317 h 1244"/>
                <a:gd name="T62" fmla="*/ 871 w 914"/>
                <a:gd name="T63" fmla="*/ 432 h 1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14" h="1244">
                  <a:moveTo>
                    <a:pt x="887" y="495"/>
                  </a:moveTo>
                  <a:lnTo>
                    <a:pt x="902" y="573"/>
                  </a:lnTo>
                  <a:lnTo>
                    <a:pt x="911" y="648"/>
                  </a:lnTo>
                  <a:lnTo>
                    <a:pt x="914" y="720"/>
                  </a:lnTo>
                  <a:lnTo>
                    <a:pt x="913" y="788"/>
                  </a:lnTo>
                  <a:lnTo>
                    <a:pt x="905" y="851"/>
                  </a:lnTo>
                  <a:lnTo>
                    <a:pt x="893" y="911"/>
                  </a:lnTo>
                  <a:lnTo>
                    <a:pt x="878" y="966"/>
                  </a:lnTo>
                  <a:lnTo>
                    <a:pt x="858" y="1016"/>
                  </a:lnTo>
                  <a:lnTo>
                    <a:pt x="837" y="1062"/>
                  </a:lnTo>
                  <a:lnTo>
                    <a:pt x="811" y="1103"/>
                  </a:lnTo>
                  <a:lnTo>
                    <a:pt x="784" y="1139"/>
                  </a:lnTo>
                  <a:lnTo>
                    <a:pt x="754" y="1170"/>
                  </a:lnTo>
                  <a:lnTo>
                    <a:pt x="721" y="1196"/>
                  </a:lnTo>
                  <a:lnTo>
                    <a:pt x="689" y="1216"/>
                  </a:lnTo>
                  <a:lnTo>
                    <a:pt x="656" y="1230"/>
                  </a:lnTo>
                  <a:lnTo>
                    <a:pt x="621" y="1240"/>
                  </a:lnTo>
                  <a:lnTo>
                    <a:pt x="573" y="1244"/>
                  </a:lnTo>
                  <a:lnTo>
                    <a:pt x="527" y="1242"/>
                  </a:lnTo>
                  <a:lnTo>
                    <a:pt x="483" y="1234"/>
                  </a:lnTo>
                  <a:lnTo>
                    <a:pt x="442" y="1220"/>
                  </a:lnTo>
                  <a:lnTo>
                    <a:pt x="401" y="1200"/>
                  </a:lnTo>
                  <a:lnTo>
                    <a:pt x="364" y="1176"/>
                  </a:lnTo>
                  <a:lnTo>
                    <a:pt x="327" y="1146"/>
                  </a:lnTo>
                  <a:lnTo>
                    <a:pt x="294" y="1113"/>
                  </a:lnTo>
                  <a:lnTo>
                    <a:pt x="261" y="1076"/>
                  </a:lnTo>
                  <a:lnTo>
                    <a:pt x="228" y="1035"/>
                  </a:lnTo>
                  <a:lnTo>
                    <a:pt x="198" y="992"/>
                  </a:lnTo>
                  <a:lnTo>
                    <a:pt x="169" y="946"/>
                  </a:lnTo>
                  <a:lnTo>
                    <a:pt x="141" y="897"/>
                  </a:lnTo>
                  <a:lnTo>
                    <a:pt x="113" y="846"/>
                  </a:lnTo>
                  <a:lnTo>
                    <a:pt x="86" y="794"/>
                  </a:lnTo>
                  <a:lnTo>
                    <a:pt x="59" y="743"/>
                  </a:lnTo>
                  <a:lnTo>
                    <a:pt x="34" y="684"/>
                  </a:lnTo>
                  <a:lnTo>
                    <a:pt x="15" y="624"/>
                  </a:lnTo>
                  <a:lnTo>
                    <a:pt x="5" y="565"/>
                  </a:lnTo>
                  <a:lnTo>
                    <a:pt x="0" y="506"/>
                  </a:lnTo>
                  <a:lnTo>
                    <a:pt x="3" y="449"/>
                  </a:lnTo>
                  <a:lnTo>
                    <a:pt x="10" y="392"/>
                  </a:lnTo>
                  <a:lnTo>
                    <a:pt x="23" y="338"/>
                  </a:lnTo>
                  <a:lnTo>
                    <a:pt x="43" y="286"/>
                  </a:lnTo>
                  <a:lnTo>
                    <a:pt x="66" y="238"/>
                  </a:lnTo>
                  <a:lnTo>
                    <a:pt x="94" y="193"/>
                  </a:lnTo>
                  <a:lnTo>
                    <a:pt x="126" y="151"/>
                  </a:lnTo>
                  <a:lnTo>
                    <a:pt x="163" y="113"/>
                  </a:lnTo>
                  <a:lnTo>
                    <a:pt x="202" y="81"/>
                  </a:lnTo>
                  <a:lnTo>
                    <a:pt x="245" y="52"/>
                  </a:lnTo>
                  <a:lnTo>
                    <a:pt x="289" y="30"/>
                  </a:lnTo>
                  <a:lnTo>
                    <a:pt x="337" y="14"/>
                  </a:lnTo>
                  <a:lnTo>
                    <a:pt x="385" y="5"/>
                  </a:lnTo>
                  <a:lnTo>
                    <a:pt x="432" y="0"/>
                  </a:lnTo>
                  <a:lnTo>
                    <a:pt x="477" y="4"/>
                  </a:lnTo>
                  <a:lnTo>
                    <a:pt x="522" y="12"/>
                  </a:lnTo>
                  <a:lnTo>
                    <a:pt x="565" y="25"/>
                  </a:lnTo>
                  <a:lnTo>
                    <a:pt x="605" y="45"/>
                  </a:lnTo>
                  <a:lnTo>
                    <a:pt x="644" y="69"/>
                  </a:lnTo>
                  <a:lnTo>
                    <a:pt x="681" y="99"/>
                  </a:lnTo>
                  <a:lnTo>
                    <a:pt x="716" y="134"/>
                  </a:lnTo>
                  <a:lnTo>
                    <a:pt x="748" y="173"/>
                  </a:lnTo>
                  <a:lnTo>
                    <a:pt x="778" y="217"/>
                  </a:lnTo>
                  <a:lnTo>
                    <a:pt x="805" y="265"/>
                  </a:lnTo>
                  <a:lnTo>
                    <a:pt x="830" y="317"/>
                  </a:lnTo>
                  <a:lnTo>
                    <a:pt x="852" y="372"/>
                  </a:lnTo>
                  <a:lnTo>
                    <a:pt x="871" y="432"/>
                  </a:lnTo>
                  <a:lnTo>
                    <a:pt x="887" y="49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11"/>
            <p:cNvSpPr>
              <a:spLocks/>
            </p:cNvSpPr>
            <p:nvPr/>
          </p:nvSpPr>
          <p:spPr bwMode="auto">
            <a:xfrm>
              <a:off x="2731" y="1843"/>
              <a:ext cx="434" cy="589"/>
            </a:xfrm>
            <a:custGeom>
              <a:avLst/>
              <a:gdLst>
                <a:gd name="T0" fmla="*/ 543 w 869"/>
                <a:gd name="T1" fmla="*/ 1179 h 1179"/>
                <a:gd name="T2" fmla="*/ 458 w 869"/>
                <a:gd name="T3" fmla="*/ 1169 h 1179"/>
                <a:gd name="T4" fmla="*/ 380 w 869"/>
                <a:gd name="T5" fmla="*/ 1137 h 1179"/>
                <a:gd name="T6" fmla="*/ 310 w 869"/>
                <a:gd name="T7" fmla="*/ 1086 h 1179"/>
                <a:gd name="T8" fmla="*/ 247 w 869"/>
                <a:gd name="T9" fmla="*/ 1018 h 1179"/>
                <a:gd name="T10" fmla="*/ 188 w 869"/>
                <a:gd name="T11" fmla="*/ 939 h 1179"/>
                <a:gd name="T12" fmla="*/ 134 w 869"/>
                <a:gd name="T13" fmla="*/ 849 h 1179"/>
                <a:gd name="T14" fmla="*/ 82 w 869"/>
                <a:gd name="T15" fmla="*/ 752 h 1179"/>
                <a:gd name="T16" fmla="*/ 33 w 869"/>
                <a:gd name="T17" fmla="*/ 646 h 1179"/>
                <a:gd name="T18" fmla="*/ 5 w 869"/>
                <a:gd name="T19" fmla="*/ 534 h 1179"/>
                <a:gd name="T20" fmla="*/ 1 w 869"/>
                <a:gd name="T21" fmla="*/ 425 h 1179"/>
                <a:gd name="T22" fmla="*/ 22 w 869"/>
                <a:gd name="T23" fmla="*/ 320 h 1179"/>
                <a:gd name="T24" fmla="*/ 62 w 869"/>
                <a:gd name="T25" fmla="*/ 225 h 1179"/>
                <a:gd name="T26" fmla="*/ 120 w 869"/>
                <a:gd name="T27" fmla="*/ 142 h 1179"/>
                <a:gd name="T28" fmla="*/ 191 w 869"/>
                <a:gd name="T29" fmla="*/ 76 h 1179"/>
                <a:gd name="T30" fmla="*/ 274 w 869"/>
                <a:gd name="T31" fmla="*/ 28 h 1179"/>
                <a:gd name="T32" fmla="*/ 365 w 869"/>
                <a:gd name="T33" fmla="*/ 4 h 1179"/>
                <a:gd name="T34" fmla="*/ 453 w 869"/>
                <a:gd name="T35" fmla="*/ 3 h 1179"/>
                <a:gd name="T36" fmla="*/ 535 w 869"/>
                <a:gd name="T37" fmla="*/ 23 h 1179"/>
                <a:gd name="T38" fmla="*/ 611 w 869"/>
                <a:gd name="T39" fmla="*/ 66 h 1179"/>
                <a:gd name="T40" fmla="*/ 679 w 869"/>
                <a:gd name="T41" fmla="*/ 127 h 1179"/>
                <a:gd name="T42" fmla="*/ 739 w 869"/>
                <a:gd name="T43" fmla="*/ 206 h 1179"/>
                <a:gd name="T44" fmla="*/ 788 w 869"/>
                <a:gd name="T45" fmla="*/ 300 h 1179"/>
                <a:gd name="T46" fmla="*/ 828 w 869"/>
                <a:gd name="T47" fmla="*/ 410 h 1179"/>
                <a:gd name="T48" fmla="*/ 857 w 869"/>
                <a:gd name="T49" fmla="*/ 543 h 1179"/>
                <a:gd name="T50" fmla="*/ 869 w 869"/>
                <a:gd name="T51" fmla="*/ 681 h 1179"/>
                <a:gd name="T52" fmla="*/ 859 w 869"/>
                <a:gd name="T53" fmla="*/ 805 h 1179"/>
                <a:gd name="T54" fmla="*/ 833 w 869"/>
                <a:gd name="T55" fmla="*/ 913 h 1179"/>
                <a:gd name="T56" fmla="*/ 794 w 869"/>
                <a:gd name="T57" fmla="*/ 1006 h 1179"/>
                <a:gd name="T58" fmla="*/ 742 w 869"/>
                <a:gd name="T59" fmla="*/ 1078 h 1179"/>
                <a:gd name="T60" fmla="*/ 684 w 869"/>
                <a:gd name="T61" fmla="*/ 1132 h 1179"/>
                <a:gd name="T62" fmla="*/ 621 w 869"/>
                <a:gd name="T63" fmla="*/ 1166 h 1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69" h="1179">
                  <a:moveTo>
                    <a:pt x="589" y="1174"/>
                  </a:moveTo>
                  <a:lnTo>
                    <a:pt x="543" y="1179"/>
                  </a:lnTo>
                  <a:lnTo>
                    <a:pt x="499" y="1176"/>
                  </a:lnTo>
                  <a:lnTo>
                    <a:pt x="458" y="1169"/>
                  </a:lnTo>
                  <a:lnTo>
                    <a:pt x="418" y="1156"/>
                  </a:lnTo>
                  <a:lnTo>
                    <a:pt x="380" y="1137"/>
                  </a:lnTo>
                  <a:lnTo>
                    <a:pt x="345" y="1114"/>
                  </a:lnTo>
                  <a:lnTo>
                    <a:pt x="310" y="1086"/>
                  </a:lnTo>
                  <a:lnTo>
                    <a:pt x="278" y="1054"/>
                  </a:lnTo>
                  <a:lnTo>
                    <a:pt x="247" y="1018"/>
                  </a:lnTo>
                  <a:lnTo>
                    <a:pt x="217" y="980"/>
                  </a:lnTo>
                  <a:lnTo>
                    <a:pt x="188" y="939"/>
                  </a:lnTo>
                  <a:lnTo>
                    <a:pt x="160" y="895"/>
                  </a:lnTo>
                  <a:lnTo>
                    <a:pt x="134" y="849"/>
                  </a:lnTo>
                  <a:lnTo>
                    <a:pt x="107" y="802"/>
                  </a:lnTo>
                  <a:lnTo>
                    <a:pt x="82" y="752"/>
                  </a:lnTo>
                  <a:lnTo>
                    <a:pt x="57" y="702"/>
                  </a:lnTo>
                  <a:lnTo>
                    <a:pt x="33" y="646"/>
                  </a:lnTo>
                  <a:lnTo>
                    <a:pt x="15" y="591"/>
                  </a:lnTo>
                  <a:lnTo>
                    <a:pt x="5" y="534"/>
                  </a:lnTo>
                  <a:lnTo>
                    <a:pt x="0" y="479"/>
                  </a:lnTo>
                  <a:lnTo>
                    <a:pt x="1" y="425"/>
                  </a:lnTo>
                  <a:lnTo>
                    <a:pt x="9" y="372"/>
                  </a:lnTo>
                  <a:lnTo>
                    <a:pt x="22" y="320"/>
                  </a:lnTo>
                  <a:lnTo>
                    <a:pt x="39" y="271"/>
                  </a:lnTo>
                  <a:lnTo>
                    <a:pt x="62" y="225"/>
                  </a:lnTo>
                  <a:lnTo>
                    <a:pt x="89" y="182"/>
                  </a:lnTo>
                  <a:lnTo>
                    <a:pt x="120" y="142"/>
                  </a:lnTo>
                  <a:lnTo>
                    <a:pt x="153" y="108"/>
                  </a:lnTo>
                  <a:lnTo>
                    <a:pt x="191" y="76"/>
                  </a:lnTo>
                  <a:lnTo>
                    <a:pt x="232" y="50"/>
                  </a:lnTo>
                  <a:lnTo>
                    <a:pt x="274" y="28"/>
                  </a:lnTo>
                  <a:lnTo>
                    <a:pt x="319" y="13"/>
                  </a:lnTo>
                  <a:lnTo>
                    <a:pt x="365" y="4"/>
                  </a:lnTo>
                  <a:lnTo>
                    <a:pt x="409" y="0"/>
                  </a:lnTo>
                  <a:lnTo>
                    <a:pt x="453" y="3"/>
                  </a:lnTo>
                  <a:lnTo>
                    <a:pt x="494" y="11"/>
                  </a:lnTo>
                  <a:lnTo>
                    <a:pt x="535" y="23"/>
                  </a:lnTo>
                  <a:lnTo>
                    <a:pt x="574" y="42"/>
                  </a:lnTo>
                  <a:lnTo>
                    <a:pt x="611" y="66"/>
                  </a:lnTo>
                  <a:lnTo>
                    <a:pt x="645" y="94"/>
                  </a:lnTo>
                  <a:lnTo>
                    <a:pt x="679" y="127"/>
                  </a:lnTo>
                  <a:lnTo>
                    <a:pt x="710" y="164"/>
                  </a:lnTo>
                  <a:lnTo>
                    <a:pt x="739" y="206"/>
                  </a:lnTo>
                  <a:lnTo>
                    <a:pt x="765" y="252"/>
                  </a:lnTo>
                  <a:lnTo>
                    <a:pt x="788" y="300"/>
                  </a:lnTo>
                  <a:lnTo>
                    <a:pt x="810" y="353"/>
                  </a:lnTo>
                  <a:lnTo>
                    <a:pt x="828" y="410"/>
                  </a:lnTo>
                  <a:lnTo>
                    <a:pt x="843" y="470"/>
                  </a:lnTo>
                  <a:lnTo>
                    <a:pt x="857" y="543"/>
                  </a:lnTo>
                  <a:lnTo>
                    <a:pt x="866" y="614"/>
                  </a:lnTo>
                  <a:lnTo>
                    <a:pt x="869" y="681"/>
                  </a:lnTo>
                  <a:lnTo>
                    <a:pt x="866" y="745"/>
                  </a:lnTo>
                  <a:lnTo>
                    <a:pt x="859" y="805"/>
                  </a:lnTo>
                  <a:lnTo>
                    <a:pt x="849" y="862"/>
                  </a:lnTo>
                  <a:lnTo>
                    <a:pt x="833" y="913"/>
                  </a:lnTo>
                  <a:lnTo>
                    <a:pt x="815" y="962"/>
                  </a:lnTo>
                  <a:lnTo>
                    <a:pt x="794" y="1006"/>
                  </a:lnTo>
                  <a:lnTo>
                    <a:pt x="769" y="1044"/>
                  </a:lnTo>
                  <a:lnTo>
                    <a:pt x="742" y="1078"/>
                  </a:lnTo>
                  <a:lnTo>
                    <a:pt x="714" y="1108"/>
                  </a:lnTo>
                  <a:lnTo>
                    <a:pt x="684" y="1132"/>
                  </a:lnTo>
                  <a:lnTo>
                    <a:pt x="653" y="1152"/>
                  </a:lnTo>
                  <a:lnTo>
                    <a:pt x="621" y="1166"/>
                  </a:lnTo>
                  <a:lnTo>
                    <a:pt x="589" y="1174"/>
                  </a:lnTo>
                  <a:close/>
                </a:path>
              </a:pathLst>
            </a:custGeom>
            <a:solidFill>
              <a:srgbClr val="EDF2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12"/>
            <p:cNvSpPr>
              <a:spLocks/>
            </p:cNvSpPr>
            <p:nvPr/>
          </p:nvSpPr>
          <p:spPr bwMode="auto">
            <a:xfrm>
              <a:off x="2741" y="1854"/>
              <a:ext cx="412" cy="557"/>
            </a:xfrm>
            <a:custGeom>
              <a:avLst/>
              <a:gdLst>
                <a:gd name="T0" fmla="*/ 514 w 824"/>
                <a:gd name="T1" fmla="*/ 1114 h 1114"/>
                <a:gd name="T2" fmla="*/ 433 w 824"/>
                <a:gd name="T3" fmla="*/ 1105 h 1114"/>
                <a:gd name="T4" fmla="*/ 361 w 824"/>
                <a:gd name="T5" fmla="*/ 1075 h 1114"/>
                <a:gd name="T6" fmla="*/ 294 w 824"/>
                <a:gd name="T7" fmla="*/ 1026 h 1114"/>
                <a:gd name="T8" fmla="*/ 234 w 824"/>
                <a:gd name="T9" fmla="*/ 963 h 1114"/>
                <a:gd name="T10" fmla="*/ 179 w 824"/>
                <a:gd name="T11" fmla="*/ 888 h 1114"/>
                <a:gd name="T12" fmla="*/ 127 w 824"/>
                <a:gd name="T13" fmla="*/ 803 h 1114"/>
                <a:gd name="T14" fmla="*/ 78 w 824"/>
                <a:gd name="T15" fmla="*/ 712 h 1114"/>
                <a:gd name="T16" fmla="*/ 31 w 824"/>
                <a:gd name="T17" fmla="*/ 611 h 1114"/>
                <a:gd name="T18" fmla="*/ 5 w 824"/>
                <a:gd name="T19" fmla="*/ 505 h 1114"/>
                <a:gd name="T20" fmla="*/ 2 w 824"/>
                <a:gd name="T21" fmla="*/ 402 h 1114"/>
                <a:gd name="T22" fmla="*/ 21 w 824"/>
                <a:gd name="T23" fmla="*/ 302 h 1114"/>
                <a:gd name="T24" fmla="*/ 59 w 824"/>
                <a:gd name="T25" fmla="*/ 213 h 1114"/>
                <a:gd name="T26" fmla="*/ 113 w 824"/>
                <a:gd name="T27" fmla="*/ 135 h 1114"/>
                <a:gd name="T28" fmla="*/ 181 w 824"/>
                <a:gd name="T29" fmla="*/ 72 h 1114"/>
                <a:gd name="T30" fmla="*/ 259 w 824"/>
                <a:gd name="T31" fmla="*/ 28 h 1114"/>
                <a:gd name="T32" fmla="*/ 344 w 824"/>
                <a:gd name="T33" fmla="*/ 4 h 1114"/>
                <a:gd name="T34" fmla="*/ 428 w 824"/>
                <a:gd name="T35" fmla="*/ 3 h 1114"/>
                <a:gd name="T36" fmla="*/ 506 w 824"/>
                <a:gd name="T37" fmla="*/ 23 h 1114"/>
                <a:gd name="T38" fmla="*/ 578 w 824"/>
                <a:gd name="T39" fmla="*/ 63 h 1114"/>
                <a:gd name="T40" fmla="*/ 643 w 824"/>
                <a:gd name="T41" fmla="*/ 120 h 1114"/>
                <a:gd name="T42" fmla="*/ 700 w 824"/>
                <a:gd name="T43" fmla="*/ 195 h 1114"/>
                <a:gd name="T44" fmla="*/ 748 w 824"/>
                <a:gd name="T45" fmla="*/ 285 h 1114"/>
                <a:gd name="T46" fmla="*/ 786 w 824"/>
                <a:gd name="T47" fmla="*/ 388 h 1114"/>
                <a:gd name="T48" fmla="*/ 814 w 824"/>
                <a:gd name="T49" fmla="*/ 513 h 1114"/>
                <a:gd name="T50" fmla="*/ 824 w 824"/>
                <a:gd name="T51" fmla="*/ 643 h 1114"/>
                <a:gd name="T52" fmla="*/ 815 w 824"/>
                <a:gd name="T53" fmla="*/ 759 h 1114"/>
                <a:gd name="T54" fmla="*/ 790 w 824"/>
                <a:gd name="T55" fmla="*/ 862 h 1114"/>
                <a:gd name="T56" fmla="*/ 752 w 824"/>
                <a:gd name="T57" fmla="*/ 948 h 1114"/>
                <a:gd name="T58" fmla="*/ 704 w 824"/>
                <a:gd name="T59" fmla="*/ 1018 h 1114"/>
                <a:gd name="T60" fmla="*/ 647 w 824"/>
                <a:gd name="T61" fmla="*/ 1070 h 1114"/>
                <a:gd name="T62" fmla="*/ 587 w 824"/>
                <a:gd name="T63" fmla="*/ 1101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24" h="1114">
                  <a:moveTo>
                    <a:pt x="557" y="1109"/>
                  </a:moveTo>
                  <a:lnTo>
                    <a:pt x="514" y="1114"/>
                  </a:lnTo>
                  <a:lnTo>
                    <a:pt x="472" y="1112"/>
                  </a:lnTo>
                  <a:lnTo>
                    <a:pt x="433" y="1105"/>
                  </a:lnTo>
                  <a:lnTo>
                    <a:pt x="396" y="1092"/>
                  </a:lnTo>
                  <a:lnTo>
                    <a:pt x="361" y="1075"/>
                  </a:lnTo>
                  <a:lnTo>
                    <a:pt x="327" y="1053"/>
                  </a:lnTo>
                  <a:lnTo>
                    <a:pt x="294" y="1026"/>
                  </a:lnTo>
                  <a:lnTo>
                    <a:pt x="264" y="997"/>
                  </a:lnTo>
                  <a:lnTo>
                    <a:pt x="234" y="963"/>
                  </a:lnTo>
                  <a:lnTo>
                    <a:pt x="206" y="927"/>
                  </a:lnTo>
                  <a:lnTo>
                    <a:pt x="179" y="888"/>
                  </a:lnTo>
                  <a:lnTo>
                    <a:pt x="152" y="847"/>
                  </a:lnTo>
                  <a:lnTo>
                    <a:pt x="127" y="803"/>
                  </a:lnTo>
                  <a:lnTo>
                    <a:pt x="103" y="758"/>
                  </a:lnTo>
                  <a:lnTo>
                    <a:pt x="78" y="712"/>
                  </a:lnTo>
                  <a:lnTo>
                    <a:pt x="54" y="664"/>
                  </a:lnTo>
                  <a:lnTo>
                    <a:pt x="31" y="611"/>
                  </a:lnTo>
                  <a:lnTo>
                    <a:pt x="15" y="558"/>
                  </a:lnTo>
                  <a:lnTo>
                    <a:pt x="5" y="505"/>
                  </a:lnTo>
                  <a:lnTo>
                    <a:pt x="0" y="452"/>
                  </a:lnTo>
                  <a:lnTo>
                    <a:pt x="2" y="402"/>
                  </a:lnTo>
                  <a:lnTo>
                    <a:pt x="9" y="351"/>
                  </a:lnTo>
                  <a:lnTo>
                    <a:pt x="21" y="302"/>
                  </a:lnTo>
                  <a:lnTo>
                    <a:pt x="38" y="256"/>
                  </a:lnTo>
                  <a:lnTo>
                    <a:pt x="59" y="213"/>
                  </a:lnTo>
                  <a:lnTo>
                    <a:pt x="84" y="172"/>
                  </a:lnTo>
                  <a:lnTo>
                    <a:pt x="113" y="135"/>
                  </a:lnTo>
                  <a:lnTo>
                    <a:pt x="145" y="102"/>
                  </a:lnTo>
                  <a:lnTo>
                    <a:pt x="181" y="72"/>
                  </a:lnTo>
                  <a:lnTo>
                    <a:pt x="219" y="48"/>
                  </a:lnTo>
                  <a:lnTo>
                    <a:pt x="259" y="28"/>
                  </a:lnTo>
                  <a:lnTo>
                    <a:pt x="302" y="13"/>
                  </a:lnTo>
                  <a:lnTo>
                    <a:pt x="344" y="4"/>
                  </a:lnTo>
                  <a:lnTo>
                    <a:pt x="387" y="0"/>
                  </a:lnTo>
                  <a:lnTo>
                    <a:pt x="428" y="3"/>
                  </a:lnTo>
                  <a:lnTo>
                    <a:pt x="468" y="11"/>
                  </a:lnTo>
                  <a:lnTo>
                    <a:pt x="506" y="23"/>
                  </a:lnTo>
                  <a:lnTo>
                    <a:pt x="542" y="41"/>
                  </a:lnTo>
                  <a:lnTo>
                    <a:pt x="578" y="63"/>
                  </a:lnTo>
                  <a:lnTo>
                    <a:pt x="612" y="89"/>
                  </a:lnTo>
                  <a:lnTo>
                    <a:pt x="643" y="120"/>
                  </a:lnTo>
                  <a:lnTo>
                    <a:pt x="673" y="156"/>
                  </a:lnTo>
                  <a:lnTo>
                    <a:pt x="700" y="195"/>
                  </a:lnTo>
                  <a:lnTo>
                    <a:pt x="726" y="238"/>
                  </a:lnTo>
                  <a:lnTo>
                    <a:pt x="748" y="285"/>
                  </a:lnTo>
                  <a:lnTo>
                    <a:pt x="768" y="335"/>
                  </a:lnTo>
                  <a:lnTo>
                    <a:pt x="786" y="388"/>
                  </a:lnTo>
                  <a:lnTo>
                    <a:pt x="800" y="444"/>
                  </a:lnTo>
                  <a:lnTo>
                    <a:pt x="814" y="513"/>
                  </a:lnTo>
                  <a:lnTo>
                    <a:pt x="821" y="579"/>
                  </a:lnTo>
                  <a:lnTo>
                    <a:pt x="824" y="643"/>
                  </a:lnTo>
                  <a:lnTo>
                    <a:pt x="822" y="703"/>
                  </a:lnTo>
                  <a:lnTo>
                    <a:pt x="815" y="759"/>
                  </a:lnTo>
                  <a:lnTo>
                    <a:pt x="804" y="812"/>
                  </a:lnTo>
                  <a:lnTo>
                    <a:pt x="790" y="862"/>
                  </a:lnTo>
                  <a:lnTo>
                    <a:pt x="773" y="907"/>
                  </a:lnTo>
                  <a:lnTo>
                    <a:pt x="752" y="948"/>
                  </a:lnTo>
                  <a:lnTo>
                    <a:pt x="729" y="986"/>
                  </a:lnTo>
                  <a:lnTo>
                    <a:pt x="704" y="1018"/>
                  </a:lnTo>
                  <a:lnTo>
                    <a:pt x="676" y="1047"/>
                  </a:lnTo>
                  <a:lnTo>
                    <a:pt x="647" y="1070"/>
                  </a:lnTo>
                  <a:lnTo>
                    <a:pt x="619" y="1089"/>
                  </a:lnTo>
                  <a:lnTo>
                    <a:pt x="587" y="1101"/>
                  </a:lnTo>
                  <a:lnTo>
                    <a:pt x="557" y="1109"/>
                  </a:lnTo>
                  <a:close/>
                </a:path>
              </a:pathLst>
            </a:custGeom>
            <a:solidFill>
              <a:srgbClr val="DBE2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3"/>
            <p:cNvSpPr>
              <a:spLocks/>
            </p:cNvSpPr>
            <p:nvPr/>
          </p:nvSpPr>
          <p:spPr bwMode="auto">
            <a:xfrm>
              <a:off x="2753" y="1866"/>
              <a:ext cx="389" cy="524"/>
            </a:xfrm>
            <a:custGeom>
              <a:avLst/>
              <a:gdLst>
                <a:gd name="T0" fmla="*/ 483 w 777"/>
                <a:gd name="T1" fmla="*/ 1048 h 1048"/>
                <a:gd name="T2" fmla="*/ 407 w 777"/>
                <a:gd name="T3" fmla="*/ 1038 h 1048"/>
                <a:gd name="T4" fmla="*/ 338 w 777"/>
                <a:gd name="T5" fmla="*/ 1011 h 1048"/>
                <a:gd name="T6" fmla="*/ 275 w 777"/>
                <a:gd name="T7" fmla="*/ 966 h 1048"/>
                <a:gd name="T8" fmla="*/ 219 w 777"/>
                <a:gd name="T9" fmla="*/ 906 h 1048"/>
                <a:gd name="T10" fmla="*/ 166 w 777"/>
                <a:gd name="T11" fmla="*/ 834 h 1048"/>
                <a:gd name="T12" fmla="*/ 118 w 777"/>
                <a:gd name="T13" fmla="*/ 755 h 1048"/>
                <a:gd name="T14" fmla="*/ 71 w 777"/>
                <a:gd name="T15" fmla="*/ 668 h 1048"/>
                <a:gd name="T16" fmla="*/ 28 w 777"/>
                <a:gd name="T17" fmla="*/ 575 h 1048"/>
                <a:gd name="T18" fmla="*/ 3 w 777"/>
                <a:gd name="T19" fmla="*/ 475 h 1048"/>
                <a:gd name="T20" fmla="*/ 1 w 777"/>
                <a:gd name="T21" fmla="*/ 377 h 1048"/>
                <a:gd name="T22" fmla="*/ 20 w 777"/>
                <a:gd name="T23" fmla="*/ 284 h 1048"/>
                <a:gd name="T24" fmla="*/ 55 w 777"/>
                <a:gd name="T25" fmla="*/ 199 h 1048"/>
                <a:gd name="T26" fmla="*/ 106 w 777"/>
                <a:gd name="T27" fmla="*/ 126 h 1048"/>
                <a:gd name="T28" fmla="*/ 169 w 777"/>
                <a:gd name="T29" fmla="*/ 66 h 1048"/>
                <a:gd name="T30" fmla="*/ 243 w 777"/>
                <a:gd name="T31" fmla="*/ 25 h 1048"/>
                <a:gd name="T32" fmla="*/ 324 w 777"/>
                <a:gd name="T33" fmla="*/ 3 h 1048"/>
                <a:gd name="T34" fmla="*/ 402 w 777"/>
                <a:gd name="T35" fmla="*/ 2 h 1048"/>
                <a:gd name="T36" fmla="*/ 476 w 777"/>
                <a:gd name="T37" fmla="*/ 20 h 1048"/>
                <a:gd name="T38" fmla="*/ 545 w 777"/>
                <a:gd name="T39" fmla="*/ 58 h 1048"/>
                <a:gd name="T40" fmla="*/ 606 w 777"/>
                <a:gd name="T41" fmla="*/ 113 h 1048"/>
                <a:gd name="T42" fmla="*/ 660 w 777"/>
                <a:gd name="T43" fmla="*/ 183 h 1048"/>
                <a:gd name="T44" fmla="*/ 706 w 777"/>
                <a:gd name="T45" fmla="*/ 267 h 1048"/>
                <a:gd name="T46" fmla="*/ 742 w 777"/>
                <a:gd name="T47" fmla="*/ 364 h 1048"/>
                <a:gd name="T48" fmla="*/ 768 w 777"/>
                <a:gd name="T49" fmla="*/ 480 h 1048"/>
                <a:gd name="T50" fmla="*/ 777 w 777"/>
                <a:gd name="T51" fmla="*/ 601 h 1048"/>
                <a:gd name="T52" fmla="*/ 768 w 777"/>
                <a:gd name="T53" fmla="*/ 710 h 1048"/>
                <a:gd name="T54" fmla="*/ 744 w 777"/>
                <a:gd name="T55" fmla="*/ 807 h 1048"/>
                <a:gd name="T56" fmla="*/ 707 w 777"/>
                <a:gd name="T57" fmla="*/ 890 h 1048"/>
                <a:gd name="T58" fmla="*/ 661 w 777"/>
                <a:gd name="T59" fmla="*/ 957 h 1048"/>
                <a:gd name="T60" fmla="*/ 608 w 777"/>
                <a:gd name="T61" fmla="*/ 1005 h 1048"/>
                <a:gd name="T62" fmla="*/ 552 w 777"/>
                <a:gd name="T63" fmla="*/ 1036 h 10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777" h="1048">
                  <a:moveTo>
                    <a:pt x="523" y="1043"/>
                  </a:moveTo>
                  <a:lnTo>
                    <a:pt x="483" y="1048"/>
                  </a:lnTo>
                  <a:lnTo>
                    <a:pt x="443" y="1045"/>
                  </a:lnTo>
                  <a:lnTo>
                    <a:pt x="407" y="1038"/>
                  </a:lnTo>
                  <a:lnTo>
                    <a:pt x="371" y="1027"/>
                  </a:lnTo>
                  <a:lnTo>
                    <a:pt x="338" y="1011"/>
                  </a:lnTo>
                  <a:lnTo>
                    <a:pt x="306" y="990"/>
                  </a:lnTo>
                  <a:lnTo>
                    <a:pt x="275" y="966"/>
                  </a:lnTo>
                  <a:lnTo>
                    <a:pt x="247" y="937"/>
                  </a:lnTo>
                  <a:lnTo>
                    <a:pt x="219" y="906"/>
                  </a:lnTo>
                  <a:lnTo>
                    <a:pt x="192" y="871"/>
                  </a:lnTo>
                  <a:lnTo>
                    <a:pt x="166" y="834"/>
                  </a:lnTo>
                  <a:lnTo>
                    <a:pt x="142" y="795"/>
                  </a:lnTo>
                  <a:lnTo>
                    <a:pt x="118" y="755"/>
                  </a:lnTo>
                  <a:lnTo>
                    <a:pt x="94" y="712"/>
                  </a:lnTo>
                  <a:lnTo>
                    <a:pt x="71" y="668"/>
                  </a:lnTo>
                  <a:lnTo>
                    <a:pt x="50" y="624"/>
                  </a:lnTo>
                  <a:lnTo>
                    <a:pt x="28" y="575"/>
                  </a:lnTo>
                  <a:lnTo>
                    <a:pt x="13" y="524"/>
                  </a:lnTo>
                  <a:lnTo>
                    <a:pt x="3" y="475"/>
                  </a:lnTo>
                  <a:lnTo>
                    <a:pt x="0" y="425"/>
                  </a:lnTo>
                  <a:lnTo>
                    <a:pt x="1" y="377"/>
                  </a:lnTo>
                  <a:lnTo>
                    <a:pt x="8" y="329"/>
                  </a:lnTo>
                  <a:lnTo>
                    <a:pt x="20" y="284"/>
                  </a:lnTo>
                  <a:lnTo>
                    <a:pt x="36" y="241"/>
                  </a:lnTo>
                  <a:lnTo>
                    <a:pt x="55" y="199"/>
                  </a:lnTo>
                  <a:lnTo>
                    <a:pt x="78" y="161"/>
                  </a:lnTo>
                  <a:lnTo>
                    <a:pt x="106" y="126"/>
                  </a:lnTo>
                  <a:lnTo>
                    <a:pt x="136" y="94"/>
                  </a:lnTo>
                  <a:lnTo>
                    <a:pt x="169" y="66"/>
                  </a:lnTo>
                  <a:lnTo>
                    <a:pt x="205" y="43"/>
                  </a:lnTo>
                  <a:lnTo>
                    <a:pt x="243" y="25"/>
                  </a:lnTo>
                  <a:lnTo>
                    <a:pt x="283" y="11"/>
                  </a:lnTo>
                  <a:lnTo>
                    <a:pt x="324" y="3"/>
                  </a:lnTo>
                  <a:lnTo>
                    <a:pt x="364" y="0"/>
                  </a:lnTo>
                  <a:lnTo>
                    <a:pt x="402" y="2"/>
                  </a:lnTo>
                  <a:lnTo>
                    <a:pt x="440" y="9"/>
                  </a:lnTo>
                  <a:lnTo>
                    <a:pt x="476" y="20"/>
                  </a:lnTo>
                  <a:lnTo>
                    <a:pt x="511" y="36"/>
                  </a:lnTo>
                  <a:lnTo>
                    <a:pt x="545" y="58"/>
                  </a:lnTo>
                  <a:lnTo>
                    <a:pt x="576" y="83"/>
                  </a:lnTo>
                  <a:lnTo>
                    <a:pt x="606" y="113"/>
                  </a:lnTo>
                  <a:lnTo>
                    <a:pt x="634" y="146"/>
                  </a:lnTo>
                  <a:lnTo>
                    <a:pt x="660" y="183"/>
                  </a:lnTo>
                  <a:lnTo>
                    <a:pt x="684" y="223"/>
                  </a:lnTo>
                  <a:lnTo>
                    <a:pt x="706" y="267"/>
                  </a:lnTo>
                  <a:lnTo>
                    <a:pt x="725" y="314"/>
                  </a:lnTo>
                  <a:lnTo>
                    <a:pt x="742" y="364"/>
                  </a:lnTo>
                  <a:lnTo>
                    <a:pt x="756" y="417"/>
                  </a:lnTo>
                  <a:lnTo>
                    <a:pt x="768" y="480"/>
                  </a:lnTo>
                  <a:lnTo>
                    <a:pt x="775" y="543"/>
                  </a:lnTo>
                  <a:lnTo>
                    <a:pt x="777" y="601"/>
                  </a:lnTo>
                  <a:lnTo>
                    <a:pt x="775" y="657"/>
                  </a:lnTo>
                  <a:lnTo>
                    <a:pt x="768" y="710"/>
                  </a:lnTo>
                  <a:lnTo>
                    <a:pt x="758" y="761"/>
                  </a:lnTo>
                  <a:lnTo>
                    <a:pt x="744" y="807"/>
                  </a:lnTo>
                  <a:lnTo>
                    <a:pt x="727" y="850"/>
                  </a:lnTo>
                  <a:lnTo>
                    <a:pt x="707" y="890"/>
                  </a:lnTo>
                  <a:lnTo>
                    <a:pt x="685" y="925"/>
                  </a:lnTo>
                  <a:lnTo>
                    <a:pt x="661" y="957"/>
                  </a:lnTo>
                  <a:lnTo>
                    <a:pt x="636" y="983"/>
                  </a:lnTo>
                  <a:lnTo>
                    <a:pt x="608" y="1005"/>
                  </a:lnTo>
                  <a:lnTo>
                    <a:pt x="581" y="1023"/>
                  </a:lnTo>
                  <a:lnTo>
                    <a:pt x="552" y="1036"/>
                  </a:lnTo>
                  <a:lnTo>
                    <a:pt x="523" y="1043"/>
                  </a:lnTo>
                  <a:close/>
                </a:path>
              </a:pathLst>
            </a:custGeom>
            <a:solidFill>
              <a:srgbClr val="C9D3A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4"/>
            <p:cNvSpPr>
              <a:spLocks/>
            </p:cNvSpPr>
            <p:nvPr/>
          </p:nvSpPr>
          <p:spPr bwMode="auto">
            <a:xfrm>
              <a:off x="2763" y="1876"/>
              <a:ext cx="367" cy="491"/>
            </a:xfrm>
            <a:custGeom>
              <a:avLst/>
              <a:gdLst>
                <a:gd name="T0" fmla="*/ 454 w 732"/>
                <a:gd name="T1" fmla="*/ 983 h 983"/>
                <a:gd name="T2" fmla="*/ 382 w 732"/>
                <a:gd name="T3" fmla="*/ 975 h 983"/>
                <a:gd name="T4" fmla="*/ 318 w 732"/>
                <a:gd name="T5" fmla="*/ 949 h 983"/>
                <a:gd name="T6" fmla="*/ 259 w 732"/>
                <a:gd name="T7" fmla="*/ 906 h 983"/>
                <a:gd name="T8" fmla="*/ 206 w 732"/>
                <a:gd name="T9" fmla="*/ 851 h 983"/>
                <a:gd name="T10" fmla="*/ 156 w 732"/>
                <a:gd name="T11" fmla="*/ 784 h 983"/>
                <a:gd name="T12" fmla="*/ 111 w 732"/>
                <a:gd name="T13" fmla="*/ 709 h 983"/>
                <a:gd name="T14" fmla="*/ 68 w 732"/>
                <a:gd name="T15" fmla="*/ 628 h 983"/>
                <a:gd name="T16" fmla="*/ 26 w 732"/>
                <a:gd name="T17" fmla="*/ 540 h 983"/>
                <a:gd name="T18" fmla="*/ 3 w 732"/>
                <a:gd name="T19" fmla="*/ 446 h 983"/>
                <a:gd name="T20" fmla="*/ 2 w 732"/>
                <a:gd name="T21" fmla="*/ 354 h 983"/>
                <a:gd name="T22" fmla="*/ 18 w 732"/>
                <a:gd name="T23" fmla="*/ 268 h 983"/>
                <a:gd name="T24" fmla="*/ 52 w 732"/>
                <a:gd name="T25" fmla="*/ 188 h 983"/>
                <a:gd name="T26" fmla="*/ 100 w 732"/>
                <a:gd name="T27" fmla="*/ 119 h 983"/>
                <a:gd name="T28" fmla="*/ 159 w 732"/>
                <a:gd name="T29" fmla="*/ 63 h 983"/>
                <a:gd name="T30" fmla="*/ 229 w 732"/>
                <a:gd name="T31" fmla="*/ 23 h 983"/>
                <a:gd name="T32" fmla="*/ 304 w 732"/>
                <a:gd name="T33" fmla="*/ 2 h 983"/>
                <a:gd name="T34" fmla="*/ 378 w 732"/>
                <a:gd name="T35" fmla="*/ 2 h 983"/>
                <a:gd name="T36" fmla="*/ 448 w 732"/>
                <a:gd name="T37" fmla="*/ 20 h 983"/>
                <a:gd name="T38" fmla="*/ 512 w 732"/>
                <a:gd name="T39" fmla="*/ 55 h 983"/>
                <a:gd name="T40" fmla="*/ 570 w 732"/>
                <a:gd name="T41" fmla="*/ 106 h 983"/>
                <a:gd name="T42" fmla="*/ 622 w 732"/>
                <a:gd name="T43" fmla="*/ 173 h 983"/>
                <a:gd name="T44" fmla="*/ 664 w 732"/>
                <a:gd name="T45" fmla="*/ 253 h 983"/>
                <a:gd name="T46" fmla="*/ 699 w 732"/>
                <a:gd name="T47" fmla="*/ 344 h 983"/>
                <a:gd name="T48" fmla="*/ 724 w 732"/>
                <a:gd name="T49" fmla="*/ 452 h 983"/>
                <a:gd name="T50" fmla="*/ 732 w 732"/>
                <a:gd name="T51" fmla="*/ 564 h 983"/>
                <a:gd name="T52" fmla="*/ 723 w 732"/>
                <a:gd name="T53" fmla="*/ 665 h 983"/>
                <a:gd name="T54" fmla="*/ 700 w 732"/>
                <a:gd name="T55" fmla="*/ 756 h 983"/>
                <a:gd name="T56" fmla="*/ 665 w 732"/>
                <a:gd name="T57" fmla="*/ 834 h 983"/>
                <a:gd name="T58" fmla="*/ 622 w 732"/>
                <a:gd name="T59" fmla="*/ 897 h 983"/>
                <a:gd name="T60" fmla="*/ 572 w 732"/>
                <a:gd name="T61" fmla="*/ 944 h 983"/>
                <a:gd name="T62" fmla="*/ 518 w 732"/>
                <a:gd name="T63" fmla="*/ 973 h 9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732" h="983">
                  <a:moveTo>
                    <a:pt x="492" y="980"/>
                  </a:moveTo>
                  <a:lnTo>
                    <a:pt x="454" y="983"/>
                  </a:lnTo>
                  <a:lnTo>
                    <a:pt x="417" y="982"/>
                  </a:lnTo>
                  <a:lnTo>
                    <a:pt x="382" y="975"/>
                  </a:lnTo>
                  <a:lnTo>
                    <a:pt x="349" y="965"/>
                  </a:lnTo>
                  <a:lnTo>
                    <a:pt x="318" y="949"/>
                  </a:lnTo>
                  <a:lnTo>
                    <a:pt x="288" y="929"/>
                  </a:lnTo>
                  <a:lnTo>
                    <a:pt x="259" y="906"/>
                  </a:lnTo>
                  <a:lnTo>
                    <a:pt x="232" y="880"/>
                  </a:lnTo>
                  <a:lnTo>
                    <a:pt x="206" y="851"/>
                  </a:lnTo>
                  <a:lnTo>
                    <a:pt x="181" y="819"/>
                  </a:lnTo>
                  <a:lnTo>
                    <a:pt x="156" y="784"/>
                  </a:lnTo>
                  <a:lnTo>
                    <a:pt x="133" y="747"/>
                  </a:lnTo>
                  <a:lnTo>
                    <a:pt x="111" y="709"/>
                  </a:lnTo>
                  <a:lnTo>
                    <a:pt x="90" y="669"/>
                  </a:lnTo>
                  <a:lnTo>
                    <a:pt x="68" y="628"/>
                  </a:lnTo>
                  <a:lnTo>
                    <a:pt x="47" y="587"/>
                  </a:lnTo>
                  <a:lnTo>
                    <a:pt x="26" y="540"/>
                  </a:lnTo>
                  <a:lnTo>
                    <a:pt x="12" y="493"/>
                  </a:lnTo>
                  <a:lnTo>
                    <a:pt x="3" y="446"/>
                  </a:lnTo>
                  <a:lnTo>
                    <a:pt x="0" y="400"/>
                  </a:lnTo>
                  <a:lnTo>
                    <a:pt x="2" y="354"/>
                  </a:lnTo>
                  <a:lnTo>
                    <a:pt x="8" y="310"/>
                  </a:lnTo>
                  <a:lnTo>
                    <a:pt x="18" y="268"/>
                  </a:lnTo>
                  <a:lnTo>
                    <a:pt x="33" y="226"/>
                  </a:lnTo>
                  <a:lnTo>
                    <a:pt x="52" y="188"/>
                  </a:lnTo>
                  <a:lnTo>
                    <a:pt x="75" y="152"/>
                  </a:lnTo>
                  <a:lnTo>
                    <a:pt x="100" y="119"/>
                  </a:lnTo>
                  <a:lnTo>
                    <a:pt x="128" y="89"/>
                  </a:lnTo>
                  <a:lnTo>
                    <a:pt x="159" y="63"/>
                  </a:lnTo>
                  <a:lnTo>
                    <a:pt x="193" y="42"/>
                  </a:lnTo>
                  <a:lnTo>
                    <a:pt x="229" y="23"/>
                  </a:lnTo>
                  <a:lnTo>
                    <a:pt x="266" y="10"/>
                  </a:lnTo>
                  <a:lnTo>
                    <a:pt x="304" y="2"/>
                  </a:lnTo>
                  <a:lnTo>
                    <a:pt x="342" y="0"/>
                  </a:lnTo>
                  <a:lnTo>
                    <a:pt x="378" y="2"/>
                  </a:lnTo>
                  <a:lnTo>
                    <a:pt x="413" y="8"/>
                  </a:lnTo>
                  <a:lnTo>
                    <a:pt x="448" y="20"/>
                  </a:lnTo>
                  <a:lnTo>
                    <a:pt x="480" y="36"/>
                  </a:lnTo>
                  <a:lnTo>
                    <a:pt x="512" y="55"/>
                  </a:lnTo>
                  <a:lnTo>
                    <a:pt x="542" y="78"/>
                  </a:lnTo>
                  <a:lnTo>
                    <a:pt x="570" y="106"/>
                  </a:lnTo>
                  <a:lnTo>
                    <a:pt x="596" y="138"/>
                  </a:lnTo>
                  <a:lnTo>
                    <a:pt x="622" y="173"/>
                  </a:lnTo>
                  <a:lnTo>
                    <a:pt x="645" y="211"/>
                  </a:lnTo>
                  <a:lnTo>
                    <a:pt x="664" y="253"/>
                  </a:lnTo>
                  <a:lnTo>
                    <a:pt x="683" y="296"/>
                  </a:lnTo>
                  <a:lnTo>
                    <a:pt x="699" y="344"/>
                  </a:lnTo>
                  <a:lnTo>
                    <a:pt x="713" y="393"/>
                  </a:lnTo>
                  <a:lnTo>
                    <a:pt x="724" y="452"/>
                  </a:lnTo>
                  <a:lnTo>
                    <a:pt x="731" y="508"/>
                  </a:lnTo>
                  <a:lnTo>
                    <a:pt x="732" y="564"/>
                  </a:lnTo>
                  <a:lnTo>
                    <a:pt x="730" y="616"/>
                  </a:lnTo>
                  <a:lnTo>
                    <a:pt x="723" y="665"/>
                  </a:lnTo>
                  <a:lnTo>
                    <a:pt x="714" y="713"/>
                  </a:lnTo>
                  <a:lnTo>
                    <a:pt x="700" y="756"/>
                  </a:lnTo>
                  <a:lnTo>
                    <a:pt x="684" y="797"/>
                  </a:lnTo>
                  <a:lnTo>
                    <a:pt x="665" y="834"/>
                  </a:lnTo>
                  <a:lnTo>
                    <a:pt x="645" y="867"/>
                  </a:lnTo>
                  <a:lnTo>
                    <a:pt x="622" y="897"/>
                  </a:lnTo>
                  <a:lnTo>
                    <a:pt x="598" y="922"/>
                  </a:lnTo>
                  <a:lnTo>
                    <a:pt x="572" y="944"/>
                  </a:lnTo>
                  <a:lnTo>
                    <a:pt x="546" y="960"/>
                  </a:lnTo>
                  <a:lnTo>
                    <a:pt x="518" y="973"/>
                  </a:lnTo>
                  <a:lnTo>
                    <a:pt x="492" y="980"/>
                  </a:lnTo>
                  <a:close/>
                </a:path>
              </a:pathLst>
            </a:custGeom>
            <a:solidFill>
              <a:srgbClr val="B7C6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5"/>
            <p:cNvSpPr>
              <a:spLocks/>
            </p:cNvSpPr>
            <p:nvPr/>
          </p:nvSpPr>
          <p:spPr bwMode="auto">
            <a:xfrm>
              <a:off x="2774" y="1888"/>
              <a:ext cx="344" cy="459"/>
            </a:xfrm>
            <a:custGeom>
              <a:avLst/>
              <a:gdLst>
                <a:gd name="T0" fmla="*/ 424 w 686"/>
                <a:gd name="T1" fmla="*/ 919 h 919"/>
                <a:gd name="T2" fmla="*/ 357 w 686"/>
                <a:gd name="T3" fmla="*/ 912 h 919"/>
                <a:gd name="T4" fmla="*/ 297 w 686"/>
                <a:gd name="T5" fmla="*/ 888 h 919"/>
                <a:gd name="T6" fmla="*/ 242 w 686"/>
                <a:gd name="T7" fmla="*/ 848 h 919"/>
                <a:gd name="T8" fmla="*/ 192 w 686"/>
                <a:gd name="T9" fmla="*/ 796 h 919"/>
                <a:gd name="T10" fmla="*/ 146 w 686"/>
                <a:gd name="T11" fmla="*/ 734 h 919"/>
                <a:gd name="T12" fmla="*/ 103 w 686"/>
                <a:gd name="T13" fmla="*/ 663 h 919"/>
                <a:gd name="T14" fmla="*/ 63 w 686"/>
                <a:gd name="T15" fmla="*/ 588 h 919"/>
                <a:gd name="T16" fmla="*/ 25 w 686"/>
                <a:gd name="T17" fmla="*/ 505 h 919"/>
                <a:gd name="T18" fmla="*/ 3 w 686"/>
                <a:gd name="T19" fmla="*/ 418 h 919"/>
                <a:gd name="T20" fmla="*/ 1 w 686"/>
                <a:gd name="T21" fmla="*/ 331 h 919"/>
                <a:gd name="T22" fmla="*/ 17 w 686"/>
                <a:gd name="T23" fmla="*/ 250 h 919"/>
                <a:gd name="T24" fmla="*/ 48 w 686"/>
                <a:gd name="T25" fmla="*/ 175 h 919"/>
                <a:gd name="T26" fmla="*/ 93 w 686"/>
                <a:gd name="T27" fmla="*/ 112 h 919"/>
                <a:gd name="T28" fmla="*/ 148 w 686"/>
                <a:gd name="T29" fmla="*/ 59 h 919"/>
                <a:gd name="T30" fmla="*/ 214 w 686"/>
                <a:gd name="T31" fmla="*/ 22 h 919"/>
                <a:gd name="T32" fmla="*/ 284 w 686"/>
                <a:gd name="T33" fmla="*/ 4 h 919"/>
                <a:gd name="T34" fmla="*/ 353 w 686"/>
                <a:gd name="T35" fmla="*/ 3 h 919"/>
                <a:gd name="T36" fmla="*/ 419 w 686"/>
                <a:gd name="T37" fmla="*/ 20 h 919"/>
                <a:gd name="T38" fmla="*/ 479 w 686"/>
                <a:gd name="T39" fmla="*/ 52 h 919"/>
                <a:gd name="T40" fmla="*/ 534 w 686"/>
                <a:gd name="T41" fmla="*/ 101 h 919"/>
                <a:gd name="T42" fmla="*/ 582 w 686"/>
                <a:gd name="T43" fmla="*/ 163 h 919"/>
                <a:gd name="T44" fmla="*/ 623 w 686"/>
                <a:gd name="T45" fmla="*/ 237 h 919"/>
                <a:gd name="T46" fmla="*/ 655 w 686"/>
                <a:gd name="T47" fmla="*/ 322 h 919"/>
                <a:gd name="T48" fmla="*/ 678 w 686"/>
                <a:gd name="T49" fmla="*/ 422 h 919"/>
                <a:gd name="T50" fmla="*/ 686 w 686"/>
                <a:gd name="T51" fmla="*/ 525 h 919"/>
                <a:gd name="T52" fmla="*/ 677 w 686"/>
                <a:gd name="T53" fmla="*/ 619 h 919"/>
                <a:gd name="T54" fmla="*/ 655 w 686"/>
                <a:gd name="T55" fmla="*/ 705 h 919"/>
                <a:gd name="T56" fmla="*/ 622 w 686"/>
                <a:gd name="T57" fmla="*/ 777 h 919"/>
                <a:gd name="T58" fmla="*/ 581 w 686"/>
                <a:gd name="T59" fmla="*/ 837 h 919"/>
                <a:gd name="T60" fmla="*/ 534 w 686"/>
                <a:gd name="T61" fmla="*/ 882 h 919"/>
                <a:gd name="T62" fmla="*/ 485 w 686"/>
                <a:gd name="T63" fmla="*/ 909 h 9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86" h="919">
                  <a:moveTo>
                    <a:pt x="459" y="916"/>
                  </a:moveTo>
                  <a:lnTo>
                    <a:pt x="424" y="919"/>
                  </a:lnTo>
                  <a:lnTo>
                    <a:pt x="389" y="918"/>
                  </a:lnTo>
                  <a:lnTo>
                    <a:pt x="357" y="912"/>
                  </a:lnTo>
                  <a:lnTo>
                    <a:pt x="326" y="902"/>
                  </a:lnTo>
                  <a:lnTo>
                    <a:pt x="297" y="888"/>
                  </a:lnTo>
                  <a:lnTo>
                    <a:pt x="268" y="870"/>
                  </a:lnTo>
                  <a:lnTo>
                    <a:pt x="242" y="848"/>
                  </a:lnTo>
                  <a:lnTo>
                    <a:pt x="216" y="823"/>
                  </a:lnTo>
                  <a:lnTo>
                    <a:pt x="192" y="796"/>
                  </a:lnTo>
                  <a:lnTo>
                    <a:pt x="169" y="766"/>
                  </a:lnTo>
                  <a:lnTo>
                    <a:pt x="146" y="734"/>
                  </a:lnTo>
                  <a:lnTo>
                    <a:pt x="124" y="699"/>
                  </a:lnTo>
                  <a:lnTo>
                    <a:pt x="103" y="663"/>
                  </a:lnTo>
                  <a:lnTo>
                    <a:pt x="83" y="626"/>
                  </a:lnTo>
                  <a:lnTo>
                    <a:pt x="63" y="588"/>
                  </a:lnTo>
                  <a:lnTo>
                    <a:pt x="43" y="549"/>
                  </a:lnTo>
                  <a:lnTo>
                    <a:pt x="25" y="505"/>
                  </a:lnTo>
                  <a:lnTo>
                    <a:pt x="11" y="461"/>
                  </a:lnTo>
                  <a:lnTo>
                    <a:pt x="3" y="418"/>
                  </a:lnTo>
                  <a:lnTo>
                    <a:pt x="0" y="374"/>
                  </a:lnTo>
                  <a:lnTo>
                    <a:pt x="1" y="331"/>
                  </a:lnTo>
                  <a:lnTo>
                    <a:pt x="7" y="290"/>
                  </a:lnTo>
                  <a:lnTo>
                    <a:pt x="17" y="250"/>
                  </a:lnTo>
                  <a:lnTo>
                    <a:pt x="31" y="212"/>
                  </a:lnTo>
                  <a:lnTo>
                    <a:pt x="48" y="175"/>
                  </a:lnTo>
                  <a:lnTo>
                    <a:pt x="69" y="142"/>
                  </a:lnTo>
                  <a:lnTo>
                    <a:pt x="93" y="112"/>
                  </a:lnTo>
                  <a:lnTo>
                    <a:pt x="119" y="84"/>
                  </a:lnTo>
                  <a:lnTo>
                    <a:pt x="148" y="59"/>
                  </a:lnTo>
                  <a:lnTo>
                    <a:pt x="180" y="39"/>
                  </a:lnTo>
                  <a:lnTo>
                    <a:pt x="214" y="22"/>
                  </a:lnTo>
                  <a:lnTo>
                    <a:pt x="248" y="11"/>
                  </a:lnTo>
                  <a:lnTo>
                    <a:pt x="284" y="4"/>
                  </a:lnTo>
                  <a:lnTo>
                    <a:pt x="319" y="0"/>
                  </a:lnTo>
                  <a:lnTo>
                    <a:pt x="353" y="3"/>
                  </a:lnTo>
                  <a:lnTo>
                    <a:pt x="387" y="9"/>
                  </a:lnTo>
                  <a:lnTo>
                    <a:pt x="419" y="20"/>
                  </a:lnTo>
                  <a:lnTo>
                    <a:pt x="450" y="34"/>
                  </a:lnTo>
                  <a:lnTo>
                    <a:pt x="479" y="52"/>
                  </a:lnTo>
                  <a:lnTo>
                    <a:pt x="508" y="75"/>
                  </a:lnTo>
                  <a:lnTo>
                    <a:pt x="534" y="101"/>
                  </a:lnTo>
                  <a:lnTo>
                    <a:pt x="559" y="129"/>
                  </a:lnTo>
                  <a:lnTo>
                    <a:pt x="582" y="163"/>
                  </a:lnTo>
                  <a:lnTo>
                    <a:pt x="603" y="197"/>
                  </a:lnTo>
                  <a:lnTo>
                    <a:pt x="623" y="237"/>
                  </a:lnTo>
                  <a:lnTo>
                    <a:pt x="640" y="278"/>
                  </a:lnTo>
                  <a:lnTo>
                    <a:pt x="655" y="322"/>
                  </a:lnTo>
                  <a:lnTo>
                    <a:pt x="668" y="368"/>
                  </a:lnTo>
                  <a:lnTo>
                    <a:pt x="678" y="422"/>
                  </a:lnTo>
                  <a:lnTo>
                    <a:pt x="684" y="474"/>
                  </a:lnTo>
                  <a:lnTo>
                    <a:pt x="686" y="525"/>
                  </a:lnTo>
                  <a:lnTo>
                    <a:pt x="684" y="573"/>
                  </a:lnTo>
                  <a:lnTo>
                    <a:pt x="677" y="619"/>
                  </a:lnTo>
                  <a:lnTo>
                    <a:pt x="668" y="663"/>
                  </a:lnTo>
                  <a:lnTo>
                    <a:pt x="655" y="705"/>
                  </a:lnTo>
                  <a:lnTo>
                    <a:pt x="640" y="743"/>
                  </a:lnTo>
                  <a:lnTo>
                    <a:pt x="622" y="777"/>
                  </a:lnTo>
                  <a:lnTo>
                    <a:pt x="602" y="810"/>
                  </a:lnTo>
                  <a:lnTo>
                    <a:pt x="581" y="837"/>
                  </a:lnTo>
                  <a:lnTo>
                    <a:pt x="558" y="861"/>
                  </a:lnTo>
                  <a:lnTo>
                    <a:pt x="534" y="882"/>
                  </a:lnTo>
                  <a:lnTo>
                    <a:pt x="510" y="897"/>
                  </a:lnTo>
                  <a:lnTo>
                    <a:pt x="485" y="909"/>
                  </a:lnTo>
                  <a:lnTo>
                    <a:pt x="459" y="916"/>
                  </a:lnTo>
                  <a:close/>
                </a:path>
              </a:pathLst>
            </a:custGeom>
            <a:solidFill>
              <a:srgbClr val="A5B7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6"/>
            <p:cNvSpPr>
              <a:spLocks/>
            </p:cNvSpPr>
            <p:nvPr/>
          </p:nvSpPr>
          <p:spPr bwMode="auto">
            <a:xfrm>
              <a:off x="2785" y="1900"/>
              <a:ext cx="321" cy="427"/>
            </a:xfrm>
            <a:custGeom>
              <a:avLst/>
              <a:gdLst>
                <a:gd name="T0" fmla="*/ 392 w 641"/>
                <a:gd name="T1" fmla="*/ 855 h 855"/>
                <a:gd name="T2" fmla="*/ 331 w 641"/>
                <a:gd name="T3" fmla="*/ 848 h 855"/>
                <a:gd name="T4" fmla="*/ 275 w 641"/>
                <a:gd name="T5" fmla="*/ 825 h 855"/>
                <a:gd name="T6" fmla="*/ 224 w 641"/>
                <a:gd name="T7" fmla="*/ 788 h 855"/>
                <a:gd name="T8" fmla="*/ 178 w 641"/>
                <a:gd name="T9" fmla="*/ 739 h 855"/>
                <a:gd name="T10" fmla="*/ 135 w 641"/>
                <a:gd name="T11" fmla="*/ 681 h 855"/>
                <a:gd name="T12" fmla="*/ 96 w 641"/>
                <a:gd name="T13" fmla="*/ 616 h 855"/>
                <a:gd name="T14" fmla="*/ 59 w 641"/>
                <a:gd name="T15" fmla="*/ 546 h 855"/>
                <a:gd name="T16" fmla="*/ 24 w 641"/>
                <a:gd name="T17" fmla="*/ 470 h 855"/>
                <a:gd name="T18" fmla="*/ 3 w 641"/>
                <a:gd name="T19" fmla="*/ 388 h 855"/>
                <a:gd name="T20" fmla="*/ 2 w 641"/>
                <a:gd name="T21" fmla="*/ 307 h 855"/>
                <a:gd name="T22" fmla="*/ 16 w 641"/>
                <a:gd name="T23" fmla="*/ 232 h 855"/>
                <a:gd name="T24" fmla="*/ 46 w 641"/>
                <a:gd name="T25" fmla="*/ 163 h 855"/>
                <a:gd name="T26" fmla="*/ 87 w 641"/>
                <a:gd name="T27" fmla="*/ 103 h 855"/>
                <a:gd name="T28" fmla="*/ 139 w 641"/>
                <a:gd name="T29" fmla="*/ 56 h 855"/>
                <a:gd name="T30" fmla="*/ 199 w 641"/>
                <a:gd name="T31" fmla="*/ 21 h 855"/>
                <a:gd name="T32" fmla="*/ 264 w 641"/>
                <a:gd name="T33" fmla="*/ 3 h 855"/>
                <a:gd name="T34" fmla="*/ 329 w 641"/>
                <a:gd name="T35" fmla="*/ 3 h 855"/>
                <a:gd name="T36" fmla="*/ 390 w 641"/>
                <a:gd name="T37" fmla="*/ 18 h 855"/>
                <a:gd name="T38" fmla="*/ 446 w 641"/>
                <a:gd name="T39" fmla="*/ 49 h 855"/>
                <a:gd name="T40" fmla="*/ 498 w 641"/>
                <a:gd name="T41" fmla="*/ 94 h 855"/>
                <a:gd name="T42" fmla="*/ 543 w 641"/>
                <a:gd name="T43" fmla="*/ 151 h 855"/>
                <a:gd name="T44" fmla="*/ 581 w 641"/>
                <a:gd name="T45" fmla="*/ 221 h 855"/>
                <a:gd name="T46" fmla="*/ 612 w 641"/>
                <a:gd name="T47" fmla="*/ 300 h 855"/>
                <a:gd name="T48" fmla="*/ 634 w 641"/>
                <a:gd name="T49" fmla="*/ 391 h 855"/>
                <a:gd name="T50" fmla="*/ 641 w 641"/>
                <a:gd name="T51" fmla="*/ 486 h 855"/>
                <a:gd name="T52" fmla="*/ 632 w 641"/>
                <a:gd name="T53" fmla="*/ 573 h 855"/>
                <a:gd name="T54" fmla="*/ 611 w 641"/>
                <a:gd name="T55" fmla="*/ 652 h 855"/>
                <a:gd name="T56" fmla="*/ 580 w 641"/>
                <a:gd name="T57" fmla="*/ 721 h 855"/>
                <a:gd name="T58" fmla="*/ 541 w 641"/>
                <a:gd name="T59" fmla="*/ 778 h 855"/>
                <a:gd name="T60" fmla="*/ 496 w 641"/>
                <a:gd name="T61" fmla="*/ 819 h 855"/>
                <a:gd name="T62" fmla="*/ 450 w 641"/>
                <a:gd name="T63" fmla="*/ 846 h 8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41" h="855">
                  <a:moveTo>
                    <a:pt x="426" y="851"/>
                  </a:moveTo>
                  <a:lnTo>
                    <a:pt x="392" y="855"/>
                  </a:lnTo>
                  <a:lnTo>
                    <a:pt x="361" y="854"/>
                  </a:lnTo>
                  <a:lnTo>
                    <a:pt x="331" y="848"/>
                  </a:lnTo>
                  <a:lnTo>
                    <a:pt x="302" y="837"/>
                  </a:lnTo>
                  <a:lnTo>
                    <a:pt x="275" y="825"/>
                  </a:lnTo>
                  <a:lnTo>
                    <a:pt x="249" y="808"/>
                  </a:lnTo>
                  <a:lnTo>
                    <a:pt x="224" y="788"/>
                  </a:lnTo>
                  <a:lnTo>
                    <a:pt x="201" y="765"/>
                  </a:lnTo>
                  <a:lnTo>
                    <a:pt x="178" y="739"/>
                  </a:lnTo>
                  <a:lnTo>
                    <a:pt x="156" y="711"/>
                  </a:lnTo>
                  <a:lnTo>
                    <a:pt x="135" y="681"/>
                  </a:lnTo>
                  <a:lnTo>
                    <a:pt x="116" y="650"/>
                  </a:lnTo>
                  <a:lnTo>
                    <a:pt x="96" y="616"/>
                  </a:lnTo>
                  <a:lnTo>
                    <a:pt x="77" y="582"/>
                  </a:lnTo>
                  <a:lnTo>
                    <a:pt x="59" y="546"/>
                  </a:lnTo>
                  <a:lnTo>
                    <a:pt x="41" y="510"/>
                  </a:lnTo>
                  <a:lnTo>
                    <a:pt x="24" y="470"/>
                  </a:lnTo>
                  <a:lnTo>
                    <a:pt x="11" y="428"/>
                  </a:lnTo>
                  <a:lnTo>
                    <a:pt x="3" y="388"/>
                  </a:lnTo>
                  <a:lnTo>
                    <a:pt x="0" y="347"/>
                  </a:lnTo>
                  <a:lnTo>
                    <a:pt x="2" y="307"/>
                  </a:lnTo>
                  <a:lnTo>
                    <a:pt x="6" y="269"/>
                  </a:lnTo>
                  <a:lnTo>
                    <a:pt x="16" y="232"/>
                  </a:lnTo>
                  <a:lnTo>
                    <a:pt x="29" y="196"/>
                  </a:lnTo>
                  <a:lnTo>
                    <a:pt x="46" y="163"/>
                  </a:lnTo>
                  <a:lnTo>
                    <a:pt x="64" y="132"/>
                  </a:lnTo>
                  <a:lnTo>
                    <a:pt x="87" y="103"/>
                  </a:lnTo>
                  <a:lnTo>
                    <a:pt x="111" y="78"/>
                  </a:lnTo>
                  <a:lnTo>
                    <a:pt x="139" y="56"/>
                  </a:lnTo>
                  <a:lnTo>
                    <a:pt x="168" y="36"/>
                  </a:lnTo>
                  <a:lnTo>
                    <a:pt x="199" y="21"/>
                  </a:lnTo>
                  <a:lnTo>
                    <a:pt x="231" y="10"/>
                  </a:lnTo>
                  <a:lnTo>
                    <a:pt x="264" y="3"/>
                  </a:lnTo>
                  <a:lnTo>
                    <a:pt x="297" y="0"/>
                  </a:lnTo>
                  <a:lnTo>
                    <a:pt x="329" y="3"/>
                  </a:lnTo>
                  <a:lnTo>
                    <a:pt x="360" y="9"/>
                  </a:lnTo>
                  <a:lnTo>
                    <a:pt x="390" y="18"/>
                  </a:lnTo>
                  <a:lnTo>
                    <a:pt x="419" y="32"/>
                  </a:lnTo>
                  <a:lnTo>
                    <a:pt x="446" y="49"/>
                  </a:lnTo>
                  <a:lnTo>
                    <a:pt x="473" y="70"/>
                  </a:lnTo>
                  <a:lnTo>
                    <a:pt x="498" y="94"/>
                  </a:lnTo>
                  <a:lnTo>
                    <a:pt x="521" y="120"/>
                  </a:lnTo>
                  <a:lnTo>
                    <a:pt x="543" y="151"/>
                  </a:lnTo>
                  <a:lnTo>
                    <a:pt x="563" y="184"/>
                  </a:lnTo>
                  <a:lnTo>
                    <a:pt x="581" y="221"/>
                  </a:lnTo>
                  <a:lnTo>
                    <a:pt x="597" y="259"/>
                  </a:lnTo>
                  <a:lnTo>
                    <a:pt x="612" y="300"/>
                  </a:lnTo>
                  <a:lnTo>
                    <a:pt x="624" y="343"/>
                  </a:lnTo>
                  <a:lnTo>
                    <a:pt x="634" y="391"/>
                  </a:lnTo>
                  <a:lnTo>
                    <a:pt x="639" y="440"/>
                  </a:lnTo>
                  <a:lnTo>
                    <a:pt x="641" y="486"/>
                  </a:lnTo>
                  <a:lnTo>
                    <a:pt x="639" y="531"/>
                  </a:lnTo>
                  <a:lnTo>
                    <a:pt x="632" y="573"/>
                  </a:lnTo>
                  <a:lnTo>
                    <a:pt x="623" y="614"/>
                  </a:lnTo>
                  <a:lnTo>
                    <a:pt x="611" y="652"/>
                  </a:lnTo>
                  <a:lnTo>
                    <a:pt x="596" y="688"/>
                  </a:lnTo>
                  <a:lnTo>
                    <a:pt x="580" y="721"/>
                  </a:lnTo>
                  <a:lnTo>
                    <a:pt x="560" y="751"/>
                  </a:lnTo>
                  <a:lnTo>
                    <a:pt x="541" y="778"/>
                  </a:lnTo>
                  <a:lnTo>
                    <a:pt x="519" y="801"/>
                  </a:lnTo>
                  <a:lnTo>
                    <a:pt x="496" y="819"/>
                  </a:lnTo>
                  <a:lnTo>
                    <a:pt x="473" y="834"/>
                  </a:lnTo>
                  <a:lnTo>
                    <a:pt x="450" y="846"/>
                  </a:lnTo>
                  <a:lnTo>
                    <a:pt x="426" y="851"/>
                  </a:lnTo>
                  <a:close/>
                </a:path>
              </a:pathLst>
            </a:custGeom>
            <a:solidFill>
              <a:srgbClr val="93AA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7"/>
            <p:cNvSpPr>
              <a:spLocks/>
            </p:cNvSpPr>
            <p:nvPr/>
          </p:nvSpPr>
          <p:spPr bwMode="auto">
            <a:xfrm>
              <a:off x="2796" y="1912"/>
              <a:ext cx="298" cy="394"/>
            </a:xfrm>
            <a:custGeom>
              <a:avLst/>
              <a:gdLst>
                <a:gd name="T0" fmla="*/ 363 w 596"/>
                <a:gd name="T1" fmla="*/ 788 h 788"/>
                <a:gd name="T2" fmla="*/ 307 w 596"/>
                <a:gd name="T3" fmla="*/ 781 h 788"/>
                <a:gd name="T4" fmla="*/ 255 w 596"/>
                <a:gd name="T5" fmla="*/ 761 h 788"/>
                <a:gd name="T6" fmla="*/ 208 w 596"/>
                <a:gd name="T7" fmla="*/ 726 h 788"/>
                <a:gd name="T8" fmla="*/ 165 w 596"/>
                <a:gd name="T9" fmla="*/ 681 h 788"/>
                <a:gd name="T10" fmla="*/ 126 w 596"/>
                <a:gd name="T11" fmla="*/ 628 h 788"/>
                <a:gd name="T12" fmla="*/ 89 w 596"/>
                <a:gd name="T13" fmla="*/ 568 h 788"/>
                <a:gd name="T14" fmla="*/ 55 w 596"/>
                <a:gd name="T15" fmla="*/ 503 h 788"/>
                <a:gd name="T16" fmla="*/ 22 w 596"/>
                <a:gd name="T17" fmla="*/ 432 h 788"/>
                <a:gd name="T18" fmla="*/ 4 w 596"/>
                <a:gd name="T19" fmla="*/ 357 h 788"/>
                <a:gd name="T20" fmla="*/ 2 w 596"/>
                <a:gd name="T21" fmla="*/ 283 h 788"/>
                <a:gd name="T22" fmla="*/ 15 w 596"/>
                <a:gd name="T23" fmla="*/ 214 h 788"/>
                <a:gd name="T24" fmla="*/ 42 w 596"/>
                <a:gd name="T25" fmla="*/ 150 h 788"/>
                <a:gd name="T26" fmla="*/ 80 w 596"/>
                <a:gd name="T27" fmla="*/ 94 h 788"/>
                <a:gd name="T28" fmla="*/ 128 w 596"/>
                <a:gd name="T29" fmla="*/ 50 h 788"/>
                <a:gd name="T30" fmla="*/ 184 w 596"/>
                <a:gd name="T31" fmla="*/ 18 h 788"/>
                <a:gd name="T32" fmla="*/ 245 w 596"/>
                <a:gd name="T33" fmla="*/ 2 h 788"/>
                <a:gd name="T34" fmla="*/ 303 w 596"/>
                <a:gd name="T35" fmla="*/ 1 h 788"/>
                <a:gd name="T36" fmla="*/ 361 w 596"/>
                <a:gd name="T37" fmla="*/ 16 h 788"/>
                <a:gd name="T38" fmla="*/ 414 w 596"/>
                <a:gd name="T39" fmla="*/ 45 h 788"/>
                <a:gd name="T40" fmla="*/ 462 w 596"/>
                <a:gd name="T41" fmla="*/ 86 h 788"/>
                <a:gd name="T42" fmla="*/ 505 w 596"/>
                <a:gd name="T43" fmla="*/ 139 h 788"/>
                <a:gd name="T44" fmla="*/ 541 w 596"/>
                <a:gd name="T45" fmla="*/ 203 h 788"/>
                <a:gd name="T46" fmla="*/ 569 w 596"/>
                <a:gd name="T47" fmla="*/ 276 h 788"/>
                <a:gd name="T48" fmla="*/ 590 w 596"/>
                <a:gd name="T49" fmla="*/ 359 h 788"/>
                <a:gd name="T50" fmla="*/ 596 w 596"/>
                <a:gd name="T51" fmla="*/ 445 h 788"/>
                <a:gd name="T52" fmla="*/ 588 w 596"/>
                <a:gd name="T53" fmla="*/ 525 h 788"/>
                <a:gd name="T54" fmla="*/ 567 w 596"/>
                <a:gd name="T55" fmla="*/ 598 h 788"/>
                <a:gd name="T56" fmla="*/ 537 w 596"/>
                <a:gd name="T57" fmla="*/ 663 h 788"/>
                <a:gd name="T58" fmla="*/ 500 w 596"/>
                <a:gd name="T59" fmla="*/ 716 h 788"/>
                <a:gd name="T60" fmla="*/ 460 w 596"/>
                <a:gd name="T61" fmla="*/ 755 h 788"/>
                <a:gd name="T62" fmla="*/ 416 w 596"/>
                <a:gd name="T63" fmla="*/ 779 h 7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96" h="788">
                  <a:moveTo>
                    <a:pt x="394" y="785"/>
                  </a:moveTo>
                  <a:lnTo>
                    <a:pt x="363" y="788"/>
                  </a:lnTo>
                  <a:lnTo>
                    <a:pt x="334" y="787"/>
                  </a:lnTo>
                  <a:lnTo>
                    <a:pt x="307" y="781"/>
                  </a:lnTo>
                  <a:lnTo>
                    <a:pt x="280" y="773"/>
                  </a:lnTo>
                  <a:lnTo>
                    <a:pt x="255" y="761"/>
                  </a:lnTo>
                  <a:lnTo>
                    <a:pt x="231" y="744"/>
                  </a:lnTo>
                  <a:lnTo>
                    <a:pt x="208" y="726"/>
                  </a:lnTo>
                  <a:lnTo>
                    <a:pt x="186" y="705"/>
                  </a:lnTo>
                  <a:lnTo>
                    <a:pt x="165" y="681"/>
                  </a:lnTo>
                  <a:lnTo>
                    <a:pt x="146" y="656"/>
                  </a:lnTo>
                  <a:lnTo>
                    <a:pt x="126" y="628"/>
                  </a:lnTo>
                  <a:lnTo>
                    <a:pt x="108" y="599"/>
                  </a:lnTo>
                  <a:lnTo>
                    <a:pt x="89" y="568"/>
                  </a:lnTo>
                  <a:lnTo>
                    <a:pt x="72" y="536"/>
                  </a:lnTo>
                  <a:lnTo>
                    <a:pt x="55" y="503"/>
                  </a:lnTo>
                  <a:lnTo>
                    <a:pt x="38" y="470"/>
                  </a:lnTo>
                  <a:lnTo>
                    <a:pt x="22" y="432"/>
                  </a:lnTo>
                  <a:lnTo>
                    <a:pt x="11" y="395"/>
                  </a:lnTo>
                  <a:lnTo>
                    <a:pt x="4" y="357"/>
                  </a:lnTo>
                  <a:lnTo>
                    <a:pt x="0" y="320"/>
                  </a:lnTo>
                  <a:lnTo>
                    <a:pt x="2" y="283"/>
                  </a:lnTo>
                  <a:lnTo>
                    <a:pt x="6" y="248"/>
                  </a:lnTo>
                  <a:lnTo>
                    <a:pt x="15" y="214"/>
                  </a:lnTo>
                  <a:lnTo>
                    <a:pt x="27" y="181"/>
                  </a:lnTo>
                  <a:lnTo>
                    <a:pt x="42" y="150"/>
                  </a:lnTo>
                  <a:lnTo>
                    <a:pt x="60" y="121"/>
                  </a:lnTo>
                  <a:lnTo>
                    <a:pt x="80" y="94"/>
                  </a:lnTo>
                  <a:lnTo>
                    <a:pt x="103" y="71"/>
                  </a:lnTo>
                  <a:lnTo>
                    <a:pt x="128" y="50"/>
                  </a:lnTo>
                  <a:lnTo>
                    <a:pt x="155" y="32"/>
                  </a:lnTo>
                  <a:lnTo>
                    <a:pt x="184" y="18"/>
                  </a:lnTo>
                  <a:lnTo>
                    <a:pt x="213" y="8"/>
                  </a:lnTo>
                  <a:lnTo>
                    <a:pt x="245" y="2"/>
                  </a:lnTo>
                  <a:lnTo>
                    <a:pt x="275" y="0"/>
                  </a:lnTo>
                  <a:lnTo>
                    <a:pt x="303" y="1"/>
                  </a:lnTo>
                  <a:lnTo>
                    <a:pt x="332" y="7"/>
                  </a:lnTo>
                  <a:lnTo>
                    <a:pt x="361" y="16"/>
                  </a:lnTo>
                  <a:lnTo>
                    <a:pt x="387" y="28"/>
                  </a:lnTo>
                  <a:lnTo>
                    <a:pt x="414" y="45"/>
                  </a:lnTo>
                  <a:lnTo>
                    <a:pt x="438" y="63"/>
                  </a:lnTo>
                  <a:lnTo>
                    <a:pt x="462" y="86"/>
                  </a:lnTo>
                  <a:lnTo>
                    <a:pt x="484" y="111"/>
                  </a:lnTo>
                  <a:lnTo>
                    <a:pt x="505" y="139"/>
                  </a:lnTo>
                  <a:lnTo>
                    <a:pt x="523" y="169"/>
                  </a:lnTo>
                  <a:lnTo>
                    <a:pt x="541" y="203"/>
                  </a:lnTo>
                  <a:lnTo>
                    <a:pt x="556" y="238"/>
                  </a:lnTo>
                  <a:lnTo>
                    <a:pt x="569" y="276"/>
                  </a:lnTo>
                  <a:lnTo>
                    <a:pt x="581" y="316"/>
                  </a:lnTo>
                  <a:lnTo>
                    <a:pt x="590" y="359"/>
                  </a:lnTo>
                  <a:lnTo>
                    <a:pt x="595" y="402"/>
                  </a:lnTo>
                  <a:lnTo>
                    <a:pt x="596" y="445"/>
                  </a:lnTo>
                  <a:lnTo>
                    <a:pt x="594" y="485"/>
                  </a:lnTo>
                  <a:lnTo>
                    <a:pt x="588" y="525"/>
                  </a:lnTo>
                  <a:lnTo>
                    <a:pt x="579" y="562"/>
                  </a:lnTo>
                  <a:lnTo>
                    <a:pt x="567" y="598"/>
                  </a:lnTo>
                  <a:lnTo>
                    <a:pt x="553" y="631"/>
                  </a:lnTo>
                  <a:lnTo>
                    <a:pt x="537" y="663"/>
                  </a:lnTo>
                  <a:lnTo>
                    <a:pt x="520" y="690"/>
                  </a:lnTo>
                  <a:lnTo>
                    <a:pt x="500" y="716"/>
                  </a:lnTo>
                  <a:lnTo>
                    <a:pt x="481" y="736"/>
                  </a:lnTo>
                  <a:lnTo>
                    <a:pt x="460" y="755"/>
                  </a:lnTo>
                  <a:lnTo>
                    <a:pt x="438" y="769"/>
                  </a:lnTo>
                  <a:lnTo>
                    <a:pt x="416" y="779"/>
                  </a:lnTo>
                  <a:lnTo>
                    <a:pt x="394" y="785"/>
                  </a:lnTo>
                  <a:close/>
                </a:path>
              </a:pathLst>
            </a:custGeom>
            <a:solidFill>
              <a:srgbClr val="829B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9"/>
            <p:cNvSpPr>
              <a:spLocks/>
            </p:cNvSpPr>
            <p:nvPr/>
          </p:nvSpPr>
          <p:spPr bwMode="auto">
            <a:xfrm>
              <a:off x="3046" y="2033"/>
              <a:ext cx="138" cy="407"/>
            </a:xfrm>
            <a:custGeom>
              <a:avLst/>
              <a:gdLst>
                <a:gd name="T0" fmla="*/ 215 w 277"/>
                <a:gd name="T1" fmla="*/ 530 h 814"/>
                <a:gd name="T2" fmla="*/ 210 w 277"/>
                <a:gd name="T3" fmla="*/ 551 h 814"/>
                <a:gd name="T4" fmla="*/ 204 w 277"/>
                <a:gd name="T5" fmla="*/ 572 h 814"/>
                <a:gd name="T6" fmla="*/ 197 w 277"/>
                <a:gd name="T7" fmla="*/ 593 h 814"/>
                <a:gd name="T8" fmla="*/ 190 w 277"/>
                <a:gd name="T9" fmla="*/ 612 h 814"/>
                <a:gd name="T10" fmla="*/ 181 w 277"/>
                <a:gd name="T11" fmla="*/ 632 h 814"/>
                <a:gd name="T12" fmla="*/ 171 w 277"/>
                <a:gd name="T13" fmla="*/ 651 h 814"/>
                <a:gd name="T14" fmla="*/ 160 w 277"/>
                <a:gd name="T15" fmla="*/ 671 h 814"/>
                <a:gd name="T16" fmla="*/ 148 w 277"/>
                <a:gd name="T17" fmla="*/ 689 h 814"/>
                <a:gd name="T18" fmla="*/ 135 w 277"/>
                <a:gd name="T19" fmla="*/ 707 h 814"/>
                <a:gd name="T20" fmla="*/ 120 w 277"/>
                <a:gd name="T21" fmla="*/ 724 h 814"/>
                <a:gd name="T22" fmla="*/ 104 w 277"/>
                <a:gd name="T23" fmla="*/ 741 h 814"/>
                <a:gd name="T24" fmla="*/ 86 w 277"/>
                <a:gd name="T25" fmla="*/ 757 h 814"/>
                <a:gd name="T26" fmla="*/ 67 w 277"/>
                <a:gd name="T27" fmla="*/ 772 h 814"/>
                <a:gd name="T28" fmla="*/ 46 w 277"/>
                <a:gd name="T29" fmla="*/ 787 h 814"/>
                <a:gd name="T30" fmla="*/ 24 w 277"/>
                <a:gd name="T31" fmla="*/ 801 h 814"/>
                <a:gd name="T32" fmla="*/ 0 w 277"/>
                <a:gd name="T33" fmla="*/ 814 h 814"/>
                <a:gd name="T34" fmla="*/ 3 w 277"/>
                <a:gd name="T35" fmla="*/ 814 h 814"/>
                <a:gd name="T36" fmla="*/ 11 w 277"/>
                <a:gd name="T37" fmla="*/ 812 h 814"/>
                <a:gd name="T38" fmla="*/ 23 w 277"/>
                <a:gd name="T39" fmla="*/ 808 h 814"/>
                <a:gd name="T40" fmla="*/ 39 w 277"/>
                <a:gd name="T41" fmla="*/ 802 h 814"/>
                <a:gd name="T42" fmla="*/ 58 w 277"/>
                <a:gd name="T43" fmla="*/ 794 h 814"/>
                <a:gd name="T44" fmla="*/ 79 w 277"/>
                <a:gd name="T45" fmla="*/ 784 h 814"/>
                <a:gd name="T46" fmla="*/ 102 w 277"/>
                <a:gd name="T47" fmla="*/ 770 h 814"/>
                <a:gd name="T48" fmla="*/ 126 w 277"/>
                <a:gd name="T49" fmla="*/ 753 h 814"/>
                <a:gd name="T50" fmla="*/ 150 w 277"/>
                <a:gd name="T51" fmla="*/ 732 h 814"/>
                <a:gd name="T52" fmla="*/ 174 w 277"/>
                <a:gd name="T53" fmla="*/ 707 h 814"/>
                <a:gd name="T54" fmla="*/ 197 w 277"/>
                <a:gd name="T55" fmla="*/ 678 h 814"/>
                <a:gd name="T56" fmla="*/ 219 w 277"/>
                <a:gd name="T57" fmla="*/ 643 h 814"/>
                <a:gd name="T58" fmla="*/ 238 w 277"/>
                <a:gd name="T59" fmla="*/ 604 h 814"/>
                <a:gd name="T60" fmla="*/ 254 w 277"/>
                <a:gd name="T61" fmla="*/ 559 h 814"/>
                <a:gd name="T62" fmla="*/ 266 w 277"/>
                <a:gd name="T63" fmla="*/ 508 h 814"/>
                <a:gd name="T64" fmla="*/ 274 w 277"/>
                <a:gd name="T65" fmla="*/ 451 h 814"/>
                <a:gd name="T66" fmla="*/ 277 w 277"/>
                <a:gd name="T67" fmla="*/ 412 h 814"/>
                <a:gd name="T68" fmla="*/ 277 w 277"/>
                <a:gd name="T69" fmla="*/ 369 h 814"/>
                <a:gd name="T70" fmla="*/ 276 w 277"/>
                <a:gd name="T71" fmla="*/ 325 h 814"/>
                <a:gd name="T72" fmla="*/ 271 w 277"/>
                <a:gd name="T73" fmla="*/ 278 h 814"/>
                <a:gd name="T74" fmla="*/ 268 w 277"/>
                <a:gd name="T75" fmla="*/ 252 h 814"/>
                <a:gd name="T76" fmla="*/ 264 w 277"/>
                <a:gd name="T77" fmla="*/ 227 h 814"/>
                <a:gd name="T78" fmla="*/ 259 w 277"/>
                <a:gd name="T79" fmla="*/ 202 h 814"/>
                <a:gd name="T80" fmla="*/ 254 w 277"/>
                <a:gd name="T81" fmla="*/ 174 h 814"/>
                <a:gd name="T82" fmla="*/ 248 w 277"/>
                <a:gd name="T83" fmla="*/ 146 h 814"/>
                <a:gd name="T84" fmla="*/ 241 w 277"/>
                <a:gd name="T85" fmla="*/ 119 h 814"/>
                <a:gd name="T86" fmla="*/ 233 w 277"/>
                <a:gd name="T87" fmla="*/ 89 h 814"/>
                <a:gd name="T88" fmla="*/ 225 w 277"/>
                <a:gd name="T89" fmla="*/ 59 h 814"/>
                <a:gd name="T90" fmla="*/ 124 w 277"/>
                <a:gd name="T91" fmla="*/ 0 h 814"/>
                <a:gd name="T92" fmla="*/ 129 w 277"/>
                <a:gd name="T93" fmla="*/ 13 h 814"/>
                <a:gd name="T94" fmla="*/ 144 w 277"/>
                <a:gd name="T95" fmla="*/ 48 h 814"/>
                <a:gd name="T96" fmla="*/ 165 w 277"/>
                <a:gd name="T97" fmla="*/ 103 h 814"/>
                <a:gd name="T98" fmla="*/ 187 w 277"/>
                <a:gd name="T99" fmla="*/ 173 h 814"/>
                <a:gd name="T100" fmla="*/ 206 w 277"/>
                <a:gd name="T101" fmla="*/ 254 h 814"/>
                <a:gd name="T102" fmla="*/ 220 w 277"/>
                <a:gd name="T103" fmla="*/ 344 h 814"/>
                <a:gd name="T104" fmla="*/ 225 w 277"/>
                <a:gd name="T105" fmla="*/ 437 h 814"/>
                <a:gd name="T106" fmla="*/ 215 w 277"/>
                <a:gd name="T107" fmla="*/ 530 h 8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77" h="814">
                  <a:moveTo>
                    <a:pt x="215" y="530"/>
                  </a:moveTo>
                  <a:lnTo>
                    <a:pt x="210" y="551"/>
                  </a:lnTo>
                  <a:lnTo>
                    <a:pt x="204" y="572"/>
                  </a:lnTo>
                  <a:lnTo>
                    <a:pt x="197" y="593"/>
                  </a:lnTo>
                  <a:lnTo>
                    <a:pt x="190" y="612"/>
                  </a:lnTo>
                  <a:lnTo>
                    <a:pt x="181" y="632"/>
                  </a:lnTo>
                  <a:lnTo>
                    <a:pt x="171" y="651"/>
                  </a:lnTo>
                  <a:lnTo>
                    <a:pt x="160" y="671"/>
                  </a:lnTo>
                  <a:lnTo>
                    <a:pt x="148" y="689"/>
                  </a:lnTo>
                  <a:lnTo>
                    <a:pt x="135" y="707"/>
                  </a:lnTo>
                  <a:lnTo>
                    <a:pt x="120" y="724"/>
                  </a:lnTo>
                  <a:lnTo>
                    <a:pt x="104" y="741"/>
                  </a:lnTo>
                  <a:lnTo>
                    <a:pt x="86" y="757"/>
                  </a:lnTo>
                  <a:lnTo>
                    <a:pt x="67" y="772"/>
                  </a:lnTo>
                  <a:lnTo>
                    <a:pt x="46" y="787"/>
                  </a:lnTo>
                  <a:lnTo>
                    <a:pt x="24" y="801"/>
                  </a:lnTo>
                  <a:lnTo>
                    <a:pt x="0" y="814"/>
                  </a:lnTo>
                  <a:lnTo>
                    <a:pt x="3" y="814"/>
                  </a:lnTo>
                  <a:lnTo>
                    <a:pt x="11" y="812"/>
                  </a:lnTo>
                  <a:lnTo>
                    <a:pt x="23" y="808"/>
                  </a:lnTo>
                  <a:lnTo>
                    <a:pt x="39" y="802"/>
                  </a:lnTo>
                  <a:lnTo>
                    <a:pt x="58" y="794"/>
                  </a:lnTo>
                  <a:lnTo>
                    <a:pt x="79" y="784"/>
                  </a:lnTo>
                  <a:lnTo>
                    <a:pt x="102" y="770"/>
                  </a:lnTo>
                  <a:lnTo>
                    <a:pt x="126" y="753"/>
                  </a:lnTo>
                  <a:lnTo>
                    <a:pt x="150" y="732"/>
                  </a:lnTo>
                  <a:lnTo>
                    <a:pt x="174" y="707"/>
                  </a:lnTo>
                  <a:lnTo>
                    <a:pt x="197" y="678"/>
                  </a:lnTo>
                  <a:lnTo>
                    <a:pt x="219" y="643"/>
                  </a:lnTo>
                  <a:lnTo>
                    <a:pt x="238" y="604"/>
                  </a:lnTo>
                  <a:lnTo>
                    <a:pt x="254" y="559"/>
                  </a:lnTo>
                  <a:lnTo>
                    <a:pt x="266" y="508"/>
                  </a:lnTo>
                  <a:lnTo>
                    <a:pt x="274" y="451"/>
                  </a:lnTo>
                  <a:lnTo>
                    <a:pt x="277" y="412"/>
                  </a:lnTo>
                  <a:lnTo>
                    <a:pt x="277" y="369"/>
                  </a:lnTo>
                  <a:lnTo>
                    <a:pt x="276" y="325"/>
                  </a:lnTo>
                  <a:lnTo>
                    <a:pt x="271" y="278"/>
                  </a:lnTo>
                  <a:lnTo>
                    <a:pt x="268" y="252"/>
                  </a:lnTo>
                  <a:lnTo>
                    <a:pt x="264" y="227"/>
                  </a:lnTo>
                  <a:lnTo>
                    <a:pt x="259" y="202"/>
                  </a:lnTo>
                  <a:lnTo>
                    <a:pt x="254" y="174"/>
                  </a:lnTo>
                  <a:lnTo>
                    <a:pt x="248" y="146"/>
                  </a:lnTo>
                  <a:lnTo>
                    <a:pt x="241" y="119"/>
                  </a:lnTo>
                  <a:lnTo>
                    <a:pt x="233" y="89"/>
                  </a:lnTo>
                  <a:lnTo>
                    <a:pt x="225" y="59"/>
                  </a:lnTo>
                  <a:lnTo>
                    <a:pt x="124" y="0"/>
                  </a:lnTo>
                  <a:lnTo>
                    <a:pt x="129" y="13"/>
                  </a:lnTo>
                  <a:lnTo>
                    <a:pt x="144" y="48"/>
                  </a:lnTo>
                  <a:lnTo>
                    <a:pt x="165" y="103"/>
                  </a:lnTo>
                  <a:lnTo>
                    <a:pt x="187" y="173"/>
                  </a:lnTo>
                  <a:lnTo>
                    <a:pt x="206" y="254"/>
                  </a:lnTo>
                  <a:lnTo>
                    <a:pt x="220" y="344"/>
                  </a:lnTo>
                  <a:lnTo>
                    <a:pt x="225" y="437"/>
                  </a:lnTo>
                  <a:lnTo>
                    <a:pt x="215" y="5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20"/>
            <p:cNvSpPr>
              <a:spLocks/>
            </p:cNvSpPr>
            <p:nvPr/>
          </p:nvSpPr>
          <p:spPr bwMode="auto">
            <a:xfrm>
              <a:off x="2755" y="2182"/>
              <a:ext cx="294" cy="302"/>
            </a:xfrm>
            <a:custGeom>
              <a:avLst/>
              <a:gdLst>
                <a:gd name="T0" fmla="*/ 587 w 587"/>
                <a:gd name="T1" fmla="*/ 543 h 604"/>
                <a:gd name="T2" fmla="*/ 550 w 587"/>
                <a:gd name="T3" fmla="*/ 604 h 604"/>
                <a:gd name="T4" fmla="*/ 548 w 587"/>
                <a:gd name="T5" fmla="*/ 602 h 604"/>
                <a:gd name="T6" fmla="*/ 542 w 587"/>
                <a:gd name="T7" fmla="*/ 597 h 604"/>
                <a:gd name="T8" fmla="*/ 532 w 587"/>
                <a:gd name="T9" fmla="*/ 591 h 604"/>
                <a:gd name="T10" fmla="*/ 519 w 587"/>
                <a:gd name="T11" fmla="*/ 581 h 604"/>
                <a:gd name="T12" fmla="*/ 503 w 587"/>
                <a:gd name="T13" fmla="*/ 572 h 604"/>
                <a:gd name="T14" fmla="*/ 485 w 587"/>
                <a:gd name="T15" fmla="*/ 564 h 604"/>
                <a:gd name="T16" fmla="*/ 464 w 587"/>
                <a:gd name="T17" fmla="*/ 556 h 604"/>
                <a:gd name="T18" fmla="*/ 442 w 587"/>
                <a:gd name="T19" fmla="*/ 551 h 604"/>
                <a:gd name="T20" fmla="*/ 427 w 587"/>
                <a:gd name="T21" fmla="*/ 548 h 604"/>
                <a:gd name="T22" fmla="*/ 406 w 587"/>
                <a:gd name="T23" fmla="*/ 542 h 604"/>
                <a:gd name="T24" fmla="*/ 381 w 587"/>
                <a:gd name="T25" fmla="*/ 534 h 604"/>
                <a:gd name="T26" fmla="*/ 351 w 587"/>
                <a:gd name="T27" fmla="*/ 521 h 604"/>
                <a:gd name="T28" fmla="*/ 318 w 587"/>
                <a:gd name="T29" fmla="*/ 505 h 604"/>
                <a:gd name="T30" fmla="*/ 282 w 587"/>
                <a:gd name="T31" fmla="*/ 486 h 604"/>
                <a:gd name="T32" fmla="*/ 244 w 587"/>
                <a:gd name="T33" fmla="*/ 461 h 604"/>
                <a:gd name="T34" fmla="*/ 207 w 587"/>
                <a:gd name="T35" fmla="*/ 433 h 604"/>
                <a:gd name="T36" fmla="*/ 169 w 587"/>
                <a:gd name="T37" fmla="*/ 398 h 604"/>
                <a:gd name="T38" fmla="*/ 133 w 587"/>
                <a:gd name="T39" fmla="*/ 360 h 604"/>
                <a:gd name="T40" fmla="*/ 100 w 587"/>
                <a:gd name="T41" fmla="*/ 315 h 604"/>
                <a:gd name="T42" fmla="*/ 70 w 587"/>
                <a:gd name="T43" fmla="*/ 265 h 604"/>
                <a:gd name="T44" fmla="*/ 43 w 587"/>
                <a:gd name="T45" fmla="*/ 209 h 604"/>
                <a:gd name="T46" fmla="*/ 23 w 587"/>
                <a:gd name="T47" fmla="*/ 146 h 604"/>
                <a:gd name="T48" fmla="*/ 8 w 587"/>
                <a:gd name="T49" fmla="*/ 76 h 604"/>
                <a:gd name="T50" fmla="*/ 0 w 587"/>
                <a:gd name="T51" fmla="*/ 0 h 604"/>
                <a:gd name="T52" fmla="*/ 1 w 587"/>
                <a:gd name="T53" fmla="*/ 5 h 604"/>
                <a:gd name="T54" fmla="*/ 4 w 587"/>
                <a:gd name="T55" fmla="*/ 19 h 604"/>
                <a:gd name="T56" fmla="*/ 11 w 587"/>
                <a:gd name="T57" fmla="*/ 41 h 604"/>
                <a:gd name="T58" fmla="*/ 22 w 587"/>
                <a:gd name="T59" fmla="*/ 68 h 604"/>
                <a:gd name="T60" fmla="*/ 35 w 587"/>
                <a:gd name="T61" fmla="*/ 102 h 604"/>
                <a:gd name="T62" fmla="*/ 54 w 587"/>
                <a:gd name="T63" fmla="*/ 141 h 604"/>
                <a:gd name="T64" fmla="*/ 77 w 587"/>
                <a:gd name="T65" fmla="*/ 182 h 604"/>
                <a:gd name="T66" fmla="*/ 106 w 587"/>
                <a:gd name="T67" fmla="*/ 227 h 604"/>
                <a:gd name="T68" fmla="*/ 140 w 587"/>
                <a:gd name="T69" fmla="*/ 273 h 604"/>
                <a:gd name="T70" fmla="*/ 180 w 587"/>
                <a:gd name="T71" fmla="*/ 320 h 604"/>
                <a:gd name="T72" fmla="*/ 229 w 587"/>
                <a:gd name="T73" fmla="*/ 365 h 604"/>
                <a:gd name="T74" fmla="*/ 284 w 587"/>
                <a:gd name="T75" fmla="*/ 408 h 604"/>
                <a:gd name="T76" fmla="*/ 346 w 587"/>
                <a:gd name="T77" fmla="*/ 449 h 604"/>
                <a:gd name="T78" fmla="*/ 418 w 587"/>
                <a:gd name="T79" fmla="*/ 486 h 604"/>
                <a:gd name="T80" fmla="*/ 498 w 587"/>
                <a:gd name="T81" fmla="*/ 518 h 604"/>
                <a:gd name="T82" fmla="*/ 587 w 587"/>
                <a:gd name="T83" fmla="*/ 543 h 6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587" h="604">
                  <a:moveTo>
                    <a:pt x="587" y="543"/>
                  </a:moveTo>
                  <a:lnTo>
                    <a:pt x="550" y="604"/>
                  </a:lnTo>
                  <a:lnTo>
                    <a:pt x="548" y="602"/>
                  </a:lnTo>
                  <a:lnTo>
                    <a:pt x="542" y="597"/>
                  </a:lnTo>
                  <a:lnTo>
                    <a:pt x="532" y="591"/>
                  </a:lnTo>
                  <a:lnTo>
                    <a:pt x="519" y="581"/>
                  </a:lnTo>
                  <a:lnTo>
                    <a:pt x="503" y="572"/>
                  </a:lnTo>
                  <a:lnTo>
                    <a:pt x="485" y="564"/>
                  </a:lnTo>
                  <a:lnTo>
                    <a:pt x="464" y="556"/>
                  </a:lnTo>
                  <a:lnTo>
                    <a:pt x="442" y="551"/>
                  </a:lnTo>
                  <a:lnTo>
                    <a:pt x="427" y="548"/>
                  </a:lnTo>
                  <a:lnTo>
                    <a:pt x="406" y="542"/>
                  </a:lnTo>
                  <a:lnTo>
                    <a:pt x="381" y="534"/>
                  </a:lnTo>
                  <a:lnTo>
                    <a:pt x="351" y="521"/>
                  </a:lnTo>
                  <a:lnTo>
                    <a:pt x="318" y="505"/>
                  </a:lnTo>
                  <a:lnTo>
                    <a:pt x="282" y="486"/>
                  </a:lnTo>
                  <a:lnTo>
                    <a:pt x="244" y="461"/>
                  </a:lnTo>
                  <a:lnTo>
                    <a:pt x="207" y="433"/>
                  </a:lnTo>
                  <a:lnTo>
                    <a:pt x="169" y="398"/>
                  </a:lnTo>
                  <a:lnTo>
                    <a:pt x="133" y="360"/>
                  </a:lnTo>
                  <a:lnTo>
                    <a:pt x="100" y="315"/>
                  </a:lnTo>
                  <a:lnTo>
                    <a:pt x="70" y="265"/>
                  </a:lnTo>
                  <a:lnTo>
                    <a:pt x="43" y="209"/>
                  </a:lnTo>
                  <a:lnTo>
                    <a:pt x="23" y="146"/>
                  </a:lnTo>
                  <a:lnTo>
                    <a:pt x="8" y="76"/>
                  </a:lnTo>
                  <a:lnTo>
                    <a:pt x="0" y="0"/>
                  </a:lnTo>
                  <a:lnTo>
                    <a:pt x="1" y="5"/>
                  </a:lnTo>
                  <a:lnTo>
                    <a:pt x="4" y="19"/>
                  </a:lnTo>
                  <a:lnTo>
                    <a:pt x="11" y="41"/>
                  </a:lnTo>
                  <a:lnTo>
                    <a:pt x="22" y="68"/>
                  </a:lnTo>
                  <a:lnTo>
                    <a:pt x="35" y="102"/>
                  </a:lnTo>
                  <a:lnTo>
                    <a:pt x="54" y="141"/>
                  </a:lnTo>
                  <a:lnTo>
                    <a:pt x="77" y="182"/>
                  </a:lnTo>
                  <a:lnTo>
                    <a:pt x="106" y="227"/>
                  </a:lnTo>
                  <a:lnTo>
                    <a:pt x="140" y="273"/>
                  </a:lnTo>
                  <a:lnTo>
                    <a:pt x="180" y="320"/>
                  </a:lnTo>
                  <a:lnTo>
                    <a:pt x="229" y="365"/>
                  </a:lnTo>
                  <a:lnTo>
                    <a:pt x="284" y="408"/>
                  </a:lnTo>
                  <a:lnTo>
                    <a:pt x="346" y="449"/>
                  </a:lnTo>
                  <a:lnTo>
                    <a:pt x="418" y="486"/>
                  </a:lnTo>
                  <a:lnTo>
                    <a:pt x="498" y="518"/>
                  </a:lnTo>
                  <a:lnTo>
                    <a:pt x="587" y="54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1"/>
            <p:cNvSpPr>
              <a:spLocks/>
            </p:cNvSpPr>
            <p:nvPr/>
          </p:nvSpPr>
          <p:spPr bwMode="auto">
            <a:xfrm>
              <a:off x="2706" y="1931"/>
              <a:ext cx="385" cy="247"/>
            </a:xfrm>
            <a:custGeom>
              <a:avLst/>
              <a:gdLst>
                <a:gd name="T0" fmla="*/ 770 w 770"/>
                <a:gd name="T1" fmla="*/ 182 h 493"/>
                <a:gd name="T2" fmla="*/ 766 w 770"/>
                <a:gd name="T3" fmla="*/ 180 h 493"/>
                <a:gd name="T4" fmla="*/ 751 w 770"/>
                <a:gd name="T5" fmla="*/ 175 h 493"/>
                <a:gd name="T6" fmla="*/ 728 w 770"/>
                <a:gd name="T7" fmla="*/ 169 h 493"/>
                <a:gd name="T8" fmla="*/ 698 w 770"/>
                <a:gd name="T9" fmla="*/ 162 h 493"/>
                <a:gd name="T10" fmla="*/ 661 w 770"/>
                <a:gd name="T11" fmla="*/ 157 h 493"/>
                <a:gd name="T12" fmla="*/ 618 w 770"/>
                <a:gd name="T13" fmla="*/ 153 h 493"/>
                <a:gd name="T14" fmla="*/ 571 w 770"/>
                <a:gd name="T15" fmla="*/ 153 h 493"/>
                <a:gd name="T16" fmla="*/ 519 w 770"/>
                <a:gd name="T17" fmla="*/ 157 h 493"/>
                <a:gd name="T18" fmla="*/ 465 w 770"/>
                <a:gd name="T19" fmla="*/ 167 h 493"/>
                <a:gd name="T20" fmla="*/ 408 w 770"/>
                <a:gd name="T21" fmla="*/ 183 h 493"/>
                <a:gd name="T22" fmla="*/ 351 w 770"/>
                <a:gd name="T23" fmla="*/ 207 h 493"/>
                <a:gd name="T24" fmla="*/ 294 w 770"/>
                <a:gd name="T25" fmla="*/ 241 h 493"/>
                <a:gd name="T26" fmla="*/ 237 w 770"/>
                <a:gd name="T27" fmla="*/ 286 h 493"/>
                <a:gd name="T28" fmla="*/ 183 w 770"/>
                <a:gd name="T29" fmla="*/ 341 h 493"/>
                <a:gd name="T30" fmla="*/ 130 w 770"/>
                <a:gd name="T31" fmla="*/ 410 h 493"/>
                <a:gd name="T32" fmla="*/ 81 w 770"/>
                <a:gd name="T33" fmla="*/ 493 h 493"/>
                <a:gd name="T34" fmla="*/ 79 w 770"/>
                <a:gd name="T35" fmla="*/ 491 h 493"/>
                <a:gd name="T36" fmla="*/ 73 w 770"/>
                <a:gd name="T37" fmla="*/ 485 h 493"/>
                <a:gd name="T38" fmla="*/ 65 w 770"/>
                <a:gd name="T39" fmla="*/ 475 h 493"/>
                <a:gd name="T40" fmla="*/ 55 w 770"/>
                <a:gd name="T41" fmla="*/ 461 h 493"/>
                <a:gd name="T42" fmla="*/ 43 w 770"/>
                <a:gd name="T43" fmla="*/ 442 h 493"/>
                <a:gd name="T44" fmla="*/ 31 w 770"/>
                <a:gd name="T45" fmla="*/ 421 h 493"/>
                <a:gd name="T46" fmla="*/ 20 w 770"/>
                <a:gd name="T47" fmla="*/ 395 h 493"/>
                <a:gd name="T48" fmla="*/ 11 w 770"/>
                <a:gd name="T49" fmla="*/ 365 h 493"/>
                <a:gd name="T50" fmla="*/ 3 w 770"/>
                <a:gd name="T51" fmla="*/ 333 h 493"/>
                <a:gd name="T52" fmla="*/ 0 w 770"/>
                <a:gd name="T53" fmla="*/ 296 h 493"/>
                <a:gd name="T54" fmla="*/ 0 w 770"/>
                <a:gd name="T55" fmla="*/ 256 h 493"/>
                <a:gd name="T56" fmla="*/ 5 w 770"/>
                <a:gd name="T57" fmla="*/ 211 h 493"/>
                <a:gd name="T58" fmla="*/ 17 w 770"/>
                <a:gd name="T59" fmla="*/ 163 h 493"/>
                <a:gd name="T60" fmla="*/ 35 w 770"/>
                <a:gd name="T61" fmla="*/ 113 h 493"/>
                <a:gd name="T62" fmla="*/ 61 w 770"/>
                <a:gd name="T63" fmla="*/ 57 h 493"/>
                <a:gd name="T64" fmla="*/ 95 w 770"/>
                <a:gd name="T65" fmla="*/ 0 h 493"/>
                <a:gd name="T66" fmla="*/ 92 w 770"/>
                <a:gd name="T67" fmla="*/ 10 h 493"/>
                <a:gd name="T68" fmla="*/ 83 w 770"/>
                <a:gd name="T69" fmla="*/ 37 h 493"/>
                <a:gd name="T70" fmla="*/ 72 w 770"/>
                <a:gd name="T71" fmla="*/ 75 h 493"/>
                <a:gd name="T72" fmla="*/ 65 w 770"/>
                <a:gd name="T73" fmla="*/ 120 h 493"/>
                <a:gd name="T74" fmla="*/ 65 w 770"/>
                <a:gd name="T75" fmla="*/ 166 h 493"/>
                <a:gd name="T76" fmla="*/ 77 w 770"/>
                <a:gd name="T77" fmla="*/ 208 h 493"/>
                <a:gd name="T78" fmla="*/ 102 w 770"/>
                <a:gd name="T79" fmla="*/ 244 h 493"/>
                <a:gd name="T80" fmla="*/ 147 w 770"/>
                <a:gd name="T81" fmla="*/ 265 h 493"/>
                <a:gd name="T82" fmla="*/ 150 w 770"/>
                <a:gd name="T83" fmla="*/ 263 h 493"/>
                <a:gd name="T84" fmla="*/ 161 w 770"/>
                <a:gd name="T85" fmla="*/ 255 h 493"/>
                <a:gd name="T86" fmla="*/ 178 w 770"/>
                <a:gd name="T87" fmla="*/ 243 h 493"/>
                <a:gd name="T88" fmla="*/ 200 w 770"/>
                <a:gd name="T89" fmla="*/ 228 h 493"/>
                <a:gd name="T90" fmla="*/ 228 w 770"/>
                <a:gd name="T91" fmla="*/ 211 h 493"/>
                <a:gd name="T92" fmla="*/ 261 w 770"/>
                <a:gd name="T93" fmla="*/ 193 h 493"/>
                <a:gd name="T94" fmla="*/ 299 w 770"/>
                <a:gd name="T95" fmla="*/ 175 h 493"/>
                <a:gd name="T96" fmla="*/ 341 w 770"/>
                <a:gd name="T97" fmla="*/ 159 h 493"/>
                <a:gd name="T98" fmla="*/ 387 w 770"/>
                <a:gd name="T99" fmla="*/ 144 h 493"/>
                <a:gd name="T100" fmla="*/ 435 w 770"/>
                <a:gd name="T101" fmla="*/ 132 h 493"/>
                <a:gd name="T102" fmla="*/ 487 w 770"/>
                <a:gd name="T103" fmla="*/ 124 h 493"/>
                <a:gd name="T104" fmla="*/ 540 w 770"/>
                <a:gd name="T105" fmla="*/ 122 h 493"/>
                <a:gd name="T106" fmla="*/ 596 w 770"/>
                <a:gd name="T107" fmla="*/ 125 h 493"/>
                <a:gd name="T108" fmla="*/ 653 w 770"/>
                <a:gd name="T109" fmla="*/ 136 h 493"/>
                <a:gd name="T110" fmla="*/ 711 w 770"/>
                <a:gd name="T111" fmla="*/ 154 h 493"/>
                <a:gd name="T112" fmla="*/ 770 w 770"/>
                <a:gd name="T113" fmla="*/ 182 h 4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70" h="493">
                  <a:moveTo>
                    <a:pt x="770" y="182"/>
                  </a:moveTo>
                  <a:lnTo>
                    <a:pt x="766" y="180"/>
                  </a:lnTo>
                  <a:lnTo>
                    <a:pt x="751" y="175"/>
                  </a:lnTo>
                  <a:lnTo>
                    <a:pt x="728" y="169"/>
                  </a:lnTo>
                  <a:lnTo>
                    <a:pt x="698" y="162"/>
                  </a:lnTo>
                  <a:lnTo>
                    <a:pt x="661" y="157"/>
                  </a:lnTo>
                  <a:lnTo>
                    <a:pt x="618" y="153"/>
                  </a:lnTo>
                  <a:lnTo>
                    <a:pt x="571" y="153"/>
                  </a:lnTo>
                  <a:lnTo>
                    <a:pt x="519" y="157"/>
                  </a:lnTo>
                  <a:lnTo>
                    <a:pt x="465" y="167"/>
                  </a:lnTo>
                  <a:lnTo>
                    <a:pt x="408" y="183"/>
                  </a:lnTo>
                  <a:lnTo>
                    <a:pt x="351" y="207"/>
                  </a:lnTo>
                  <a:lnTo>
                    <a:pt x="294" y="241"/>
                  </a:lnTo>
                  <a:lnTo>
                    <a:pt x="237" y="286"/>
                  </a:lnTo>
                  <a:lnTo>
                    <a:pt x="183" y="341"/>
                  </a:lnTo>
                  <a:lnTo>
                    <a:pt x="130" y="410"/>
                  </a:lnTo>
                  <a:lnTo>
                    <a:pt x="81" y="493"/>
                  </a:lnTo>
                  <a:lnTo>
                    <a:pt x="79" y="491"/>
                  </a:lnTo>
                  <a:lnTo>
                    <a:pt x="73" y="485"/>
                  </a:lnTo>
                  <a:lnTo>
                    <a:pt x="65" y="475"/>
                  </a:lnTo>
                  <a:lnTo>
                    <a:pt x="55" y="461"/>
                  </a:lnTo>
                  <a:lnTo>
                    <a:pt x="43" y="442"/>
                  </a:lnTo>
                  <a:lnTo>
                    <a:pt x="31" y="421"/>
                  </a:lnTo>
                  <a:lnTo>
                    <a:pt x="20" y="395"/>
                  </a:lnTo>
                  <a:lnTo>
                    <a:pt x="11" y="365"/>
                  </a:lnTo>
                  <a:lnTo>
                    <a:pt x="3" y="333"/>
                  </a:lnTo>
                  <a:lnTo>
                    <a:pt x="0" y="296"/>
                  </a:lnTo>
                  <a:lnTo>
                    <a:pt x="0" y="256"/>
                  </a:lnTo>
                  <a:lnTo>
                    <a:pt x="5" y="211"/>
                  </a:lnTo>
                  <a:lnTo>
                    <a:pt x="17" y="163"/>
                  </a:lnTo>
                  <a:lnTo>
                    <a:pt x="35" y="113"/>
                  </a:lnTo>
                  <a:lnTo>
                    <a:pt x="61" y="57"/>
                  </a:lnTo>
                  <a:lnTo>
                    <a:pt x="95" y="0"/>
                  </a:lnTo>
                  <a:lnTo>
                    <a:pt x="92" y="10"/>
                  </a:lnTo>
                  <a:lnTo>
                    <a:pt x="83" y="37"/>
                  </a:lnTo>
                  <a:lnTo>
                    <a:pt x="72" y="75"/>
                  </a:lnTo>
                  <a:lnTo>
                    <a:pt x="65" y="120"/>
                  </a:lnTo>
                  <a:lnTo>
                    <a:pt x="65" y="166"/>
                  </a:lnTo>
                  <a:lnTo>
                    <a:pt x="77" y="208"/>
                  </a:lnTo>
                  <a:lnTo>
                    <a:pt x="102" y="244"/>
                  </a:lnTo>
                  <a:lnTo>
                    <a:pt x="147" y="265"/>
                  </a:lnTo>
                  <a:lnTo>
                    <a:pt x="150" y="263"/>
                  </a:lnTo>
                  <a:lnTo>
                    <a:pt x="161" y="255"/>
                  </a:lnTo>
                  <a:lnTo>
                    <a:pt x="178" y="243"/>
                  </a:lnTo>
                  <a:lnTo>
                    <a:pt x="200" y="228"/>
                  </a:lnTo>
                  <a:lnTo>
                    <a:pt x="228" y="211"/>
                  </a:lnTo>
                  <a:lnTo>
                    <a:pt x="261" y="193"/>
                  </a:lnTo>
                  <a:lnTo>
                    <a:pt x="299" y="175"/>
                  </a:lnTo>
                  <a:lnTo>
                    <a:pt x="341" y="159"/>
                  </a:lnTo>
                  <a:lnTo>
                    <a:pt x="387" y="144"/>
                  </a:lnTo>
                  <a:lnTo>
                    <a:pt x="435" y="132"/>
                  </a:lnTo>
                  <a:lnTo>
                    <a:pt x="487" y="124"/>
                  </a:lnTo>
                  <a:lnTo>
                    <a:pt x="540" y="122"/>
                  </a:lnTo>
                  <a:lnTo>
                    <a:pt x="596" y="125"/>
                  </a:lnTo>
                  <a:lnTo>
                    <a:pt x="653" y="136"/>
                  </a:lnTo>
                  <a:lnTo>
                    <a:pt x="711" y="154"/>
                  </a:lnTo>
                  <a:lnTo>
                    <a:pt x="770" y="1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auto">
            <a:xfrm>
              <a:off x="2945" y="1831"/>
              <a:ext cx="213" cy="189"/>
            </a:xfrm>
            <a:custGeom>
              <a:avLst/>
              <a:gdLst>
                <a:gd name="T0" fmla="*/ 426 w 426"/>
                <a:gd name="T1" fmla="*/ 377 h 377"/>
                <a:gd name="T2" fmla="*/ 426 w 426"/>
                <a:gd name="T3" fmla="*/ 374 h 377"/>
                <a:gd name="T4" fmla="*/ 424 w 426"/>
                <a:gd name="T5" fmla="*/ 362 h 377"/>
                <a:gd name="T6" fmla="*/ 420 w 426"/>
                <a:gd name="T7" fmla="*/ 345 h 377"/>
                <a:gd name="T8" fmla="*/ 414 w 426"/>
                <a:gd name="T9" fmla="*/ 322 h 377"/>
                <a:gd name="T10" fmla="*/ 406 w 426"/>
                <a:gd name="T11" fmla="*/ 295 h 377"/>
                <a:gd name="T12" fmla="*/ 395 w 426"/>
                <a:gd name="T13" fmla="*/ 265 h 377"/>
                <a:gd name="T14" fmla="*/ 380 w 426"/>
                <a:gd name="T15" fmla="*/ 233 h 377"/>
                <a:gd name="T16" fmla="*/ 360 w 426"/>
                <a:gd name="T17" fmla="*/ 200 h 377"/>
                <a:gd name="T18" fmla="*/ 337 w 426"/>
                <a:gd name="T19" fmla="*/ 165 h 377"/>
                <a:gd name="T20" fmla="*/ 307 w 426"/>
                <a:gd name="T21" fmla="*/ 132 h 377"/>
                <a:gd name="T22" fmla="*/ 273 w 426"/>
                <a:gd name="T23" fmla="*/ 101 h 377"/>
                <a:gd name="T24" fmla="*/ 232 w 426"/>
                <a:gd name="T25" fmla="*/ 72 h 377"/>
                <a:gd name="T26" fmla="*/ 185 w 426"/>
                <a:gd name="T27" fmla="*/ 45 h 377"/>
                <a:gd name="T28" fmla="*/ 131 w 426"/>
                <a:gd name="T29" fmla="*/ 24 h 377"/>
                <a:gd name="T30" fmla="*/ 70 w 426"/>
                <a:gd name="T31" fmla="*/ 9 h 377"/>
                <a:gd name="T32" fmla="*/ 0 w 426"/>
                <a:gd name="T33" fmla="*/ 0 h 377"/>
                <a:gd name="T34" fmla="*/ 3 w 426"/>
                <a:gd name="T35" fmla="*/ 1 h 377"/>
                <a:gd name="T36" fmla="*/ 15 w 426"/>
                <a:gd name="T37" fmla="*/ 4 h 377"/>
                <a:gd name="T38" fmla="*/ 32 w 426"/>
                <a:gd name="T39" fmla="*/ 8 h 377"/>
                <a:gd name="T40" fmla="*/ 55 w 426"/>
                <a:gd name="T41" fmla="*/ 15 h 377"/>
                <a:gd name="T42" fmla="*/ 82 w 426"/>
                <a:gd name="T43" fmla="*/ 24 h 377"/>
                <a:gd name="T44" fmla="*/ 111 w 426"/>
                <a:gd name="T45" fmla="*/ 37 h 377"/>
                <a:gd name="T46" fmla="*/ 143 w 426"/>
                <a:gd name="T47" fmla="*/ 52 h 377"/>
                <a:gd name="T48" fmla="*/ 176 w 426"/>
                <a:gd name="T49" fmla="*/ 69 h 377"/>
                <a:gd name="T50" fmla="*/ 209 w 426"/>
                <a:gd name="T51" fmla="*/ 91 h 377"/>
                <a:gd name="T52" fmla="*/ 240 w 426"/>
                <a:gd name="T53" fmla="*/ 117 h 377"/>
                <a:gd name="T54" fmla="*/ 272 w 426"/>
                <a:gd name="T55" fmla="*/ 147 h 377"/>
                <a:gd name="T56" fmla="*/ 298 w 426"/>
                <a:gd name="T57" fmla="*/ 180 h 377"/>
                <a:gd name="T58" fmla="*/ 321 w 426"/>
                <a:gd name="T59" fmla="*/ 218 h 377"/>
                <a:gd name="T60" fmla="*/ 340 w 426"/>
                <a:gd name="T61" fmla="*/ 261 h 377"/>
                <a:gd name="T62" fmla="*/ 351 w 426"/>
                <a:gd name="T63" fmla="*/ 308 h 377"/>
                <a:gd name="T64" fmla="*/ 356 w 426"/>
                <a:gd name="T65" fmla="*/ 361 h 377"/>
                <a:gd name="T66" fmla="*/ 426 w 426"/>
                <a:gd name="T67" fmla="*/ 377 h 3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426" h="377">
                  <a:moveTo>
                    <a:pt x="426" y="377"/>
                  </a:moveTo>
                  <a:lnTo>
                    <a:pt x="426" y="374"/>
                  </a:lnTo>
                  <a:lnTo>
                    <a:pt x="424" y="362"/>
                  </a:lnTo>
                  <a:lnTo>
                    <a:pt x="420" y="345"/>
                  </a:lnTo>
                  <a:lnTo>
                    <a:pt x="414" y="322"/>
                  </a:lnTo>
                  <a:lnTo>
                    <a:pt x="406" y="295"/>
                  </a:lnTo>
                  <a:lnTo>
                    <a:pt x="395" y="265"/>
                  </a:lnTo>
                  <a:lnTo>
                    <a:pt x="380" y="233"/>
                  </a:lnTo>
                  <a:lnTo>
                    <a:pt x="360" y="200"/>
                  </a:lnTo>
                  <a:lnTo>
                    <a:pt x="337" y="165"/>
                  </a:lnTo>
                  <a:lnTo>
                    <a:pt x="307" y="132"/>
                  </a:lnTo>
                  <a:lnTo>
                    <a:pt x="273" y="101"/>
                  </a:lnTo>
                  <a:lnTo>
                    <a:pt x="232" y="72"/>
                  </a:lnTo>
                  <a:lnTo>
                    <a:pt x="185" y="45"/>
                  </a:lnTo>
                  <a:lnTo>
                    <a:pt x="131" y="24"/>
                  </a:lnTo>
                  <a:lnTo>
                    <a:pt x="70" y="9"/>
                  </a:lnTo>
                  <a:lnTo>
                    <a:pt x="0" y="0"/>
                  </a:lnTo>
                  <a:lnTo>
                    <a:pt x="3" y="1"/>
                  </a:lnTo>
                  <a:lnTo>
                    <a:pt x="15" y="4"/>
                  </a:lnTo>
                  <a:lnTo>
                    <a:pt x="32" y="8"/>
                  </a:lnTo>
                  <a:lnTo>
                    <a:pt x="55" y="15"/>
                  </a:lnTo>
                  <a:lnTo>
                    <a:pt x="82" y="24"/>
                  </a:lnTo>
                  <a:lnTo>
                    <a:pt x="111" y="37"/>
                  </a:lnTo>
                  <a:lnTo>
                    <a:pt x="143" y="52"/>
                  </a:lnTo>
                  <a:lnTo>
                    <a:pt x="176" y="69"/>
                  </a:lnTo>
                  <a:lnTo>
                    <a:pt x="209" y="91"/>
                  </a:lnTo>
                  <a:lnTo>
                    <a:pt x="240" y="117"/>
                  </a:lnTo>
                  <a:lnTo>
                    <a:pt x="272" y="147"/>
                  </a:lnTo>
                  <a:lnTo>
                    <a:pt x="298" y="180"/>
                  </a:lnTo>
                  <a:lnTo>
                    <a:pt x="321" y="218"/>
                  </a:lnTo>
                  <a:lnTo>
                    <a:pt x="340" y="261"/>
                  </a:lnTo>
                  <a:lnTo>
                    <a:pt x="351" y="308"/>
                  </a:lnTo>
                  <a:lnTo>
                    <a:pt x="356" y="361"/>
                  </a:lnTo>
                  <a:lnTo>
                    <a:pt x="426" y="37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3"/>
            <p:cNvSpPr>
              <a:spLocks/>
            </p:cNvSpPr>
            <p:nvPr/>
          </p:nvSpPr>
          <p:spPr bwMode="auto">
            <a:xfrm>
              <a:off x="2838" y="1782"/>
              <a:ext cx="102" cy="70"/>
            </a:xfrm>
            <a:custGeom>
              <a:avLst/>
              <a:gdLst>
                <a:gd name="T0" fmla="*/ 0 w 204"/>
                <a:gd name="T1" fmla="*/ 140 h 141"/>
                <a:gd name="T2" fmla="*/ 5 w 204"/>
                <a:gd name="T3" fmla="*/ 139 h 141"/>
                <a:gd name="T4" fmla="*/ 17 w 204"/>
                <a:gd name="T5" fmla="*/ 135 h 141"/>
                <a:gd name="T6" fmla="*/ 32 w 204"/>
                <a:gd name="T7" fmla="*/ 129 h 141"/>
                <a:gd name="T8" fmla="*/ 50 w 204"/>
                <a:gd name="T9" fmla="*/ 120 h 141"/>
                <a:gd name="T10" fmla="*/ 66 w 204"/>
                <a:gd name="T11" fmla="*/ 107 h 141"/>
                <a:gd name="T12" fmla="*/ 80 w 204"/>
                <a:gd name="T13" fmla="*/ 92 h 141"/>
                <a:gd name="T14" fmla="*/ 88 w 204"/>
                <a:gd name="T15" fmla="*/ 73 h 141"/>
                <a:gd name="T16" fmla="*/ 88 w 204"/>
                <a:gd name="T17" fmla="*/ 49 h 141"/>
                <a:gd name="T18" fmla="*/ 89 w 204"/>
                <a:gd name="T19" fmla="*/ 27 h 141"/>
                <a:gd name="T20" fmla="*/ 102 w 204"/>
                <a:gd name="T21" fmla="*/ 11 h 141"/>
                <a:gd name="T22" fmla="*/ 123 w 204"/>
                <a:gd name="T23" fmla="*/ 3 h 141"/>
                <a:gd name="T24" fmla="*/ 147 w 204"/>
                <a:gd name="T25" fmla="*/ 0 h 141"/>
                <a:gd name="T26" fmla="*/ 170 w 204"/>
                <a:gd name="T27" fmla="*/ 4 h 141"/>
                <a:gd name="T28" fmla="*/ 191 w 204"/>
                <a:gd name="T29" fmla="*/ 13 h 141"/>
                <a:gd name="T30" fmla="*/ 203 w 204"/>
                <a:gd name="T31" fmla="*/ 28 h 141"/>
                <a:gd name="T32" fmla="*/ 204 w 204"/>
                <a:gd name="T33" fmla="*/ 48 h 141"/>
                <a:gd name="T34" fmla="*/ 202 w 204"/>
                <a:gd name="T35" fmla="*/ 46 h 141"/>
                <a:gd name="T36" fmla="*/ 195 w 204"/>
                <a:gd name="T37" fmla="*/ 43 h 141"/>
                <a:gd name="T38" fmla="*/ 186 w 204"/>
                <a:gd name="T39" fmla="*/ 39 h 141"/>
                <a:gd name="T40" fmla="*/ 176 w 204"/>
                <a:gd name="T41" fmla="*/ 37 h 141"/>
                <a:gd name="T42" fmla="*/ 164 w 204"/>
                <a:gd name="T43" fmla="*/ 37 h 141"/>
                <a:gd name="T44" fmla="*/ 154 w 204"/>
                <a:gd name="T45" fmla="*/ 41 h 141"/>
                <a:gd name="T46" fmla="*/ 146 w 204"/>
                <a:gd name="T47" fmla="*/ 49 h 141"/>
                <a:gd name="T48" fmla="*/ 141 w 204"/>
                <a:gd name="T49" fmla="*/ 62 h 141"/>
                <a:gd name="T50" fmla="*/ 138 w 204"/>
                <a:gd name="T51" fmla="*/ 80 h 141"/>
                <a:gd name="T52" fmla="*/ 131 w 204"/>
                <a:gd name="T53" fmla="*/ 96 h 141"/>
                <a:gd name="T54" fmla="*/ 121 w 204"/>
                <a:gd name="T55" fmla="*/ 111 h 141"/>
                <a:gd name="T56" fmla="*/ 109 w 204"/>
                <a:gd name="T57" fmla="*/ 124 h 141"/>
                <a:gd name="T58" fmla="*/ 90 w 204"/>
                <a:gd name="T59" fmla="*/ 133 h 141"/>
                <a:gd name="T60" fmla="*/ 67 w 204"/>
                <a:gd name="T61" fmla="*/ 139 h 141"/>
                <a:gd name="T62" fmla="*/ 37 w 204"/>
                <a:gd name="T63" fmla="*/ 141 h 141"/>
                <a:gd name="T64" fmla="*/ 0 w 204"/>
                <a:gd name="T65" fmla="*/ 14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4" h="141">
                  <a:moveTo>
                    <a:pt x="0" y="140"/>
                  </a:moveTo>
                  <a:lnTo>
                    <a:pt x="5" y="139"/>
                  </a:lnTo>
                  <a:lnTo>
                    <a:pt x="17" y="135"/>
                  </a:lnTo>
                  <a:lnTo>
                    <a:pt x="32" y="129"/>
                  </a:lnTo>
                  <a:lnTo>
                    <a:pt x="50" y="120"/>
                  </a:lnTo>
                  <a:lnTo>
                    <a:pt x="66" y="107"/>
                  </a:lnTo>
                  <a:lnTo>
                    <a:pt x="80" y="92"/>
                  </a:lnTo>
                  <a:lnTo>
                    <a:pt x="88" y="73"/>
                  </a:lnTo>
                  <a:lnTo>
                    <a:pt x="88" y="49"/>
                  </a:lnTo>
                  <a:lnTo>
                    <a:pt x="89" y="27"/>
                  </a:lnTo>
                  <a:lnTo>
                    <a:pt x="102" y="11"/>
                  </a:lnTo>
                  <a:lnTo>
                    <a:pt x="123" y="3"/>
                  </a:lnTo>
                  <a:lnTo>
                    <a:pt x="147" y="0"/>
                  </a:lnTo>
                  <a:lnTo>
                    <a:pt x="170" y="4"/>
                  </a:lnTo>
                  <a:lnTo>
                    <a:pt x="191" y="13"/>
                  </a:lnTo>
                  <a:lnTo>
                    <a:pt x="203" y="28"/>
                  </a:lnTo>
                  <a:lnTo>
                    <a:pt x="204" y="48"/>
                  </a:lnTo>
                  <a:lnTo>
                    <a:pt x="202" y="46"/>
                  </a:lnTo>
                  <a:lnTo>
                    <a:pt x="195" y="43"/>
                  </a:lnTo>
                  <a:lnTo>
                    <a:pt x="186" y="39"/>
                  </a:lnTo>
                  <a:lnTo>
                    <a:pt x="176" y="37"/>
                  </a:lnTo>
                  <a:lnTo>
                    <a:pt x="164" y="37"/>
                  </a:lnTo>
                  <a:lnTo>
                    <a:pt x="154" y="41"/>
                  </a:lnTo>
                  <a:lnTo>
                    <a:pt x="146" y="49"/>
                  </a:lnTo>
                  <a:lnTo>
                    <a:pt x="141" y="62"/>
                  </a:lnTo>
                  <a:lnTo>
                    <a:pt x="138" y="80"/>
                  </a:lnTo>
                  <a:lnTo>
                    <a:pt x="131" y="96"/>
                  </a:lnTo>
                  <a:lnTo>
                    <a:pt x="121" y="111"/>
                  </a:lnTo>
                  <a:lnTo>
                    <a:pt x="109" y="124"/>
                  </a:lnTo>
                  <a:lnTo>
                    <a:pt x="90" y="133"/>
                  </a:lnTo>
                  <a:lnTo>
                    <a:pt x="67" y="139"/>
                  </a:lnTo>
                  <a:lnTo>
                    <a:pt x="37" y="141"/>
                  </a:lnTo>
                  <a:lnTo>
                    <a:pt x="0" y="1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7"/>
            <p:cNvSpPr>
              <a:spLocks/>
            </p:cNvSpPr>
            <p:nvPr/>
          </p:nvSpPr>
          <p:spPr bwMode="auto">
            <a:xfrm>
              <a:off x="3019" y="1918"/>
              <a:ext cx="42" cy="51"/>
            </a:xfrm>
            <a:custGeom>
              <a:avLst/>
              <a:gdLst>
                <a:gd name="T0" fmla="*/ 0 w 85"/>
                <a:gd name="T1" fmla="*/ 33 h 103"/>
                <a:gd name="T2" fmla="*/ 3 w 85"/>
                <a:gd name="T3" fmla="*/ 33 h 103"/>
                <a:gd name="T4" fmla="*/ 12 w 85"/>
                <a:gd name="T5" fmla="*/ 34 h 103"/>
                <a:gd name="T6" fmla="*/ 22 w 85"/>
                <a:gd name="T7" fmla="*/ 36 h 103"/>
                <a:gd name="T8" fmla="*/ 35 w 85"/>
                <a:gd name="T9" fmla="*/ 41 h 103"/>
                <a:gd name="T10" fmla="*/ 46 w 85"/>
                <a:gd name="T11" fmla="*/ 49 h 103"/>
                <a:gd name="T12" fmla="*/ 55 w 85"/>
                <a:gd name="T13" fmla="*/ 61 h 103"/>
                <a:gd name="T14" fmla="*/ 59 w 85"/>
                <a:gd name="T15" fmla="*/ 80 h 103"/>
                <a:gd name="T16" fmla="*/ 56 w 85"/>
                <a:gd name="T17" fmla="*/ 103 h 103"/>
                <a:gd name="T18" fmla="*/ 60 w 85"/>
                <a:gd name="T19" fmla="*/ 99 h 103"/>
                <a:gd name="T20" fmla="*/ 67 w 85"/>
                <a:gd name="T21" fmla="*/ 90 h 103"/>
                <a:gd name="T22" fmla="*/ 76 w 85"/>
                <a:gd name="T23" fmla="*/ 76 h 103"/>
                <a:gd name="T24" fmla="*/ 83 w 85"/>
                <a:gd name="T25" fmla="*/ 60 h 103"/>
                <a:gd name="T26" fmla="*/ 85 w 85"/>
                <a:gd name="T27" fmla="*/ 43 h 103"/>
                <a:gd name="T28" fmla="*/ 78 w 85"/>
                <a:gd name="T29" fmla="*/ 26 h 103"/>
                <a:gd name="T30" fmla="*/ 61 w 85"/>
                <a:gd name="T31" fmla="*/ 11 h 103"/>
                <a:gd name="T32" fmla="*/ 30 w 85"/>
                <a:gd name="T33" fmla="*/ 0 h 103"/>
                <a:gd name="T34" fmla="*/ 0 w 85"/>
                <a:gd name="T35" fmla="*/ 3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5" h="103">
                  <a:moveTo>
                    <a:pt x="0" y="33"/>
                  </a:moveTo>
                  <a:lnTo>
                    <a:pt x="3" y="33"/>
                  </a:lnTo>
                  <a:lnTo>
                    <a:pt x="12" y="34"/>
                  </a:lnTo>
                  <a:lnTo>
                    <a:pt x="22" y="36"/>
                  </a:lnTo>
                  <a:lnTo>
                    <a:pt x="35" y="41"/>
                  </a:lnTo>
                  <a:lnTo>
                    <a:pt x="46" y="49"/>
                  </a:lnTo>
                  <a:lnTo>
                    <a:pt x="55" y="61"/>
                  </a:lnTo>
                  <a:lnTo>
                    <a:pt x="59" y="80"/>
                  </a:lnTo>
                  <a:lnTo>
                    <a:pt x="56" y="103"/>
                  </a:lnTo>
                  <a:lnTo>
                    <a:pt x="60" y="99"/>
                  </a:lnTo>
                  <a:lnTo>
                    <a:pt x="67" y="90"/>
                  </a:lnTo>
                  <a:lnTo>
                    <a:pt x="76" y="76"/>
                  </a:lnTo>
                  <a:lnTo>
                    <a:pt x="83" y="60"/>
                  </a:lnTo>
                  <a:lnTo>
                    <a:pt x="85" y="43"/>
                  </a:lnTo>
                  <a:lnTo>
                    <a:pt x="78" y="26"/>
                  </a:lnTo>
                  <a:lnTo>
                    <a:pt x="61" y="11"/>
                  </a:lnTo>
                  <a:lnTo>
                    <a:pt x="30" y="0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8"/>
            <p:cNvSpPr>
              <a:spLocks/>
            </p:cNvSpPr>
            <p:nvPr/>
          </p:nvSpPr>
          <p:spPr bwMode="auto">
            <a:xfrm>
              <a:off x="2967" y="1916"/>
              <a:ext cx="42" cy="52"/>
            </a:xfrm>
            <a:custGeom>
              <a:avLst/>
              <a:gdLst>
                <a:gd name="T0" fmla="*/ 0 w 86"/>
                <a:gd name="T1" fmla="*/ 32 h 102"/>
                <a:gd name="T2" fmla="*/ 4 w 86"/>
                <a:gd name="T3" fmla="*/ 32 h 102"/>
                <a:gd name="T4" fmla="*/ 12 w 86"/>
                <a:gd name="T5" fmla="*/ 33 h 102"/>
                <a:gd name="T6" fmla="*/ 23 w 86"/>
                <a:gd name="T7" fmla="*/ 36 h 102"/>
                <a:gd name="T8" fmla="*/ 35 w 86"/>
                <a:gd name="T9" fmla="*/ 40 h 102"/>
                <a:gd name="T10" fmla="*/ 46 w 86"/>
                <a:gd name="T11" fmla="*/ 48 h 102"/>
                <a:gd name="T12" fmla="*/ 56 w 86"/>
                <a:gd name="T13" fmla="*/ 61 h 102"/>
                <a:gd name="T14" fmla="*/ 60 w 86"/>
                <a:gd name="T15" fmla="*/ 79 h 102"/>
                <a:gd name="T16" fmla="*/ 58 w 86"/>
                <a:gd name="T17" fmla="*/ 102 h 102"/>
                <a:gd name="T18" fmla="*/ 61 w 86"/>
                <a:gd name="T19" fmla="*/ 99 h 102"/>
                <a:gd name="T20" fmla="*/ 68 w 86"/>
                <a:gd name="T21" fmla="*/ 90 h 102"/>
                <a:gd name="T22" fmla="*/ 78 w 86"/>
                <a:gd name="T23" fmla="*/ 76 h 102"/>
                <a:gd name="T24" fmla="*/ 84 w 86"/>
                <a:gd name="T25" fmla="*/ 60 h 102"/>
                <a:gd name="T26" fmla="*/ 86 w 86"/>
                <a:gd name="T27" fmla="*/ 43 h 102"/>
                <a:gd name="T28" fmla="*/ 80 w 86"/>
                <a:gd name="T29" fmla="*/ 25 h 102"/>
                <a:gd name="T30" fmla="*/ 61 w 86"/>
                <a:gd name="T31" fmla="*/ 10 h 102"/>
                <a:gd name="T32" fmla="*/ 30 w 86"/>
                <a:gd name="T33" fmla="*/ 0 h 102"/>
                <a:gd name="T34" fmla="*/ 0 w 86"/>
                <a:gd name="T35" fmla="*/ 3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6" h="102">
                  <a:moveTo>
                    <a:pt x="0" y="32"/>
                  </a:moveTo>
                  <a:lnTo>
                    <a:pt x="4" y="32"/>
                  </a:lnTo>
                  <a:lnTo>
                    <a:pt x="12" y="33"/>
                  </a:lnTo>
                  <a:lnTo>
                    <a:pt x="23" y="36"/>
                  </a:lnTo>
                  <a:lnTo>
                    <a:pt x="35" y="40"/>
                  </a:lnTo>
                  <a:lnTo>
                    <a:pt x="46" y="48"/>
                  </a:lnTo>
                  <a:lnTo>
                    <a:pt x="56" y="61"/>
                  </a:lnTo>
                  <a:lnTo>
                    <a:pt x="60" y="79"/>
                  </a:lnTo>
                  <a:lnTo>
                    <a:pt x="58" y="102"/>
                  </a:lnTo>
                  <a:lnTo>
                    <a:pt x="61" y="99"/>
                  </a:lnTo>
                  <a:lnTo>
                    <a:pt x="68" y="90"/>
                  </a:lnTo>
                  <a:lnTo>
                    <a:pt x="78" y="76"/>
                  </a:lnTo>
                  <a:lnTo>
                    <a:pt x="84" y="60"/>
                  </a:lnTo>
                  <a:lnTo>
                    <a:pt x="86" y="43"/>
                  </a:lnTo>
                  <a:lnTo>
                    <a:pt x="80" y="25"/>
                  </a:lnTo>
                  <a:lnTo>
                    <a:pt x="61" y="10"/>
                  </a:lnTo>
                  <a:lnTo>
                    <a:pt x="30" y="0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9"/>
            <p:cNvSpPr>
              <a:spLocks/>
            </p:cNvSpPr>
            <p:nvPr/>
          </p:nvSpPr>
          <p:spPr bwMode="auto">
            <a:xfrm>
              <a:off x="2965" y="1867"/>
              <a:ext cx="43" cy="51"/>
            </a:xfrm>
            <a:custGeom>
              <a:avLst/>
              <a:gdLst>
                <a:gd name="T0" fmla="*/ 0 w 85"/>
                <a:gd name="T1" fmla="*/ 32 h 101"/>
                <a:gd name="T2" fmla="*/ 3 w 85"/>
                <a:gd name="T3" fmla="*/ 32 h 101"/>
                <a:gd name="T4" fmla="*/ 11 w 85"/>
                <a:gd name="T5" fmla="*/ 33 h 101"/>
                <a:gd name="T6" fmla="*/ 22 w 85"/>
                <a:gd name="T7" fmla="*/ 36 h 101"/>
                <a:gd name="T8" fmla="*/ 34 w 85"/>
                <a:gd name="T9" fmla="*/ 40 h 101"/>
                <a:gd name="T10" fmla="*/ 46 w 85"/>
                <a:gd name="T11" fmla="*/ 48 h 101"/>
                <a:gd name="T12" fmla="*/ 55 w 85"/>
                <a:gd name="T13" fmla="*/ 61 h 101"/>
                <a:gd name="T14" fmla="*/ 59 w 85"/>
                <a:gd name="T15" fmla="*/ 78 h 101"/>
                <a:gd name="T16" fmla="*/ 56 w 85"/>
                <a:gd name="T17" fmla="*/ 101 h 101"/>
                <a:gd name="T18" fmla="*/ 60 w 85"/>
                <a:gd name="T19" fmla="*/ 98 h 101"/>
                <a:gd name="T20" fmla="*/ 67 w 85"/>
                <a:gd name="T21" fmla="*/ 89 h 101"/>
                <a:gd name="T22" fmla="*/ 76 w 85"/>
                <a:gd name="T23" fmla="*/ 75 h 101"/>
                <a:gd name="T24" fmla="*/ 83 w 85"/>
                <a:gd name="T25" fmla="*/ 59 h 101"/>
                <a:gd name="T26" fmla="*/ 85 w 85"/>
                <a:gd name="T27" fmla="*/ 41 h 101"/>
                <a:gd name="T28" fmla="*/ 78 w 85"/>
                <a:gd name="T29" fmla="*/ 25 h 101"/>
                <a:gd name="T30" fmla="*/ 61 w 85"/>
                <a:gd name="T31" fmla="*/ 10 h 101"/>
                <a:gd name="T32" fmla="*/ 30 w 85"/>
                <a:gd name="T33" fmla="*/ 0 h 101"/>
                <a:gd name="T34" fmla="*/ 0 w 85"/>
                <a:gd name="T35" fmla="*/ 32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5" h="101">
                  <a:moveTo>
                    <a:pt x="0" y="32"/>
                  </a:moveTo>
                  <a:lnTo>
                    <a:pt x="3" y="32"/>
                  </a:lnTo>
                  <a:lnTo>
                    <a:pt x="11" y="33"/>
                  </a:lnTo>
                  <a:lnTo>
                    <a:pt x="22" y="36"/>
                  </a:lnTo>
                  <a:lnTo>
                    <a:pt x="34" y="40"/>
                  </a:lnTo>
                  <a:lnTo>
                    <a:pt x="46" y="48"/>
                  </a:lnTo>
                  <a:lnTo>
                    <a:pt x="55" y="61"/>
                  </a:lnTo>
                  <a:lnTo>
                    <a:pt x="59" y="78"/>
                  </a:lnTo>
                  <a:lnTo>
                    <a:pt x="56" y="101"/>
                  </a:lnTo>
                  <a:lnTo>
                    <a:pt x="60" y="98"/>
                  </a:lnTo>
                  <a:lnTo>
                    <a:pt x="67" y="89"/>
                  </a:lnTo>
                  <a:lnTo>
                    <a:pt x="76" y="75"/>
                  </a:lnTo>
                  <a:lnTo>
                    <a:pt x="83" y="59"/>
                  </a:lnTo>
                  <a:lnTo>
                    <a:pt x="85" y="41"/>
                  </a:lnTo>
                  <a:lnTo>
                    <a:pt x="78" y="25"/>
                  </a:lnTo>
                  <a:lnTo>
                    <a:pt x="61" y="10"/>
                  </a:lnTo>
                  <a:lnTo>
                    <a:pt x="30" y="0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30"/>
            <p:cNvSpPr>
              <a:spLocks/>
            </p:cNvSpPr>
            <p:nvPr/>
          </p:nvSpPr>
          <p:spPr bwMode="auto">
            <a:xfrm>
              <a:off x="2914" y="1899"/>
              <a:ext cx="43" cy="51"/>
            </a:xfrm>
            <a:custGeom>
              <a:avLst/>
              <a:gdLst>
                <a:gd name="T0" fmla="*/ 0 w 85"/>
                <a:gd name="T1" fmla="*/ 33 h 103"/>
                <a:gd name="T2" fmla="*/ 3 w 85"/>
                <a:gd name="T3" fmla="*/ 33 h 103"/>
                <a:gd name="T4" fmla="*/ 11 w 85"/>
                <a:gd name="T5" fmla="*/ 34 h 103"/>
                <a:gd name="T6" fmla="*/ 21 w 85"/>
                <a:gd name="T7" fmla="*/ 36 h 103"/>
                <a:gd name="T8" fmla="*/ 34 w 85"/>
                <a:gd name="T9" fmla="*/ 41 h 103"/>
                <a:gd name="T10" fmla="*/ 46 w 85"/>
                <a:gd name="T11" fmla="*/ 49 h 103"/>
                <a:gd name="T12" fmla="*/ 55 w 85"/>
                <a:gd name="T13" fmla="*/ 61 h 103"/>
                <a:gd name="T14" fmla="*/ 58 w 85"/>
                <a:gd name="T15" fmla="*/ 80 h 103"/>
                <a:gd name="T16" fmla="*/ 56 w 85"/>
                <a:gd name="T17" fmla="*/ 103 h 103"/>
                <a:gd name="T18" fmla="*/ 59 w 85"/>
                <a:gd name="T19" fmla="*/ 99 h 103"/>
                <a:gd name="T20" fmla="*/ 66 w 85"/>
                <a:gd name="T21" fmla="*/ 90 h 103"/>
                <a:gd name="T22" fmla="*/ 76 w 85"/>
                <a:gd name="T23" fmla="*/ 76 h 103"/>
                <a:gd name="T24" fmla="*/ 82 w 85"/>
                <a:gd name="T25" fmla="*/ 60 h 103"/>
                <a:gd name="T26" fmla="*/ 85 w 85"/>
                <a:gd name="T27" fmla="*/ 43 h 103"/>
                <a:gd name="T28" fmla="*/ 78 w 85"/>
                <a:gd name="T29" fmla="*/ 26 h 103"/>
                <a:gd name="T30" fmla="*/ 61 w 85"/>
                <a:gd name="T31" fmla="*/ 12 h 103"/>
                <a:gd name="T32" fmla="*/ 29 w 85"/>
                <a:gd name="T33" fmla="*/ 0 h 103"/>
                <a:gd name="T34" fmla="*/ 0 w 85"/>
                <a:gd name="T35" fmla="*/ 3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5" h="103">
                  <a:moveTo>
                    <a:pt x="0" y="33"/>
                  </a:moveTo>
                  <a:lnTo>
                    <a:pt x="3" y="33"/>
                  </a:lnTo>
                  <a:lnTo>
                    <a:pt x="11" y="34"/>
                  </a:lnTo>
                  <a:lnTo>
                    <a:pt x="21" y="36"/>
                  </a:lnTo>
                  <a:lnTo>
                    <a:pt x="34" y="41"/>
                  </a:lnTo>
                  <a:lnTo>
                    <a:pt x="46" y="49"/>
                  </a:lnTo>
                  <a:lnTo>
                    <a:pt x="55" y="61"/>
                  </a:lnTo>
                  <a:lnTo>
                    <a:pt x="58" y="80"/>
                  </a:lnTo>
                  <a:lnTo>
                    <a:pt x="56" y="103"/>
                  </a:lnTo>
                  <a:lnTo>
                    <a:pt x="59" y="99"/>
                  </a:lnTo>
                  <a:lnTo>
                    <a:pt x="66" y="90"/>
                  </a:lnTo>
                  <a:lnTo>
                    <a:pt x="76" y="76"/>
                  </a:lnTo>
                  <a:lnTo>
                    <a:pt x="82" y="60"/>
                  </a:lnTo>
                  <a:lnTo>
                    <a:pt x="85" y="43"/>
                  </a:lnTo>
                  <a:lnTo>
                    <a:pt x="78" y="26"/>
                  </a:lnTo>
                  <a:lnTo>
                    <a:pt x="61" y="12"/>
                  </a:lnTo>
                  <a:lnTo>
                    <a:pt x="29" y="0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31"/>
            <p:cNvSpPr>
              <a:spLocks/>
            </p:cNvSpPr>
            <p:nvPr/>
          </p:nvSpPr>
          <p:spPr bwMode="auto">
            <a:xfrm>
              <a:off x="2820" y="1943"/>
              <a:ext cx="42" cy="51"/>
            </a:xfrm>
            <a:custGeom>
              <a:avLst/>
              <a:gdLst>
                <a:gd name="T0" fmla="*/ 0 w 84"/>
                <a:gd name="T1" fmla="*/ 32 h 103"/>
                <a:gd name="T2" fmla="*/ 3 w 84"/>
                <a:gd name="T3" fmla="*/ 32 h 103"/>
                <a:gd name="T4" fmla="*/ 10 w 84"/>
                <a:gd name="T5" fmla="*/ 33 h 103"/>
                <a:gd name="T6" fmla="*/ 22 w 84"/>
                <a:gd name="T7" fmla="*/ 36 h 103"/>
                <a:gd name="T8" fmla="*/ 33 w 84"/>
                <a:gd name="T9" fmla="*/ 40 h 103"/>
                <a:gd name="T10" fmla="*/ 45 w 84"/>
                <a:gd name="T11" fmla="*/ 48 h 103"/>
                <a:gd name="T12" fmla="*/ 53 w 84"/>
                <a:gd name="T13" fmla="*/ 61 h 103"/>
                <a:gd name="T14" fmla="*/ 57 w 84"/>
                <a:gd name="T15" fmla="*/ 79 h 103"/>
                <a:gd name="T16" fmla="*/ 55 w 84"/>
                <a:gd name="T17" fmla="*/ 103 h 103"/>
                <a:gd name="T18" fmla="*/ 58 w 84"/>
                <a:gd name="T19" fmla="*/ 99 h 103"/>
                <a:gd name="T20" fmla="*/ 65 w 84"/>
                <a:gd name="T21" fmla="*/ 90 h 103"/>
                <a:gd name="T22" fmla="*/ 75 w 84"/>
                <a:gd name="T23" fmla="*/ 76 h 103"/>
                <a:gd name="T24" fmla="*/ 81 w 84"/>
                <a:gd name="T25" fmla="*/ 60 h 103"/>
                <a:gd name="T26" fmla="*/ 84 w 84"/>
                <a:gd name="T27" fmla="*/ 43 h 103"/>
                <a:gd name="T28" fmla="*/ 77 w 84"/>
                <a:gd name="T29" fmla="*/ 25 h 103"/>
                <a:gd name="T30" fmla="*/ 60 w 84"/>
                <a:gd name="T31" fmla="*/ 11 h 103"/>
                <a:gd name="T32" fmla="*/ 28 w 84"/>
                <a:gd name="T33" fmla="*/ 0 h 103"/>
                <a:gd name="T34" fmla="*/ 0 w 84"/>
                <a:gd name="T35" fmla="*/ 32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4" h="103">
                  <a:moveTo>
                    <a:pt x="0" y="32"/>
                  </a:moveTo>
                  <a:lnTo>
                    <a:pt x="3" y="32"/>
                  </a:lnTo>
                  <a:lnTo>
                    <a:pt x="10" y="33"/>
                  </a:lnTo>
                  <a:lnTo>
                    <a:pt x="22" y="36"/>
                  </a:lnTo>
                  <a:lnTo>
                    <a:pt x="33" y="40"/>
                  </a:lnTo>
                  <a:lnTo>
                    <a:pt x="45" y="48"/>
                  </a:lnTo>
                  <a:lnTo>
                    <a:pt x="53" y="61"/>
                  </a:lnTo>
                  <a:lnTo>
                    <a:pt x="57" y="79"/>
                  </a:lnTo>
                  <a:lnTo>
                    <a:pt x="55" y="103"/>
                  </a:lnTo>
                  <a:lnTo>
                    <a:pt x="58" y="99"/>
                  </a:lnTo>
                  <a:lnTo>
                    <a:pt x="65" y="90"/>
                  </a:lnTo>
                  <a:lnTo>
                    <a:pt x="75" y="76"/>
                  </a:lnTo>
                  <a:lnTo>
                    <a:pt x="81" y="60"/>
                  </a:lnTo>
                  <a:lnTo>
                    <a:pt x="84" y="43"/>
                  </a:lnTo>
                  <a:lnTo>
                    <a:pt x="77" y="25"/>
                  </a:lnTo>
                  <a:lnTo>
                    <a:pt x="60" y="11"/>
                  </a:lnTo>
                  <a:lnTo>
                    <a:pt x="28" y="0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32"/>
            <p:cNvSpPr>
              <a:spLocks/>
            </p:cNvSpPr>
            <p:nvPr/>
          </p:nvSpPr>
          <p:spPr bwMode="auto">
            <a:xfrm>
              <a:off x="2808" y="1899"/>
              <a:ext cx="42" cy="50"/>
            </a:xfrm>
            <a:custGeom>
              <a:avLst/>
              <a:gdLst>
                <a:gd name="T0" fmla="*/ 0 w 86"/>
                <a:gd name="T1" fmla="*/ 32 h 102"/>
                <a:gd name="T2" fmla="*/ 4 w 86"/>
                <a:gd name="T3" fmla="*/ 32 h 102"/>
                <a:gd name="T4" fmla="*/ 12 w 86"/>
                <a:gd name="T5" fmla="*/ 34 h 102"/>
                <a:gd name="T6" fmla="*/ 22 w 86"/>
                <a:gd name="T7" fmla="*/ 36 h 102"/>
                <a:gd name="T8" fmla="*/ 35 w 86"/>
                <a:gd name="T9" fmla="*/ 40 h 102"/>
                <a:gd name="T10" fmla="*/ 47 w 86"/>
                <a:gd name="T11" fmla="*/ 49 h 102"/>
                <a:gd name="T12" fmla="*/ 55 w 86"/>
                <a:gd name="T13" fmla="*/ 61 h 102"/>
                <a:gd name="T14" fmla="*/ 59 w 86"/>
                <a:gd name="T15" fmla="*/ 79 h 102"/>
                <a:gd name="T16" fmla="*/ 57 w 86"/>
                <a:gd name="T17" fmla="*/ 102 h 102"/>
                <a:gd name="T18" fmla="*/ 60 w 86"/>
                <a:gd name="T19" fmla="*/ 98 h 102"/>
                <a:gd name="T20" fmla="*/ 67 w 86"/>
                <a:gd name="T21" fmla="*/ 89 h 102"/>
                <a:gd name="T22" fmla="*/ 76 w 86"/>
                <a:gd name="T23" fmla="*/ 75 h 102"/>
                <a:gd name="T24" fmla="*/ 83 w 86"/>
                <a:gd name="T25" fmla="*/ 59 h 102"/>
                <a:gd name="T26" fmla="*/ 86 w 86"/>
                <a:gd name="T27" fmla="*/ 42 h 102"/>
                <a:gd name="T28" fmla="*/ 79 w 86"/>
                <a:gd name="T29" fmla="*/ 26 h 102"/>
                <a:gd name="T30" fmla="*/ 61 w 86"/>
                <a:gd name="T31" fmla="*/ 11 h 102"/>
                <a:gd name="T32" fmla="*/ 30 w 86"/>
                <a:gd name="T33" fmla="*/ 0 h 102"/>
                <a:gd name="T34" fmla="*/ 0 w 86"/>
                <a:gd name="T35" fmla="*/ 3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6" h="102">
                  <a:moveTo>
                    <a:pt x="0" y="32"/>
                  </a:moveTo>
                  <a:lnTo>
                    <a:pt x="4" y="32"/>
                  </a:lnTo>
                  <a:lnTo>
                    <a:pt x="12" y="34"/>
                  </a:lnTo>
                  <a:lnTo>
                    <a:pt x="22" y="36"/>
                  </a:lnTo>
                  <a:lnTo>
                    <a:pt x="35" y="40"/>
                  </a:lnTo>
                  <a:lnTo>
                    <a:pt x="47" y="49"/>
                  </a:lnTo>
                  <a:lnTo>
                    <a:pt x="55" y="61"/>
                  </a:lnTo>
                  <a:lnTo>
                    <a:pt x="59" y="79"/>
                  </a:lnTo>
                  <a:lnTo>
                    <a:pt x="57" y="102"/>
                  </a:lnTo>
                  <a:lnTo>
                    <a:pt x="60" y="98"/>
                  </a:lnTo>
                  <a:lnTo>
                    <a:pt x="67" y="89"/>
                  </a:lnTo>
                  <a:lnTo>
                    <a:pt x="76" y="75"/>
                  </a:lnTo>
                  <a:lnTo>
                    <a:pt x="83" y="59"/>
                  </a:lnTo>
                  <a:lnTo>
                    <a:pt x="86" y="42"/>
                  </a:lnTo>
                  <a:lnTo>
                    <a:pt x="79" y="26"/>
                  </a:lnTo>
                  <a:lnTo>
                    <a:pt x="61" y="11"/>
                  </a:lnTo>
                  <a:lnTo>
                    <a:pt x="30" y="0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3"/>
            <p:cNvSpPr>
              <a:spLocks/>
            </p:cNvSpPr>
            <p:nvPr/>
          </p:nvSpPr>
          <p:spPr bwMode="auto">
            <a:xfrm>
              <a:off x="2767" y="1963"/>
              <a:ext cx="43" cy="51"/>
            </a:xfrm>
            <a:custGeom>
              <a:avLst/>
              <a:gdLst>
                <a:gd name="T0" fmla="*/ 0 w 85"/>
                <a:gd name="T1" fmla="*/ 33 h 102"/>
                <a:gd name="T2" fmla="*/ 3 w 85"/>
                <a:gd name="T3" fmla="*/ 33 h 102"/>
                <a:gd name="T4" fmla="*/ 11 w 85"/>
                <a:gd name="T5" fmla="*/ 34 h 102"/>
                <a:gd name="T6" fmla="*/ 23 w 85"/>
                <a:gd name="T7" fmla="*/ 36 h 102"/>
                <a:gd name="T8" fmla="*/ 34 w 85"/>
                <a:gd name="T9" fmla="*/ 41 h 102"/>
                <a:gd name="T10" fmla="*/ 46 w 85"/>
                <a:gd name="T11" fmla="*/ 49 h 102"/>
                <a:gd name="T12" fmla="*/ 55 w 85"/>
                <a:gd name="T13" fmla="*/ 61 h 102"/>
                <a:gd name="T14" fmla="*/ 60 w 85"/>
                <a:gd name="T15" fmla="*/ 79 h 102"/>
                <a:gd name="T16" fmla="*/ 57 w 85"/>
                <a:gd name="T17" fmla="*/ 102 h 102"/>
                <a:gd name="T18" fmla="*/ 61 w 85"/>
                <a:gd name="T19" fmla="*/ 98 h 102"/>
                <a:gd name="T20" fmla="*/ 68 w 85"/>
                <a:gd name="T21" fmla="*/ 89 h 102"/>
                <a:gd name="T22" fmla="*/ 77 w 85"/>
                <a:gd name="T23" fmla="*/ 75 h 102"/>
                <a:gd name="T24" fmla="*/ 84 w 85"/>
                <a:gd name="T25" fmla="*/ 59 h 102"/>
                <a:gd name="T26" fmla="*/ 85 w 85"/>
                <a:gd name="T27" fmla="*/ 42 h 102"/>
                <a:gd name="T28" fmla="*/ 79 w 85"/>
                <a:gd name="T29" fmla="*/ 26 h 102"/>
                <a:gd name="T30" fmla="*/ 62 w 85"/>
                <a:gd name="T31" fmla="*/ 11 h 102"/>
                <a:gd name="T32" fmla="*/ 30 w 85"/>
                <a:gd name="T33" fmla="*/ 0 h 102"/>
                <a:gd name="T34" fmla="*/ 0 w 85"/>
                <a:gd name="T35" fmla="*/ 33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5" h="102">
                  <a:moveTo>
                    <a:pt x="0" y="33"/>
                  </a:moveTo>
                  <a:lnTo>
                    <a:pt x="3" y="33"/>
                  </a:lnTo>
                  <a:lnTo>
                    <a:pt x="11" y="34"/>
                  </a:lnTo>
                  <a:lnTo>
                    <a:pt x="23" y="36"/>
                  </a:lnTo>
                  <a:lnTo>
                    <a:pt x="34" y="41"/>
                  </a:lnTo>
                  <a:lnTo>
                    <a:pt x="46" y="49"/>
                  </a:lnTo>
                  <a:lnTo>
                    <a:pt x="55" y="61"/>
                  </a:lnTo>
                  <a:lnTo>
                    <a:pt x="60" y="79"/>
                  </a:lnTo>
                  <a:lnTo>
                    <a:pt x="57" y="102"/>
                  </a:lnTo>
                  <a:lnTo>
                    <a:pt x="61" y="98"/>
                  </a:lnTo>
                  <a:lnTo>
                    <a:pt x="68" y="89"/>
                  </a:lnTo>
                  <a:lnTo>
                    <a:pt x="77" y="75"/>
                  </a:lnTo>
                  <a:lnTo>
                    <a:pt x="84" y="59"/>
                  </a:lnTo>
                  <a:lnTo>
                    <a:pt x="85" y="42"/>
                  </a:lnTo>
                  <a:lnTo>
                    <a:pt x="79" y="26"/>
                  </a:lnTo>
                  <a:lnTo>
                    <a:pt x="62" y="11"/>
                  </a:lnTo>
                  <a:lnTo>
                    <a:pt x="30" y="0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2052" name="Picture 4" descr="http://upload.wikimedia.org/wikipedia/commons/thumb/2/2a/Illustration_Fagus_sylvatica0.jpg/640px-Illustration_Fagus_sylvatica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8844" y="3696429"/>
            <a:ext cx="1936461" cy="3123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38" name="TextovéPole 2437"/>
          <p:cNvSpPr txBox="1"/>
          <p:nvPr/>
        </p:nvSpPr>
        <p:spPr>
          <a:xfrm>
            <a:off x="4377460" y="6400166"/>
            <a:ext cx="4697055" cy="400110"/>
          </a:xfrm>
          <a:prstGeom prst="rect">
            <a:avLst/>
          </a:prstGeom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ZAPIŠTE  ČÍSLO  Z  NABÍDKY  DO  KROUŽKU</a:t>
            </a:r>
            <a:endParaRPr lang="cs-CZ" sz="2000" b="1" dirty="0"/>
          </a:p>
        </p:txBody>
      </p:sp>
      <p:grpSp>
        <p:nvGrpSpPr>
          <p:cNvPr id="118" name="Group 8"/>
          <p:cNvGrpSpPr>
            <a:grpSpLocks noChangeAspect="1"/>
          </p:cNvGrpSpPr>
          <p:nvPr/>
        </p:nvGrpSpPr>
        <p:grpSpPr bwMode="auto">
          <a:xfrm rot="3082272">
            <a:off x="6100262" y="3881912"/>
            <a:ext cx="1054100" cy="1812925"/>
            <a:chOff x="2548" y="1589"/>
            <a:chExt cx="664" cy="1142"/>
          </a:xfrm>
        </p:grpSpPr>
        <p:sp>
          <p:nvSpPr>
            <p:cNvPr id="119" name="AutoShape 7"/>
            <p:cNvSpPr>
              <a:spLocks noChangeAspect="1" noChangeArrowheads="1" noTextEdit="1"/>
            </p:cNvSpPr>
            <p:nvPr/>
          </p:nvSpPr>
          <p:spPr bwMode="auto">
            <a:xfrm>
              <a:off x="2548" y="1589"/>
              <a:ext cx="664" cy="11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" name="Freeform 10"/>
            <p:cNvSpPr>
              <a:spLocks/>
            </p:cNvSpPr>
            <p:nvPr/>
          </p:nvSpPr>
          <p:spPr bwMode="auto">
            <a:xfrm>
              <a:off x="2720" y="1831"/>
              <a:ext cx="457" cy="622"/>
            </a:xfrm>
            <a:custGeom>
              <a:avLst/>
              <a:gdLst>
                <a:gd name="T0" fmla="*/ 902 w 914"/>
                <a:gd name="T1" fmla="*/ 573 h 1244"/>
                <a:gd name="T2" fmla="*/ 914 w 914"/>
                <a:gd name="T3" fmla="*/ 720 h 1244"/>
                <a:gd name="T4" fmla="*/ 905 w 914"/>
                <a:gd name="T5" fmla="*/ 851 h 1244"/>
                <a:gd name="T6" fmla="*/ 878 w 914"/>
                <a:gd name="T7" fmla="*/ 966 h 1244"/>
                <a:gd name="T8" fmla="*/ 837 w 914"/>
                <a:gd name="T9" fmla="*/ 1062 h 1244"/>
                <a:gd name="T10" fmla="*/ 784 w 914"/>
                <a:gd name="T11" fmla="*/ 1139 h 1244"/>
                <a:gd name="T12" fmla="*/ 721 w 914"/>
                <a:gd name="T13" fmla="*/ 1196 h 1244"/>
                <a:gd name="T14" fmla="*/ 656 w 914"/>
                <a:gd name="T15" fmla="*/ 1230 h 1244"/>
                <a:gd name="T16" fmla="*/ 573 w 914"/>
                <a:gd name="T17" fmla="*/ 1244 h 1244"/>
                <a:gd name="T18" fmla="*/ 483 w 914"/>
                <a:gd name="T19" fmla="*/ 1234 h 1244"/>
                <a:gd name="T20" fmla="*/ 401 w 914"/>
                <a:gd name="T21" fmla="*/ 1200 h 1244"/>
                <a:gd name="T22" fmla="*/ 327 w 914"/>
                <a:gd name="T23" fmla="*/ 1146 h 1244"/>
                <a:gd name="T24" fmla="*/ 261 w 914"/>
                <a:gd name="T25" fmla="*/ 1076 h 1244"/>
                <a:gd name="T26" fmla="*/ 198 w 914"/>
                <a:gd name="T27" fmla="*/ 992 h 1244"/>
                <a:gd name="T28" fmla="*/ 141 w 914"/>
                <a:gd name="T29" fmla="*/ 897 h 1244"/>
                <a:gd name="T30" fmla="*/ 86 w 914"/>
                <a:gd name="T31" fmla="*/ 794 h 1244"/>
                <a:gd name="T32" fmla="*/ 34 w 914"/>
                <a:gd name="T33" fmla="*/ 684 h 1244"/>
                <a:gd name="T34" fmla="*/ 5 w 914"/>
                <a:gd name="T35" fmla="*/ 565 h 1244"/>
                <a:gd name="T36" fmla="*/ 3 w 914"/>
                <a:gd name="T37" fmla="*/ 449 h 1244"/>
                <a:gd name="T38" fmla="*/ 23 w 914"/>
                <a:gd name="T39" fmla="*/ 338 h 1244"/>
                <a:gd name="T40" fmla="*/ 66 w 914"/>
                <a:gd name="T41" fmla="*/ 238 h 1244"/>
                <a:gd name="T42" fmla="*/ 126 w 914"/>
                <a:gd name="T43" fmla="*/ 151 h 1244"/>
                <a:gd name="T44" fmla="*/ 202 w 914"/>
                <a:gd name="T45" fmla="*/ 81 h 1244"/>
                <a:gd name="T46" fmla="*/ 289 w 914"/>
                <a:gd name="T47" fmla="*/ 30 h 1244"/>
                <a:gd name="T48" fmla="*/ 385 w 914"/>
                <a:gd name="T49" fmla="*/ 5 h 1244"/>
                <a:gd name="T50" fmla="*/ 477 w 914"/>
                <a:gd name="T51" fmla="*/ 4 h 1244"/>
                <a:gd name="T52" fmla="*/ 565 w 914"/>
                <a:gd name="T53" fmla="*/ 25 h 1244"/>
                <a:gd name="T54" fmla="*/ 644 w 914"/>
                <a:gd name="T55" fmla="*/ 69 h 1244"/>
                <a:gd name="T56" fmla="*/ 716 w 914"/>
                <a:gd name="T57" fmla="*/ 134 h 1244"/>
                <a:gd name="T58" fmla="*/ 778 w 914"/>
                <a:gd name="T59" fmla="*/ 217 h 1244"/>
                <a:gd name="T60" fmla="*/ 830 w 914"/>
                <a:gd name="T61" fmla="*/ 317 h 1244"/>
                <a:gd name="T62" fmla="*/ 871 w 914"/>
                <a:gd name="T63" fmla="*/ 432 h 1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14" h="1244">
                  <a:moveTo>
                    <a:pt x="887" y="495"/>
                  </a:moveTo>
                  <a:lnTo>
                    <a:pt x="902" y="573"/>
                  </a:lnTo>
                  <a:lnTo>
                    <a:pt x="911" y="648"/>
                  </a:lnTo>
                  <a:lnTo>
                    <a:pt x="914" y="720"/>
                  </a:lnTo>
                  <a:lnTo>
                    <a:pt x="913" y="788"/>
                  </a:lnTo>
                  <a:lnTo>
                    <a:pt x="905" y="851"/>
                  </a:lnTo>
                  <a:lnTo>
                    <a:pt x="893" y="911"/>
                  </a:lnTo>
                  <a:lnTo>
                    <a:pt x="878" y="966"/>
                  </a:lnTo>
                  <a:lnTo>
                    <a:pt x="858" y="1016"/>
                  </a:lnTo>
                  <a:lnTo>
                    <a:pt x="837" y="1062"/>
                  </a:lnTo>
                  <a:lnTo>
                    <a:pt x="811" y="1103"/>
                  </a:lnTo>
                  <a:lnTo>
                    <a:pt x="784" y="1139"/>
                  </a:lnTo>
                  <a:lnTo>
                    <a:pt x="754" y="1170"/>
                  </a:lnTo>
                  <a:lnTo>
                    <a:pt x="721" y="1196"/>
                  </a:lnTo>
                  <a:lnTo>
                    <a:pt x="689" y="1216"/>
                  </a:lnTo>
                  <a:lnTo>
                    <a:pt x="656" y="1230"/>
                  </a:lnTo>
                  <a:lnTo>
                    <a:pt x="621" y="1240"/>
                  </a:lnTo>
                  <a:lnTo>
                    <a:pt x="573" y="1244"/>
                  </a:lnTo>
                  <a:lnTo>
                    <a:pt x="527" y="1242"/>
                  </a:lnTo>
                  <a:lnTo>
                    <a:pt x="483" y="1234"/>
                  </a:lnTo>
                  <a:lnTo>
                    <a:pt x="442" y="1220"/>
                  </a:lnTo>
                  <a:lnTo>
                    <a:pt x="401" y="1200"/>
                  </a:lnTo>
                  <a:lnTo>
                    <a:pt x="364" y="1176"/>
                  </a:lnTo>
                  <a:lnTo>
                    <a:pt x="327" y="1146"/>
                  </a:lnTo>
                  <a:lnTo>
                    <a:pt x="294" y="1113"/>
                  </a:lnTo>
                  <a:lnTo>
                    <a:pt x="261" y="1076"/>
                  </a:lnTo>
                  <a:lnTo>
                    <a:pt x="228" y="1035"/>
                  </a:lnTo>
                  <a:lnTo>
                    <a:pt x="198" y="992"/>
                  </a:lnTo>
                  <a:lnTo>
                    <a:pt x="169" y="946"/>
                  </a:lnTo>
                  <a:lnTo>
                    <a:pt x="141" y="897"/>
                  </a:lnTo>
                  <a:lnTo>
                    <a:pt x="113" y="846"/>
                  </a:lnTo>
                  <a:lnTo>
                    <a:pt x="86" y="794"/>
                  </a:lnTo>
                  <a:lnTo>
                    <a:pt x="59" y="743"/>
                  </a:lnTo>
                  <a:lnTo>
                    <a:pt x="34" y="684"/>
                  </a:lnTo>
                  <a:lnTo>
                    <a:pt x="15" y="624"/>
                  </a:lnTo>
                  <a:lnTo>
                    <a:pt x="5" y="565"/>
                  </a:lnTo>
                  <a:lnTo>
                    <a:pt x="0" y="506"/>
                  </a:lnTo>
                  <a:lnTo>
                    <a:pt x="3" y="449"/>
                  </a:lnTo>
                  <a:lnTo>
                    <a:pt x="10" y="392"/>
                  </a:lnTo>
                  <a:lnTo>
                    <a:pt x="23" y="338"/>
                  </a:lnTo>
                  <a:lnTo>
                    <a:pt x="43" y="286"/>
                  </a:lnTo>
                  <a:lnTo>
                    <a:pt x="66" y="238"/>
                  </a:lnTo>
                  <a:lnTo>
                    <a:pt x="94" y="193"/>
                  </a:lnTo>
                  <a:lnTo>
                    <a:pt x="126" y="151"/>
                  </a:lnTo>
                  <a:lnTo>
                    <a:pt x="163" y="113"/>
                  </a:lnTo>
                  <a:lnTo>
                    <a:pt x="202" y="81"/>
                  </a:lnTo>
                  <a:lnTo>
                    <a:pt x="245" y="52"/>
                  </a:lnTo>
                  <a:lnTo>
                    <a:pt x="289" y="30"/>
                  </a:lnTo>
                  <a:lnTo>
                    <a:pt x="337" y="14"/>
                  </a:lnTo>
                  <a:lnTo>
                    <a:pt x="385" y="5"/>
                  </a:lnTo>
                  <a:lnTo>
                    <a:pt x="432" y="0"/>
                  </a:lnTo>
                  <a:lnTo>
                    <a:pt x="477" y="4"/>
                  </a:lnTo>
                  <a:lnTo>
                    <a:pt x="522" y="12"/>
                  </a:lnTo>
                  <a:lnTo>
                    <a:pt x="565" y="25"/>
                  </a:lnTo>
                  <a:lnTo>
                    <a:pt x="605" y="45"/>
                  </a:lnTo>
                  <a:lnTo>
                    <a:pt x="644" y="69"/>
                  </a:lnTo>
                  <a:lnTo>
                    <a:pt x="681" y="99"/>
                  </a:lnTo>
                  <a:lnTo>
                    <a:pt x="716" y="134"/>
                  </a:lnTo>
                  <a:lnTo>
                    <a:pt x="748" y="173"/>
                  </a:lnTo>
                  <a:lnTo>
                    <a:pt x="778" y="217"/>
                  </a:lnTo>
                  <a:lnTo>
                    <a:pt x="805" y="265"/>
                  </a:lnTo>
                  <a:lnTo>
                    <a:pt x="830" y="317"/>
                  </a:lnTo>
                  <a:lnTo>
                    <a:pt x="852" y="372"/>
                  </a:lnTo>
                  <a:lnTo>
                    <a:pt x="871" y="432"/>
                  </a:lnTo>
                  <a:lnTo>
                    <a:pt x="887" y="49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" name="Freeform 11"/>
            <p:cNvSpPr>
              <a:spLocks/>
            </p:cNvSpPr>
            <p:nvPr/>
          </p:nvSpPr>
          <p:spPr bwMode="auto">
            <a:xfrm>
              <a:off x="2731" y="1843"/>
              <a:ext cx="434" cy="589"/>
            </a:xfrm>
            <a:custGeom>
              <a:avLst/>
              <a:gdLst>
                <a:gd name="T0" fmla="*/ 543 w 869"/>
                <a:gd name="T1" fmla="*/ 1179 h 1179"/>
                <a:gd name="T2" fmla="*/ 458 w 869"/>
                <a:gd name="T3" fmla="*/ 1169 h 1179"/>
                <a:gd name="T4" fmla="*/ 380 w 869"/>
                <a:gd name="T5" fmla="*/ 1137 h 1179"/>
                <a:gd name="T6" fmla="*/ 310 w 869"/>
                <a:gd name="T7" fmla="*/ 1086 h 1179"/>
                <a:gd name="T8" fmla="*/ 247 w 869"/>
                <a:gd name="T9" fmla="*/ 1018 h 1179"/>
                <a:gd name="T10" fmla="*/ 188 w 869"/>
                <a:gd name="T11" fmla="*/ 939 h 1179"/>
                <a:gd name="T12" fmla="*/ 134 w 869"/>
                <a:gd name="T13" fmla="*/ 849 h 1179"/>
                <a:gd name="T14" fmla="*/ 82 w 869"/>
                <a:gd name="T15" fmla="*/ 752 h 1179"/>
                <a:gd name="T16" fmla="*/ 33 w 869"/>
                <a:gd name="T17" fmla="*/ 646 h 1179"/>
                <a:gd name="T18" fmla="*/ 5 w 869"/>
                <a:gd name="T19" fmla="*/ 534 h 1179"/>
                <a:gd name="T20" fmla="*/ 1 w 869"/>
                <a:gd name="T21" fmla="*/ 425 h 1179"/>
                <a:gd name="T22" fmla="*/ 22 w 869"/>
                <a:gd name="T23" fmla="*/ 320 h 1179"/>
                <a:gd name="T24" fmla="*/ 62 w 869"/>
                <a:gd name="T25" fmla="*/ 225 h 1179"/>
                <a:gd name="T26" fmla="*/ 120 w 869"/>
                <a:gd name="T27" fmla="*/ 142 h 1179"/>
                <a:gd name="T28" fmla="*/ 191 w 869"/>
                <a:gd name="T29" fmla="*/ 76 h 1179"/>
                <a:gd name="T30" fmla="*/ 274 w 869"/>
                <a:gd name="T31" fmla="*/ 28 h 1179"/>
                <a:gd name="T32" fmla="*/ 365 w 869"/>
                <a:gd name="T33" fmla="*/ 4 h 1179"/>
                <a:gd name="T34" fmla="*/ 453 w 869"/>
                <a:gd name="T35" fmla="*/ 3 h 1179"/>
                <a:gd name="T36" fmla="*/ 535 w 869"/>
                <a:gd name="T37" fmla="*/ 23 h 1179"/>
                <a:gd name="T38" fmla="*/ 611 w 869"/>
                <a:gd name="T39" fmla="*/ 66 h 1179"/>
                <a:gd name="T40" fmla="*/ 679 w 869"/>
                <a:gd name="T41" fmla="*/ 127 h 1179"/>
                <a:gd name="T42" fmla="*/ 739 w 869"/>
                <a:gd name="T43" fmla="*/ 206 h 1179"/>
                <a:gd name="T44" fmla="*/ 788 w 869"/>
                <a:gd name="T45" fmla="*/ 300 h 1179"/>
                <a:gd name="T46" fmla="*/ 828 w 869"/>
                <a:gd name="T47" fmla="*/ 410 h 1179"/>
                <a:gd name="T48" fmla="*/ 857 w 869"/>
                <a:gd name="T49" fmla="*/ 543 h 1179"/>
                <a:gd name="T50" fmla="*/ 869 w 869"/>
                <a:gd name="T51" fmla="*/ 681 h 1179"/>
                <a:gd name="T52" fmla="*/ 859 w 869"/>
                <a:gd name="T53" fmla="*/ 805 h 1179"/>
                <a:gd name="T54" fmla="*/ 833 w 869"/>
                <a:gd name="T55" fmla="*/ 913 h 1179"/>
                <a:gd name="T56" fmla="*/ 794 w 869"/>
                <a:gd name="T57" fmla="*/ 1006 h 1179"/>
                <a:gd name="T58" fmla="*/ 742 w 869"/>
                <a:gd name="T59" fmla="*/ 1078 h 1179"/>
                <a:gd name="T60" fmla="*/ 684 w 869"/>
                <a:gd name="T61" fmla="*/ 1132 h 1179"/>
                <a:gd name="T62" fmla="*/ 621 w 869"/>
                <a:gd name="T63" fmla="*/ 1166 h 1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69" h="1179">
                  <a:moveTo>
                    <a:pt x="589" y="1174"/>
                  </a:moveTo>
                  <a:lnTo>
                    <a:pt x="543" y="1179"/>
                  </a:lnTo>
                  <a:lnTo>
                    <a:pt x="499" y="1176"/>
                  </a:lnTo>
                  <a:lnTo>
                    <a:pt x="458" y="1169"/>
                  </a:lnTo>
                  <a:lnTo>
                    <a:pt x="418" y="1156"/>
                  </a:lnTo>
                  <a:lnTo>
                    <a:pt x="380" y="1137"/>
                  </a:lnTo>
                  <a:lnTo>
                    <a:pt x="345" y="1114"/>
                  </a:lnTo>
                  <a:lnTo>
                    <a:pt x="310" y="1086"/>
                  </a:lnTo>
                  <a:lnTo>
                    <a:pt x="278" y="1054"/>
                  </a:lnTo>
                  <a:lnTo>
                    <a:pt x="247" y="1018"/>
                  </a:lnTo>
                  <a:lnTo>
                    <a:pt x="217" y="980"/>
                  </a:lnTo>
                  <a:lnTo>
                    <a:pt x="188" y="939"/>
                  </a:lnTo>
                  <a:lnTo>
                    <a:pt x="160" y="895"/>
                  </a:lnTo>
                  <a:lnTo>
                    <a:pt x="134" y="849"/>
                  </a:lnTo>
                  <a:lnTo>
                    <a:pt x="107" y="802"/>
                  </a:lnTo>
                  <a:lnTo>
                    <a:pt x="82" y="752"/>
                  </a:lnTo>
                  <a:lnTo>
                    <a:pt x="57" y="702"/>
                  </a:lnTo>
                  <a:lnTo>
                    <a:pt x="33" y="646"/>
                  </a:lnTo>
                  <a:lnTo>
                    <a:pt x="15" y="591"/>
                  </a:lnTo>
                  <a:lnTo>
                    <a:pt x="5" y="534"/>
                  </a:lnTo>
                  <a:lnTo>
                    <a:pt x="0" y="479"/>
                  </a:lnTo>
                  <a:lnTo>
                    <a:pt x="1" y="425"/>
                  </a:lnTo>
                  <a:lnTo>
                    <a:pt x="9" y="372"/>
                  </a:lnTo>
                  <a:lnTo>
                    <a:pt x="22" y="320"/>
                  </a:lnTo>
                  <a:lnTo>
                    <a:pt x="39" y="271"/>
                  </a:lnTo>
                  <a:lnTo>
                    <a:pt x="62" y="225"/>
                  </a:lnTo>
                  <a:lnTo>
                    <a:pt x="89" y="182"/>
                  </a:lnTo>
                  <a:lnTo>
                    <a:pt x="120" y="142"/>
                  </a:lnTo>
                  <a:lnTo>
                    <a:pt x="153" y="108"/>
                  </a:lnTo>
                  <a:lnTo>
                    <a:pt x="191" y="76"/>
                  </a:lnTo>
                  <a:lnTo>
                    <a:pt x="232" y="50"/>
                  </a:lnTo>
                  <a:lnTo>
                    <a:pt x="274" y="28"/>
                  </a:lnTo>
                  <a:lnTo>
                    <a:pt x="319" y="13"/>
                  </a:lnTo>
                  <a:lnTo>
                    <a:pt x="365" y="4"/>
                  </a:lnTo>
                  <a:lnTo>
                    <a:pt x="409" y="0"/>
                  </a:lnTo>
                  <a:lnTo>
                    <a:pt x="453" y="3"/>
                  </a:lnTo>
                  <a:lnTo>
                    <a:pt x="494" y="11"/>
                  </a:lnTo>
                  <a:lnTo>
                    <a:pt x="535" y="23"/>
                  </a:lnTo>
                  <a:lnTo>
                    <a:pt x="574" y="42"/>
                  </a:lnTo>
                  <a:lnTo>
                    <a:pt x="611" y="66"/>
                  </a:lnTo>
                  <a:lnTo>
                    <a:pt x="645" y="94"/>
                  </a:lnTo>
                  <a:lnTo>
                    <a:pt x="679" y="127"/>
                  </a:lnTo>
                  <a:lnTo>
                    <a:pt x="710" y="164"/>
                  </a:lnTo>
                  <a:lnTo>
                    <a:pt x="739" y="206"/>
                  </a:lnTo>
                  <a:lnTo>
                    <a:pt x="765" y="252"/>
                  </a:lnTo>
                  <a:lnTo>
                    <a:pt x="788" y="300"/>
                  </a:lnTo>
                  <a:lnTo>
                    <a:pt x="810" y="353"/>
                  </a:lnTo>
                  <a:lnTo>
                    <a:pt x="828" y="410"/>
                  </a:lnTo>
                  <a:lnTo>
                    <a:pt x="843" y="470"/>
                  </a:lnTo>
                  <a:lnTo>
                    <a:pt x="857" y="543"/>
                  </a:lnTo>
                  <a:lnTo>
                    <a:pt x="866" y="614"/>
                  </a:lnTo>
                  <a:lnTo>
                    <a:pt x="869" y="681"/>
                  </a:lnTo>
                  <a:lnTo>
                    <a:pt x="866" y="745"/>
                  </a:lnTo>
                  <a:lnTo>
                    <a:pt x="859" y="805"/>
                  </a:lnTo>
                  <a:lnTo>
                    <a:pt x="849" y="862"/>
                  </a:lnTo>
                  <a:lnTo>
                    <a:pt x="833" y="913"/>
                  </a:lnTo>
                  <a:lnTo>
                    <a:pt x="815" y="962"/>
                  </a:lnTo>
                  <a:lnTo>
                    <a:pt x="794" y="1006"/>
                  </a:lnTo>
                  <a:lnTo>
                    <a:pt x="769" y="1044"/>
                  </a:lnTo>
                  <a:lnTo>
                    <a:pt x="742" y="1078"/>
                  </a:lnTo>
                  <a:lnTo>
                    <a:pt x="714" y="1108"/>
                  </a:lnTo>
                  <a:lnTo>
                    <a:pt x="684" y="1132"/>
                  </a:lnTo>
                  <a:lnTo>
                    <a:pt x="653" y="1152"/>
                  </a:lnTo>
                  <a:lnTo>
                    <a:pt x="621" y="1166"/>
                  </a:lnTo>
                  <a:lnTo>
                    <a:pt x="589" y="1174"/>
                  </a:lnTo>
                  <a:close/>
                </a:path>
              </a:pathLst>
            </a:custGeom>
            <a:solidFill>
              <a:srgbClr val="EDF2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" name="Freeform 12"/>
            <p:cNvSpPr>
              <a:spLocks/>
            </p:cNvSpPr>
            <p:nvPr/>
          </p:nvSpPr>
          <p:spPr bwMode="auto">
            <a:xfrm>
              <a:off x="2741" y="1854"/>
              <a:ext cx="412" cy="557"/>
            </a:xfrm>
            <a:custGeom>
              <a:avLst/>
              <a:gdLst>
                <a:gd name="T0" fmla="*/ 514 w 824"/>
                <a:gd name="T1" fmla="*/ 1114 h 1114"/>
                <a:gd name="T2" fmla="*/ 433 w 824"/>
                <a:gd name="T3" fmla="*/ 1105 h 1114"/>
                <a:gd name="T4" fmla="*/ 361 w 824"/>
                <a:gd name="T5" fmla="*/ 1075 h 1114"/>
                <a:gd name="T6" fmla="*/ 294 w 824"/>
                <a:gd name="T7" fmla="*/ 1026 h 1114"/>
                <a:gd name="T8" fmla="*/ 234 w 824"/>
                <a:gd name="T9" fmla="*/ 963 h 1114"/>
                <a:gd name="T10" fmla="*/ 179 w 824"/>
                <a:gd name="T11" fmla="*/ 888 h 1114"/>
                <a:gd name="T12" fmla="*/ 127 w 824"/>
                <a:gd name="T13" fmla="*/ 803 h 1114"/>
                <a:gd name="T14" fmla="*/ 78 w 824"/>
                <a:gd name="T15" fmla="*/ 712 h 1114"/>
                <a:gd name="T16" fmla="*/ 31 w 824"/>
                <a:gd name="T17" fmla="*/ 611 h 1114"/>
                <a:gd name="T18" fmla="*/ 5 w 824"/>
                <a:gd name="T19" fmla="*/ 505 h 1114"/>
                <a:gd name="T20" fmla="*/ 2 w 824"/>
                <a:gd name="T21" fmla="*/ 402 h 1114"/>
                <a:gd name="T22" fmla="*/ 21 w 824"/>
                <a:gd name="T23" fmla="*/ 302 h 1114"/>
                <a:gd name="T24" fmla="*/ 59 w 824"/>
                <a:gd name="T25" fmla="*/ 213 h 1114"/>
                <a:gd name="T26" fmla="*/ 113 w 824"/>
                <a:gd name="T27" fmla="*/ 135 h 1114"/>
                <a:gd name="T28" fmla="*/ 181 w 824"/>
                <a:gd name="T29" fmla="*/ 72 h 1114"/>
                <a:gd name="T30" fmla="*/ 259 w 824"/>
                <a:gd name="T31" fmla="*/ 28 h 1114"/>
                <a:gd name="T32" fmla="*/ 344 w 824"/>
                <a:gd name="T33" fmla="*/ 4 h 1114"/>
                <a:gd name="T34" fmla="*/ 428 w 824"/>
                <a:gd name="T35" fmla="*/ 3 h 1114"/>
                <a:gd name="T36" fmla="*/ 506 w 824"/>
                <a:gd name="T37" fmla="*/ 23 h 1114"/>
                <a:gd name="T38" fmla="*/ 578 w 824"/>
                <a:gd name="T39" fmla="*/ 63 h 1114"/>
                <a:gd name="T40" fmla="*/ 643 w 824"/>
                <a:gd name="T41" fmla="*/ 120 h 1114"/>
                <a:gd name="T42" fmla="*/ 700 w 824"/>
                <a:gd name="T43" fmla="*/ 195 h 1114"/>
                <a:gd name="T44" fmla="*/ 748 w 824"/>
                <a:gd name="T45" fmla="*/ 285 h 1114"/>
                <a:gd name="T46" fmla="*/ 786 w 824"/>
                <a:gd name="T47" fmla="*/ 388 h 1114"/>
                <a:gd name="T48" fmla="*/ 814 w 824"/>
                <a:gd name="T49" fmla="*/ 513 h 1114"/>
                <a:gd name="T50" fmla="*/ 824 w 824"/>
                <a:gd name="T51" fmla="*/ 643 h 1114"/>
                <a:gd name="T52" fmla="*/ 815 w 824"/>
                <a:gd name="T53" fmla="*/ 759 h 1114"/>
                <a:gd name="T54" fmla="*/ 790 w 824"/>
                <a:gd name="T55" fmla="*/ 862 h 1114"/>
                <a:gd name="T56" fmla="*/ 752 w 824"/>
                <a:gd name="T57" fmla="*/ 948 h 1114"/>
                <a:gd name="T58" fmla="*/ 704 w 824"/>
                <a:gd name="T59" fmla="*/ 1018 h 1114"/>
                <a:gd name="T60" fmla="*/ 647 w 824"/>
                <a:gd name="T61" fmla="*/ 1070 h 1114"/>
                <a:gd name="T62" fmla="*/ 587 w 824"/>
                <a:gd name="T63" fmla="*/ 1101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24" h="1114">
                  <a:moveTo>
                    <a:pt x="557" y="1109"/>
                  </a:moveTo>
                  <a:lnTo>
                    <a:pt x="514" y="1114"/>
                  </a:lnTo>
                  <a:lnTo>
                    <a:pt x="472" y="1112"/>
                  </a:lnTo>
                  <a:lnTo>
                    <a:pt x="433" y="1105"/>
                  </a:lnTo>
                  <a:lnTo>
                    <a:pt x="396" y="1092"/>
                  </a:lnTo>
                  <a:lnTo>
                    <a:pt x="361" y="1075"/>
                  </a:lnTo>
                  <a:lnTo>
                    <a:pt x="327" y="1053"/>
                  </a:lnTo>
                  <a:lnTo>
                    <a:pt x="294" y="1026"/>
                  </a:lnTo>
                  <a:lnTo>
                    <a:pt x="264" y="997"/>
                  </a:lnTo>
                  <a:lnTo>
                    <a:pt x="234" y="963"/>
                  </a:lnTo>
                  <a:lnTo>
                    <a:pt x="206" y="927"/>
                  </a:lnTo>
                  <a:lnTo>
                    <a:pt x="179" y="888"/>
                  </a:lnTo>
                  <a:lnTo>
                    <a:pt x="152" y="847"/>
                  </a:lnTo>
                  <a:lnTo>
                    <a:pt x="127" y="803"/>
                  </a:lnTo>
                  <a:lnTo>
                    <a:pt x="103" y="758"/>
                  </a:lnTo>
                  <a:lnTo>
                    <a:pt x="78" y="712"/>
                  </a:lnTo>
                  <a:lnTo>
                    <a:pt x="54" y="664"/>
                  </a:lnTo>
                  <a:lnTo>
                    <a:pt x="31" y="611"/>
                  </a:lnTo>
                  <a:lnTo>
                    <a:pt x="15" y="558"/>
                  </a:lnTo>
                  <a:lnTo>
                    <a:pt x="5" y="505"/>
                  </a:lnTo>
                  <a:lnTo>
                    <a:pt x="0" y="452"/>
                  </a:lnTo>
                  <a:lnTo>
                    <a:pt x="2" y="402"/>
                  </a:lnTo>
                  <a:lnTo>
                    <a:pt x="9" y="351"/>
                  </a:lnTo>
                  <a:lnTo>
                    <a:pt x="21" y="302"/>
                  </a:lnTo>
                  <a:lnTo>
                    <a:pt x="38" y="256"/>
                  </a:lnTo>
                  <a:lnTo>
                    <a:pt x="59" y="213"/>
                  </a:lnTo>
                  <a:lnTo>
                    <a:pt x="84" y="172"/>
                  </a:lnTo>
                  <a:lnTo>
                    <a:pt x="113" y="135"/>
                  </a:lnTo>
                  <a:lnTo>
                    <a:pt x="145" y="102"/>
                  </a:lnTo>
                  <a:lnTo>
                    <a:pt x="181" y="72"/>
                  </a:lnTo>
                  <a:lnTo>
                    <a:pt x="219" y="48"/>
                  </a:lnTo>
                  <a:lnTo>
                    <a:pt x="259" y="28"/>
                  </a:lnTo>
                  <a:lnTo>
                    <a:pt x="302" y="13"/>
                  </a:lnTo>
                  <a:lnTo>
                    <a:pt x="344" y="4"/>
                  </a:lnTo>
                  <a:lnTo>
                    <a:pt x="387" y="0"/>
                  </a:lnTo>
                  <a:lnTo>
                    <a:pt x="428" y="3"/>
                  </a:lnTo>
                  <a:lnTo>
                    <a:pt x="468" y="11"/>
                  </a:lnTo>
                  <a:lnTo>
                    <a:pt x="506" y="23"/>
                  </a:lnTo>
                  <a:lnTo>
                    <a:pt x="542" y="41"/>
                  </a:lnTo>
                  <a:lnTo>
                    <a:pt x="578" y="63"/>
                  </a:lnTo>
                  <a:lnTo>
                    <a:pt x="612" y="89"/>
                  </a:lnTo>
                  <a:lnTo>
                    <a:pt x="643" y="120"/>
                  </a:lnTo>
                  <a:lnTo>
                    <a:pt x="673" y="156"/>
                  </a:lnTo>
                  <a:lnTo>
                    <a:pt x="700" y="195"/>
                  </a:lnTo>
                  <a:lnTo>
                    <a:pt x="726" y="238"/>
                  </a:lnTo>
                  <a:lnTo>
                    <a:pt x="748" y="285"/>
                  </a:lnTo>
                  <a:lnTo>
                    <a:pt x="768" y="335"/>
                  </a:lnTo>
                  <a:lnTo>
                    <a:pt x="786" y="388"/>
                  </a:lnTo>
                  <a:lnTo>
                    <a:pt x="800" y="444"/>
                  </a:lnTo>
                  <a:lnTo>
                    <a:pt x="814" y="513"/>
                  </a:lnTo>
                  <a:lnTo>
                    <a:pt x="821" y="579"/>
                  </a:lnTo>
                  <a:lnTo>
                    <a:pt x="824" y="643"/>
                  </a:lnTo>
                  <a:lnTo>
                    <a:pt x="822" y="703"/>
                  </a:lnTo>
                  <a:lnTo>
                    <a:pt x="815" y="759"/>
                  </a:lnTo>
                  <a:lnTo>
                    <a:pt x="804" y="812"/>
                  </a:lnTo>
                  <a:lnTo>
                    <a:pt x="790" y="862"/>
                  </a:lnTo>
                  <a:lnTo>
                    <a:pt x="773" y="907"/>
                  </a:lnTo>
                  <a:lnTo>
                    <a:pt x="752" y="948"/>
                  </a:lnTo>
                  <a:lnTo>
                    <a:pt x="729" y="986"/>
                  </a:lnTo>
                  <a:lnTo>
                    <a:pt x="704" y="1018"/>
                  </a:lnTo>
                  <a:lnTo>
                    <a:pt x="676" y="1047"/>
                  </a:lnTo>
                  <a:lnTo>
                    <a:pt x="647" y="1070"/>
                  </a:lnTo>
                  <a:lnTo>
                    <a:pt x="619" y="1089"/>
                  </a:lnTo>
                  <a:lnTo>
                    <a:pt x="587" y="1101"/>
                  </a:lnTo>
                  <a:lnTo>
                    <a:pt x="557" y="1109"/>
                  </a:lnTo>
                  <a:close/>
                </a:path>
              </a:pathLst>
            </a:custGeom>
            <a:solidFill>
              <a:srgbClr val="DBE2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" name="Freeform 13"/>
            <p:cNvSpPr>
              <a:spLocks/>
            </p:cNvSpPr>
            <p:nvPr/>
          </p:nvSpPr>
          <p:spPr bwMode="auto">
            <a:xfrm>
              <a:off x="2753" y="1866"/>
              <a:ext cx="389" cy="524"/>
            </a:xfrm>
            <a:custGeom>
              <a:avLst/>
              <a:gdLst>
                <a:gd name="T0" fmla="*/ 483 w 777"/>
                <a:gd name="T1" fmla="*/ 1048 h 1048"/>
                <a:gd name="T2" fmla="*/ 407 w 777"/>
                <a:gd name="T3" fmla="*/ 1038 h 1048"/>
                <a:gd name="T4" fmla="*/ 338 w 777"/>
                <a:gd name="T5" fmla="*/ 1011 h 1048"/>
                <a:gd name="T6" fmla="*/ 275 w 777"/>
                <a:gd name="T7" fmla="*/ 966 h 1048"/>
                <a:gd name="T8" fmla="*/ 219 w 777"/>
                <a:gd name="T9" fmla="*/ 906 h 1048"/>
                <a:gd name="T10" fmla="*/ 166 w 777"/>
                <a:gd name="T11" fmla="*/ 834 h 1048"/>
                <a:gd name="T12" fmla="*/ 118 w 777"/>
                <a:gd name="T13" fmla="*/ 755 h 1048"/>
                <a:gd name="T14" fmla="*/ 71 w 777"/>
                <a:gd name="T15" fmla="*/ 668 h 1048"/>
                <a:gd name="T16" fmla="*/ 28 w 777"/>
                <a:gd name="T17" fmla="*/ 575 h 1048"/>
                <a:gd name="T18" fmla="*/ 3 w 777"/>
                <a:gd name="T19" fmla="*/ 475 h 1048"/>
                <a:gd name="T20" fmla="*/ 1 w 777"/>
                <a:gd name="T21" fmla="*/ 377 h 1048"/>
                <a:gd name="T22" fmla="*/ 20 w 777"/>
                <a:gd name="T23" fmla="*/ 284 h 1048"/>
                <a:gd name="T24" fmla="*/ 55 w 777"/>
                <a:gd name="T25" fmla="*/ 199 h 1048"/>
                <a:gd name="T26" fmla="*/ 106 w 777"/>
                <a:gd name="T27" fmla="*/ 126 h 1048"/>
                <a:gd name="T28" fmla="*/ 169 w 777"/>
                <a:gd name="T29" fmla="*/ 66 h 1048"/>
                <a:gd name="T30" fmla="*/ 243 w 777"/>
                <a:gd name="T31" fmla="*/ 25 h 1048"/>
                <a:gd name="T32" fmla="*/ 324 w 777"/>
                <a:gd name="T33" fmla="*/ 3 h 1048"/>
                <a:gd name="T34" fmla="*/ 402 w 777"/>
                <a:gd name="T35" fmla="*/ 2 h 1048"/>
                <a:gd name="T36" fmla="*/ 476 w 777"/>
                <a:gd name="T37" fmla="*/ 20 h 1048"/>
                <a:gd name="T38" fmla="*/ 545 w 777"/>
                <a:gd name="T39" fmla="*/ 58 h 1048"/>
                <a:gd name="T40" fmla="*/ 606 w 777"/>
                <a:gd name="T41" fmla="*/ 113 h 1048"/>
                <a:gd name="T42" fmla="*/ 660 w 777"/>
                <a:gd name="T43" fmla="*/ 183 h 1048"/>
                <a:gd name="T44" fmla="*/ 706 w 777"/>
                <a:gd name="T45" fmla="*/ 267 h 1048"/>
                <a:gd name="T46" fmla="*/ 742 w 777"/>
                <a:gd name="T47" fmla="*/ 364 h 1048"/>
                <a:gd name="T48" fmla="*/ 768 w 777"/>
                <a:gd name="T49" fmla="*/ 480 h 1048"/>
                <a:gd name="T50" fmla="*/ 777 w 777"/>
                <a:gd name="T51" fmla="*/ 601 h 1048"/>
                <a:gd name="T52" fmla="*/ 768 w 777"/>
                <a:gd name="T53" fmla="*/ 710 h 1048"/>
                <a:gd name="T54" fmla="*/ 744 w 777"/>
                <a:gd name="T55" fmla="*/ 807 h 1048"/>
                <a:gd name="T56" fmla="*/ 707 w 777"/>
                <a:gd name="T57" fmla="*/ 890 h 1048"/>
                <a:gd name="T58" fmla="*/ 661 w 777"/>
                <a:gd name="T59" fmla="*/ 957 h 1048"/>
                <a:gd name="T60" fmla="*/ 608 w 777"/>
                <a:gd name="T61" fmla="*/ 1005 h 1048"/>
                <a:gd name="T62" fmla="*/ 552 w 777"/>
                <a:gd name="T63" fmla="*/ 1036 h 10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777" h="1048">
                  <a:moveTo>
                    <a:pt x="523" y="1043"/>
                  </a:moveTo>
                  <a:lnTo>
                    <a:pt x="483" y="1048"/>
                  </a:lnTo>
                  <a:lnTo>
                    <a:pt x="443" y="1045"/>
                  </a:lnTo>
                  <a:lnTo>
                    <a:pt x="407" y="1038"/>
                  </a:lnTo>
                  <a:lnTo>
                    <a:pt x="371" y="1027"/>
                  </a:lnTo>
                  <a:lnTo>
                    <a:pt x="338" y="1011"/>
                  </a:lnTo>
                  <a:lnTo>
                    <a:pt x="306" y="990"/>
                  </a:lnTo>
                  <a:lnTo>
                    <a:pt x="275" y="966"/>
                  </a:lnTo>
                  <a:lnTo>
                    <a:pt x="247" y="937"/>
                  </a:lnTo>
                  <a:lnTo>
                    <a:pt x="219" y="906"/>
                  </a:lnTo>
                  <a:lnTo>
                    <a:pt x="192" y="871"/>
                  </a:lnTo>
                  <a:lnTo>
                    <a:pt x="166" y="834"/>
                  </a:lnTo>
                  <a:lnTo>
                    <a:pt x="142" y="795"/>
                  </a:lnTo>
                  <a:lnTo>
                    <a:pt x="118" y="755"/>
                  </a:lnTo>
                  <a:lnTo>
                    <a:pt x="94" y="712"/>
                  </a:lnTo>
                  <a:lnTo>
                    <a:pt x="71" y="668"/>
                  </a:lnTo>
                  <a:lnTo>
                    <a:pt x="50" y="624"/>
                  </a:lnTo>
                  <a:lnTo>
                    <a:pt x="28" y="575"/>
                  </a:lnTo>
                  <a:lnTo>
                    <a:pt x="13" y="524"/>
                  </a:lnTo>
                  <a:lnTo>
                    <a:pt x="3" y="475"/>
                  </a:lnTo>
                  <a:lnTo>
                    <a:pt x="0" y="425"/>
                  </a:lnTo>
                  <a:lnTo>
                    <a:pt x="1" y="377"/>
                  </a:lnTo>
                  <a:lnTo>
                    <a:pt x="8" y="329"/>
                  </a:lnTo>
                  <a:lnTo>
                    <a:pt x="20" y="284"/>
                  </a:lnTo>
                  <a:lnTo>
                    <a:pt x="36" y="241"/>
                  </a:lnTo>
                  <a:lnTo>
                    <a:pt x="55" y="199"/>
                  </a:lnTo>
                  <a:lnTo>
                    <a:pt x="78" y="161"/>
                  </a:lnTo>
                  <a:lnTo>
                    <a:pt x="106" y="126"/>
                  </a:lnTo>
                  <a:lnTo>
                    <a:pt x="136" y="94"/>
                  </a:lnTo>
                  <a:lnTo>
                    <a:pt x="169" y="66"/>
                  </a:lnTo>
                  <a:lnTo>
                    <a:pt x="205" y="43"/>
                  </a:lnTo>
                  <a:lnTo>
                    <a:pt x="243" y="25"/>
                  </a:lnTo>
                  <a:lnTo>
                    <a:pt x="283" y="11"/>
                  </a:lnTo>
                  <a:lnTo>
                    <a:pt x="324" y="3"/>
                  </a:lnTo>
                  <a:lnTo>
                    <a:pt x="364" y="0"/>
                  </a:lnTo>
                  <a:lnTo>
                    <a:pt x="402" y="2"/>
                  </a:lnTo>
                  <a:lnTo>
                    <a:pt x="440" y="9"/>
                  </a:lnTo>
                  <a:lnTo>
                    <a:pt x="476" y="20"/>
                  </a:lnTo>
                  <a:lnTo>
                    <a:pt x="511" y="36"/>
                  </a:lnTo>
                  <a:lnTo>
                    <a:pt x="545" y="58"/>
                  </a:lnTo>
                  <a:lnTo>
                    <a:pt x="576" y="83"/>
                  </a:lnTo>
                  <a:lnTo>
                    <a:pt x="606" y="113"/>
                  </a:lnTo>
                  <a:lnTo>
                    <a:pt x="634" y="146"/>
                  </a:lnTo>
                  <a:lnTo>
                    <a:pt x="660" y="183"/>
                  </a:lnTo>
                  <a:lnTo>
                    <a:pt x="684" y="223"/>
                  </a:lnTo>
                  <a:lnTo>
                    <a:pt x="706" y="267"/>
                  </a:lnTo>
                  <a:lnTo>
                    <a:pt x="725" y="314"/>
                  </a:lnTo>
                  <a:lnTo>
                    <a:pt x="742" y="364"/>
                  </a:lnTo>
                  <a:lnTo>
                    <a:pt x="756" y="417"/>
                  </a:lnTo>
                  <a:lnTo>
                    <a:pt x="768" y="480"/>
                  </a:lnTo>
                  <a:lnTo>
                    <a:pt x="775" y="543"/>
                  </a:lnTo>
                  <a:lnTo>
                    <a:pt x="777" y="601"/>
                  </a:lnTo>
                  <a:lnTo>
                    <a:pt x="775" y="657"/>
                  </a:lnTo>
                  <a:lnTo>
                    <a:pt x="768" y="710"/>
                  </a:lnTo>
                  <a:lnTo>
                    <a:pt x="758" y="761"/>
                  </a:lnTo>
                  <a:lnTo>
                    <a:pt x="744" y="807"/>
                  </a:lnTo>
                  <a:lnTo>
                    <a:pt x="727" y="850"/>
                  </a:lnTo>
                  <a:lnTo>
                    <a:pt x="707" y="890"/>
                  </a:lnTo>
                  <a:lnTo>
                    <a:pt x="685" y="925"/>
                  </a:lnTo>
                  <a:lnTo>
                    <a:pt x="661" y="957"/>
                  </a:lnTo>
                  <a:lnTo>
                    <a:pt x="636" y="983"/>
                  </a:lnTo>
                  <a:lnTo>
                    <a:pt x="608" y="1005"/>
                  </a:lnTo>
                  <a:lnTo>
                    <a:pt x="581" y="1023"/>
                  </a:lnTo>
                  <a:lnTo>
                    <a:pt x="552" y="1036"/>
                  </a:lnTo>
                  <a:lnTo>
                    <a:pt x="523" y="1043"/>
                  </a:lnTo>
                  <a:close/>
                </a:path>
              </a:pathLst>
            </a:custGeom>
            <a:solidFill>
              <a:srgbClr val="C9D3A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" name="Freeform 14"/>
            <p:cNvSpPr>
              <a:spLocks/>
            </p:cNvSpPr>
            <p:nvPr/>
          </p:nvSpPr>
          <p:spPr bwMode="auto">
            <a:xfrm>
              <a:off x="2763" y="1876"/>
              <a:ext cx="367" cy="491"/>
            </a:xfrm>
            <a:custGeom>
              <a:avLst/>
              <a:gdLst>
                <a:gd name="T0" fmla="*/ 454 w 732"/>
                <a:gd name="T1" fmla="*/ 983 h 983"/>
                <a:gd name="T2" fmla="*/ 382 w 732"/>
                <a:gd name="T3" fmla="*/ 975 h 983"/>
                <a:gd name="T4" fmla="*/ 318 w 732"/>
                <a:gd name="T5" fmla="*/ 949 h 983"/>
                <a:gd name="T6" fmla="*/ 259 w 732"/>
                <a:gd name="T7" fmla="*/ 906 h 983"/>
                <a:gd name="T8" fmla="*/ 206 w 732"/>
                <a:gd name="T9" fmla="*/ 851 h 983"/>
                <a:gd name="T10" fmla="*/ 156 w 732"/>
                <a:gd name="T11" fmla="*/ 784 h 983"/>
                <a:gd name="T12" fmla="*/ 111 w 732"/>
                <a:gd name="T13" fmla="*/ 709 h 983"/>
                <a:gd name="T14" fmla="*/ 68 w 732"/>
                <a:gd name="T15" fmla="*/ 628 h 983"/>
                <a:gd name="T16" fmla="*/ 26 w 732"/>
                <a:gd name="T17" fmla="*/ 540 h 983"/>
                <a:gd name="T18" fmla="*/ 3 w 732"/>
                <a:gd name="T19" fmla="*/ 446 h 983"/>
                <a:gd name="T20" fmla="*/ 2 w 732"/>
                <a:gd name="T21" fmla="*/ 354 h 983"/>
                <a:gd name="T22" fmla="*/ 18 w 732"/>
                <a:gd name="T23" fmla="*/ 268 h 983"/>
                <a:gd name="T24" fmla="*/ 52 w 732"/>
                <a:gd name="T25" fmla="*/ 188 h 983"/>
                <a:gd name="T26" fmla="*/ 100 w 732"/>
                <a:gd name="T27" fmla="*/ 119 h 983"/>
                <a:gd name="T28" fmla="*/ 159 w 732"/>
                <a:gd name="T29" fmla="*/ 63 h 983"/>
                <a:gd name="T30" fmla="*/ 229 w 732"/>
                <a:gd name="T31" fmla="*/ 23 h 983"/>
                <a:gd name="T32" fmla="*/ 304 w 732"/>
                <a:gd name="T33" fmla="*/ 2 h 983"/>
                <a:gd name="T34" fmla="*/ 378 w 732"/>
                <a:gd name="T35" fmla="*/ 2 h 983"/>
                <a:gd name="T36" fmla="*/ 448 w 732"/>
                <a:gd name="T37" fmla="*/ 20 h 983"/>
                <a:gd name="T38" fmla="*/ 512 w 732"/>
                <a:gd name="T39" fmla="*/ 55 h 983"/>
                <a:gd name="T40" fmla="*/ 570 w 732"/>
                <a:gd name="T41" fmla="*/ 106 h 983"/>
                <a:gd name="T42" fmla="*/ 622 w 732"/>
                <a:gd name="T43" fmla="*/ 173 h 983"/>
                <a:gd name="T44" fmla="*/ 664 w 732"/>
                <a:gd name="T45" fmla="*/ 253 h 983"/>
                <a:gd name="T46" fmla="*/ 699 w 732"/>
                <a:gd name="T47" fmla="*/ 344 h 983"/>
                <a:gd name="T48" fmla="*/ 724 w 732"/>
                <a:gd name="T49" fmla="*/ 452 h 983"/>
                <a:gd name="T50" fmla="*/ 732 w 732"/>
                <a:gd name="T51" fmla="*/ 564 h 983"/>
                <a:gd name="T52" fmla="*/ 723 w 732"/>
                <a:gd name="T53" fmla="*/ 665 h 983"/>
                <a:gd name="T54" fmla="*/ 700 w 732"/>
                <a:gd name="T55" fmla="*/ 756 h 983"/>
                <a:gd name="T56" fmla="*/ 665 w 732"/>
                <a:gd name="T57" fmla="*/ 834 h 983"/>
                <a:gd name="T58" fmla="*/ 622 w 732"/>
                <a:gd name="T59" fmla="*/ 897 h 983"/>
                <a:gd name="T60" fmla="*/ 572 w 732"/>
                <a:gd name="T61" fmla="*/ 944 h 983"/>
                <a:gd name="T62" fmla="*/ 518 w 732"/>
                <a:gd name="T63" fmla="*/ 973 h 9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732" h="983">
                  <a:moveTo>
                    <a:pt x="492" y="980"/>
                  </a:moveTo>
                  <a:lnTo>
                    <a:pt x="454" y="983"/>
                  </a:lnTo>
                  <a:lnTo>
                    <a:pt x="417" y="982"/>
                  </a:lnTo>
                  <a:lnTo>
                    <a:pt x="382" y="975"/>
                  </a:lnTo>
                  <a:lnTo>
                    <a:pt x="349" y="965"/>
                  </a:lnTo>
                  <a:lnTo>
                    <a:pt x="318" y="949"/>
                  </a:lnTo>
                  <a:lnTo>
                    <a:pt x="288" y="929"/>
                  </a:lnTo>
                  <a:lnTo>
                    <a:pt x="259" y="906"/>
                  </a:lnTo>
                  <a:lnTo>
                    <a:pt x="232" y="880"/>
                  </a:lnTo>
                  <a:lnTo>
                    <a:pt x="206" y="851"/>
                  </a:lnTo>
                  <a:lnTo>
                    <a:pt x="181" y="819"/>
                  </a:lnTo>
                  <a:lnTo>
                    <a:pt x="156" y="784"/>
                  </a:lnTo>
                  <a:lnTo>
                    <a:pt x="133" y="747"/>
                  </a:lnTo>
                  <a:lnTo>
                    <a:pt x="111" y="709"/>
                  </a:lnTo>
                  <a:lnTo>
                    <a:pt x="90" y="669"/>
                  </a:lnTo>
                  <a:lnTo>
                    <a:pt x="68" y="628"/>
                  </a:lnTo>
                  <a:lnTo>
                    <a:pt x="47" y="587"/>
                  </a:lnTo>
                  <a:lnTo>
                    <a:pt x="26" y="540"/>
                  </a:lnTo>
                  <a:lnTo>
                    <a:pt x="12" y="493"/>
                  </a:lnTo>
                  <a:lnTo>
                    <a:pt x="3" y="446"/>
                  </a:lnTo>
                  <a:lnTo>
                    <a:pt x="0" y="400"/>
                  </a:lnTo>
                  <a:lnTo>
                    <a:pt x="2" y="354"/>
                  </a:lnTo>
                  <a:lnTo>
                    <a:pt x="8" y="310"/>
                  </a:lnTo>
                  <a:lnTo>
                    <a:pt x="18" y="268"/>
                  </a:lnTo>
                  <a:lnTo>
                    <a:pt x="33" y="226"/>
                  </a:lnTo>
                  <a:lnTo>
                    <a:pt x="52" y="188"/>
                  </a:lnTo>
                  <a:lnTo>
                    <a:pt x="75" y="152"/>
                  </a:lnTo>
                  <a:lnTo>
                    <a:pt x="100" y="119"/>
                  </a:lnTo>
                  <a:lnTo>
                    <a:pt x="128" y="89"/>
                  </a:lnTo>
                  <a:lnTo>
                    <a:pt x="159" y="63"/>
                  </a:lnTo>
                  <a:lnTo>
                    <a:pt x="193" y="42"/>
                  </a:lnTo>
                  <a:lnTo>
                    <a:pt x="229" y="23"/>
                  </a:lnTo>
                  <a:lnTo>
                    <a:pt x="266" y="10"/>
                  </a:lnTo>
                  <a:lnTo>
                    <a:pt x="304" y="2"/>
                  </a:lnTo>
                  <a:lnTo>
                    <a:pt x="342" y="0"/>
                  </a:lnTo>
                  <a:lnTo>
                    <a:pt x="378" y="2"/>
                  </a:lnTo>
                  <a:lnTo>
                    <a:pt x="413" y="8"/>
                  </a:lnTo>
                  <a:lnTo>
                    <a:pt x="448" y="20"/>
                  </a:lnTo>
                  <a:lnTo>
                    <a:pt x="480" y="36"/>
                  </a:lnTo>
                  <a:lnTo>
                    <a:pt x="512" y="55"/>
                  </a:lnTo>
                  <a:lnTo>
                    <a:pt x="542" y="78"/>
                  </a:lnTo>
                  <a:lnTo>
                    <a:pt x="570" y="106"/>
                  </a:lnTo>
                  <a:lnTo>
                    <a:pt x="596" y="138"/>
                  </a:lnTo>
                  <a:lnTo>
                    <a:pt x="622" y="173"/>
                  </a:lnTo>
                  <a:lnTo>
                    <a:pt x="645" y="211"/>
                  </a:lnTo>
                  <a:lnTo>
                    <a:pt x="664" y="253"/>
                  </a:lnTo>
                  <a:lnTo>
                    <a:pt x="683" y="296"/>
                  </a:lnTo>
                  <a:lnTo>
                    <a:pt x="699" y="344"/>
                  </a:lnTo>
                  <a:lnTo>
                    <a:pt x="713" y="393"/>
                  </a:lnTo>
                  <a:lnTo>
                    <a:pt x="724" y="452"/>
                  </a:lnTo>
                  <a:lnTo>
                    <a:pt x="731" y="508"/>
                  </a:lnTo>
                  <a:lnTo>
                    <a:pt x="732" y="564"/>
                  </a:lnTo>
                  <a:lnTo>
                    <a:pt x="730" y="616"/>
                  </a:lnTo>
                  <a:lnTo>
                    <a:pt x="723" y="665"/>
                  </a:lnTo>
                  <a:lnTo>
                    <a:pt x="714" y="713"/>
                  </a:lnTo>
                  <a:lnTo>
                    <a:pt x="700" y="756"/>
                  </a:lnTo>
                  <a:lnTo>
                    <a:pt x="684" y="797"/>
                  </a:lnTo>
                  <a:lnTo>
                    <a:pt x="665" y="834"/>
                  </a:lnTo>
                  <a:lnTo>
                    <a:pt x="645" y="867"/>
                  </a:lnTo>
                  <a:lnTo>
                    <a:pt x="622" y="897"/>
                  </a:lnTo>
                  <a:lnTo>
                    <a:pt x="598" y="922"/>
                  </a:lnTo>
                  <a:lnTo>
                    <a:pt x="572" y="944"/>
                  </a:lnTo>
                  <a:lnTo>
                    <a:pt x="546" y="960"/>
                  </a:lnTo>
                  <a:lnTo>
                    <a:pt x="518" y="973"/>
                  </a:lnTo>
                  <a:lnTo>
                    <a:pt x="492" y="980"/>
                  </a:lnTo>
                  <a:close/>
                </a:path>
              </a:pathLst>
            </a:custGeom>
            <a:solidFill>
              <a:srgbClr val="B7C6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" name="Freeform 15"/>
            <p:cNvSpPr>
              <a:spLocks/>
            </p:cNvSpPr>
            <p:nvPr/>
          </p:nvSpPr>
          <p:spPr bwMode="auto">
            <a:xfrm>
              <a:off x="2774" y="1888"/>
              <a:ext cx="344" cy="459"/>
            </a:xfrm>
            <a:custGeom>
              <a:avLst/>
              <a:gdLst>
                <a:gd name="T0" fmla="*/ 424 w 686"/>
                <a:gd name="T1" fmla="*/ 919 h 919"/>
                <a:gd name="T2" fmla="*/ 357 w 686"/>
                <a:gd name="T3" fmla="*/ 912 h 919"/>
                <a:gd name="T4" fmla="*/ 297 w 686"/>
                <a:gd name="T5" fmla="*/ 888 h 919"/>
                <a:gd name="T6" fmla="*/ 242 w 686"/>
                <a:gd name="T7" fmla="*/ 848 h 919"/>
                <a:gd name="T8" fmla="*/ 192 w 686"/>
                <a:gd name="T9" fmla="*/ 796 h 919"/>
                <a:gd name="T10" fmla="*/ 146 w 686"/>
                <a:gd name="T11" fmla="*/ 734 h 919"/>
                <a:gd name="T12" fmla="*/ 103 w 686"/>
                <a:gd name="T13" fmla="*/ 663 h 919"/>
                <a:gd name="T14" fmla="*/ 63 w 686"/>
                <a:gd name="T15" fmla="*/ 588 h 919"/>
                <a:gd name="T16" fmla="*/ 25 w 686"/>
                <a:gd name="T17" fmla="*/ 505 h 919"/>
                <a:gd name="T18" fmla="*/ 3 w 686"/>
                <a:gd name="T19" fmla="*/ 418 h 919"/>
                <a:gd name="T20" fmla="*/ 1 w 686"/>
                <a:gd name="T21" fmla="*/ 331 h 919"/>
                <a:gd name="T22" fmla="*/ 17 w 686"/>
                <a:gd name="T23" fmla="*/ 250 h 919"/>
                <a:gd name="T24" fmla="*/ 48 w 686"/>
                <a:gd name="T25" fmla="*/ 175 h 919"/>
                <a:gd name="T26" fmla="*/ 93 w 686"/>
                <a:gd name="T27" fmla="*/ 112 h 919"/>
                <a:gd name="T28" fmla="*/ 148 w 686"/>
                <a:gd name="T29" fmla="*/ 59 h 919"/>
                <a:gd name="T30" fmla="*/ 214 w 686"/>
                <a:gd name="T31" fmla="*/ 22 h 919"/>
                <a:gd name="T32" fmla="*/ 284 w 686"/>
                <a:gd name="T33" fmla="*/ 4 h 919"/>
                <a:gd name="T34" fmla="*/ 353 w 686"/>
                <a:gd name="T35" fmla="*/ 3 h 919"/>
                <a:gd name="T36" fmla="*/ 419 w 686"/>
                <a:gd name="T37" fmla="*/ 20 h 919"/>
                <a:gd name="T38" fmla="*/ 479 w 686"/>
                <a:gd name="T39" fmla="*/ 52 h 919"/>
                <a:gd name="T40" fmla="*/ 534 w 686"/>
                <a:gd name="T41" fmla="*/ 101 h 919"/>
                <a:gd name="T42" fmla="*/ 582 w 686"/>
                <a:gd name="T43" fmla="*/ 163 h 919"/>
                <a:gd name="T44" fmla="*/ 623 w 686"/>
                <a:gd name="T45" fmla="*/ 237 h 919"/>
                <a:gd name="T46" fmla="*/ 655 w 686"/>
                <a:gd name="T47" fmla="*/ 322 h 919"/>
                <a:gd name="T48" fmla="*/ 678 w 686"/>
                <a:gd name="T49" fmla="*/ 422 h 919"/>
                <a:gd name="T50" fmla="*/ 686 w 686"/>
                <a:gd name="T51" fmla="*/ 525 h 919"/>
                <a:gd name="T52" fmla="*/ 677 w 686"/>
                <a:gd name="T53" fmla="*/ 619 h 919"/>
                <a:gd name="T54" fmla="*/ 655 w 686"/>
                <a:gd name="T55" fmla="*/ 705 h 919"/>
                <a:gd name="T56" fmla="*/ 622 w 686"/>
                <a:gd name="T57" fmla="*/ 777 h 919"/>
                <a:gd name="T58" fmla="*/ 581 w 686"/>
                <a:gd name="T59" fmla="*/ 837 h 919"/>
                <a:gd name="T60" fmla="*/ 534 w 686"/>
                <a:gd name="T61" fmla="*/ 882 h 919"/>
                <a:gd name="T62" fmla="*/ 485 w 686"/>
                <a:gd name="T63" fmla="*/ 909 h 9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86" h="919">
                  <a:moveTo>
                    <a:pt x="459" y="916"/>
                  </a:moveTo>
                  <a:lnTo>
                    <a:pt x="424" y="919"/>
                  </a:lnTo>
                  <a:lnTo>
                    <a:pt x="389" y="918"/>
                  </a:lnTo>
                  <a:lnTo>
                    <a:pt x="357" y="912"/>
                  </a:lnTo>
                  <a:lnTo>
                    <a:pt x="326" y="902"/>
                  </a:lnTo>
                  <a:lnTo>
                    <a:pt x="297" y="888"/>
                  </a:lnTo>
                  <a:lnTo>
                    <a:pt x="268" y="870"/>
                  </a:lnTo>
                  <a:lnTo>
                    <a:pt x="242" y="848"/>
                  </a:lnTo>
                  <a:lnTo>
                    <a:pt x="216" y="823"/>
                  </a:lnTo>
                  <a:lnTo>
                    <a:pt x="192" y="796"/>
                  </a:lnTo>
                  <a:lnTo>
                    <a:pt x="169" y="766"/>
                  </a:lnTo>
                  <a:lnTo>
                    <a:pt x="146" y="734"/>
                  </a:lnTo>
                  <a:lnTo>
                    <a:pt x="124" y="699"/>
                  </a:lnTo>
                  <a:lnTo>
                    <a:pt x="103" y="663"/>
                  </a:lnTo>
                  <a:lnTo>
                    <a:pt x="83" y="626"/>
                  </a:lnTo>
                  <a:lnTo>
                    <a:pt x="63" y="588"/>
                  </a:lnTo>
                  <a:lnTo>
                    <a:pt x="43" y="549"/>
                  </a:lnTo>
                  <a:lnTo>
                    <a:pt x="25" y="505"/>
                  </a:lnTo>
                  <a:lnTo>
                    <a:pt x="11" y="461"/>
                  </a:lnTo>
                  <a:lnTo>
                    <a:pt x="3" y="418"/>
                  </a:lnTo>
                  <a:lnTo>
                    <a:pt x="0" y="374"/>
                  </a:lnTo>
                  <a:lnTo>
                    <a:pt x="1" y="331"/>
                  </a:lnTo>
                  <a:lnTo>
                    <a:pt x="7" y="290"/>
                  </a:lnTo>
                  <a:lnTo>
                    <a:pt x="17" y="250"/>
                  </a:lnTo>
                  <a:lnTo>
                    <a:pt x="31" y="212"/>
                  </a:lnTo>
                  <a:lnTo>
                    <a:pt x="48" y="175"/>
                  </a:lnTo>
                  <a:lnTo>
                    <a:pt x="69" y="142"/>
                  </a:lnTo>
                  <a:lnTo>
                    <a:pt x="93" y="112"/>
                  </a:lnTo>
                  <a:lnTo>
                    <a:pt x="119" y="84"/>
                  </a:lnTo>
                  <a:lnTo>
                    <a:pt x="148" y="59"/>
                  </a:lnTo>
                  <a:lnTo>
                    <a:pt x="180" y="39"/>
                  </a:lnTo>
                  <a:lnTo>
                    <a:pt x="214" y="22"/>
                  </a:lnTo>
                  <a:lnTo>
                    <a:pt x="248" y="11"/>
                  </a:lnTo>
                  <a:lnTo>
                    <a:pt x="284" y="4"/>
                  </a:lnTo>
                  <a:lnTo>
                    <a:pt x="319" y="0"/>
                  </a:lnTo>
                  <a:lnTo>
                    <a:pt x="353" y="3"/>
                  </a:lnTo>
                  <a:lnTo>
                    <a:pt x="387" y="9"/>
                  </a:lnTo>
                  <a:lnTo>
                    <a:pt x="419" y="20"/>
                  </a:lnTo>
                  <a:lnTo>
                    <a:pt x="450" y="34"/>
                  </a:lnTo>
                  <a:lnTo>
                    <a:pt x="479" y="52"/>
                  </a:lnTo>
                  <a:lnTo>
                    <a:pt x="508" y="75"/>
                  </a:lnTo>
                  <a:lnTo>
                    <a:pt x="534" y="101"/>
                  </a:lnTo>
                  <a:lnTo>
                    <a:pt x="559" y="129"/>
                  </a:lnTo>
                  <a:lnTo>
                    <a:pt x="582" y="163"/>
                  </a:lnTo>
                  <a:lnTo>
                    <a:pt x="603" y="197"/>
                  </a:lnTo>
                  <a:lnTo>
                    <a:pt x="623" y="237"/>
                  </a:lnTo>
                  <a:lnTo>
                    <a:pt x="640" y="278"/>
                  </a:lnTo>
                  <a:lnTo>
                    <a:pt x="655" y="322"/>
                  </a:lnTo>
                  <a:lnTo>
                    <a:pt x="668" y="368"/>
                  </a:lnTo>
                  <a:lnTo>
                    <a:pt x="678" y="422"/>
                  </a:lnTo>
                  <a:lnTo>
                    <a:pt x="684" y="474"/>
                  </a:lnTo>
                  <a:lnTo>
                    <a:pt x="686" y="525"/>
                  </a:lnTo>
                  <a:lnTo>
                    <a:pt x="684" y="573"/>
                  </a:lnTo>
                  <a:lnTo>
                    <a:pt x="677" y="619"/>
                  </a:lnTo>
                  <a:lnTo>
                    <a:pt x="668" y="663"/>
                  </a:lnTo>
                  <a:lnTo>
                    <a:pt x="655" y="705"/>
                  </a:lnTo>
                  <a:lnTo>
                    <a:pt x="640" y="743"/>
                  </a:lnTo>
                  <a:lnTo>
                    <a:pt x="622" y="777"/>
                  </a:lnTo>
                  <a:lnTo>
                    <a:pt x="602" y="810"/>
                  </a:lnTo>
                  <a:lnTo>
                    <a:pt x="581" y="837"/>
                  </a:lnTo>
                  <a:lnTo>
                    <a:pt x="558" y="861"/>
                  </a:lnTo>
                  <a:lnTo>
                    <a:pt x="534" y="882"/>
                  </a:lnTo>
                  <a:lnTo>
                    <a:pt x="510" y="897"/>
                  </a:lnTo>
                  <a:lnTo>
                    <a:pt x="485" y="909"/>
                  </a:lnTo>
                  <a:lnTo>
                    <a:pt x="459" y="916"/>
                  </a:lnTo>
                  <a:close/>
                </a:path>
              </a:pathLst>
            </a:custGeom>
            <a:solidFill>
              <a:srgbClr val="A5B7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" name="Freeform 16"/>
            <p:cNvSpPr>
              <a:spLocks/>
            </p:cNvSpPr>
            <p:nvPr/>
          </p:nvSpPr>
          <p:spPr bwMode="auto">
            <a:xfrm>
              <a:off x="2785" y="1900"/>
              <a:ext cx="321" cy="427"/>
            </a:xfrm>
            <a:custGeom>
              <a:avLst/>
              <a:gdLst>
                <a:gd name="T0" fmla="*/ 392 w 641"/>
                <a:gd name="T1" fmla="*/ 855 h 855"/>
                <a:gd name="T2" fmla="*/ 331 w 641"/>
                <a:gd name="T3" fmla="*/ 848 h 855"/>
                <a:gd name="T4" fmla="*/ 275 w 641"/>
                <a:gd name="T5" fmla="*/ 825 h 855"/>
                <a:gd name="T6" fmla="*/ 224 w 641"/>
                <a:gd name="T7" fmla="*/ 788 h 855"/>
                <a:gd name="T8" fmla="*/ 178 w 641"/>
                <a:gd name="T9" fmla="*/ 739 h 855"/>
                <a:gd name="T10" fmla="*/ 135 w 641"/>
                <a:gd name="T11" fmla="*/ 681 h 855"/>
                <a:gd name="T12" fmla="*/ 96 w 641"/>
                <a:gd name="T13" fmla="*/ 616 h 855"/>
                <a:gd name="T14" fmla="*/ 59 w 641"/>
                <a:gd name="T15" fmla="*/ 546 h 855"/>
                <a:gd name="T16" fmla="*/ 24 w 641"/>
                <a:gd name="T17" fmla="*/ 470 h 855"/>
                <a:gd name="T18" fmla="*/ 3 w 641"/>
                <a:gd name="T19" fmla="*/ 388 h 855"/>
                <a:gd name="T20" fmla="*/ 2 w 641"/>
                <a:gd name="T21" fmla="*/ 307 h 855"/>
                <a:gd name="T22" fmla="*/ 16 w 641"/>
                <a:gd name="T23" fmla="*/ 232 h 855"/>
                <a:gd name="T24" fmla="*/ 46 w 641"/>
                <a:gd name="T25" fmla="*/ 163 h 855"/>
                <a:gd name="T26" fmla="*/ 87 w 641"/>
                <a:gd name="T27" fmla="*/ 103 h 855"/>
                <a:gd name="T28" fmla="*/ 139 w 641"/>
                <a:gd name="T29" fmla="*/ 56 h 855"/>
                <a:gd name="T30" fmla="*/ 199 w 641"/>
                <a:gd name="T31" fmla="*/ 21 h 855"/>
                <a:gd name="T32" fmla="*/ 264 w 641"/>
                <a:gd name="T33" fmla="*/ 3 h 855"/>
                <a:gd name="T34" fmla="*/ 329 w 641"/>
                <a:gd name="T35" fmla="*/ 3 h 855"/>
                <a:gd name="T36" fmla="*/ 390 w 641"/>
                <a:gd name="T37" fmla="*/ 18 h 855"/>
                <a:gd name="T38" fmla="*/ 446 w 641"/>
                <a:gd name="T39" fmla="*/ 49 h 855"/>
                <a:gd name="T40" fmla="*/ 498 w 641"/>
                <a:gd name="T41" fmla="*/ 94 h 855"/>
                <a:gd name="T42" fmla="*/ 543 w 641"/>
                <a:gd name="T43" fmla="*/ 151 h 855"/>
                <a:gd name="T44" fmla="*/ 581 w 641"/>
                <a:gd name="T45" fmla="*/ 221 h 855"/>
                <a:gd name="T46" fmla="*/ 612 w 641"/>
                <a:gd name="T47" fmla="*/ 300 h 855"/>
                <a:gd name="T48" fmla="*/ 634 w 641"/>
                <a:gd name="T49" fmla="*/ 391 h 855"/>
                <a:gd name="T50" fmla="*/ 641 w 641"/>
                <a:gd name="T51" fmla="*/ 486 h 855"/>
                <a:gd name="T52" fmla="*/ 632 w 641"/>
                <a:gd name="T53" fmla="*/ 573 h 855"/>
                <a:gd name="T54" fmla="*/ 611 w 641"/>
                <a:gd name="T55" fmla="*/ 652 h 855"/>
                <a:gd name="T56" fmla="*/ 580 w 641"/>
                <a:gd name="T57" fmla="*/ 721 h 855"/>
                <a:gd name="T58" fmla="*/ 541 w 641"/>
                <a:gd name="T59" fmla="*/ 778 h 855"/>
                <a:gd name="T60" fmla="*/ 496 w 641"/>
                <a:gd name="T61" fmla="*/ 819 h 855"/>
                <a:gd name="T62" fmla="*/ 450 w 641"/>
                <a:gd name="T63" fmla="*/ 846 h 8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41" h="855">
                  <a:moveTo>
                    <a:pt x="426" y="851"/>
                  </a:moveTo>
                  <a:lnTo>
                    <a:pt x="392" y="855"/>
                  </a:lnTo>
                  <a:lnTo>
                    <a:pt x="361" y="854"/>
                  </a:lnTo>
                  <a:lnTo>
                    <a:pt x="331" y="848"/>
                  </a:lnTo>
                  <a:lnTo>
                    <a:pt x="302" y="837"/>
                  </a:lnTo>
                  <a:lnTo>
                    <a:pt x="275" y="825"/>
                  </a:lnTo>
                  <a:lnTo>
                    <a:pt x="249" y="808"/>
                  </a:lnTo>
                  <a:lnTo>
                    <a:pt x="224" y="788"/>
                  </a:lnTo>
                  <a:lnTo>
                    <a:pt x="201" y="765"/>
                  </a:lnTo>
                  <a:lnTo>
                    <a:pt x="178" y="739"/>
                  </a:lnTo>
                  <a:lnTo>
                    <a:pt x="156" y="711"/>
                  </a:lnTo>
                  <a:lnTo>
                    <a:pt x="135" y="681"/>
                  </a:lnTo>
                  <a:lnTo>
                    <a:pt x="116" y="650"/>
                  </a:lnTo>
                  <a:lnTo>
                    <a:pt x="96" y="616"/>
                  </a:lnTo>
                  <a:lnTo>
                    <a:pt x="77" y="582"/>
                  </a:lnTo>
                  <a:lnTo>
                    <a:pt x="59" y="546"/>
                  </a:lnTo>
                  <a:lnTo>
                    <a:pt x="41" y="510"/>
                  </a:lnTo>
                  <a:lnTo>
                    <a:pt x="24" y="470"/>
                  </a:lnTo>
                  <a:lnTo>
                    <a:pt x="11" y="428"/>
                  </a:lnTo>
                  <a:lnTo>
                    <a:pt x="3" y="388"/>
                  </a:lnTo>
                  <a:lnTo>
                    <a:pt x="0" y="347"/>
                  </a:lnTo>
                  <a:lnTo>
                    <a:pt x="2" y="307"/>
                  </a:lnTo>
                  <a:lnTo>
                    <a:pt x="6" y="269"/>
                  </a:lnTo>
                  <a:lnTo>
                    <a:pt x="16" y="232"/>
                  </a:lnTo>
                  <a:lnTo>
                    <a:pt x="29" y="196"/>
                  </a:lnTo>
                  <a:lnTo>
                    <a:pt x="46" y="163"/>
                  </a:lnTo>
                  <a:lnTo>
                    <a:pt x="64" y="132"/>
                  </a:lnTo>
                  <a:lnTo>
                    <a:pt x="87" y="103"/>
                  </a:lnTo>
                  <a:lnTo>
                    <a:pt x="111" y="78"/>
                  </a:lnTo>
                  <a:lnTo>
                    <a:pt x="139" y="56"/>
                  </a:lnTo>
                  <a:lnTo>
                    <a:pt x="168" y="36"/>
                  </a:lnTo>
                  <a:lnTo>
                    <a:pt x="199" y="21"/>
                  </a:lnTo>
                  <a:lnTo>
                    <a:pt x="231" y="10"/>
                  </a:lnTo>
                  <a:lnTo>
                    <a:pt x="264" y="3"/>
                  </a:lnTo>
                  <a:lnTo>
                    <a:pt x="297" y="0"/>
                  </a:lnTo>
                  <a:lnTo>
                    <a:pt x="329" y="3"/>
                  </a:lnTo>
                  <a:lnTo>
                    <a:pt x="360" y="9"/>
                  </a:lnTo>
                  <a:lnTo>
                    <a:pt x="390" y="18"/>
                  </a:lnTo>
                  <a:lnTo>
                    <a:pt x="419" y="32"/>
                  </a:lnTo>
                  <a:lnTo>
                    <a:pt x="446" y="49"/>
                  </a:lnTo>
                  <a:lnTo>
                    <a:pt x="473" y="70"/>
                  </a:lnTo>
                  <a:lnTo>
                    <a:pt x="498" y="94"/>
                  </a:lnTo>
                  <a:lnTo>
                    <a:pt x="521" y="120"/>
                  </a:lnTo>
                  <a:lnTo>
                    <a:pt x="543" y="151"/>
                  </a:lnTo>
                  <a:lnTo>
                    <a:pt x="563" y="184"/>
                  </a:lnTo>
                  <a:lnTo>
                    <a:pt x="581" y="221"/>
                  </a:lnTo>
                  <a:lnTo>
                    <a:pt x="597" y="259"/>
                  </a:lnTo>
                  <a:lnTo>
                    <a:pt x="612" y="300"/>
                  </a:lnTo>
                  <a:lnTo>
                    <a:pt x="624" y="343"/>
                  </a:lnTo>
                  <a:lnTo>
                    <a:pt x="634" y="391"/>
                  </a:lnTo>
                  <a:lnTo>
                    <a:pt x="639" y="440"/>
                  </a:lnTo>
                  <a:lnTo>
                    <a:pt x="641" y="486"/>
                  </a:lnTo>
                  <a:lnTo>
                    <a:pt x="639" y="531"/>
                  </a:lnTo>
                  <a:lnTo>
                    <a:pt x="632" y="573"/>
                  </a:lnTo>
                  <a:lnTo>
                    <a:pt x="623" y="614"/>
                  </a:lnTo>
                  <a:lnTo>
                    <a:pt x="611" y="652"/>
                  </a:lnTo>
                  <a:lnTo>
                    <a:pt x="596" y="688"/>
                  </a:lnTo>
                  <a:lnTo>
                    <a:pt x="580" y="721"/>
                  </a:lnTo>
                  <a:lnTo>
                    <a:pt x="560" y="751"/>
                  </a:lnTo>
                  <a:lnTo>
                    <a:pt x="541" y="778"/>
                  </a:lnTo>
                  <a:lnTo>
                    <a:pt x="519" y="801"/>
                  </a:lnTo>
                  <a:lnTo>
                    <a:pt x="496" y="819"/>
                  </a:lnTo>
                  <a:lnTo>
                    <a:pt x="473" y="834"/>
                  </a:lnTo>
                  <a:lnTo>
                    <a:pt x="450" y="846"/>
                  </a:lnTo>
                  <a:lnTo>
                    <a:pt x="426" y="851"/>
                  </a:lnTo>
                  <a:close/>
                </a:path>
              </a:pathLst>
            </a:custGeom>
            <a:solidFill>
              <a:srgbClr val="93AA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" name="Freeform 17"/>
            <p:cNvSpPr>
              <a:spLocks/>
            </p:cNvSpPr>
            <p:nvPr/>
          </p:nvSpPr>
          <p:spPr bwMode="auto">
            <a:xfrm>
              <a:off x="2796" y="1912"/>
              <a:ext cx="298" cy="394"/>
            </a:xfrm>
            <a:custGeom>
              <a:avLst/>
              <a:gdLst>
                <a:gd name="T0" fmla="*/ 363 w 596"/>
                <a:gd name="T1" fmla="*/ 788 h 788"/>
                <a:gd name="T2" fmla="*/ 307 w 596"/>
                <a:gd name="T3" fmla="*/ 781 h 788"/>
                <a:gd name="T4" fmla="*/ 255 w 596"/>
                <a:gd name="T5" fmla="*/ 761 h 788"/>
                <a:gd name="T6" fmla="*/ 208 w 596"/>
                <a:gd name="T7" fmla="*/ 726 h 788"/>
                <a:gd name="T8" fmla="*/ 165 w 596"/>
                <a:gd name="T9" fmla="*/ 681 h 788"/>
                <a:gd name="T10" fmla="*/ 126 w 596"/>
                <a:gd name="T11" fmla="*/ 628 h 788"/>
                <a:gd name="T12" fmla="*/ 89 w 596"/>
                <a:gd name="T13" fmla="*/ 568 h 788"/>
                <a:gd name="T14" fmla="*/ 55 w 596"/>
                <a:gd name="T15" fmla="*/ 503 h 788"/>
                <a:gd name="T16" fmla="*/ 22 w 596"/>
                <a:gd name="T17" fmla="*/ 432 h 788"/>
                <a:gd name="T18" fmla="*/ 4 w 596"/>
                <a:gd name="T19" fmla="*/ 357 h 788"/>
                <a:gd name="T20" fmla="*/ 2 w 596"/>
                <a:gd name="T21" fmla="*/ 283 h 788"/>
                <a:gd name="T22" fmla="*/ 15 w 596"/>
                <a:gd name="T23" fmla="*/ 214 h 788"/>
                <a:gd name="T24" fmla="*/ 42 w 596"/>
                <a:gd name="T25" fmla="*/ 150 h 788"/>
                <a:gd name="T26" fmla="*/ 80 w 596"/>
                <a:gd name="T27" fmla="*/ 94 h 788"/>
                <a:gd name="T28" fmla="*/ 128 w 596"/>
                <a:gd name="T29" fmla="*/ 50 h 788"/>
                <a:gd name="T30" fmla="*/ 184 w 596"/>
                <a:gd name="T31" fmla="*/ 18 h 788"/>
                <a:gd name="T32" fmla="*/ 245 w 596"/>
                <a:gd name="T33" fmla="*/ 2 h 788"/>
                <a:gd name="T34" fmla="*/ 303 w 596"/>
                <a:gd name="T35" fmla="*/ 1 h 788"/>
                <a:gd name="T36" fmla="*/ 361 w 596"/>
                <a:gd name="T37" fmla="*/ 16 h 788"/>
                <a:gd name="T38" fmla="*/ 414 w 596"/>
                <a:gd name="T39" fmla="*/ 45 h 788"/>
                <a:gd name="T40" fmla="*/ 462 w 596"/>
                <a:gd name="T41" fmla="*/ 86 h 788"/>
                <a:gd name="T42" fmla="*/ 505 w 596"/>
                <a:gd name="T43" fmla="*/ 139 h 788"/>
                <a:gd name="T44" fmla="*/ 541 w 596"/>
                <a:gd name="T45" fmla="*/ 203 h 788"/>
                <a:gd name="T46" fmla="*/ 569 w 596"/>
                <a:gd name="T47" fmla="*/ 276 h 788"/>
                <a:gd name="T48" fmla="*/ 590 w 596"/>
                <a:gd name="T49" fmla="*/ 359 h 788"/>
                <a:gd name="T50" fmla="*/ 596 w 596"/>
                <a:gd name="T51" fmla="*/ 445 h 788"/>
                <a:gd name="T52" fmla="*/ 588 w 596"/>
                <a:gd name="T53" fmla="*/ 525 h 788"/>
                <a:gd name="T54" fmla="*/ 567 w 596"/>
                <a:gd name="T55" fmla="*/ 598 h 788"/>
                <a:gd name="T56" fmla="*/ 537 w 596"/>
                <a:gd name="T57" fmla="*/ 663 h 788"/>
                <a:gd name="T58" fmla="*/ 500 w 596"/>
                <a:gd name="T59" fmla="*/ 716 h 788"/>
                <a:gd name="T60" fmla="*/ 460 w 596"/>
                <a:gd name="T61" fmla="*/ 755 h 788"/>
                <a:gd name="T62" fmla="*/ 416 w 596"/>
                <a:gd name="T63" fmla="*/ 779 h 7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96" h="788">
                  <a:moveTo>
                    <a:pt x="394" y="785"/>
                  </a:moveTo>
                  <a:lnTo>
                    <a:pt x="363" y="788"/>
                  </a:lnTo>
                  <a:lnTo>
                    <a:pt x="334" y="787"/>
                  </a:lnTo>
                  <a:lnTo>
                    <a:pt x="307" y="781"/>
                  </a:lnTo>
                  <a:lnTo>
                    <a:pt x="280" y="773"/>
                  </a:lnTo>
                  <a:lnTo>
                    <a:pt x="255" y="761"/>
                  </a:lnTo>
                  <a:lnTo>
                    <a:pt x="231" y="744"/>
                  </a:lnTo>
                  <a:lnTo>
                    <a:pt x="208" y="726"/>
                  </a:lnTo>
                  <a:lnTo>
                    <a:pt x="186" y="705"/>
                  </a:lnTo>
                  <a:lnTo>
                    <a:pt x="165" y="681"/>
                  </a:lnTo>
                  <a:lnTo>
                    <a:pt x="146" y="656"/>
                  </a:lnTo>
                  <a:lnTo>
                    <a:pt x="126" y="628"/>
                  </a:lnTo>
                  <a:lnTo>
                    <a:pt x="108" y="599"/>
                  </a:lnTo>
                  <a:lnTo>
                    <a:pt x="89" y="568"/>
                  </a:lnTo>
                  <a:lnTo>
                    <a:pt x="72" y="536"/>
                  </a:lnTo>
                  <a:lnTo>
                    <a:pt x="55" y="503"/>
                  </a:lnTo>
                  <a:lnTo>
                    <a:pt x="38" y="470"/>
                  </a:lnTo>
                  <a:lnTo>
                    <a:pt x="22" y="432"/>
                  </a:lnTo>
                  <a:lnTo>
                    <a:pt x="11" y="395"/>
                  </a:lnTo>
                  <a:lnTo>
                    <a:pt x="4" y="357"/>
                  </a:lnTo>
                  <a:lnTo>
                    <a:pt x="0" y="320"/>
                  </a:lnTo>
                  <a:lnTo>
                    <a:pt x="2" y="283"/>
                  </a:lnTo>
                  <a:lnTo>
                    <a:pt x="6" y="248"/>
                  </a:lnTo>
                  <a:lnTo>
                    <a:pt x="15" y="214"/>
                  </a:lnTo>
                  <a:lnTo>
                    <a:pt x="27" y="181"/>
                  </a:lnTo>
                  <a:lnTo>
                    <a:pt x="42" y="150"/>
                  </a:lnTo>
                  <a:lnTo>
                    <a:pt x="60" y="121"/>
                  </a:lnTo>
                  <a:lnTo>
                    <a:pt x="80" y="94"/>
                  </a:lnTo>
                  <a:lnTo>
                    <a:pt x="103" y="71"/>
                  </a:lnTo>
                  <a:lnTo>
                    <a:pt x="128" y="50"/>
                  </a:lnTo>
                  <a:lnTo>
                    <a:pt x="155" y="32"/>
                  </a:lnTo>
                  <a:lnTo>
                    <a:pt x="184" y="18"/>
                  </a:lnTo>
                  <a:lnTo>
                    <a:pt x="213" y="8"/>
                  </a:lnTo>
                  <a:lnTo>
                    <a:pt x="245" y="2"/>
                  </a:lnTo>
                  <a:lnTo>
                    <a:pt x="275" y="0"/>
                  </a:lnTo>
                  <a:lnTo>
                    <a:pt x="303" y="1"/>
                  </a:lnTo>
                  <a:lnTo>
                    <a:pt x="332" y="7"/>
                  </a:lnTo>
                  <a:lnTo>
                    <a:pt x="361" y="16"/>
                  </a:lnTo>
                  <a:lnTo>
                    <a:pt x="387" y="28"/>
                  </a:lnTo>
                  <a:lnTo>
                    <a:pt x="414" y="45"/>
                  </a:lnTo>
                  <a:lnTo>
                    <a:pt x="438" y="63"/>
                  </a:lnTo>
                  <a:lnTo>
                    <a:pt x="462" y="86"/>
                  </a:lnTo>
                  <a:lnTo>
                    <a:pt x="484" y="111"/>
                  </a:lnTo>
                  <a:lnTo>
                    <a:pt x="505" y="139"/>
                  </a:lnTo>
                  <a:lnTo>
                    <a:pt x="523" y="169"/>
                  </a:lnTo>
                  <a:lnTo>
                    <a:pt x="541" y="203"/>
                  </a:lnTo>
                  <a:lnTo>
                    <a:pt x="556" y="238"/>
                  </a:lnTo>
                  <a:lnTo>
                    <a:pt x="569" y="276"/>
                  </a:lnTo>
                  <a:lnTo>
                    <a:pt x="581" y="316"/>
                  </a:lnTo>
                  <a:lnTo>
                    <a:pt x="590" y="359"/>
                  </a:lnTo>
                  <a:lnTo>
                    <a:pt x="595" y="402"/>
                  </a:lnTo>
                  <a:lnTo>
                    <a:pt x="596" y="445"/>
                  </a:lnTo>
                  <a:lnTo>
                    <a:pt x="594" y="485"/>
                  </a:lnTo>
                  <a:lnTo>
                    <a:pt x="588" y="525"/>
                  </a:lnTo>
                  <a:lnTo>
                    <a:pt x="579" y="562"/>
                  </a:lnTo>
                  <a:lnTo>
                    <a:pt x="567" y="598"/>
                  </a:lnTo>
                  <a:lnTo>
                    <a:pt x="553" y="631"/>
                  </a:lnTo>
                  <a:lnTo>
                    <a:pt x="537" y="663"/>
                  </a:lnTo>
                  <a:lnTo>
                    <a:pt x="520" y="690"/>
                  </a:lnTo>
                  <a:lnTo>
                    <a:pt x="500" y="716"/>
                  </a:lnTo>
                  <a:lnTo>
                    <a:pt x="481" y="736"/>
                  </a:lnTo>
                  <a:lnTo>
                    <a:pt x="460" y="755"/>
                  </a:lnTo>
                  <a:lnTo>
                    <a:pt x="438" y="769"/>
                  </a:lnTo>
                  <a:lnTo>
                    <a:pt x="416" y="779"/>
                  </a:lnTo>
                  <a:lnTo>
                    <a:pt x="394" y="785"/>
                  </a:lnTo>
                  <a:close/>
                </a:path>
              </a:pathLst>
            </a:custGeom>
            <a:solidFill>
              <a:srgbClr val="829B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8" name="Freeform 18"/>
            <p:cNvSpPr>
              <a:spLocks/>
            </p:cNvSpPr>
            <p:nvPr/>
          </p:nvSpPr>
          <p:spPr bwMode="auto">
            <a:xfrm>
              <a:off x="2807" y="1923"/>
              <a:ext cx="275" cy="362"/>
            </a:xfrm>
            <a:custGeom>
              <a:avLst/>
              <a:gdLst>
                <a:gd name="T0" fmla="*/ 333 w 550"/>
                <a:gd name="T1" fmla="*/ 724 h 724"/>
                <a:gd name="T2" fmla="*/ 281 w 550"/>
                <a:gd name="T3" fmla="*/ 718 h 724"/>
                <a:gd name="T4" fmla="*/ 233 w 550"/>
                <a:gd name="T5" fmla="*/ 698 h 724"/>
                <a:gd name="T6" fmla="*/ 190 w 550"/>
                <a:gd name="T7" fmla="*/ 667 h 724"/>
                <a:gd name="T8" fmla="*/ 151 w 550"/>
                <a:gd name="T9" fmla="*/ 626 h 724"/>
                <a:gd name="T10" fmla="*/ 115 w 550"/>
                <a:gd name="T11" fmla="*/ 577 h 724"/>
                <a:gd name="T12" fmla="*/ 82 w 550"/>
                <a:gd name="T13" fmla="*/ 522 h 724"/>
                <a:gd name="T14" fmla="*/ 50 w 550"/>
                <a:gd name="T15" fmla="*/ 462 h 724"/>
                <a:gd name="T16" fmla="*/ 20 w 550"/>
                <a:gd name="T17" fmla="*/ 397 h 724"/>
                <a:gd name="T18" fmla="*/ 3 w 550"/>
                <a:gd name="T19" fmla="*/ 328 h 724"/>
                <a:gd name="T20" fmla="*/ 1 w 550"/>
                <a:gd name="T21" fmla="*/ 260 h 724"/>
                <a:gd name="T22" fmla="*/ 13 w 550"/>
                <a:gd name="T23" fmla="*/ 197 h 724"/>
                <a:gd name="T24" fmla="*/ 38 w 550"/>
                <a:gd name="T25" fmla="*/ 138 h 724"/>
                <a:gd name="T26" fmla="*/ 73 w 550"/>
                <a:gd name="T27" fmla="*/ 87 h 724"/>
                <a:gd name="T28" fmla="*/ 118 w 550"/>
                <a:gd name="T29" fmla="*/ 46 h 724"/>
                <a:gd name="T30" fmla="*/ 168 w 550"/>
                <a:gd name="T31" fmla="*/ 17 h 724"/>
                <a:gd name="T32" fmla="*/ 224 w 550"/>
                <a:gd name="T33" fmla="*/ 2 h 724"/>
                <a:gd name="T34" fmla="*/ 279 w 550"/>
                <a:gd name="T35" fmla="*/ 2 h 724"/>
                <a:gd name="T36" fmla="*/ 332 w 550"/>
                <a:gd name="T37" fmla="*/ 15 h 724"/>
                <a:gd name="T38" fmla="*/ 380 w 550"/>
                <a:gd name="T39" fmla="*/ 41 h 724"/>
                <a:gd name="T40" fmla="*/ 425 w 550"/>
                <a:gd name="T41" fmla="*/ 79 h 724"/>
                <a:gd name="T42" fmla="*/ 466 w 550"/>
                <a:gd name="T43" fmla="*/ 129 h 724"/>
                <a:gd name="T44" fmla="*/ 499 w 550"/>
                <a:gd name="T45" fmla="*/ 186 h 724"/>
                <a:gd name="T46" fmla="*/ 527 w 550"/>
                <a:gd name="T47" fmla="*/ 255 h 724"/>
                <a:gd name="T48" fmla="*/ 545 w 550"/>
                <a:gd name="T49" fmla="*/ 329 h 724"/>
                <a:gd name="T50" fmla="*/ 550 w 550"/>
                <a:gd name="T51" fmla="*/ 406 h 724"/>
                <a:gd name="T52" fmla="*/ 542 w 550"/>
                <a:gd name="T53" fmla="*/ 478 h 724"/>
                <a:gd name="T54" fmla="*/ 522 w 550"/>
                <a:gd name="T55" fmla="*/ 546 h 724"/>
                <a:gd name="T56" fmla="*/ 494 w 550"/>
                <a:gd name="T57" fmla="*/ 606 h 724"/>
                <a:gd name="T58" fmla="*/ 460 w 550"/>
                <a:gd name="T59" fmla="*/ 656 h 724"/>
                <a:gd name="T60" fmla="*/ 422 w 550"/>
                <a:gd name="T61" fmla="*/ 693 h 724"/>
                <a:gd name="T62" fmla="*/ 382 w 550"/>
                <a:gd name="T63" fmla="*/ 716 h 7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50" h="724">
                  <a:moveTo>
                    <a:pt x="362" y="721"/>
                  </a:moveTo>
                  <a:lnTo>
                    <a:pt x="333" y="724"/>
                  </a:lnTo>
                  <a:lnTo>
                    <a:pt x="307" y="723"/>
                  </a:lnTo>
                  <a:lnTo>
                    <a:pt x="281" y="718"/>
                  </a:lnTo>
                  <a:lnTo>
                    <a:pt x="257" y="710"/>
                  </a:lnTo>
                  <a:lnTo>
                    <a:pt x="233" y="698"/>
                  </a:lnTo>
                  <a:lnTo>
                    <a:pt x="211" y="685"/>
                  </a:lnTo>
                  <a:lnTo>
                    <a:pt x="190" y="667"/>
                  </a:lnTo>
                  <a:lnTo>
                    <a:pt x="171" y="648"/>
                  </a:lnTo>
                  <a:lnTo>
                    <a:pt x="151" y="626"/>
                  </a:lnTo>
                  <a:lnTo>
                    <a:pt x="133" y="603"/>
                  </a:lnTo>
                  <a:lnTo>
                    <a:pt x="115" y="577"/>
                  </a:lnTo>
                  <a:lnTo>
                    <a:pt x="98" y="550"/>
                  </a:lnTo>
                  <a:lnTo>
                    <a:pt x="82" y="522"/>
                  </a:lnTo>
                  <a:lnTo>
                    <a:pt x="66" y="492"/>
                  </a:lnTo>
                  <a:lnTo>
                    <a:pt x="50" y="462"/>
                  </a:lnTo>
                  <a:lnTo>
                    <a:pt x="35" y="432"/>
                  </a:lnTo>
                  <a:lnTo>
                    <a:pt x="20" y="397"/>
                  </a:lnTo>
                  <a:lnTo>
                    <a:pt x="10" y="363"/>
                  </a:lnTo>
                  <a:lnTo>
                    <a:pt x="3" y="328"/>
                  </a:lnTo>
                  <a:lnTo>
                    <a:pt x="0" y="294"/>
                  </a:lnTo>
                  <a:lnTo>
                    <a:pt x="1" y="260"/>
                  </a:lnTo>
                  <a:lnTo>
                    <a:pt x="6" y="228"/>
                  </a:lnTo>
                  <a:lnTo>
                    <a:pt x="13" y="197"/>
                  </a:lnTo>
                  <a:lnTo>
                    <a:pt x="24" y="166"/>
                  </a:lnTo>
                  <a:lnTo>
                    <a:pt x="38" y="138"/>
                  </a:lnTo>
                  <a:lnTo>
                    <a:pt x="54" y="112"/>
                  </a:lnTo>
                  <a:lnTo>
                    <a:pt x="73" y="87"/>
                  </a:lnTo>
                  <a:lnTo>
                    <a:pt x="95" y="65"/>
                  </a:lnTo>
                  <a:lnTo>
                    <a:pt x="118" y="46"/>
                  </a:lnTo>
                  <a:lnTo>
                    <a:pt x="142" y="30"/>
                  </a:lnTo>
                  <a:lnTo>
                    <a:pt x="168" y="17"/>
                  </a:lnTo>
                  <a:lnTo>
                    <a:pt x="196" y="8"/>
                  </a:lnTo>
                  <a:lnTo>
                    <a:pt x="224" y="2"/>
                  </a:lnTo>
                  <a:lnTo>
                    <a:pt x="251" y="0"/>
                  </a:lnTo>
                  <a:lnTo>
                    <a:pt x="279" y="2"/>
                  </a:lnTo>
                  <a:lnTo>
                    <a:pt x="306" y="7"/>
                  </a:lnTo>
                  <a:lnTo>
                    <a:pt x="332" y="15"/>
                  </a:lnTo>
                  <a:lnTo>
                    <a:pt x="356" y="26"/>
                  </a:lnTo>
                  <a:lnTo>
                    <a:pt x="380" y="41"/>
                  </a:lnTo>
                  <a:lnTo>
                    <a:pt x="403" y="59"/>
                  </a:lnTo>
                  <a:lnTo>
                    <a:pt x="425" y="79"/>
                  </a:lnTo>
                  <a:lnTo>
                    <a:pt x="446" y="102"/>
                  </a:lnTo>
                  <a:lnTo>
                    <a:pt x="466" y="129"/>
                  </a:lnTo>
                  <a:lnTo>
                    <a:pt x="483" y="157"/>
                  </a:lnTo>
                  <a:lnTo>
                    <a:pt x="499" y="186"/>
                  </a:lnTo>
                  <a:lnTo>
                    <a:pt x="514" y="220"/>
                  </a:lnTo>
                  <a:lnTo>
                    <a:pt x="527" y="255"/>
                  </a:lnTo>
                  <a:lnTo>
                    <a:pt x="537" y="290"/>
                  </a:lnTo>
                  <a:lnTo>
                    <a:pt x="545" y="329"/>
                  </a:lnTo>
                  <a:lnTo>
                    <a:pt x="550" y="368"/>
                  </a:lnTo>
                  <a:lnTo>
                    <a:pt x="550" y="406"/>
                  </a:lnTo>
                  <a:lnTo>
                    <a:pt x="547" y="442"/>
                  </a:lnTo>
                  <a:lnTo>
                    <a:pt x="542" y="478"/>
                  </a:lnTo>
                  <a:lnTo>
                    <a:pt x="534" y="513"/>
                  </a:lnTo>
                  <a:lnTo>
                    <a:pt x="522" y="546"/>
                  </a:lnTo>
                  <a:lnTo>
                    <a:pt x="509" y="577"/>
                  </a:lnTo>
                  <a:lnTo>
                    <a:pt x="494" y="606"/>
                  </a:lnTo>
                  <a:lnTo>
                    <a:pt x="478" y="633"/>
                  </a:lnTo>
                  <a:lnTo>
                    <a:pt x="460" y="656"/>
                  </a:lnTo>
                  <a:lnTo>
                    <a:pt x="441" y="676"/>
                  </a:lnTo>
                  <a:lnTo>
                    <a:pt x="422" y="693"/>
                  </a:lnTo>
                  <a:lnTo>
                    <a:pt x="402" y="706"/>
                  </a:lnTo>
                  <a:lnTo>
                    <a:pt x="382" y="716"/>
                  </a:lnTo>
                  <a:lnTo>
                    <a:pt x="362" y="721"/>
                  </a:lnTo>
                  <a:close/>
                </a:path>
              </a:pathLst>
            </a:custGeom>
            <a:solidFill>
              <a:srgbClr val="708E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" name="Freeform 19"/>
            <p:cNvSpPr>
              <a:spLocks/>
            </p:cNvSpPr>
            <p:nvPr/>
          </p:nvSpPr>
          <p:spPr bwMode="auto">
            <a:xfrm>
              <a:off x="3046" y="2033"/>
              <a:ext cx="138" cy="407"/>
            </a:xfrm>
            <a:custGeom>
              <a:avLst/>
              <a:gdLst>
                <a:gd name="T0" fmla="*/ 215 w 277"/>
                <a:gd name="T1" fmla="*/ 530 h 814"/>
                <a:gd name="T2" fmla="*/ 210 w 277"/>
                <a:gd name="T3" fmla="*/ 551 h 814"/>
                <a:gd name="T4" fmla="*/ 204 w 277"/>
                <a:gd name="T5" fmla="*/ 572 h 814"/>
                <a:gd name="T6" fmla="*/ 197 w 277"/>
                <a:gd name="T7" fmla="*/ 593 h 814"/>
                <a:gd name="T8" fmla="*/ 190 w 277"/>
                <a:gd name="T9" fmla="*/ 612 h 814"/>
                <a:gd name="T10" fmla="*/ 181 w 277"/>
                <a:gd name="T11" fmla="*/ 632 h 814"/>
                <a:gd name="T12" fmla="*/ 171 w 277"/>
                <a:gd name="T13" fmla="*/ 651 h 814"/>
                <a:gd name="T14" fmla="*/ 160 w 277"/>
                <a:gd name="T15" fmla="*/ 671 h 814"/>
                <a:gd name="T16" fmla="*/ 148 w 277"/>
                <a:gd name="T17" fmla="*/ 689 h 814"/>
                <a:gd name="T18" fmla="*/ 135 w 277"/>
                <a:gd name="T19" fmla="*/ 707 h 814"/>
                <a:gd name="T20" fmla="*/ 120 w 277"/>
                <a:gd name="T21" fmla="*/ 724 h 814"/>
                <a:gd name="T22" fmla="*/ 104 w 277"/>
                <a:gd name="T23" fmla="*/ 741 h 814"/>
                <a:gd name="T24" fmla="*/ 86 w 277"/>
                <a:gd name="T25" fmla="*/ 757 h 814"/>
                <a:gd name="T26" fmla="*/ 67 w 277"/>
                <a:gd name="T27" fmla="*/ 772 h 814"/>
                <a:gd name="T28" fmla="*/ 46 w 277"/>
                <a:gd name="T29" fmla="*/ 787 h 814"/>
                <a:gd name="T30" fmla="*/ 24 w 277"/>
                <a:gd name="T31" fmla="*/ 801 h 814"/>
                <a:gd name="T32" fmla="*/ 0 w 277"/>
                <a:gd name="T33" fmla="*/ 814 h 814"/>
                <a:gd name="T34" fmla="*/ 3 w 277"/>
                <a:gd name="T35" fmla="*/ 814 h 814"/>
                <a:gd name="T36" fmla="*/ 11 w 277"/>
                <a:gd name="T37" fmla="*/ 812 h 814"/>
                <a:gd name="T38" fmla="*/ 23 w 277"/>
                <a:gd name="T39" fmla="*/ 808 h 814"/>
                <a:gd name="T40" fmla="*/ 39 w 277"/>
                <a:gd name="T41" fmla="*/ 802 h 814"/>
                <a:gd name="T42" fmla="*/ 58 w 277"/>
                <a:gd name="T43" fmla="*/ 794 h 814"/>
                <a:gd name="T44" fmla="*/ 79 w 277"/>
                <a:gd name="T45" fmla="*/ 784 h 814"/>
                <a:gd name="T46" fmla="*/ 102 w 277"/>
                <a:gd name="T47" fmla="*/ 770 h 814"/>
                <a:gd name="T48" fmla="*/ 126 w 277"/>
                <a:gd name="T49" fmla="*/ 753 h 814"/>
                <a:gd name="T50" fmla="*/ 150 w 277"/>
                <a:gd name="T51" fmla="*/ 732 h 814"/>
                <a:gd name="T52" fmla="*/ 174 w 277"/>
                <a:gd name="T53" fmla="*/ 707 h 814"/>
                <a:gd name="T54" fmla="*/ 197 w 277"/>
                <a:gd name="T55" fmla="*/ 678 h 814"/>
                <a:gd name="T56" fmla="*/ 219 w 277"/>
                <a:gd name="T57" fmla="*/ 643 h 814"/>
                <a:gd name="T58" fmla="*/ 238 w 277"/>
                <a:gd name="T59" fmla="*/ 604 h 814"/>
                <a:gd name="T60" fmla="*/ 254 w 277"/>
                <a:gd name="T61" fmla="*/ 559 h 814"/>
                <a:gd name="T62" fmla="*/ 266 w 277"/>
                <a:gd name="T63" fmla="*/ 508 h 814"/>
                <a:gd name="T64" fmla="*/ 274 w 277"/>
                <a:gd name="T65" fmla="*/ 451 h 814"/>
                <a:gd name="T66" fmla="*/ 277 w 277"/>
                <a:gd name="T67" fmla="*/ 412 h 814"/>
                <a:gd name="T68" fmla="*/ 277 w 277"/>
                <a:gd name="T69" fmla="*/ 369 h 814"/>
                <a:gd name="T70" fmla="*/ 276 w 277"/>
                <a:gd name="T71" fmla="*/ 325 h 814"/>
                <a:gd name="T72" fmla="*/ 271 w 277"/>
                <a:gd name="T73" fmla="*/ 278 h 814"/>
                <a:gd name="T74" fmla="*/ 268 w 277"/>
                <a:gd name="T75" fmla="*/ 252 h 814"/>
                <a:gd name="T76" fmla="*/ 264 w 277"/>
                <a:gd name="T77" fmla="*/ 227 h 814"/>
                <a:gd name="T78" fmla="*/ 259 w 277"/>
                <a:gd name="T79" fmla="*/ 202 h 814"/>
                <a:gd name="T80" fmla="*/ 254 w 277"/>
                <a:gd name="T81" fmla="*/ 174 h 814"/>
                <a:gd name="T82" fmla="*/ 248 w 277"/>
                <a:gd name="T83" fmla="*/ 146 h 814"/>
                <a:gd name="T84" fmla="*/ 241 w 277"/>
                <a:gd name="T85" fmla="*/ 119 h 814"/>
                <a:gd name="T86" fmla="*/ 233 w 277"/>
                <a:gd name="T87" fmla="*/ 89 h 814"/>
                <a:gd name="T88" fmla="*/ 225 w 277"/>
                <a:gd name="T89" fmla="*/ 59 h 814"/>
                <a:gd name="T90" fmla="*/ 124 w 277"/>
                <a:gd name="T91" fmla="*/ 0 h 814"/>
                <a:gd name="T92" fmla="*/ 129 w 277"/>
                <a:gd name="T93" fmla="*/ 13 h 814"/>
                <a:gd name="T94" fmla="*/ 144 w 277"/>
                <a:gd name="T95" fmla="*/ 48 h 814"/>
                <a:gd name="T96" fmla="*/ 165 w 277"/>
                <a:gd name="T97" fmla="*/ 103 h 814"/>
                <a:gd name="T98" fmla="*/ 187 w 277"/>
                <a:gd name="T99" fmla="*/ 173 h 814"/>
                <a:gd name="T100" fmla="*/ 206 w 277"/>
                <a:gd name="T101" fmla="*/ 254 h 814"/>
                <a:gd name="T102" fmla="*/ 220 w 277"/>
                <a:gd name="T103" fmla="*/ 344 h 814"/>
                <a:gd name="T104" fmla="*/ 225 w 277"/>
                <a:gd name="T105" fmla="*/ 437 h 814"/>
                <a:gd name="T106" fmla="*/ 215 w 277"/>
                <a:gd name="T107" fmla="*/ 530 h 8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77" h="814">
                  <a:moveTo>
                    <a:pt x="215" y="530"/>
                  </a:moveTo>
                  <a:lnTo>
                    <a:pt x="210" y="551"/>
                  </a:lnTo>
                  <a:lnTo>
                    <a:pt x="204" y="572"/>
                  </a:lnTo>
                  <a:lnTo>
                    <a:pt x="197" y="593"/>
                  </a:lnTo>
                  <a:lnTo>
                    <a:pt x="190" y="612"/>
                  </a:lnTo>
                  <a:lnTo>
                    <a:pt x="181" y="632"/>
                  </a:lnTo>
                  <a:lnTo>
                    <a:pt x="171" y="651"/>
                  </a:lnTo>
                  <a:lnTo>
                    <a:pt x="160" y="671"/>
                  </a:lnTo>
                  <a:lnTo>
                    <a:pt x="148" y="689"/>
                  </a:lnTo>
                  <a:lnTo>
                    <a:pt x="135" y="707"/>
                  </a:lnTo>
                  <a:lnTo>
                    <a:pt x="120" y="724"/>
                  </a:lnTo>
                  <a:lnTo>
                    <a:pt x="104" y="741"/>
                  </a:lnTo>
                  <a:lnTo>
                    <a:pt x="86" y="757"/>
                  </a:lnTo>
                  <a:lnTo>
                    <a:pt x="67" y="772"/>
                  </a:lnTo>
                  <a:lnTo>
                    <a:pt x="46" y="787"/>
                  </a:lnTo>
                  <a:lnTo>
                    <a:pt x="24" y="801"/>
                  </a:lnTo>
                  <a:lnTo>
                    <a:pt x="0" y="814"/>
                  </a:lnTo>
                  <a:lnTo>
                    <a:pt x="3" y="814"/>
                  </a:lnTo>
                  <a:lnTo>
                    <a:pt x="11" y="812"/>
                  </a:lnTo>
                  <a:lnTo>
                    <a:pt x="23" y="808"/>
                  </a:lnTo>
                  <a:lnTo>
                    <a:pt x="39" y="802"/>
                  </a:lnTo>
                  <a:lnTo>
                    <a:pt x="58" y="794"/>
                  </a:lnTo>
                  <a:lnTo>
                    <a:pt x="79" y="784"/>
                  </a:lnTo>
                  <a:lnTo>
                    <a:pt x="102" y="770"/>
                  </a:lnTo>
                  <a:lnTo>
                    <a:pt x="126" y="753"/>
                  </a:lnTo>
                  <a:lnTo>
                    <a:pt x="150" y="732"/>
                  </a:lnTo>
                  <a:lnTo>
                    <a:pt x="174" y="707"/>
                  </a:lnTo>
                  <a:lnTo>
                    <a:pt x="197" y="678"/>
                  </a:lnTo>
                  <a:lnTo>
                    <a:pt x="219" y="643"/>
                  </a:lnTo>
                  <a:lnTo>
                    <a:pt x="238" y="604"/>
                  </a:lnTo>
                  <a:lnTo>
                    <a:pt x="254" y="559"/>
                  </a:lnTo>
                  <a:lnTo>
                    <a:pt x="266" y="508"/>
                  </a:lnTo>
                  <a:lnTo>
                    <a:pt x="274" y="451"/>
                  </a:lnTo>
                  <a:lnTo>
                    <a:pt x="277" y="412"/>
                  </a:lnTo>
                  <a:lnTo>
                    <a:pt x="277" y="369"/>
                  </a:lnTo>
                  <a:lnTo>
                    <a:pt x="276" y="325"/>
                  </a:lnTo>
                  <a:lnTo>
                    <a:pt x="271" y="278"/>
                  </a:lnTo>
                  <a:lnTo>
                    <a:pt x="268" y="252"/>
                  </a:lnTo>
                  <a:lnTo>
                    <a:pt x="264" y="227"/>
                  </a:lnTo>
                  <a:lnTo>
                    <a:pt x="259" y="202"/>
                  </a:lnTo>
                  <a:lnTo>
                    <a:pt x="254" y="174"/>
                  </a:lnTo>
                  <a:lnTo>
                    <a:pt x="248" y="146"/>
                  </a:lnTo>
                  <a:lnTo>
                    <a:pt x="241" y="119"/>
                  </a:lnTo>
                  <a:lnTo>
                    <a:pt x="233" y="89"/>
                  </a:lnTo>
                  <a:lnTo>
                    <a:pt x="225" y="59"/>
                  </a:lnTo>
                  <a:lnTo>
                    <a:pt x="124" y="0"/>
                  </a:lnTo>
                  <a:lnTo>
                    <a:pt x="129" y="13"/>
                  </a:lnTo>
                  <a:lnTo>
                    <a:pt x="144" y="48"/>
                  </a:lnTo>
                  <a:lnTo>
                    <a:pt x="165" y="103"/>
                  </a:lnTo>
                  <a:lnTo>
                    <a:pt x="187" y="173"/>
                  </a:lnTo>
                  <a:lnTo>
                    <a:pt x="206" y="254"/>
                  </a:lnTo>
                  <a:lnTo>
                    <a:pt x="220" y="344"/>
                  </a:lnTo>
                  <a:lnTo>
                    <a:pt x="225" y="437"/>
                  </a:lnTo>
                  <a:lnTo>
                    <a:pt x="215" y="5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0" name="Freeform 20"/>
            <p:cNvSpPr>
              <a:spLocks/>
            </p:cNvSpPr>
            <p:nvPr/>
          </p:nvSpPr>
          <p:spPr bwMode="auto">
            <a:xfrm>
              <a:off x="2755" y="2182"/>
              <a:ext cx="294" cy="302"/>
            </a:xfrm>
            <a:custGeom>
              <a:avLst/>
              <a:gdLst>
                <a:gd name="T0" fmla="*/ 587 w 587"/>
                <a:gd name="T1" fmla="*/ 543 h 604"/>
                <a:gd name="T2" fmla="*/ 550 w 587"/>
                <a:gd name="T3" fmla="*/ 604 h 604"/>
                <a:gd name="T4" fmla="*/ 548 w 587"/>
                <a:gd name="T5" fmla="*/ 602 h 604"/>
                <a:gd name="T6" fmla="*/ 542 w 587"/>
                <a:gd name="T7" fmla="*/ 597 h 604"/>
                <a:gd name="T8" fmla="*/ 532 w 587"/>
                <a:gd name="T9" fmla="*/ 591 h 604"/>
                <a:gd name="T10" fmla="*/ 519 w 587"/>
                <a:gd name="T11" fmla="*/ 581 h 604"/>
                <a:gd name="T12" fmla="*/ 503 w 587"/>
                <a:gd name="T13" fmla="*/ 572 h 604"/>
                <a:gd name="T14" fmla="*/ 485 w 587"/>
                <a:gd name="T15" fmla="*/ 564 h 604"/>
                <a:gd name="T16" fmla="*/ 464 w 587"/>
                <a:gd name="T17" fmla="*/ 556 h 604"/>
                <a:gd name="T18" fmla="*/ 442 w 587"/>
                <a:gd name="T19" fmla="*/ 551 h 604"/>
                <a:gd name="T20" fmla="*/ 427 w 587"/>
                <a:gd name="T21" fmla="*/ 548 h 604"/>
                <a:gd name="T22" fmla="*/ 406 w 587"/>
                <a:gd name="T23" fmla="*/ 542 h 604"/>
                <a:gd name="T24" fmla="*/ 381 w 587"/>
                <a:gd name="T25" fmla="*/ 534 h 604"/>
                <a:gd name="T26" fmla="*/ 351 w 587"/>
                <a:gd name="T27" fmla="*/ 521 h 604"/>
                <a:gd name="T28" fmla="*/ 318 w 587"/>
                <a:gd name="T29" fmla="*/ 505 h 604"/>
                <a:gd name="T30" fmla="*/ 282 w 587"/>
                <a:gd name="T31" fmla="*/ 486 h 604"/>
                <a:gd name="T32" fmla="*/ 244 w 587"/>
                <a:gd name="T33" fmla="*/ 461 h 604"/>
                <a:gd name="T34" fmla="*/ 207 w 587"/>
                <a:gd name="T35" fmla="*/ 433 h 604"/>
                <a:gd name="T36" fmla="*/ 169 w 587"/>
                <a:gd name="T37" fmla="*/ 398 h 604"/>
                <a:gd name="T38" fmla="*/ 133 w 587"/>
                <a:gd name="T39" fmla="*/ 360 h 604"/>
                <a:gd name="T40" fmla="*/ 100 w 587"/>
                <a:gd name="T41" fmla="*/ 315 h 604"/>
                <a:gd name="T42" fmla="*/ 70 w 587"/>
                <a:gd name="T43" fmla="*/ 265 h 604"/>
                <a:gd name="T44" fmla="*/ 43 w 587"/>
                <a:gd name="T45" fmla="*/ 209 h 604"/>
                <a:gd name="T46" fmla="*/ 23 w 587"/>
                <a:gd name="T47" fmla="*/ 146 h 604"/>
                <a:gd name="T48" fmla="*/ 8 w 587"/>
                <a:gd name="T49" fmla="*/ 76 h 604"/>
                <a:gd name="T50" fmla="*/ 0 w 587"/>
                <a:gd name="T51" fmla="*/ 0 h 604"/>
                <a:gd name="T52" fmla="*/ 1 w 587"/>
                <a:gd name="T53" fmla="*/ 5 h 604"/>
                <a:gd name="T54" fmla="*/ 4 w 587"/>
                <a:gd name="T55" fmla="*/ 19 h 604"/>
                <a:gd name="T56" fmla="*/ 11 w 587"/>
                <a:gd name="T57" fmla="*/ 41 h 604"/>
                <a:gd name="T58" fmla="*/ 22 w 587"/>
                <a:gd name="T59" fmla="*/ 68 h 604"/>
                <a:gd name="T60" fmla="*/ 35 w 587"/>
                <a:gd name="T61" fmla="*/ 102 h 604"/>
                <a:gd name="T62" fmla="*/ 54 w 587"/>
                <a:gd name="T63" fmla="*/ 141 h 604"/>
                <a:gd name="T64" fmla="*/ 77 w 587"/>
                <a:gd name="T65" fmla="*/ 182 h 604"/>
                <a:gd name="T66" fmla="*/ 106 w 587"/>
                <a:gd name="T67" fmla="*/ 227 h 604"/>
                <a:gd name="T68" fmla="*/ 140 w 587"/>
                <a:gd name="T69" fmla="*/ 273 h 604"/>
                <a:gd name="T70" fmla="*/ 180 w 587"/>
                <a:gd name="T71" fmla="*/ 320 h 604"/>
                <a:gd name="T72" fmla="*/ 229 w 587"/>
                <a:gd name="T73" fmla="*/ 365 h 604"/>
                <a:gd name="T74" fmla="*/ 284 w 587"/>
                <a:gd name="T75" fmla="*/ 408 h 604"/>
                <a:gd name="T76" fmla="*/ 346 w 587"/>
                <a:gd name="T77" fmla="*/ 449 h 604"/>
                <a:gd name="T78" fmla="*/ 418 w 587"/>
                <a:gd name="T79" fmla="*/ 486 h 604"/>
                <a:gd name="T80" fmla="*/ 498 w 587"/>
                <a:gd name="T81" fmla="*/ 518 h 604"/>
                <a:gd name="T82" fmla="*/ 587 w 587"/>
                <a:gd name="T83" fmla="*/ 543 h 6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587" h="604">
                  <a:moveTo>
                    <a:pt x="587" y="543"/>
                  </a:moveTo>
                  <a:lnTo>
                    <a:pt x="550" y="604"/>
                  </a:lnTo>
                  <a:lnTo>
                    <a:pt x="548" y="602"/>
                  </a:lnTo>
                  <a:lnTo>
                    <a:pt x="542" y="597"/>
                  </a:lnTo>
                  <a:lnTo>
                    <a:pt x="532" y="591"/>
                  </a:lnTo>
                  <a:lnTo>
                    <a:pt x="519" y="581"/>
                  </a:lnTo>
                  <a:lnTo>
                    <a:pt x="503" y="572"/>
                  </a:lnTo>
                  <a:lnTo>
                    <a:pt x="485" y="564"/>
                  </a:lnTo>
                  <a:lnTo>
                    <a:pt x="464" y="556"/>
                  </a:lnTo>
                  <a:lnTo>
                    <a:pt x="442" y="551"/>
                  </a:lnTo>
                  <a:lnTo>
                    <a:pt x="427" y="548"/>
                  </a:lnTo>
                  <a:lnTo>
                    <a:pt x="406" y="542"/>
                  </a:lnTo>
                  <a:lnTo>
                    <a:pt x="381" y="534"/>
                  </a:lnTo>
                  <a:lnTo>
                    <a:pt x="351" y="521"/>
                  </a:lnTo>
                  <a:lnTo>
                    <a:pt x="318" y="505"/>
                  </a:lnTo>
                  <a:lnTo>
                    <a:pt x="282" y="486"/>
                  </a:lnTo>
                  <a:lnTo>
                    <a:pt x="244" y="461"/>
                  </a:lnTo>
                  <a:lnTo>
                    <a:pt x="207" y="433"/>
                  </a:lnTo>
                  <a:lnTo>
                    <a:pt x="169" y="398"/>
                  </a:lnTo>
                  <a:lnTo>
                    <a:pt x="133" y="360"/>
                  </a:lnTo>
                  <a:lnTo>
                    <a:pt x="100" y="315"/>
                  </a:lnTo>
                  <a:lnTo>
                    <a:pt x="70" y="265"/>
                  </a:lnTo>
                  <a:lnTo>
                    <a:pt x="43" y="209"/>
                  </a:lnTo>
                  <a:lnTo>
                    <a:pt x="23" y="146"/>
                  </a:lnTo>
                  <a:lnTo>
                    <a:pt x="8" y="76"/>
                  </a:lnTo>
                  <a:lnTo>
                    <a:pt x="0" y="0"/>
                  </a:lnTo>
                  <a:lnTo>
                    <a:pt x="1" y="5"/>
                  </a:lnTo>
                  <a:lnTo>
                    <a:pt x="4" y="19"/>
                  </a:lnTo>
                  <a:lnTo>
                    <a:pt x="11" y="41"/>
                  </a:lnTo>
                  <a:lnTo>
                    <a:pt x="22" y="68"/>
                  </a:lnTo>
                  <a:lnTo>
                    <a:pt x="35" y="102"/>
                  </a:lnTo>
                  <a:lnTo>
                    <a:pt x="54" y="141"/>
                  </a:lnTo>
                  <a:lnTo>
                    <a:pt x="77" y="182"/>
                  </a:lnTo>
                  <a:lnTo>
                    <a:pt x="106" y="227"/>
                  </a:lnTo>
                  <a:lnTo>
                    <a:pt x="140" y="273"/>
                  </a:lnTo>
                  <a:lnTo>
                    <a:pt x="180" y="320"/>
                  </a:lnTo>
                  <a:lnTo>
                    <a:pt x="229" y="365"/>
                  </a:lnTo>
                  <a:lnTo>
                    <a:pt x="284" y="408"/>
                  </a:lnTo>
                  <a:lnTo>
                    <a:pt x="346" y="449"/>
                  </a:lnTo>
                  <a:lnTo>
                    <a:pt x="418" y="486"/>
                  </a:lnTo>
                  <a:lnTo>
                    <a:pt x="498" y="518"/>
                  </a:lnTo>
                  <a:lnTo>
                    <a:pt x="587" y="54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1" name="Freeform 21"/>
            <p:cNvSpPr>
              <a:spLocks/>
            </p:cNvSpPr>
            <p:nvPr/>
          </p:nvSpPr>
          <p:spPr bwMode="auto">
            <a:xfrm>
              <a:off x="2706" y="1931"/>
              <a:ext cx="385" cy="247"/>
            </a:xfrm>
            <a:custGeom>
              <a:avLst/>
              <a:gdLst>
                <a:gd name="T0" fmla="*/ 770 w 770"/>
                <a:gd name="T1" fmla="*/ 182 h 493"/>
                <a:gd name="T2" fmla="*/ 766 w 770"/>
                <a:gd name="T3" fmla="*/ 180 h 493"/>
                <a:gd name="T4" fmla="*/ 751 w 770"/>
                <a:gd name="T5" fmla="*/ 175 h 493"/>
                <a:gd name="T6" fmla="*/ 728 w 770"/>
                <a:gd name="T7" fmla="*/ 169 h 493"/>
                <a:gd name="T8" fmla="*/ 698 w 770"/>
                <a:gd name="T9" fmla="*/ 162 h 493"/>
                <a:gd name="T10" fmla="*/ 661 w 770"/>
                <a:gd name="T11" fmla="*/ 157 h 493"/>
                <a:gd name="T12" fmla="*/ 618 w 770"/>
                <a:gd name="T13" fmla="*/ 153 h 493"/>
                <a:gd name="T14" fmla="*/ 571 w 770"/>
                <a:gd name="T15" fmla="*/ 153 h 493"/>
                <a:gd name="T16" fmla="*/ 519 w 770"/>
                <a:gd name="T17" fmla="*/ 157 h 493"/>
                <a:gd name="T18" fmla="*/ 465 w 770"/>
                <a:gd name="T19" fmla="*/ 167 h 493"/>
                <a:gd name="T20" fmla="*/ 408 w 770"/>
                <a:gd name="T21" fmla="*/ 183 h 493"/>
                <a:gd name="T22" fmla="*/ 351 w 770"/>
                <a:gd name="T23" fmla="*/ 207 h 493"/>
                <a:gd name="T24" fmla="*/ 294 w 770"/>
                <a:gd name="T25" fmla="*/ 241 h 493"/>
                <a:gd name="T26" fmla="*/ 237 w 770"/>
                <a:gd name="T27" fmla="*/ 286 h 493"/>
                <a:gd name="T28" fmla="*/ 183 w 770"/>
                <a:gd name="T29" fmla="*/ 341 h 493"/>
                <a:gd name="T30" fmla="*/ 130 w 770"/>
                <a:gd name="T31" fmla="*/ 410 h 493"/>
                <a:gd name="T32" fmla="*/ 81 w 770"/>
                <a:gd name="T33" fmla="*/ 493 h 493"/>
                <a:gd name="T34" fmla="*/ 79 w 770"/>
                <a:gd name="T35" fmla="*/ 491 h 493"/>
                <a:gd name="T36" fmla="*/ 73 w 770"/>
                <a:gd name="T37" fmla="*/ 485 h 493"/>
                <a:gd name="T38" fmla="*/ 65 w 770"/>
                <a:gd name="T39" fmla="*/ 475 h 493"/>
                <a:gd name="T40" fmla="*/ 55 w 770"/>
                <a:gd name="T41" fmla="*/ 461 h 493"/>
                <a:gd name="T42" fmla="*/ 43 w 770"/>
                <a:gd name="T43" fmla="*/ 442 h 493"/>
                <a:gd name="T44" fmla="*/ 31 w 770"/>
                <a:gd name="T45" fmla="*/ 421 h 493"/>
                <a:gd name="T46" fmla="*/ 20 w 770"/>
                <a:gd name="T47" fmla="*/ 395 h 493"/>
                <a:gd name="T48" fmla="*/ 11 w 770"/>
                <a:gd name="T49" fmla="*/ 365 h 493"/>
                <a:gd name="T50" fmla="*/ 3 w 770"/>
                <a:gd name="T51" fmla="*/ 333 h 493"/>
                <a:gd name="T52" fmla="*/ 0 w 770"/>
                <a:gd name="T53" fmla="*/ 296 h 493"/>
                <a:gd name="T54" fmla="*/ 0 w 770"/>
                <a:gd name="T55" fmla="*/ 256 h 493"/>
                <a:gd name="T56" fmla="*/ 5 w 770"/>
                <a:gd name="T57" fmla="*/ 211 h 493"/>
                <a:gd name="T58" fmla="*/ 17 w 770"/>
                <a:gd name="T59" fmla="*/ 163 h 493"/>
                <a:gd name="T60" fmla="*/ 35 w 770"/>
                <a:gd name="T61" fmla="*/ 113 h 493"/>
                <a:gd name="T62" fmla="*/ 61 w 770"/>
                <a:gd name="T63" fmla="*/ 57 h 493"/>
                <a:gd name="T64" fmla="*/ 95 w 770"/>
                <a:gd name="T65" fmla="*/ 0 h 493"/>
                <a:gd name="T66" fmla="*/ 92 w 770"/>
                <a:gd name="T67" fmla="*/ 10 h 493"/>
                <a:gd name="T68" fmla="*/ 83 w 770"/>
                <a:gd name="T69" fmla="*/ 37 h 493"/>
                <a:gd name="T70" fmla="*/ 72 w 770"/>
                <a:gd name="T71" fmla="*/ 75 h 493"/>
                <a:gd name="T72" fmla="*/ 65 w 770"/>
                <a:gd name="T73" fmla="*/ 120 h 493"/>
                <a:gd name="T74" fmla="*/ 65 w 770"/>
                <a:gd name="T75" fmla="*/ 166 h 493"/>
                <a:gd name="T76" fmla="*/ 77 w 770"/>
                <a:gd name="T77" fmla="*/ 208 h 493"/>
                <a:gd name="T78" fmla="*/ 102 w 770"/>
                <a:gd name="T79" fmla="*/ 244 h 493"/>
                <a:gd name="T80" fmla="*/ 147 w 770"/>
                <a:gd name="T81" fmla="*/ 265 h 493"/>
                <a:gd name="T82" fmla="*/ 150 w 770"/>
                <a:gd name="T83" fmla="*/ 263 h 493"/>
                <a:gd name="T84" fmla="*/ 161 w 770"/>
                <a:gd name="T85" fmla="*/ 255 h 493"/>
                <a:gd name="T86" fmla="*/ 178 w 770"/>
                <a:gd name="T87" fmla="*/ 243 h 493"/>
                <a:gd name="T88" fmla="*/ 200 w 770"/>
                <a:gd name="T89" fmla="*/ 228 h 493"/>
                <a:gd name="T90" fmla="*/ 228 w 770"/>
                <a:gd name="T91" fmla="*/ 211 h 493"/>
                <a:gd name="T92" fmla="*/ 261 w 770"/>
                <a:gd name="T93" fmla="*/ 193 h 493"/>
                <a:gd name="T94" fmla="*/ 299 w 770"/>
                <a:gd name="T95" fmla="*/ 175 h 493"/>
                <a:gd name="T96" fmla="*/ 341 w 770"/>
                <a:gd name="T97" fmla="*/ 159 h 493"/>
                <a:gd name="T98" fmla="*/ 387 w 770"/>
                <a:gd name="T99" fmla="*/ 144 h 493"/>
                <a:gd name="T100" fmla="*/ 435 w 770"/>
                <a:gd name="T101" fmla="*/ 132 h 493"/>
                <a:gd name="T102" fmla="*/ 487 w 770"/>
                <a:gd name="T103" fmla="*/ 124 h 493"/>
                <a:gd name="T104" fmla="*/ 540 w 770"/>
                <a:gd name="T105" fmla="*/ 122 h 493"/>
                <a:gd name="T106" fmla="*/ 596 w 770"/>
                <a:gd name="T107" fmla="*/ 125 h 493"/>
                <a:gd name="T108" fmla="*/ 653 w 770"/>
                <a:gd name="T109" fmla="*/ 136 h 493"/>
                <a:gd name="T110" fmla="*/ 711 w 770"/>
                <a:gd name="T111" fmla="*/ 154 h 493"/>
                <a:gd name="T112" fmla="*/ 770 w 770"/>
                <a:gd name="T113" fmla="*/ 182 h 4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70" h="493">
                  <a:moveTo>
                    <a:pt x="770" y="182"/>
                  </a:moveTo>
                  <a:lnTo>
                    <a:pt x="766" y="180"/>
                  </a:lnTo>
                  <a:lnTo>
                    <a:pt x="751" y="175"/>
                  </a:lnTo>
                  <a:lnTo>
                    <a:pt x="728" y="169"/>
                  </a:lnTo>
                  <a:lnTo>
                    <a:pt x="698" y="162"/>
                  </a:lnTo>
                  <a:lnTo>
                    <a:pt x="661" y="157"/>
                  </a:lnTo>
                  <a:lnTo>
                    <a:pt x="618" y="153"/>
                  </a:lnTo>
                  <a:lnTo>
                    <a:pt x="571" y="153"/>
                  </a:lnTo>
                  <a:lnTo>
                    <a:pt x="519" y="157"/>
                  </a:lnTo>
                  <a:lnTo>
                    <a:pt x="465" y="167"/>
                  </a:lnTo>
                  <a:lnTo>
                    <a:pt x="408" y="183"/>
                  </a:lnTo>
                  <a:lnTo>
                    <a:pt x="351" y="207"/>
                  </a:lnTo>
                  <a:lnTo>
                    <a:pt x="294" y="241"/>
                  </a:lnTo>
                  <a:lnTo>
                    <a:pt x="237" y="286"/>
                  </a:lnTo>
                  <a:lnTo>
                    <a:pt x="183" y="341"/>
                  </a:lnTo>
                  <a:lnTo>
                    <a:pt x="130" y="410"/>
                  </a:lnTo>
                  <a:lnTo>
                    <a:pt x="81" y="493"/>
                  </a:lnTo>
                  <a:lnTo>
                    <a:pt x="79" y="491"/>
                  </a:lnTo>
                  <a:lnTo>
                    <a:pt x="73" y="485"/>
                  </a:lnTo>
                  <a:lnTo>
                    <a:pt x="65" y="475"/>
                  </a:lnTo>
                  <a:lnTo>
                    <a:pt x="55" y="461"/>
                  </a:lnTo>
                  <a:lnTo>
                    <a:pt x="43" y="442"/>
                  </a:lnTo>
                  <a:lnTo>
                    <a:pt x="31" y="421"/>
                  </a:lnTo>
                  <a:lnTo>
                    <a:pt x="20" y="395"/>
                  </a:lnTo>
                  <a:lnTo>
                    <a:pt x="11" y="365"/>
                  </a:lnTo>
                  <a:lnTo>
                    <a:pt x="3" y="333"/>
                  </a:lnTo>
                  <a:lnTo>
                    <a:pt x="0" y="296"/>
                  </a:lnTo>
                  <a:lnTo>
                    <a:pt x="0" y="256"/>
                  </a:lnTo>
                  <a:lnTo>
                    <a:pt x="5" y="211"/>
                  </a:lnTo>
                  <a:lnTo>
                    <a:pt x="17" y="163"/>
                  </a:lnTo>
                  <a:lnTo>
                    <a:pt x="35" y="113"/>
                  </a:lnTo>
                  <a:lnTo>
                    <a:pt x="61" y="57"/>
                  </a:lnTo>
                  <a:lnTo>
                    <a:pt x="95" y="0"/>
                  </a:lnTo>
                  <a:lnTo>
                    <a:pt x="92" y="10"/>
                  </a:lnTo>
                  <a:lnTo>
                    <a:pt x="83" y="37"/>
                  </a:lnTo>
                  <a:lnTo>
                    <a:pt x="72" y="75"/>
                  </a:lnTo>
                  <a:lnTo>
                    <a:pt x="65" y="120"/>
                  </a:lnTo>
                  <a:lnTo>
                    <a:pt x="65" y="166"/>
                  </a:lnTo>
                  <a:lnTo>
                    <a:pt x="77" y="208"/>
                  </a:lnTo>
                  <a:lnTo>
                    <a:pt x="102" y="244"/>
                  </a:lnTo>
                  <a:lnTo>
                    <a:pt x="147" y="265"/>
                  </a:lnTo>
                  <a:lnTo>
                    <a:pt x="150" y="263"/>
                  </a:lnTo>
                  <a:lnTo>
                    <a:pt x="161" y="255"/>
                  </a:lnTo>
                  <a:lnTo>
                    <a:pt x="178" y="243"/>
                  </a:lnTo>
                  <a:lnTo>
                    <a:pt x="200" y="228"/>
                  </a:lnTo>
                  <a:lnTo>
                    <a:pt x="228" y="211"/>
                  </a:lnTo>
                  <a:lnTo>
                    <a:pt x="261" y="193"/>
                  </a:lnTo>
                  <a:lnTo>
                    <a:pt x="299" y="175"/>
                  </a:lnTo>
                  <a:lnTo>
                    <a:pt x="341" y="159"/>
                  </a:lnTo>
                  <a:lnTo>
                    <a:pt x="387" y="144"/>
                  </a:lnTo>
                  <a:lnTo>
                    <a:pt x="435" y="132"/>
                  </a:lnTo>
                  <a:lnTo>
                    <a:pt x="487" y="124"/>
                  </a:lnTo>
                  <a:lnTo>
                    <a:pt x="540" y="122"/>
                  </a:lnTo>
                  <a:lnTo>
                    <a:pt x="596" y="125"/>
                  </a:lnTo>
                  <a:lnTo>
                    <a:pt x="653" y="136"/>
                  </a:lnTo>
                  <a:lnTo>
                    <a:pt x="711" y="154"/>
                  </a:lnTo>
                  <a:lnTo>
                    <a:pt x="770" y="1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2" name="Freeform 22"/>
            <p:cNvSpPr>
              <a:spLocks/>
            </p:cNvSpPr>
            <p:nvPr/>
          </p:nvSpPr>
          <p:spPr bwMode="auto">
            <a:xfrm>
              <a:off x="2945" y="1831"/>
              <a:ext cx="213" cy="189"/>
            </a:xfrm>
            <a:custGeom>
              <a:avLst/>
              <a:gdLst>
                <a:gd name="T0" fmla="*/ 426 w 426"/>
                <a:gd name="T1" fmla="*/ 377 h 377"/>
                <a:gd name="T2" fmla="*/ 426 w 426"/>
                <a:gd name="T3" fmla="*/ 374 h 377"/>
                <a:gd name="T4" fmla="*/ 424 w 426"/>
                <a:gd name="T5" fmla="*/ 362 h 377"/>
                <a:gd name="T6" fmla="*/ 420 w 426"/>
                <a:gd name="T7" fmla="*/ 345 h 377"/>
                <a:gd name="T8" fmla="*/ 414 w 426"/>
                <a:gd name="T9" fmla="*/ 322 h 377"/>
                <a:gd name="T10" fmla="*/ 406 w 426"/>
                <a:gd name="T11" fmla="*/ 295 h 377"/>
                <a:gd name="T12" fmla="*/ 395 w 426"/>
                <a:gd name="T13" fmla="*/ 265 h 377"/>
                <a:gd name="T14" fmla="*/ 380 w 426"/>
                <a:gd name="T15" fmla="*/ 233 h 377"/>
                <a:gd name="T16" fmla="*/ 360 w 426"/>
                <a:gd name="T17" fmla="*/ 200 h 377"/>
                <a:gd name="T18" fmla="*/ 337 w 426"/>
                <a:gd name="T19" fmla="*/ 165 h 377"/>
                <a:gd name="T20" fmla="*/ 307 w 426"/>
                <a:gd name="T21" fmla="*/ 132 h 377"/>
                <a:gd name="T22" fmla="*/ 273 w 426"/>
                <a:gd name="T23" fmla="*/ 101 h 377"/>
                <a:gd name="T24" fmla="*/ 232 w 426"/>
                <a:gd name="T25" fmla="*/ 72 h 377"/>
                <a:gd name="T26" fmla="*/ 185 w 426"/>
                <a:gd name="T27" fmla="*/ 45 h 377"/>
                <a:gd name="T28" fmla="*/ 131 w 426"/>
                <a:gd name="T29" fmla="*/ 24 h 377"/>
                <a:gd name="T30" fmla="*/ 70 w 426"/>
                <a:gd name="T31" fmla="*/ 9 h 377"/>
                <a:gd name="T32" fmla="*/ 0 w 426"/>
                <a:gd name="T33" fmla="*/ 0 h 377"/>
                <a:gd name="T34" fmla="*/ 3 w 426"/>
                <a:gd name="T35" fmla="*/ 1 h 377"/>
                <a:gd name="T36" fmla="*/ 15 w 426"/>
                <a:gd name="T37" fmla="*/ 4 h 377"/>
                <a:gd name="T38" fmla="*/ 32 w 426"/>
                <a:gd name="T39" fmla="*/ 8 h 377"/>
                <a:gd name="T40" fmla="*/ 55 w 426"/>
                <a:gd name="T41" fmla="*/ 15 h 377"/>
                <a:gd name="T42" fmla="*/ 82 w 426"/>
                <a:gd name="T43" fmla="*/ 24 h 377"/>
                <a:gd name="T44" fmla="*/ 111 w 426"/>
                <a:gd name="T45" fmla="*/ 37 h 377"/>
                <a:gd name="T46" fmla="*/ 143 w 426"/>
                <a:gd name="T47" fmla="*/ 52 h 377"/>
                <a:gd name="T48" fmla="*/ 176 w 426"/>
                <a:gd name="T49" fmla="*/ 69 h 377"/>
                <a:gd name="T50" fmla="*/ 209 w 426"/>
                <a:gd name="T51" fmla="*/ 91 h 377"/>
                <a:gd name="T52" fmla="*/ 240 w 426"/>
                <a:gd name="T53" fmla="*/ 117 h 377"/>
                <a:gd name="T54" fmla="*/ 272 w 426"/>
                <a:gd name="T55" fmla="*/ 147 h 377"/>
                <a:gd name="T56" fmla="*/ 298 w 426"/>
                <a:gd name="T57" fmla="*/ 180 h 377"/>
                <a:gd name="T58" fmla="*/ 321 w 426"/>
                <a:gd name="T59" fmla="*/ 218 h 377"/>
                <a:gd name="T60" fmla="*/ 340 w 426"/>
                <a:gd name="T61" fmla="*/ 261 h 377"/>
                <a:gd name="T62" fmla="*/ 351 w 426"/>
                <a:gd name="T63" fmla="*/ 308 h 377"/>
                <a:gd name="T64" fmla="*/ 356 w 426"/>
                <a:gd name="T65" fmla="*/ 361 h 377"/>
                <a:gd name="T66" fmla="*/ 426 w 426"/>
                <a:gd name="T67" fmla="*/ 377 h 3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426" h="377">
                  <a:moveTo>
                    <a:pt x="426" y="377"/>
                  </a:moveTo>
                  <a:lnTo>
                    <a:pt x="426" y="374"/>
                  </a:lnTo>
                  <a:lnTo>
                    <a:pt x="424" y="362"/>
                  </a:lnTo>
                  <a:lnTo>
                    <a:pt x="420" y="345"/>
                  </a:lnTo>
                  <a:lnTo>
                    <a:pt x="414" y="322"/>
                  </a:lnTo>
                  <a:lnTo>
                    <a:pt x="406" y="295"/>
                  </a:lnTo>
                  <a:lnTo>
                    <a:pt x="395" y="265"/>
                  </a:lnTo>
                  <a:lnTo>
                    <a:pt x="380" y="233"/>
                  </a:lnTo>
                  <a:lnTo>
                    <a:pt x="360" y="200"/>
                  </a:lnTo>
                  <a:lnTo>
                    <a:pt x="337" y="165"/>
                  </a:lnTo>
                  <a:lnTo>
                    <a:pt x="307" y="132"/>
                  </a:lnTo>
                  <a:lnTo>
                    <a:pt x="273" y="101"/>
                  </a:lnTo>
                  <a:lnTo>
                    <a:pt x="232" y="72"/>
                  </a:lnTo>
                  <a:lnTo>
                    <a:pt x="185" y="45"/>
                  </a:lnTo>
                  <a:lnTo>
                    <a:pt x="131" y="24"/>
                  </a:lnTo>
                  <a:lnTo>
                    <a:pt x="70" y="9"/>
                  </a:lnTo>
                  <a:lnTo>
                    <a:pt x="0" y="0"/>
                  </a:lnTo>
                  <a:lnTo>
                    <a:pt x="3" y="1"/>
                  </a:lnTo>
                  <a:lnTo>
                    <a:pt x="15" y="4"/>
                  </a:lnTo>
                  <a:lnTo>
                    <a:pt x="32" y="8"/>
                  </a:lnTo>
                  <a:lnTo>
                    <a:pt x="55" y="15"/>
                  </a:lnTo>
                  <a:lnTo>
                    <a:pt x="82" y="24"/>
                  </a:lnTo>
                  <a:lnTo>
                    <a:pt x="111" y="37"/>
                  </a:lnTo>
                  <a:lnTo>
                    <a:pt x="143" y="52"/>
                  </a:lnTo>
                  <a:lnTo>
                    <a:pt x="176" y="69"/>
                  </a:lnTo>
                  <a:lnTo>
                    <a:pt x="209" y="91"/>
                  </a:lnTo>
                  <a:lnTo>
                    <a:pt x="240" y="117"/>
                  </a:lnTo>
                  <a:lnTo>
                    <a:pt x="272" y="147"/>
                  </a:lnTo>
                  <a:lnTo>
                    <a:pt x="298" y="180"/>
                  </a:lnTo>
                  <a:lnTo>
                    <a:pt x="321" y="218"/>
                  </a:lnTo>
                  <a:lnTo>
                    <a:pt x="340" y="261"/>
                  </a:lnTo>
                  <a:lnTo>
                    <a:pt x="351" y="308"/>
                  </a:lnTo>
                  <a:lnTo>
                    <a:pt x="356" y="361"/>
                  </a:lnTo>
                  <a:lnTo>
                    <a:pt x="426" y="37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3" name="Freeform 23"/>
            <p:cNvSpPr>
              <a:spLocks/>
            </p:cNvSpPr>
            <p:nvPr/>
          </p:nvSpPr>
          <p:spPr bwMode="auto">
            <a:xfrm>
              <a:off x="2838" y="1782"/>
              <a:ext cx="102" cy="70"/>
            </a:xfrm>
            <a:custGeom>
              <a:avLst/>
              <a:gdLst>
                <a:gd name="T0" fmla="*/ 0 w 204"/>
                <a:gd name="T1" fmla="*/ 140 h 141"/>
                <a:gd name="T2" fmla="*/ 5 w 204"/>
                <a:gd name="T3" fmla="*/ 139 h 141"/>
                <a:gd name="T4" fmla="*/ 17 w 204"/>
                <a:gd name="T5" fmla="*/ 135 h 141"/>
                <a:gd name="T6" fmla="*/ 32 w 204"/>
                <a:gd name="T7" fmla="*/ 129 h 141"/>
                <a:gd name="T8" fmla="*/ 50 w 204"/>
                <a:gd name="T9" fmla="*/ 120 h 141"/>
                <a:gd name="T10" fmla="*/ 66 w 204"/>
                <a:gd name="T11" fmla="*/ 107 h 141"/>
                <a:gd name="T12" fmla="*/ 80 w 204"/>
                <a:gd name="T13" fmla="*/ 92 h 141"/>
                <a:gd name="T14" fmla="*/ 88 w 204"/>
                <a:gd name="T15" fmla="*/ 73 h 141"/>
                <a:gd name="T16" fmla="*/ 88 w 204"/>
                <a:gd name="T17" fmla="*/ 49 h 141"/>
                <a:gd name="T18" fmla="*/ 89 w 204"/>
                <a:gd name="T19" fmla="*/ 27 h 141"/>
                <a:gd name="T20" fmla="*/ 102 w 204"/>
                <a:gd name="T21" fmla="*/ 11 h 141"/>
                <a:gd name="T22" fmla="*/ 123 w 204"/>
                <a:gd name="T23" fmla="*/ 3 h 141"/>
                <a:gd name="T24" fmla="*/ 147 w 204"/>
                <a:gd name="T25" fmla="*/ 0 h 141"/>
                <a:gd name="T26" fmla="*/ 170 w 204"/>
                <a:gd name="T27" fmla="*/ 4 h 141"/>
                <a:gd name="T28" fmla="*/ 191 w 204"/>
                <a:gd name="T29" fmla="*/ 13 h 141"/>
                <a:gd name="T30" fmla="*/ 203 w 204"/>
                <a:gd name="T31" fmla="*/ 28 h 141"/>
                <a:gd name="T32" fmla="*/ 204 w 204"/>
                <a:gd name="T33" fmla="*/ 48 h 141"/>
                <a:gd name="T34" fmla="*/ 202 w 204"/>
                <a:gd name="T35" fmla="*/ 46 h 141"/>
                <a:gd name="T36" fmla="*/ 195 w 204"/>
                <a:gd name="T37" fmla="*/ 43 h 141"/>
                <a:gd name="T38" fmla="*/ 186 w 204"/>
                <a:gd name="T39" fmla="*/ 39 h 141"/>
                <a:gd name="T40" fmla="*/ 176 w 204"/>
                <a:gd name="T41" fmla="*/ 37 h 141"/>
                <a:gd name="T42" fmla="*/ 164 w 204"/>
                <a:gd name="T43" fmla="*/ 37 h 141"/>
                <a:gd name="T44" fmla="*/ 154 w 204"/>
                <a:gd name="T45" fmla="*/ 41 h 141"/>
                <a:gd name="T46" fmla="*/ 146 w 204"/>
                <a:gd name="T47" fmla="*/ 49 h 141"/>
                <a:gd name="T48" fmla="*/ 141 w 204"/>
                <a:gd name="T49" fmla="*/ 62 h 141"/>
                <a:gd name="T50" fmla="*/ 138 w 204"/>
                <a:gd name="T51" fmla="*/ 80 h 141"/>
                <a:gd name="T52" fmla="*/ 131 w 204"/>
                <a:gd name="T53" fmla="*/ 96 h 141"/>
                <a:gd name="T54" fmla="*/ 121 w 204"/>
                <a:gd name="T55" fmla="*/ 111 h 141"/>
                <a:gd name="T56" fmla="*/ 109 w 204"/>
                <a:gd name="T57" fmla="*/ 124 h 141"/>
                <a:gd name="T58" fmla="*/ 90 w 204"/>
                <a:gd name="T59" fmla="*/ 133 h 141"/>
                <a:gd name="T60" fmla="*/ 67 w 204"/>
                <a:gd name="T61" fmla="*/ 139 h 141"/>
                <a:gd name="T62" fmla="*/ 37 w 204"/>
                <a:gd name="T63" fmla="*/ 141 h 141"/>
                <a:gd name="T64" fmla="*/ 0 w 204"/>
                <a:gd name="T65" fmla="*/ 14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4" h="141">
                  <a:moveTo>
                    <a:pt x="0" y="140"/>
                  </a:moveTo>
                  <a:lnTo>
                    <a:pt x="5" y="139"/>
                  </a:lnTo>
                  <a:lnTo>
                    <a:pt x="17" y="135"/>
                  </a:lnTo>
                  <a:lnTo>
                    <a:pt x="32" y="129"/>
                  </a:lnTo>
                  <a:lnTo>
                    <a:pt x="50" y="120"/>
                  </a:lnTo>
                  <a:lnTo>
                    <a:pt x="66" y="107"/>
                  </a:lnTo>
                  <a:lnTo>
                    <a:pt x="80" y="92"/>
                  </a:lnTo>
                  <a:lnTo>
                    <a:pt x="88" y="73"/>
                  </a:lnTo>
                  <a:lnTo>
                    <a:pt x="88" y="49"/>
                  </a:lnTo>
                  <a:lnTo>
                    <a:pt x="89" y="27"/>
                  </a:lnTo>
                  <a:lnTo>
                    <a:pt x="102" y="11"/>
                  </a:lnTo>
                  <a:lnTo>
                    <a:pt x="123" y="3"/>
                  </a:lnTo>
                  <a:lnTo>
                    <a:pt x="147" y="0"/>
                  </a:lnTo>
                  <a:lnTo>
                    <a:pt x="170" y="4"/>
                  </a:lnTo>
                  <a:lnTo>
                    <a:pt x="191" y="13"/>
                  </a:lnTo>
                  <a:lnTo>
                    <a:pt x="203" y="28"/>
                  </a:lnTo>
                  <a:lnTo>
                    <a:pt x="204" y="48"/>
                  </a:lnTo>
                  <a:lnTo>
                    <a:pt x="202" y="46"/>
                  </a:lnTo>
                  <a:lnTo>
                    <a:pt x="195" y="43"/>
                  </a:lnTo>
                  <a:lnTo>
                    <a:pt x="186" y="39"/>
                  </a:lnTo>
                  <a:lnTo>
                    <a:pt x="176" y="37"/>
                  </a:lnTo>
                  <a:lnTo>
                    <a:pt x="164" y="37"/>
                  </a:lnTo>
                  <a:lnTo>
                    <a:pt x="154" y="41"/>
                  </a:lnTo>
                  <a:lnTo>
                    <a:pt x="146" y="49"/>
                  </a:lnTo>
                  <a:lnTo>
                    <a:pt x="141" y="62"/>
                  </a:lnTo>
                  <a:lnTo>
                    <a:pt x="138" y="80"/>
                  </a:lnTo>
                  <a:lnTo>
                    <a:pt x="131" y="96"/>
                  </a:lnTo>
                  <a:lnTo>
                    <a:pt x="121" y="111"/>
                  </a:lnTo>
                  <a:lnTo>
                    <a:pt x="109" y="124"/>
                  </a:lnTo>
                  <a:lnTo>
                    <a:pt x="90" y="133"/>
                  </a:lnTo>
                  <a:lnTo>
                    <a:pt x="67" y="139"/>
                  </a:lnTo>
                  <a:lnTo>
                    <a:pt x="37" y="141"/>
                  </a:lnTo>
                  <a:lnTo>
                    <a:pt x="0" y="1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4" name="Freeform 27"/>
            <p:cNvSpPr>
              <a:spLocks/>
            </p:cNvSpPr>
            <p:nvPr/>
          </p:nvSpPr>
          <p:spPr bwMode="auto">
            <a:xfrm>
              <a:off x="3019" y="1918"/>
              <a:ext cx="42" cy="51"/>
            </a:xfrm>
            <a:custGeom>
              <a:avLst/>
              <a:gdLst>
                <a:gd name="T0" fmla="*/ 0 w 85"/>
                <a:gd name="T1" fmla="*/ 33 h 103"/>
                <a:gd name="T2" fmla="*/ 3 w 85"/>
                <a:gd name="T3" fmla="*/ 33 h 103"/>
                <a:gd name="T4" fmla="*/ 12 w 85"/>
                <a:gd name="T5" fmla="*/ 34 h 103"/>
                <a:gd name="T6" fmla="*/ 22 w 85"/>
                <a:gd name="T7" fmla="*/ 36 h 103"/>
                <a:gd name="T8" fmla="*/ 35 w 85"/>
                <a:gd name="T9" fmla="*/ 41 h 103"/>
                <a:gd name="T10" fmla="*/ 46 w 85"/>
                <a:gd name="T11" fmla="*/ 49 h 103"/>
                <a:gd name="T12" fmla="*/ 55 w 85"/>
                <a:gd name="T13" fmla="*/ 61 h 103"/>
                <a:gd name="T14" fmla="*/ 59 w 85"/>
                <a:gd name="T15" fmla="*/ 80 h 103"/>
                <a:gd name="T16" fmla="*/ 56 w 85"/>
                <a:gd name="T17" fmla="*/ 103 h 103"/>
                <a:gd name="T18" fmla="*/ 60 w 85"/>
                <a:gd name="T19" fmla="*/ 99 h 103"/>
                <a:gd name="T20" fmla="*/ 67 w 85"/>
                <a:gd name="T21" fmla="*/ 90 h 103"/>
                <a:gd name="T22" fmla="*/ 76 w 85"/>
                <a:gd name="T23" fmla="*/ 76 h 103"/>
                <a:gd name="T24" fmla="*/ 83 w 85"/>
                <a:gd name="T25" fmla="*/ 60 h 103"/>
                <a:gd name="T26" fmla="*/ 85 w 85"/>
                <a:gd name="T27" fmla="*/ 43 h 103"/>
                <a:gd name="T28" fmla="*/ 78 w 85"/>
                <a:gd name="T29" fmla="*/ 26 h 103"/>
                <a:gd name="T30" fmla="*/ 61 w 85"/>
                <a:gd name="T31" fmla="*/ 11 h 103"/>
                <a:gd name="T32" fmla="*/ 30 w 85"/>
                <a:gd name="T33" fmla="*/ 0 h 103"/>
                <a:gd name="T34" fmla="*/ 0 w 85"/>
                <a:gd name="T35" fmla="*/ 3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5" h="103">
                  <a:moveTo>
                    <a:pt x="0" y="33"/>
                  </a:moveTo>
                  <a:lnTo>
                    <a:pt x="3" y="33"/>
                  </a:lnTo>
                  <a:lnTo>
                    <a:pt x="12" y="34"/>
                  </a:lnTo>
                  <a:lnTo>
                    <a:pt x="22" y="36"/>
                  </a:lnTo>
                  <a:lnTo>
                    <a:pt x="35" y="41"/>
                  </a:lnTo>
                  <a:lnTo>
                    <a:pt x="46" y="49"/>
                  </a:lnTo>
                  <a:lnTo>
                    <a:pt x="55" y="61"/>
                  </a:lnTo>
                  <a:lnTo>
                    <a:pt x="59" y="80"/>
                  </a:lnTo>
                  <a:lnTo>
                    <a:pt x="56" y="103"/>
                  </a:lnTo>
                  <a:lnTo>
                    <a:pt x="60" y="99"/>
                  </a:lnTo>
                  <a:lnTo>
                    <a:pt x="67" y="90"/>
                  </a:lnTo>
                  <a:lnTo>
                    <a:pt x="76" y="76"/>
                  </a:lnTo>
                  <a:lnTo>
                    <a:pt x="83" y="60"/>
                  </a:lnTo>
                  <a:lnTo>
                    <a:pt x="85" y="43"/>
                  </a:lnTo>
                  <a:lnTo>
                    <a:pt x="78" y="26"/>
                  </a:lnTo>
                  <a:lnTo>
                    <a:pt x="61" y="11"/>
                  </a:lnTo>
                  <a:lnTo>
                    <a:pt x="30" y="0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" name="Freeform 28"/>
            <p:cNvSpPr>
              <a:spLocks/>
            </p:cNvSpPr>
            <p:nvPr/>
          </p:nvSpPr>
          <p:spPr bwMode="auto">
            <a:xfrm>
              <a:off x="2967" y="1916"/>
              <a:ext cx="42" cy="52"/>
            </a:xfrm>
            <a:custGeom>
              <a:avLst/>
              <a:gdLst>
                <a:gd name="T0" fmla="*/ 0 w 86"/>
                <a:gd name="T1" fmla="*/ 32 h 102"/>
                <a:gd name="T2" fmla="*/ 4 w 86"/>
                <a:gd name="T3" fmla="*/ 32 h 102"/>
                <a:gd name="T4" fmla="*/ 12 w 86"/>
                <a:gd name="T5" fmla="*/ 33 h 102"/>
                <a:gd name="T6" fmla="*/ 23 w 86"/>
                <a:gd name="T7" fmla="*/ 36 h 102"/>
                <a:gd name="T8" fmla="*/ 35 w 86"/>
                <a:gd name="T9" fmla="*/ 40 h 102"/>
                <a:gd name="T10" fmla="*/ 46 w 86"/>
                <a:gd name="T11" fmla="*/ 48 h 102"/>
                <a:gd name="T12" fmla="*/ 56 w 86"/>
                <a:gd name="T13" fmla="*/ 61 h 102"/>
                <a:gd name="T14" fmla="*/ 60 w 86"/>
                <a:gd name="T15" fmla="*/ 79 h 102"/>
                <a:gd name="T16" fmla="*/ 58 w 86"/>
                <a:gd name="T17" fmla="*/ 102 h 102"/>
                <a:gd name="T18" fmla="*/ 61 w 86"/>
                <a:gd name="T19" fmla="*/ 99 h 102"/>
                <a:gd name="T20" fmla="*/ 68 w 86"/>
                <a:gd name="T21" fmla="*/ 90 h 102"/>
                <a:gd name="T22" fmla="*/ 78 w 86"/>
                <a:gd name="T23" fmla="*/ 76 h 102"/>
                <a:gd name="T24" fmla="*/ 84 w 86"/>
                <a:gd name="T25" fmla="*/ 60 h 102"/>
                <a:gd name="T26" fmla="*/ 86 w 86"/>
                <a:gd name="T27" fmla="*/ 43 h 102"/>
                <a:gd name="T28" fmla="*/ 80 w 86"/>
                <a:gd name="T29" fmla="*/ 25 h 102"/>
                <a:gd name="T30" fmla="*/ 61 w 86"/>
                <a:gd name="T31" fmla="*/ 10 h 102"/>
                <a:gd name="T32" fmla="*/ 30 w 86"/>
                <a:gd name="T33" fmla="*/ 0 h 102"/>
                <a:gd name="T34" fmla="*/ 0 w 86"/>
                <a:gd name="T35" fmla="*/ 3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6" h="102">
                  <a:moveTo>
                    <a:pt x="0" y="32"/>
                  </a:moveTo>
                  <a:lnTo>
                    <a:pt x="4" y="32"/>
                  </a:lnTo>
                  <a:lnTo>
                    <a:pt x="12" y="33"/>
                  </a:lnTo>
                  <a:lnTo>
                    <a:pt x="23" y="36"/>
                  </a:lnTo>
                  <a:lnTo>
                    <a:pt x="35" y="40"/>
                  </a:lnTo>
                  <a:lnTo>
                    <a:pt x="46" y="48"/>
                  </a:lnTo>
                  <a:lnTo>
                    <a:pt x="56" y="61"/>
                  </a:lnTo>
                  <a:lnTo>
                    <a:pt x="60" y="79"/>
                  </a:lnTo>
                  <a:lnTo>
                    <a:pt x="58" y="102"/>
                  </a:lnTo>
                  <a:lnTo>
                    <a:pt x="61" y="99"/>
                  </a:lnTo>
                  <a:lnTo>
                    <a:pt x="68" y="90"/>
                  </a:lnTo>
                  <a:lnTo>
                    <a:pt x="78" y="76"/>
                  </a:lnTo>
                  <a:lnTo>
                    <a:pt x="84" y="60"/>
                  </a:lnTo>
                  <a:lnTo>
                    <a:pt x="86" y="43"/>
                  </a:lnTo>
                  <a:lnTo>
                    <a:pt x="80" y="25"/>
                  </a:lnTo>
                  <a:lnTo>
                    <a:pt x="61" y="10"/>
                  </a:lnTo>
                  <a:lnTo>
                    <a:pt x="30" y="0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" name="Freeform 29"/>
            <p:cNvSpPr>
              <a:spLocks/>
            </p:cNvSpPr>
            <p:nvPr/>
          </p:nvSpPr>
          <p:spPr bwMode="auto">
            <a:xfrm>
              <a:off x="2965" y="1867"/>
              <a:ext cx="43" cy="51"/>
            </a:xfrm>
            <a:custGeom>
              <a:avLst/>
              <a:gdLst>
                <a:gd name="T0" fmla="*/ 0 w 85"/>
                <a:gd name="T1" fmla="*/ 32 h 101"/>
                <a:gd name="T2" fmla="*/ 3 w 85"/>
                <a:gd name="T3" fmla="*/ 32 h 101"/>
                <a:gd name="T4" fmla="*/ 11 w 85"/>
                <a:gd name="T5" fmla="*/ 33 h 101"/>
                <a:gd name="T6" fmla="*/ 22 w 85"/>
                <a:gd name="T7" fmla="*/ 36 h 101"/>
                <a:gd name="T8" fmla="*/ 34 w 85"/>
                <a:gd name="T9" fmla="*/ 40 h 101"/>
                <a:gd name="T10" fmla="*/ 46 w 85"/>
                <a:gd name="T11" fmla="*/ 48 h 101"/>
                <a:gd name="T12" fmla="*/ 55 w 85"/>
                <a:gd name="T13" fmla="*/ 61 h 101"/>
                <a:gd name="T14" fmla="*/ 59 w 85"/>
                <a:gd name="T15" fmla="*/ 78 h 101"/>
                <a:gd name="T16" fmla="*/ 56 w 85"/>
                <a:gd name="T17" fmla="*/ 101 h 101"/>
                <a:gd name="T18" fmla="*/ 60 w 85"/>
                <a:gd name="T19" fmla="*/ 98 h 101"/>
                <a:gd name="T20" fmla="*/ 67 w 85"/>
                <a:gd name="T21" fmla="*/ 89 h 101"/>
                <a:gd name="T22" fmla="*/ 76 w 85"/>
                <a:gd name="T23" fmla="*/ 75 h 101"/>
                <a:gd name="T24" fmla="*/ 83 w 85"/>
                <a:gd name="T25" fmla="*/ 59 h 101"/>
                <a:gd name="T26" fmla="*/ 85 w 85"/>
                <a:gd name="T27" fmla="*/ 41 h 101"/>
                <a:gd name="T28" fmla="*/ 78 w 85"/>
                <a:gd name="T29" fmla="*/ 25 h 101"/>
                <a:gd name="T30" fmla="*/ 61 w 85"/>
                <a:gd name="T31" fmla="*/ 10 h 101"/>
                <a:gd name="T32" fmla="*/ 30 w 85"/>
                <a:gd name="T33" fmla="*/ 0 h 101"/>
                <a:gd name="T34" fmla="*/ 0 w 85"/>
                <a:gd name="T35" fmla="*/ 32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5" h="101">
                  <a:moveTo>
                    <a:pt x="0" y="32"/>
                  </a:moveTo>
                  <a:lnTo>
                    <a:pt x="3" y="32"/>
                  </a:lnTo>
                  <a:lnTo>
                    <a:pt x="11" y="33"/>
                  </a:lnTo>
                  <a:lnTo>
                    <a:pt x="22" y="36"/>
                  </a:lnTo>
                  <a:lnTo>
                    <a:pt x="34" y="40"/>
                  </a:lnTo>
                  <a:lnTo>
                    <a:pt x="46" y="48"/>
                  </a:lnTo>
                  <a:lnTo>
                    <a:pt x="55" y="61"/>
                  </a:lnTo>
                  <a:lnTo>
                    <a:pt x="59" y="78"/>
                  </a:lnTo>
                  <a:lnTo>
                    <a:pt x="56" y="101"/>
                  </a:lnTo>
                  <a:lnTo>
                    <a:pt x="60" y="98"/>
                  </a:lnTo>
                  <a:lnTo>
                    <a:pt x="67" y="89"/>
                  </a:lnTo>
                  <a:lnTo>
                    <a:pt x="76" y="75"/>
                  </a:lnTo>
                  <a:lnTo>
                    <a:pt x="83" y="59"/>
                  </a:lnTo>
                  <a:lnTo>
                    <a:pt x="85" y="41"/>
                  </a:lnTo>
                  <a:lnTo>
                    <a:pt x="78" y="25"/>
                  </a:lnTo>
                  <a:lnTo>
                    <a:pt x="61" y="10"/>
                  </a:lnTo>
                  <a:lnTo>
                    <a:pt x="30" y="0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" name="Freeform 30"/>
            <p:cNvSpPr>
              <a:spLocks/>
            </p:cNvSpPr>
            <p:nvPr/>
          </p:nvSpPr>
          <p:spPr bwMode="auto">
            <a:xfrm>
              <a:off x="2914" y="1899"/>
              <a:ext cx="43" cy="51"/>
            </a:xfrm>
            <a:custGeom>
              <a:avLst/>
              <a:gdLst>
                <a:gd name="T0" fmla="*/ 0 w 85"/>
                <a:gd name="T1" fmla="*/ 33 h 103"/>
                <a:gd name="T2" fmla="*/ 3 w 85"/>
                <a:gd name="T3" fmla="*/ 33 h 103"/>
                <a:gd name="T4" fmla="*/ 11 w 85"/>
                <a:gd name="T5" fmla="*/ 34 h 103"/>
                <a:gd name="T6" fmla="*/ 21 w 85"/>
                <a:gd name="T7" fmla="*/ 36 h 103"/>
                <a:gd name="T8" fmla="*/ 34 w 85"/>
                <a:gd name="T9" fmla="*/ 41 h 103"/>
                <a:gd name="T10" fmla="*/ 46 w 85"/>
                <a:gd name="T11" fmla="*/ 49 h 103"/>
                <a:gd name="T12" fmla="*/ 55 w 85"/>
                <a:gd name="T13" fmla="*/ 61 h 103"/>
                <a:gd name="T14" fmla="*/ 58 w 85"/>
                <a:gd name="T15" fmla="*/ 80 h 103"/>
                <a:gd name="T16" fmla="*/ 56 w 85"/>
                <a:gd name="T17" fmla="*/ 103 h 103"/>
                <a:gd name="T18" fmla="*/ 59 w 85"/>
                <a:gd name="T19" fmla="*/ 99 h 103"/>
                <a:gd name="T20" fmla="*/ 66 w 85"/>
                <a:gd name="T21" fmla="*/ 90 h 103"/>
                <a:gd name="T22" fmla="*/ 76 w 85"/>
                <a:gd name="T23" fmla="*/ 76 h 103"/>
                <a:gd name="T24" fmla="*/ 82 w 85"/>
                <a:gd name="T25" fmla="*/ 60 h 103"/>
                <a:gd name="T26" fmla="*/ 85 w 85"/>
                <a:gd name="T27" fmla="*/ 43 h 103"/>
                <a:gd name="T28" fmla="*/ 78 w 85"/>
                <a:gd name="T29" fmla="*/ 26 h 103"/>
                <a:gd name="T30" fmla="*/ 61 w 85"/>
                <a:gd name="T31" fmla="*/ 12 h 103"/>
                <a:gd name="T32" fmla="*/ 29 w 85"/>
                <a:gd name="T33" fmla="*/ 0 h 103"/>
                <a:gd name="T34" fmla="*/ 0 w 85"/>
                <a:gd name="T35" fmla="*/ 33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5" h="103">
                  <a:moveTo>
                    <a:pt x="0" y="33"/>
                  </a:moveTo>
                  <a:lnTo>
                    <a:pt x="3" y="33"/>
                  </a:lnTo>
                  <a:lnTo>
                    <a:pt x="11" y="34"/>
                  </a:lnTo>
                  <a:lnTo>
                    <a:pt x="21" y="36"/>
                  </a:lnTo>
                  <a:lnTo>
                    <a:pt x="34" y="41"/>
                  </a:lnTo>
                  <a:lnTo>
                    <a:pt x="46" y="49"/>
                  </a:lnTo>
                  <a:lnTo>
                    <a:pt x="55" y="61"/>
                  </a:lnTo>
                  <a:lnTo>
                    <a:pt x="58" y="80"/>
                  </a:lnTo>
                  <a:lnTo>
                    <a:pt x="56" y="103"/>
                  </a:lnTo>
                  <a:lnTo>
                    <a:pt x="59" y="99"/>
                  </a:lnTo>
                  <a:lnTo>
                    <a:pt x="66" y="90"/>
                  </a:lnTo>
                  <a:lnTo>
                    <a:pt x="76" y="76"/>
                  </a:lnTo>
                  <a:lnTo>
                    <a:pt x="82" y="60"/>
                  </a:lnTo>
                  <a:lnTo>
                    <a:pt x="85" y="43"/>
                  </a:lnTo>
                  <a:lnTo>
                    <a:pt x="78" y="26"/>
                  </a:lnTo>
                  <a:lnTo>
                    <a:pt x="61" y="12"/>
                  </a:lnTo>
                  <a:lnTo>
                    <a:pt x="29" y="0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" name="Freeform 31"/>
            <p:cNvSpPr>
              <a:spLocks/>
            </p:cNvSpPr>
            <p:nvPr/>
          </p:nvSpPr>
          <p:spPr bwMode="auto">
            <a:xfrm>
              <a:off x="2820" y="1943"/>
              <a:ext cx="42" cy="51"/>
            </a:xfrm>
            <a:custGeom>
              <a:avLst/>
              <a:gdLst>
                <a:gd name="T0" fmla="*/ 0 w 84"/>
                <a:gd name="T1" fmla="*/ 32 h 103"/>
                <a:gd name="T2" fmla="*/ 3 w 84"/>
                <a:gd name="T3" fmla="*/ 32 h 103"/>
                <a:gd name="T4" fmla="*/ 10 w 84"/>
                <a:gd name="T5" fmla="*/ 33 h 103"/>
                <a:gd name="T6" fmla="*/ 22 w 84"/>
                <a:gd name="T7" fmla="*/ 36 h 103"/>
                <a:gd name="T8" fmla="*/ 33 w 84"/>
                <a:gd name="T9" fmla="*/ 40 h 103"/>
                <a:gd name="T10" fmla="*/ 45 w 84"/>
                <a:gd name="T11" fmla="*/ 48 h 103"/>
                <a:gd name="T12" fmla="*/ 53 w 84"/>
                <a:gd name="T13" fmla="*/ 61 h 103"/>
                <a:gd name="T14" fmla="*/ 57 w 84"/>
                <a:gd name="T15" fmla="*/ 79 h 103"/>
                <a:gd name="T16" fmla="*/ 55 w 84"/>
                <a:gd name="T17" fmla="*/ 103 h 103"/>
                <a:gd name="T18" fmla="*/ 58 w 84"/>
                <a:gd name="T19" fmla="*/ 99 h 103"/>
                <a:gd name="T20" fmla="*/ 65 w 84"/>
                <a:gd name="T21" fmla="*/ 90 h 103"/>
                <a:gd name="T22" fmla="*/ 75 w 84"/>
                <a:gd name="T23" fmla="*/ 76 h 103"/>
                <a:gd name="T24" fmla="*/ 81 w 84"/>
                <a:gd name="T25" fmla="*/ 60 h 103"/>
                <a:gd name="T26" fmla="*/ 84 w 84"/>
                <a:gd name="T27" fmla="*/ 43 h 103"/>
                <a:gd name="T28" fmla="*/ 77 w 84"/>
                <a:gd name="T29" fmla="*/ 25 h 103"/>
                <a:gd name="T30" fmla="*/ 60 w 84"/>
                <a:gd name="T31" fmla="*/ 11 h 103"/>
                <a:gd name="T32" fmla="*/ 28 w 84"/>
                <a:gd name="T33" fmla="*/ 0 h 103"/>
                <a:gd name="T34" fmla="*/ 0 w 84"/>
                <a:gd name="T35" fmla="*/ 32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4" h="103">
                  <a:moveTo>
                    <a:pt x="0" y="32"/>
                  </a:moveTo>
                  <a:lnTo>
                    <a:pt x="3" y="32"/>
                  </a:lnTo>
                  <a:lnTo>
                    <a:pt x="10" y="33"/>
                  </a:lnTo>
                  <a:lnTo>
                    <a:pt x="22" y="36"/>
                  </a:lnTo>
                  <a:lnTo>
                    <a:pt x="33" y="40"/>
                  </a:lnTo>
                  <a:lnTo>
                    <a:pt x="45" y="48"/>
                  </a:lnTo>
                  <a:lnTo>
                    <a:pt x="53" y="61"/>
                  </a:lnTo>
                  <a:lnTo>
                    <a:pt x="57" y="79"/>
                  </a:lnTo>
                  <a:lnTo>
                    <a:pt x="55" y="103"/>
                  </a:lnTo>
                  <a:lnTo>
                    <a:pt x="58" y="99"/>
                  </a:lnTo>
                  <a:lnTo>
                    <a:pt x="65" y="90"/>
                  </a:lnTo>
                  <a:lnTo>
                    <a:pt x="75" y="76"/>
                  </a:lnTo>
                  <a:lnTo>
                    <a:pt x="81" y="60"/>
                  </a:lnTo>
                  <a:lnTo>
                    <a:pt x="84" y="43"/>
                  </a:lnTo>
                  <a:lnTo>
                    <a:pt x="77" y="25"/>
                  </a:lnTo>
                  <a:lnTo>
                    <a:pt x="60" y="11"/>
                  </a:lnTo>
                  <a:lnTo>
                    <a:pt x="28" y="0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" name="Freeform 32"/>
            <p:cNvSpPr>
              <a:spLocks/>
            </p:cNvSpPr>
            <p:nvPr/>
          </p:nvSpPr>
          <p:spPr bwMode="auto">
            <a:xfrm>
              <a:off x="2808" y="1899"/>
              <a:ext cx="42" cy="50"/>
            </a:xfrm>
            <a:custGeom>
              <a:avLst/>
              <a:gdLst>
                <a:gd name="T0" fmla="*/ 0 w 86"/>
                <a:gd name="T1" fmla="*/ 32 h 102"/>
                <a:gd name="T2" fmla="*/ 4 w 86"/>
                <a:gd name="T3" fmla="*/ 32 h 102"/>
                <a:gd name="T4" fmla="*/ 12 w 86"/>
                <a:gd name="T5" fmla="*/ 34 h 102"/>
                <a:gd name="T6" fmla="*/ 22 w 86"/>
                <a:gd name="T7" fmla="*/ 36 h 102"/>
                <a:gd name="T8" fmla="*/ 35 w 86"/>
                <a:gd name="T9" fmla="*/ 40 h 102"/>
                <a:gd name="T10" fmla="*/ 47 w 86"/>
                <a:gd name="T11" fmla="*/ 49 h 102"/>
                <a:gd name="T12" fmla="*/ 55 w 86"/>
                <a:gd name="T13" fmla="*/ 61 h 102"/>
                <a:gd name="T14" fmla="*/ 59 w 86"/>
                <a:gd name="T15" fmla="*/ 79 h 102"/>
                <a:gd name="T16" fmla="*/ 57 w 86"/>
                <a:gd name="T17" fmla="*/ 102 h 102"/>
                <a:gd name="T18" fmla="*/ 60 w 86"/>
                <a:gd name="T19" fmla="*/ 98 h 102"/>
                <a:gd name="T20" fmla="*/ 67 w 86"/>
                <a:gd name="T21" fmla="*/ 89 h 102"/>
                <a:gd name="T22" fmla="*/ 76 w 86"/>
                <a:gd name="T23" fmla="*/ 75 h 102"/>
                <a:gd name="T24" fmla="*/ 83 w 86"/>
                <a:gd name="T25" fmla="*/ 59 h 102"/>
                <a:gd name="T26" fmla="*/ 86 w 86"/>
                <a:gd name="T27" fmla="*/ 42 h 102"/>
                <a:gd name="T28" fmla="*/ 79 w 86"/>
                <a:gd name="T29" fmla="*/ 26 h 102"/>
                <a:gd name="T30" fmla="*/ 61 w 86"/>
                <a:gd name="T31" fmla="*/ 11 h 102"/>
                <a:gd name="T32" fmla="*/ 30 w 86"/>
                <a:gd name="T33" fmla="*/ 0 h 102"/>
                <a:gd name="T34" fmla="*/ 0 w 86"/>
                <a:gd name="T35" fmla="*/ 3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6" h="102">
                  <a:moveTo>
                    <a:pt x="0" y="32"/>
                  </a:moveTo>
                  <a:lnTo>
                    <a:pt x="4" y="32"/>
                  </a:lnTo>
                  <a:lnTo>
                    <a:pt x="12" y="34"/>
                  </a:lnTo>
                  <a:lnTo>
                    <a:pt x="22" y="36"/>
                  </a:lnTo>
                  <a:lnTo>
                    <a:pt x="35" y="40"/>
                  </a:lnTo>
                  <a:lnTo>
                    <a:pt x="47" y="49"/>
                  </a:lnTo>
                  <a:lnTo>
                    <a:pt x="55" y="61"/>
                  </a:lnTo>
                  <a:lnTo>
                    <a:pt x="59" y="79"/>
                  </a:lnTo>
                  <a:lnTo>
                    <a:pt x="57" y="102"/>
                  </a:lnTo>
                  <a:lnTo>
                    <a:pt x="60" y="98"/>
                  </a:lnTo>
                  <a:lnTo>
                    <a:pt x="67" y="89"/>
                  </a:lnTo>
                  <a:lnTo>
                    <a:pt x="76" y="75"/>
                  </a:lnTo>
                  <a:lnTo>
                    <a:pt x="83" y="59"/>
                  </a:lnTo>
                  <a:lnTo>
                    <a:pt x="86" y="42"/>
                  </a:lnTo>
                  <a:lnTo>
                    <a:pt x="79" y="26"/>
                  </a:lnTo>
                  <a:lnTo>
                    <a:pt x="61" y="11"/>
                  </a:lnTo>
                  <a:lnTo>
                    <a:pt x="30" y="0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" name="Freeform 33"/>
            <p:cNvSpPr>
              <a:spLocks/>
            </p:cNvSpPr>
            <p:nvPr/>
          </p:nvSpPr>
          <p:spPr bwMode="auto">
            <a:xfrm>
              <a:off x="2767" y="1963"/>
              <a:ext cx="43" cy="51"/>
            </a:xfrm>
            <a:custGeom>
              <a:avLst/>
              <a:gdLst>
                <a:gd name="T0" fmla="*/ 0 w 85"/>
                <a:gd name="T1" fmla="*/ 33 h 102"/>
                <a:gd name="T2" fmla="*/ 3 w 85"/>
                <a:gd name="T3" fmla="*/ 33 h 102"/>
                <a:gd name="T4" fmla="*/ 11 w 85"/>
                <a:gd name="T5" fmla="*/ 34 h 102"/>
                <a:gd name="T6" fmla="*/ 23 w 85"/>
                <a:gd name="T7" fmla="*/ 36 h 102"/>
                <a:gd name="T8" fmla="*/ 34 w 85"/>
                <a:gd name="T9" fmla="*/ 41 h 102"/>
                <a:gd name="T10" fmla="*/ 46 w 85"/>
                <a:gd name="T11" fmla="*/ 49 h 102"/>
                <a:gd name="T12" fmla="*/ 55 w 85"/>
                <a:gd name="T13" fmla="*/ 61 h 102"/>
                <a:gd name="T14" fmla="*/ 60 w 85"/>
                <a:gd name="T15" fmla="*/ 79 h 102"/>
                <a:gd name="T16" fmla="*/ 57 w 85"/>
                <a:gd name="T17" fmla="*/ 102 h 102"/>
                <a:gd name="T18" fmla="*/ 61 w 85"/>
                <a:gd name="T19" fmla="*/ 98 h 102"/>
                <a:gd name="T20" fmla="*/ 68 w 85"/>
                <a:gd name="T21" fmla="*/ 89 h 102"/>
                <a:gd name="T22" fmla="*/ 77 w 85"/>
                <a:gd name="T23" fmla="*/ 75 h 102"/>
                <a:gd name="T24" fmla="*/ 84 w 85"/>
                <a:gd name="T25" fmla="*/ 59 h 102"/>
                <a:gd name="T26" fmla="*/ 85 w 85"/>
                <a:gd name="T27" fmla="*/ 42 h 102"/>
                <a:gd name="T28" fmla="*/ 79 w 85"/>
                <a:gd name="T29" fmla="*/ 26 h 102"/>
                <a:gd name="T30" fmla="*/ 62 w 85"/>
                <a:gd name="T31" fmla="*/ 11 h 102"/>
                <a:gd name="T32" fmla="*/ 30 w 85"/>
                <a:gd name="T33" fmla="*/ 0 h 102"/>
                <a:gd name="T34" fmla="*/ 0 w 85"/>
                <a:gd name="T35" fmla="*/ 33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5" h="102">
                  <a:moveTo>
                    <a:pt x="0" y="33"/>
                  </a:moveTo>
                  <a:lnTo>
                    <a:pt x="3" y="33"/>
                  </a:lnTo>
                  <a:lnTo>
                    <a:pt x="11" y="34"/>
                  </a:lnTo>
                  <a:lnTo>
                    <a:pt x="23" y="36"/>
                  </a:lnTo>
                  <a:lnTo>
                    <a:pt x="34" y="41"/>
                  </a:lnTo>
                  <a:lnTo>
                    <a:pt x="46" y="49"/>
                  </a:lnTo>
                  <a:lnTo>
                    <a:pt x="55" y="61"/>
                  </a:lnTo>
                  <a:lnTo>
                    <a:pt x="60" y="79"/>
                  </a:lnTo>
                  <a:lnTo>
                    <a:pt x="57" y="102"/>
                  </a:lnTo>
                  <a:lnTo>
                    <a:pt x="61" y="98"/>
                  </a:lnTo>
                  <a:lnTo>
                    <a:pt x="68" y="89"/>
                  </a:lnTo>
                  <a:lnTo>
                    <a:pt x="77" y="75"/>
                  </a:lnTo>
                  <a:lnTo>
                    <a:pt x="84" y="59"/>
                  </a:lnTo>
                  <a:lnTo>
                    <a:pt x="85" y="42"/>
                  </a:lnTo>
                  <a:lnTo>
                    <a:pt x="79" y="26"/>
                  </a:lnTo>
                  <a:lnTo>
                    <a:pt x="62" y="11"/>
                  </a:lnTo>
                  <a:lnTo>
                    <a:pt x="30" y="0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812266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 hidden="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radoslav.pekny\AppData\Local\Microsoft\Windows\Temporary Internet Files\Content.IE5\V4V2WZE6\MP9004308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347" y="458424"/>
            <a:ext cx="3886295" cy="2595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radoslav.pekny\AppData\Local\Microsoft\Windows\Temporary Internet Files\Content.IE5\R0001623\MP9003137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282" y="2335692"/>
            <a:ext cx="2155970" cy="1437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46652" y="273758"/>
            <a:ext cx="8516434" cy="369332"/>
          </a:xfrm>
          <a:prstGeom prst="rect">
            <a:avLst/>
          </a:prstGeom>
          <a:solidFill>
            <a:srgbClr val="00B050"/>
          </a:solidFill>
          <a:ln w="76200">
            <a:solidFill>
              <a:srgbClr val="92D05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Podaří se vám pojmenovat tyto druhy jehličnatých stromů podle vzhledu, jehlic a šišek?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081407" y="792012"/>
            <a:ext cx="1919283" cy="244827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AutoNum type="arabicPlain"/>
            </a:pPr>
            <a:r>
              <a:rPr lang="cs-CZ" b="1" dirty="0" smtClean="0"/>
              <a:t>borovice</a:t>
            </a:r>
          </a:p>
          <a:p>
            <a:pPr marL="342900" indent="-342900" algn="ctr">
              <a:buAutoNum type="arabicPlain"/>
            </a:pPr>
            <a:endParaRPr lang="cs-CZ" b="1" dirty="0"/>
          </a:p>
          <a:p>
            <a:pPr algn="ctr"/>
            <a:r>
              <a:rPr lang="cs-CZ" b="1" dirty="0" smtClean="0"/>
              <a:t>2           smrk</a:t>
            </a:r>
          </a:p>
          <a:p>
            <a:pPr marL="342900" indent="-342900" algn="ctr">
              <a:buAutoNum type="arabicPlain" startAt="2"/>
            </a:pPr>
            <a:endParaRPr lang="cs-CZ" b="1" dirty="0" smtClean="0"/>
          </a:p>
          <a:p>
            <a:pPr algn="ctr"/>
            <a:r>
              <a:rPr lang="cs-CZ" b="1" dirty="0" smtClean="0"/>
              <a:t>3           jedle</a:t>
            </a:r>
          </a:p>
          <a:p>
            <a:pPr marL="342900" indent="-342900" algn="ctr">
              <a:buAutoNum type="arabicPlain" startAt="3"/>
            </a:pPr>
            <a:endParaRPr lang="cs-CZ" b="1" dirty="0" smtClean="0"/>
          </a:p>
          <a:p>
            <a:pPr algn="ctr"/>
            <a:r>
              <a:rPr lang="cs-CZ" b="1" dirty="0" smtClean="0"/>
              <a:t>4       modřín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03635" y="6401260"/>
            <a:ext cx="4697055" cy="400110"/>
          </a:xfrm>
          <a:prstGeom prst="rect">
            <a:avLst/>
          </a:prstGeom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ZAPIŠTE  ČÍSLO  Z  NABÍDKY  DO  KROUŽKU</a:t>
            </a:r>
            <a:endParaRPr lang="cs-CZ" sz="2000" b="1" dirty="0"/>
          </a:p>
        </p:txBody>
      </p:sp>
      <p:sp>
        <p:nvSpPr>
          <p:cNvPr id="13" name="Ovál 12"/>
          <p:cNvSpPr/>
          <p:nvPr/>
        </p:nvSpPr>
        <p:spPr>
          <a:xfrm>
            <a:off x="2554424" y="2271613"/>
            <a:ext cx="440588" cy="45640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http://upload.wikimedia.org/wikipedia/commons/thumb/9/9d/Kuusk_Keila-Paldiski_rdt_%C3%A4%C3%A4res.jpg/640px-Kuusk_Keila-Paldiski_rdt_%C3%A4%C3%A4re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4870" y="767306"/>
            <a:ext cx="2232248" cy="3345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http://upload.wikimedia.org/wikipedia/commons/thumb/7/70/Illustration_Larix_decudua0.jpg/640px-Illustration_Larix_decudua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348" y="4082934"/>
            <a:ext cx="1733360" cy="2643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thumb/c/cc/Larix_decidua_Winter.jpg/640px-Larix_decidua_Winter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7975" y="4082934"/>
            <a:ext cx="1459282" cy="2643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/>
          <p:cNvSpPr/>
          <p:nvPr/>
        </p:nvSpPr>
        <p:spPr>
          <a:xfrm>
            <a:off x="1724022" y="6144909"/>
            <a:ext cx="440588" cy="45640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4" name="Picture 6" descr="http://upload.wikimedia.org/wikipedia/commons/thumb/0/05/Abies_alba_Orjen.jpg/640px-Abies_alba_Orjen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0714" y="3462548"/>
            <a:ext cx="1899976" cy="2865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upload.wikimedia.org/wikipedia/commons/thumb/f/fa/Illustration_Abies_alba0.jpg/640px-Illustration_Abies_alba0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8715" y="4239939"/>
            <a:ext cx="136815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ál 9"/>
          <p:cNvSpPr/>
          <p:nvPr/>
        </p:nvSpPr>
        <p:spPr>
          <a:xfrm>
            <a:off x="7236296" y="5750096"/>
            <a:ext cx="440588" cy="45640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8" name="Picture 10" descr="http://upload.wikimedia.org/wikipedia/commons/thumb/1/1c/Picea_abies_cone.jpg/320px-Picea_abies_cone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6506" y="3206090"/>
            <a:ext cx="1316727" cy="2671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/>
          <p:cNvSpPr/>
          <p:nvPr/>
        </p:nvSpPr>
        <p:spPr>
          <a:xfrm>
            <a:off x="5142939" y="3206090"/>
            <a:ext cx="440588" cy="45640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9458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 hidden="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radoslav.pekny\AppData\Local\Microsoft\Windows\Temporary Internet Files\Content.IE5\V4V2WZE6\MP9004308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347" y="458424"/>
            <a:ext cx="3886295" cy="2595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radoslav.pekny\AppData\Local\Microsoft\Windows\Temporary Internet Files\Content.IE5\R0001623\MP90031379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282" y="2335692"/>
            <a:ext cx="2155970" cy="1437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7081407" y="792012"/>
            <a:ext cx="1919283" cy="244827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AutoNum type="arabicPlain"/>
            </a:pPr>
            <a:r>
              <a:rPr lang="cs-CZ" b="1" dirty="0" smtClean="0"/>
              <a:t>borovice</a:t>
            </a:r>
          </a:p>
          <a:p>
            <a:pPr marL="342900" indent="-342900" algn="ctr">
              <a:buAutoNum type="arabicPlain"/>
            </a:pPr>
            <a:endParaRPr lang="cs-CZ" b="1" dirty="0"/>
          </a:p>
          <a:p>
            <a:pPr algn="ctr"/>
            <a:r>
              <a:rPr lang="cs-CZ" b="1" dirty="0" smtClean="0"/>
              <a:t>2           smrk</a:t>
            </a:r>
          </a:p>
          <a:p>
            <a:pPr marL="342900" indent="-342900" algn="ctr">
              <a:buAutoNum type="arabicPlain" startAt="2"/>
            </a:pPr>
            <a:endParaRPr lang="cs-CZ" b="1" dirty="0" smtClean="0"/>
          </a:p>
          <a:p>
            <a:pPr algn="ctr"/>
            <a:r>
              <a:rPr lang="cs-CZ" b="1" dirty="0" smtClean="0"/>
              <a:t>3           jedle</a:t>
            </a:r>
          </a:p>
          <a:p>
            <a:pPr marL="342900" indent="-342900" algn="ctr">
              <a:buAutoNum type="arabicPlain" startAt="3"/>
            </a:pPr>
            <a:endParaRPr lang="cs-CZ" b="1" dirty="0" smtClean="0"/>
          </a:p>
          <a:p>
            <a:pPr algn="ctr"/>
            <a:r>
              <a:rPr lang="cs-CZ" b="1" dirty="0" smtClean="0"/>
              <a:t>4       modřín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03635" y="6401260"/>
            <a:ext cx="4697055" cy="400110"/>
          </a:xfrm>
          <a:prstGeom prst="rect">
            <a:avLst/>
          </a:prstGeom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ZAPIŠTE  ČÍSLO  Z  NABÍDKY  DO  KROUŽKU</a:t>
            </a:r>
            <a:endParaRPr lang="cs-CZ" sz="2000" b="1" dirty="0"/>
          </a:p>
        </p:txBody>
      </p:sp>
      <p:sp>
        <p:nvSpPr>
          <p:cNvPr id="13" name="Ovál 12"/>
          <p:cNvSpPr/>
          <p:nvPr/>
        </p:nvSpPr>
        <p:spPr>
          <a:xfrm>
            <a:off x="2554424" y="2271613"/>
            <a:ext cx="440588" cy="45640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http://upload.wikimedia.org/wikipedia/commons/thumb/9/9d/Kuusk_Keila-Paldiski_rdt_%C3%A4%C3%A4res.jpg/640px-Kuusk_Keila-Paldiski_rdt_%C3%A4%C3%A4re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4870" y="767306"/>
            <a:ext cx="2232248" cy="3345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http://upload.wikimedia.org/wikipedia/commons/thumb/7/70/Illustration_Larix_decudua0.jpg/640px-Illustration_Larix_decudua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348" y="4082934"/>
            <a:ext cx="1733360" cy="2643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thumb/c/cc/Larix_decidua_Winter.jpg/640px-Larix_decidua_Winter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7975" y="4082934"/>
            <a:ext cx="1459282" cy="2643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/>
          <p:cNvSpPr/>
          <p:nvPr/>
        </p:nvSpPr>
        <p:spPr>
          <a:xfrm>
            <a:off x="1723414" y="6206502"/>
            <a:ext cx="440588" cy="45640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4</a:t>
            </a:r>
          </a:p>
        </p:txBody>
      </p:sp>
      <p:pic>
        <p:nvPicPr>
          <p:cNvPr id="2054" name="Picture 6" descr="http://upload.wikimedia.org/wikipedia/commons/thumb/0/05/Abies_alba_Orjen.jpg/640px-Abies_alba_Orjen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0714" y="3462548"/>
            <a:ext cx="1899976" cy="2865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upload.wikimedia.org/wikipedia/commons/thumb/f/fa/Illustration_Abies_alba0.jpg/640px-Illustration_Abies_alba0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8715" y="4239939"/>
            <a:ext cx="136815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ál 9"/>
          <p:cNvSpPr/>
          <p:nvPr/>
        </p:nvSpPr>
        <p:spPr>
          <a:xfrm>
            <a:off x="7236296" y="5750096"/>
            <a:ext cx="440588" cy="45640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3</a:t>
            </a:r>
          </a:p>
        </p:txBody>
      </p:sp>
      <p:pic>
        <p:nvPicPr>
          <p:cNvPr id="2058" name="Picture 10" descr="http://upload.wikimedia.org/wikipedia/commons/thumb/1/1c/Picea_abies_cone.jpg/320px-Picea_abies_cone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6506" y="3206090"/>
            <a:ext cx="1316727" cy="2671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/>
          <p:cNvSpPr/>
          <p:nvPr/>
        </p:nvSpPr>
        <p:spPr>
          <a:xfrm>
            <a:off x="5142939" y="3206090"/>
            <a:ext cx="440588" cy="45640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677" y="250526"/>
            <a:ext cx="8609013" cy="500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3021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+</a:t>
            </a:r>
            <a:endParaRPr lang="cs-CZ"/>
          </a:p>
        </p:txBody>
      </p:sp>
      <p:sp>
        <p:nvSpPr>
          <p:cNvPr id="3" name="Podnadpis 2" hidden="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3528" y="404664"/>
            <a:ext cx="8568952" cy="54784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000" b="1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Použité zdroje:</a:t>
            </a:r>
          </a:p>
          <a:p>
            <a:pPr lvl="0">
              <a:defRPr/>
            </a:pPr>
            <a:r>
              <a:rPr lang="cs-CZ" sz="1000" b="1" kern="0" dirty="0">
                <a:solidFill>
                  <a:prstClr val="black"/>
                </a:solidFill>
              </a:rPr>
              <a:t>Http://upload.wikimedia.org/wikipedia/commons/9/9d/Kuusk_Keila-Paldiski_rdt_%C3%A4%C3%A4res.jpg: smrk. Http://upload.wikimedia.org/wikipedia/commons/9/9d/Kuusk_Keila-Paldiski_rdt_%C3%A4%C3%A4res.jpg: smrk [online]. 2013 [cit. </a:t>
            </a:r>
            <a:r>
              <a:rPr lang="cs-CZ" sz="1000" b="1" kern="0" dirty="0" smtClean="0">
                <a:solidFill>
                  <a:prstClr val="black"/>
                </a:solidFill>
              </a:rPr>
              <a:t>2014-09-20]. </a:t>
            </a:r>
            <a:r>
              <a:rPr lang="cs-CZ" sz="1000" b="1" kern="0" dirty="0">
                <a:solidFill>
                  <a:prstClr val="black"/>
                </a:solidFill>
              </a:rPr>
              <a:t>Dostupné z: </a:t>
            </a:r>
            <a:r>
              <a:rPr lang="cs-CZ" sz="1000" b="1" kern="0" dirty="0">
                <a:solidFill>
                  <a:prstClr val="black"/>
                </a:solidFill>
                <a:hlinkClick r:id="rId2"/>
              </a:rPr>
              <a:t>http://upload.wikimedia.org/wikipedia/commons/9/9d/Kuusk_Keila-Paldiski_rdt_%</a:t>
            </a:r>
            <a:r>
              <a:rPr lang="cs-CZ" sz="1000" b="1" kern="0" dirty="0" smtClean="0">
                <a:solidFill>
                  <a:prstClr val="black"/>
                </a:solidFill>
                <a:hlinkClick r:id="rId2"/>
              </a:rPr>
              <a:t>C3%A4%C3%A4res.jpg</a:t>
            </a:r>
            <a:endParaRPr lang="cs-CZ" sz="1000" b="1" kern="0" dirty="0" smtClean="0">
              <a:solidFill>
                <a:prstClr val="black"/>
              </a:solidFill>
            </a:endParaRPr>
          </a:p>
          <a:p>
            <a:pPr lvl="0">
              <a:defRPr/>
            </a:pPr>
            <a:endParaRPr kumimoji="0" lang="cs-CZ" sz="10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lvl="0">
              <a:defRPr/>
            </a:pPr>
            <a:r>
              <a:rPr lang="cs-CZ" sz="1000" b="1" kern="0" dirty="0">
                <a:solidFill>
                  <a:prstClr val="black"/>
                </a:solidFill>
              </a:rPr>
              <a:t>Http://cs.wikipedia.org/wiki/Smrk#mediaviewer/File:Picea_abies_cone.jpg: smrková šiška. Http://cs.wikipedia.org/wiki/Smrk#mediaviewer/File:Picea_abies_cone.jpg: smrková šiška [online]. 2005 [cit. </a:t>
            </a:r>
            <a:r>
              <a:rPr lang="cs-CZ" sz="1000" b="1" kern="0" dirty="0" smtClean="0">
                <a:solidFill>
                  <a:prstClr val="black"/>
                </a:solidFill>
              </a:rPr>
              <a:t>2014-09-20]. </a:t>
            </a:r>
            <a:r>
              <a:rPr lang="cs-CZ" sz="1000" b="1" kern="0" dirty="0">
                <a:solidFill>
                  <a:prstClr val="black"/>
                </a:solidFill>
              </a:rPr>
              <a:t>Dostupné z: http://</a:t>
            </a:r>
            <a:r>
              <a:rPr lang="cs-CZ" sz="1000" b="1" kern="0" dirty="0" smtClean="0">
                <a:solidFill>
                  <a:prstClr val="black"/>
                </a:solidFill>
              </a:rPr>
              <a:t>cs.wikipedia.org/wiki/Smrk#mediaviewer/File:Picea_abies_cone.jpg</a:t>
            </a:r>
          </a:p>
          <a:p>
            <a:pPr lvl="0">
              <a:defRPr/>
            </a:pPr>
            <a:endParaRPr kumimoji="0" lang="cs-CZ" sz="10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lvl="0">
              <a:defRPr/>
            </a:pPr>
            <a:r>
              <a:rPr lang="cs-CZ" sz="1000" b="1" kern="0" dirty="0">
                <a:solidFill>
                  <a:prstClr val="black"/>
                </a:solidFill>
              </a:rPr>
              <a:t>Http://cs.wikipedia.org/wiki/Jedle_b%C4%9Blokor%C3%A1#mediaviewer/File:Illustration_Abies_alba0.jpg: ilustrace jedle. Http://cs.wikipedia.org/wiki/Jedle_b%C4%9Blokor%C3%A1#mediaviewer/File:Illustration_Abies_alba0.jpg: ilustrace jedle [online]. 2004 [cit. </a:t>
            </a:r>
            <a:r>
              <a:rPr lang="cs-CZ" sz="1000" b="1" kern="0" dirty="0" smtClean="0">
                <a:solidFill>
                  <a:prstClr val="black"/>
                </a:solidFill>
              </a:rPr>
              <a:t>2014-09-20]. </a:t>
            </a:r>
            <a:r>
              <a:rPr lang="cs-CZ" sz="1000" b="1" kern="0" dirty="0">
                <a:solidFill>
                  <a:prstClr val="black"/>
                </a:solidFill>
              </a:rPr>
              <a:t>Dostupné z: http://</a:t>
            </a:r>
            <a:r>
              <a:rPr lang="cs-CZ" sz="1000" b="1" kern="0" dirty="0" smtClean="0">
                <a:solidFill>
                  <a:prstClr val="black"/>
                </a:solidFill>
              </a:rPr>
              <a:t>cs.wikipedia.org/wiki/Jedle_b%C4%9Blokor%C3%A1#mediaviewer/File:Illustration_Abies_alba0.jpg</a:t>
            </a:r>
          </a:p>
          <a:p>
            <a:pPr lvl="0">
              <a:defRPr/>
            </a:pPr>
            <a:endParaRPr kumimoji="0" lang="cs-CZ" sz="10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lvl="0">
              <a:defRPr/>
            </a:pPr>
            <a:r>
              <a:rPr lang="cs-CZ" sz="1000" b="1" kern="0" dirty="0">
                <a:solidFill>
                  <a:prstClr val="black"/>
                </a:solidFill>
              </a:rPr>
              <a:t>Http://cs.wikipedia.org/wiki/Jedle#mediaviewer/File:Abies_alba_Orjen.jpg: jedle bělokorá. Http://cs.wikipedia.org/wiki/Jedle#mediaviewer/File:Abies_alba_Orjen.jpg: jedle bělokorá [online]. 2000 [cit. </a:t>
            </a:r>
            <a:r>
              <a:rPr lang="cs-CZ" sz="1000" b="1" kern="0" dirty="0" smtClean="0">
                <a:solidFill>
                  <a:prstClr val="black"/>
                </a:solidFill>
              </a:rPr>
              <a:t>2014-09-20]. </a:t>
            </a:r>
            <a:r>
              <a:rPr lang="cs-CZ" sz="1000" b="1" kern="0" dirty="0">
                <a:solidFill>
                  <a:prstClr val="black"/>
                </a:solidFill>
              </a:rPr>
              <a:t>Dostupné z: http://</a:t>
            </a:r>
            <a:r>
              <a:rPr lang="cs-CZ" sz="1000" b="1" kern="0" dirty="0" smtClean="0">
                <a:solidFill>
                  <a:prstClr val="black"/>
                </a:solidFill>
              </a:rPr>
              <a:t>cs.wikipedia.org/wiki/Jedle#mediaviewer/File:Abies_alba_Orjen.jpg</a:t>
            </a:r>
          </a:p>
          <a:p>
            <a:pPr lvl="0">
              <a:defRPr/>
            </a:pPr>
            <a:endParaRPr kumimoji="0" lang="cs-CZ" sz="10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lvl="0">
              <a:defRPr/>
            </a:pPr>
            <a:r>
              <a:rPr lang="cs-CZ" sz="1000" b="1" kern="0" dirty="0">
                <a:solidFill>
                  <a:prstClr val="black"/>
                </a:solidFill>
              </a:rPr>
              <a:t>Http://cs.wikipedia.org/wiki/Mod%C5%99%C3%ADn_opadav%C3%BD#mediaviewer/File:Illustration_Larix_decudua0.jpg: ilustrace modřín. Http://cs.wikipedia.org/wiki/Mod%C5%99%C3%ADn_opadav%C3%BD#mediaviewer/File:Illustration_Larix_decudua0.jpg: ilustrace modřín [online]. 2004 [cit. </a:t>
            </a:r>
            <a:r>
              <a:rPr lang="cs-CZ" sz="1000" b="1" kern="0" dirty="0" smtClean="0">
                <a:solidFill>
                  <a:prstClr val="black"/>
                </a:solidFill>
              </a:rPr>
              <a:t>2014-09-20]. </a:t>
            </a:r>
            <a:r>
              <a:rPr lang="cs-CZ" sz="1000" b="1" kern="0" dirty="0">
                <a:solidFill>
                  <a:prstClr val="black"/>
                </a:solidFill>
              </a:rPr>
              <a:t>Dostupné z: http://</a:t>
            </a:r>
            <a:r>
              <a:rPr lang="cs-CZ" sz="1000" b="1" kern="0" dirty="0" smtClean="0">
                <a:solidFill>
                  <a:prstClr val="black"/>
                </a:solidFill>
              </a:rPr>
              <a:t>cs.wikipedia.org/wiki/Mod%C5%99%C3%ADn_opadav%C3%BD#mediaviewer/File:Illustration_Larix_decudua0.jpg</a:t>
            </a:r>
          </a:p>
          <a:p>
            <a:pPr lvl="0">
              <a:defRPr/>
            </a:pPr>
            <a:endParaRPr kumimoji="0" lang="cs-CZ" sz="10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lvl="0">
              <a:defRPr/>
            </a:pPr>
            <a:r>
              <a:rPr lang="cs-CZ" sz="1000" b="1" kern="0" dirty="0">
                <a:solidFill>
                  <a:prstClr val="black"/>
                </a:solidFill>
              </a:rPr>
              <a:t>Http://cs.wikipedia.org/wiki/Mod%C5%99%C3%ADn_opadav%C3%BD#mediaviewer/File:Larix_decidua_Winter.jpg: modřín opadavý. Http://cs.wikipedia.org/wiki/Mod%C5%99%C3%ADn_opadav%C3%BD#mediaviewer/File:Larix_decidua_Winter.jpg: modřín opadavý [online]. 2006 [cit. </a:t>
            </a:r>
            <a:r>
              <a:rPr lang="cs-CZ" sz="1000" b="1" kern="0" dirty="0" smtClean="0">
                <a:solidFill>
                  <a:prstClr val="black"/>
                </a:solidFill>
              </a:rPr>
              <a:t>2014-09-20]. </a:t>
            </a:r>
            <a:r>
              <a:rPr lang="cs-CZ" sz="1000" b="1" kern="0" dirty="0">
                <a:solidFill>
                  <a:prstClr val="black"/>
                </a:solidFill>
              </a:rPr>
              <a:t>Dostupné z: http://</a:t>
            </a:r>
            <a:r>
              <a:rPr lang="cs-CZ" sz="1000" b="1" kern="0" dirty="0" smtClean="0">
                <a:solidFill>
                  <a:prstClr val="black"/>
                </a:solidFill>
              </a:rPr>
              <a:t>cs.wikipedia.org/wiki/Mod%C5%99%C3%ADn_opadav%C3%BD#mediaviewer/File:Larix_decidua_Winter.jpg</a:t>
            </a:r>
          </a:p>
          <a:p>
            <a:pPr lvl="0">
              <a:defRPr/>
            </a:pPr>
            <a:endParaRPr kumimoji="0" lang="cs-CZ" sz="10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lvl="0">
              <a:defRPr/>
            </a:pPr>
            <a:r>
              <a:rPr lang="cs-CZ" sz="1000" b="1" kern="0" dirty="0">
                <a:solidFill>
                  <a:prstClr val="black"/>
                </a:solidFill>
              </a:rPr>
              <a:t>Http://cs.wikipedia.org/wiki/Buk_lesn%C3%AD#mediaviewer/File:Illustration_Fagus_sylvatica0.jpg: ilustrace buk. Http://cs.wikipedia.org/wiki/Buk_lesn%C3%AD#mediaviewer/File:Illustration_Fagus_sylvatica0.jpg: ilustrace buk [online]. 2004 [cit. </a:t>
            </a:r>
            <a:r>
              <a:rPr lang="cs-CZ" sz="1000" b="1" kern="0" dirty="0" smtClean="0">
                <a:solidFill>
                  <a:prstClr val="black"/>
                </a:solidFill>
              </a:rPr>
              <a:t>2014-09-20]. </a:t>
            </a:r>
            <a:r>
              <a:rPr lang="cs-CZ" sz="1000" b="1" kern="0" dirty="0">
                <a:solidFill>
                  <a:prstClr val="black"/>
                </a:solidFill>
              </a:rPr>
              <a:t>Dostupné z: http://</a:t>
            </a:r>
            <a:r>
              <a:rPr lang="cs-CZ" sz="1000" b="1" kern="0" dirty="0" smtClean="0">
                <a:solidFill>
                  <a:prstClr val="black"/>
                </a:solidFill>
              </a:rPr>
              <a:t>cs.wikipedia.org/wiki/Buk_lesn%C3%AD#mediaviewer/File:Illustration_Fagus_sylvatica0.jpg</a:t>
            </a:r>
          </a:p>
          <a:p>
            <a:pPr lvl="0">
              <a:defRPr/>
            </a:pPr>
            <a:endParaRPr kumimoji="0" lang="cs-CZ" sz="10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lvl="0">
              <a:defRPr/>
            </a:pPr>
            <a:r>
              <a:rPr lang="cs-CZ" sz="1000" b="1" kern="0" dirty="0">
                <a:solidFill>
                  <a:prstClr val="black"/>
                </a:solidFill>
              </a:rPr>
              <a:t>Http://cs.wikipedia.org/wiki/Javor_klen#mediaviewer/File:Acer_pseudoplatanus_MHNT.BOT.2004.0.461.jpg: javor. Http://cs.wikipedia.org/wiki/Javor_klen#mediaviewer/File:Acer_pseudoplatanus_MHNT.BOT.2004.0.461.jpg: javor [online]. 2012 [cit. </a:t>
            </a:r>
            <a:r>
              <a:rPr lang="cs-CZ" sz="1000" b="1" kern="0" dirty="0" smtClean="0">
                <a:solidFill>
                  <a:prstClr val="black"/>
                </a:solidFill>
              </a:rPr>
              <a:t>2014-09-20]. </a:t>
            </a:r>
            <a:r>
              <a:rPr lang="cs-CZ" sz="1000" b="1" kern="0" dirty="0">
                <a:solidFill>
                  <a:prstClr val="black"/>
                </a:solidFill>
              </a:rPr>
              <a:t>Dostupné z: http://</a:t>
            </a:r>
            <a:r>
              <a:rPr lang="cs-CZ" sz="1000" b="1" kern="0" dirty="0" smtClean="0">
                <a:solidFill>
                  <a:prstClr val="black"/>
                </a:solidFill>
              </a:rPr>
              <a:t>cs.wikipedia.org/wiki/Javor_klen#mediaviewer/File:Acer_pseudoplatanus_MHNT.BOT.2004.0.461.jpg</a:t>
            </a:r>
          </a:p>
          <a:p>
            <a:pPr lvl="0">
              <a:defRPr/>
            </a:pPr>
            <a:endParaRPr kumimoji="0" lang="cs-CZ" sz="10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lvl="0">
              <a:defRPr/>
            </a:pPr>
            <a:endParaRPr lang="cs-CZ" sz="1000" b="1" kern="0" dirty="0" smtClean="0">
              <a:solidFill>
                <a:prstClr val="black"/>
              </a:solidFill>
            </a:endParaRPr>
          </a:p>
          <a:p>
            <a:pPr lvl="0">
              <a:defRPr/>
            </a:pPr>
            <a:endParaRPr kumimoji="0" lang="cs-CZ" sz="10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37312"/>
            <a:ext cx="8645525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5107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647</TotalTime>
  <Words>417</Words>
  <Application>Microsoft Office PowerPoint</Application>
  <PresentationFormat>Předvádění na obrazovce (4:3)</PresentationFormat>
  <Paragraphs>81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Motiv systému Office</vt:lpstr>
      <vt:lpstr>1_Motiv systému Office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+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Radoslav Pěkný</dc:creator>
  <cp:lastModifiedBy>Radoslav Pěkný</cp:lastModifiedBy>
  <cp:revision>28</cp:revision>
  <dcterms:created xsi:type="dcterms:W3CDTF">2014-10-22T19:44:41Z</dcterms:created>
  <dcterms:modified xsi:type="dcterms:W3CDTF">2014-11-04T12:32:12Z</dcterms:modified>
</cp:coreProperties>
</file>