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6"/>
  </p:notesMasterIdLst>
  <p:sldIdLst>
    <p:sldId id="271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846" y="2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30274-B71C-4297-A899-15923A9B3891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81AC0C-A002-4B03-A9FB-9028D5D60D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3058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8AFEDAD-36C3-4F75-9F5A-C563D70B25A5}" type="datetimeFigureOut">
              <a:rPr lang="cs-CZ" smtClean="0"/>
              <a:t>18.4.2012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7808" y="332657"/>
            <a:ext cx="7772400" cy="648072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/>
              <a:t>Německý jazyk – Cvičení na podporu konverzace 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1052736"/>
            <a:ext cx="6400800" cy="864096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Mode </a:t>
            </a:r>
            <a:r>
              <a:rPr lang="cs-CZ" sz="3200" b="1" dirty="0" err="1" smtClean="0">
                <a:solidFill>
                  <a:schemeClr val="tx1"/>
                </a:solidFill>
              </a:rPr>
              <a:t>und</a:t>
            </a:r>
            <a:r>
              <a:rPr lang="cs-CZ" sz="3200" b="1" dirty="0" smtClean="0">
                <a:solidFill>
                  <a:schemeClr val="tx1"/>
                </a:solidFill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</a:rPr>
              <a:t>Kleidung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475656" y="1700808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VY_32_INOVACE_02-30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9895156"/>
              </p:ext>
            </p:extLst>
          </p:nvPr>
        </p:nvGraphicFramePr>
        <p:xfrm>
          <a:off x="1691680" y="2348880"/>
          <a:ext cx="6208395" cy="21168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288032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8.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Jazyk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a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Německý jazyk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Cvičení na podporu konverzace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Mode </a:t>
                      </a: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und</a:t>
                      </a: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Kleidung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Mgr.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Petr Kozlovský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31. 1. 2011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Materiál určený na procvičení a upevnění slovní zásoby k tématu „Móda a oblečení“. Začleněno je také tvoření rozhovorů v obchodě s 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oblečením a popis obrázků.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620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Mode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Kleidung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255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r>
              <a:rPr lang="cs-CZ" dirty="0" smtClean="0"/>
              <a:t>            </a:t>
            </a:r>
            <a:r>
              <a:rPr lang="cs-CZ" b="1" dirty="0" err="1" smtClean="0"/>
              <a:t>das</a:t>
            </a:r>
            <a:r>
              <a:rPr lang="cs-CZ" b="1" dirty="0" smtClean="0"/>
              <a:t> T-</a:t>
            </a:r>
            <a:r>
              <a:rPr lang="cs-CZ" b="1" dirty="0" err="1" smtClean="0"/>
              <a:t>Shirt</a:t>
            </a:r>
            <a:r>
              <a:rPr lang="cs-CZ" b="1" dirty="0" smtClean="0"/>
              <a:t>			       </a:t>
            </a:r>
            <a:r>
              <a:rPr lang="cs-CZ" b="1" dirty="0" err="1" smtClean="0"/>
              <a:t>die</a:t>
            </a:r>
            <a:r>
              <a:rPr lang="cs-CZ" b="1" dirty="0" smtClean="0"/>
              <a:t> </a:t>
            </a:r>
            <a:r>
              <a:rPr lang="cs-CZ" b="1" dirty="0" err="1" smtClean="0"/>
              <a:t>Schuhe</a:t>
            </a:r>
            <a:endParaRPr lang="cs-CZ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04" y="1052736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052735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754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r>
              <a:rPr lang="cs-CZ" dirty="0"/>
              <a:t> </a:t>
            </a:r>
            <a:r>
              <a:rPr lang="cs-CZ" dirty="0" smtClean="0"/>
              <a:t>      </a:t>
            </a:r>
            <a:r>
              <a:rPr lang="cs-CZ" sz="3200" b="1" dirty="0" err="1" smtClean="0"/>
              <a:t>die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Socken</a:t>
            </a:r>
            <a:r>
              <a:rPr lang="cs-CZ" sz="3200" b="1" dirty="0" smtClean="0"/>
              <a:t>		</a:t>
            </a:r>
            <a:r>
              <a:rPr lang="cs-CZ" sz="3200" b="1" dirty="0"/>
              <a:t> </a:t>
            </a:r>
            <a:r>
              <a:rPr lang="cs-CZ" sz="3200" b="1" dirty="0" smtClean="0"/>
              <a:t>                     der </a:t>
            </a:r>
            <a:r>
              <a:rPr lang="cs-CZ" sz="3200" b="1" dirty="0" err="1" smtClean="0"/>
              <a:t>Hut</a:t>
            </a:r>
            <a:endParaRPr lang="cs-CZ" sz="32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2591" y="1052736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70961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6972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r>
              <a:rPr lang="cs-CZ" sz="3200" b="1" dirty="0" smtClean="0"/>
              <a:t>       der Rock			</a:t>
            </a:r>
            <a:r>
              <a:rPr lang="cs-CZ" sz="3200" b="1" dirty="0" err="1" smtClean="0"/>
              <a:t>die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Handschuhe</a:t>
            </a:r>
            <a:endParaRPr lang="cs-CZ" sz="32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64704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764703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0082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indent="0">
              <a:buNone/>
            </a:pPr>
            <a:r>
              <a:rPr lang="cs-CZ" dirty="0"/>
              <a:t> </a:t>
            </a:r>
            <a:r>
              <a:rPr lang="cs-CZ" dirty="0" smtClean="0"/>
              <a:t>         </a:t>
            </a:r>
            <a:r>
              <a:rPr lang="cs-CZ" sz="3200" b="1" dirty="0" smtClean="0"/>
              <a:t>der </a:t>
            </a:r>
            <a:r>
              <a:rPr lang="cs-CZ" sz="3200" b="1" dirty="0" err="1" smtClean="0"/>
              <a:t>Pullover</a:t>
            </a:r>
            <a:r>
              <a:rPr lang="cs-CZ" sz="3200" b="1" dirty="0" smtClean="0"/>
              <a:t>	                    </a:t>
            </a:r>
            <a:r>
              <a:rPr lang="cs-CZ" sz="3200" b="1" dirty="0" err="1" smtClean="0"/>
              <a:t>die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Jacke</a:t>
            </a:r>
            <a:r>
              <a:rPr lang="cs-CZ" dirty="0" smtClean="0"/>
              <a:t>		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80728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987655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8576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indent="0">
              <a:buNone/>
            </a:pPr>
            <a:endParaRPr lang="cs-CZ" sz="3200" b="1" dirty="0" smtClean="0"/>
          </a:p>
          <a:p>
            <a:pPr indent="0">
              <a:buNone/>
            </a:pPr>
            <a:endParaRPr lang="cs-CZ" sz="3200" b="1" dirty="0"/>
          </a:p>
          <a:p>
            <a:pPr indent="0">
              <a:buNone/>
            </a:pPr>
            <a:endParaRPr lang="cs-CZ" sz="3200" b="1" dirty="0" smtClean="0"/>
          </a:p>
          <a:p>
            <a:pPr indent="0">
              <a:buNone/>
            </a:pPr>
            <a:endParaRPr lang="cs-CZ" sz="3200" b="1" dirty="0"/>
          </a:p>
          <a:p>
            <a:pPr indent="0">
              <a:buNone/>
            </a:pPr>
            <a:endParaRPr lang="cs-CZ" sz="3200" b="1" dirty="0" smtClean="0"/>
          </a:p>
          <a:p>
            <a:pPr indent="0">
              <a:buNone/>
            </a:pPr>
            <a:endParaRPr lang="cs-CZ" sz="3200" b="1" dirty="0"/>
          </a:p>
          <a:p>
            <a:pPr indent="0">
              <a:buNone/>
            </a:pPr>
            <a:endParaRPr lang="cs-CZ" sz="3200" b="1" dirty="0" smtClean="0"/>
          </a:p>
          <a:p>
            <a:pPr indent="0">
              <a:buNone/>
            </a:pPr>
            <a:endParaRPr lang="cs-CZ" sz="3200" b="1" dirty="0"/>
          </a:p>
          <a:p>
            <a:pPr indent="0">
              <a:buNone/>
            </a:pPr>
            <a:r>
              <a:rPr lang="cs-CZ" sz="3200" b="1" dirty="0" smtClean="0"/>
              <a:t>	</a:t>
            </a:r>
            <a:r>
              <a:rPr lang="cs-CZ" sz="3200" b="1" dirty="0" err="1" smtClean="0"/>
              <a:t>das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Kleid</a:t>
            </a:r>
            <a:r>
              <a:rPr lang="cs-CZ" sz="3200" b="1" dirty="0" smtClean="0"/>
              <a:t>			      der </a:t>
            </a:r>
            <a:r>
              <a:rPr lang="cs-CZ" sz="3200" b="1" dirty="0" err="1" smtClean="0"/>
              <a:t>Anzug</a:t>
            </a:r>
            <a:endParaRPr lang="cs-CZ" sz="32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80728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980728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2563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indent="0">
              <a:buNone/>
            </a:pPr>
            <a:endParaRPr lang="cs-CZ" sz="3200" b="1" dirty="0" smtClean="0"/>
          </a:p>
          <a:p>
            <a:pPr indent="0">
              <a:buNone/>
            </a:pPr>
            <a:endParaRPr lang="cs-CZ" sz="3200" b="1" dirty="0"/>
          </a:p>
          <a:p>
            <a:pPr indent="0">
              <a:buNone/>
            </a:pPr>
            <a:endParaRPr lang="cs-CZ" sz="3200" b="1" dirty="0" smtClean="0"/>
          </a:p>
          <a:p>
            <a:pPr indent="0">
              <a:buNone/>
            </a:pPr>
            <a:endParaRPr lang="cs-CZ" sz="3200" b="1" dirty="0"/>
          </a:p>
          <a:p>
            <a:pPr indent="0">
              <a:buNone/>
            </a:pPr>
            <a:endParaRPr lang="cs-CZ" sz="3200" b="1" dirty="0" smtClean="0"/>
          </a:p>
          <a:p>
            <a:pPr indent="0">
              <a:buNone/>
            </a:pPr>
            <a:endParaRPr lang="cs-CZ" sz="3200" b="1" dirty="0"/>
          </a:p>
          <a:p>
            <a:pPr indent="0">
              <a:buNone/>
            </a:pPr>
            <a:endParaRPr lang="cs-CZ" sz="3200" b="1" dirty="0" smtClean="0"/>
          </a:p>
          <a:p>
            <a:pPr indent="0">
              <a:buNone/>
            </a:pPr>
            <a:endParaRPr lang="cs-CZ" sz="3200" b="1" dirty="0" smtClean="0"/>
          </a:p>
          <a:p>
            <a:pPr indent="0">
              <a:buNone/>
            </a:pPr>
            <a:r>
              <a:rPr lang="cs-CZ" sz="3200" b="1" dirty="0"/>
              <a:t> </a:t>
            </a:r>
            <a:r>
              <a:rPr lang="cs-CZ" sz="3200" b="1" dirty="0" smtClean="0"/>
              <a:t>       </a:t>
            </a:r>
            <a:r>
              <a:rPr lang="cs-CZ" sz="3200" b="1" dirty="0" err="1" smtClean="0"/>
              <a:t>das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Hemd</a:t>
            </a:r>
            <a:r>
              <a:rPr lang="cs-CZ" sz="3200" b="1" dirty="0" smtClean="0"/>
              <a:t>				der </a:t>
            </a:r>
            <a:r>
              <a:rPr lang="cs-CZ" sz="3200" b="1" dirty="0" err="1" smtClean="0"/>
              <a:t>Schlips</a:t>
            </a:r>
            <a:r>
              <a:rPr lang="cs-CZ" sz="3200" b="1" dirty="0" smtClean="0"/>
              <a:t>	</a:t>
            </a:r>
            <a:r>
              <a:rPr lang="cs-CZ" dirty="0" smtClean="0"/>
              <a:t>		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836712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5" y="832697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13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Vyškrtněte slovo, které se nehodí do řady: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856984" cy="4525963"/>
          </a:xfrm>
        </p:spPr>
        <p:txBody>
          <a:bodyPr/>
          <a:lstStyle/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 smtClean="0"/>
          </a:p>
          <a:p>
            <a:pPr marL="457200" indent="-457200"/>
            <a:r>
              <a:rPr lang="cs-CZ" dirty="0" err="1" smtClean="0"/>
              <a:t>das</a:t>
            </a:r>
            <a:r>
              <a:rPr lang="cs-CZ" dirty="0" smtClean="0"/>
              <a:t> T-</a:t>
            </a:r>
            <a:r>
              <a:rPr lang="cs-CZ" dirty="0" err="1" smtClean="0"/>
              <a:t>Shirt</a:t>
            </a:r>
            <a:r>
              <a:rPr lang="cs-CZ" dirty="0" smtClean="0"/>
              <a:t> –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Bluse</a:t>
            </a:r>
            <a:r>
              <a:rPr lang="cs-CZ" dirty="0" smtClean="0"/>
              <a:t> – der Rock –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Hemd</a:t>
            </a:r>
            <a:endParaRPr lang="cs-CZ" dirty="0" smtClean="0"/>
          </a:p>
          <a:p>
            <a:pPr marL="457200" indent="-457200"/>
            <a:endParaRPr lang="cs-CZ" dirty="0"/>
          </a:p>
          <a:p>
            <a:pPr marL="457200" indent="-457200"/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Strümpfe</a:t>
            </a:r>
            <a:r>
              <a:rPr lang="cs-CZ" dirty="0" smtClean="0"/>
              <a:t> –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Socken</a:t>
            </a:r>
            <a:r>
              <a:rPr lang="cs-CZ" dirty="0" smtClean="0"/>
              <a:t> – der </a:t>
            </a:r>
            <a:r>
              <a:rPr lang="cs-CZ" dirty="0" err="1" smtClean="0"/>
              <a:t>Hut</a:t>
            </a:r>
            <a:r>
              <a:rPr lang="cs-CZ" dirty="0" smtClean="0"/>
              <a:t> –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Hose</a:t>
            </a:r>
            <a:endParaRPr lang="cs-CZ" dirty="0" smtClean="0"/>
          </a:p>
          <a:p>
            <a:pPr marL="457200" indent="-457200"/>
            <a:endParaRPr lang="cs-CZ" sz="3200" dirty="0"/>
          </a:p>
          <a:p>
            <a:pPr marL="457200" indent="-457200"/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Handschuhe</a:t>
            </a:r>
            <a:r>
              <a:rPr lang="cs-CZ" dirty="0" smtClean="0"/>
              <a:t> – der </a:t>
            </a:r>
            <a:r>
              <a:rPr lang="cs-CZ" dirty="0" err="1" smtClean="0"/>
              <a:t>Schlips</a:t>
            </a:r>
            <a:r>
              <a:rPr lang="cs-CZ" dirty="0" smtClean="0"/>
              <a:t> – der </a:t>
            </a:r>
            <a:r>
              <a:rPr lang="cs-CZ" dirty="0" err="1" smtClean="0"/>
              <a:t>Schal</a:t>
            </a:r>
            <a:r>
              <a:rPr lang="cs-CZ" dirty="0" smtClean="0"/>
              <a:t> –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Mütze</a:t>
            </a:r>
            <a:endParaRPr lang="cs-CZ" dirty="0" smtClean="0"/>
          </a:p>
          <a:p>
            <a:pPr marL="457200" indent="-457200"/>
            <a:endParaRPr lang="cs-CZ" dirty="0"/>
          </a:p>
          <a:p>
            <a:pPr marL="457200" indent="-457200"/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Kleid</a:t>
            </a:r>
            <a:r>
              <a:rPr lang="cs-CZ" dirty="0" smtClean="0"/>
              <a:t> – der Rock –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Bluse</a:t>
            </a:r>
            <a:r>
              <a:rPr lang="cs-CZ" dirty="0" smtClean="0"/>
              <a:t> – der </a:t>
            </a:r>
            <a:r>
              <a:rPr lang="cs-CZ" dirty="0" err="1" smtClean="0"/>
              <a:t>Anzug</a:t>
            </a:r>
            <a:endParaRPr lang="cs-CZ" dirty="0" smtClean="0"/>
          </a:p>
          <a:p>
            <a:pPr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758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ziehst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dir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/>
              <a:t>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Wenn</a:t>
            </a:r>
            <a:r>
              <a:rPr lang="cs-CZ" dirty="0" smtClean="0"/>
              <a:t> es </a:t>
            </a:r>
            <a:r>
              <a:rPr lang="cs-CZ" dirty="0" err="1" smtClean="0"/>
              <a:t>kalt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?     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Wenn</a:t>
            </a:r>
            <a:r>
              <a:rPr lang="cs-CZ" dirty="0" smtClean="0"/>
              <a:t> es </a:t>
            </a:r>
            <a:r>
              <a:rPr lang="cs-CZ" dirty="0" err="1" smtClean="0"/>
              <a:t>warm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?			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Wenn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in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Disco</a:t>
            </a:r>
            <a:r>
              <a:rPr lang="cs-CZ" dirty="0" smtClean="0"/>
              <a:t> </a:t>
            </a:r>
            <a:r>
              <a:rPr lang="cs-CZ" dirty="0" err="1" smtClean="0"/>
              <a:t>gehst</a:t>
            </a:r>
            <a:r>
              <a:rPr lang="cs-CZ" dirty="0" smtClean="0"/>
              <a:t>? 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9" y="1484785"/>
            <a:ext cx="1368152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9" y="3140968"/>
            <a:ext cx="1224135" cy="1224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085" y="4725144"/>
            <a:ext cx="1619821" cy="1619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895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err="1" smtClean="0"/>
              <a:t>Wenn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turnen</a:t>
            </a:r>
            <a:r>
              <a:rPr lang="cs-CZ" dirty="0" smtClean="0"/>
              <a:t> </a:t>
            </a:r>
            <a:r>
              <a:rPr lang="cs-CZ" dirty="0" err="1" smtClean="0"/>
              <a:t>gehst</a:t>
            </a:r>
            <a:r>
              <a:rPr lang="cs-CZ" dirty="0" smtClean="0"/>
              <a:t>? 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err="1" smtClean="0"/>
              <a:t>Wenn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ins</a:t>
            </a:r>
            <a:r>
              <a:rPr lang="cs-CZ" dirty="0" smtClean="0"/>
              <a:t> </a:t>
            </a:r>
            <a:r>
              <a:rPr lang="cs-CZ" dirty="0" err="1" smtClean="0"/>
              <a:t>Theater</a:t>
            </a:r>
            <a:r>
              <a:rPr lang="cs-CZ" dirty="0" smtClean="0"/>
              <a:t> </a:t>
            </a:r>
            <a:r>
              <a:rPr lang="cs-CZ" dirty="0" err="1" smtClean="0"/>
              <a:t>gehst</a:t>
            </a:r>
            <a:r>
              <a:rPr lang="cs-CZ" dirty="0" smtClean="0"/>
              <a:t>?</a:t>
            </a:r>
          </a:p>
          <a:p>
            <a:endParaRPr lang="cs-CZ" dirty="0"/>
          </a:p>
          <a:p>
            <a:pPr indent="0">
              <a:buNone/>
            </a:pPr>
            <a:endParaRPr lang="cs-CZ" dirty="0"/>
          </a:p>
          <a:p>
            <a:r>
              <a:rPr lang="cs-CZ" dirty="0" err="1" smtClean="0"/>
              <a:t>Wenn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zu</a:t>
            </a:r>
            <a:r>
              <a:rPr lang="cs-CZ" dirty="0" smtClean="0"/>
              <a:t> </a:t>
            </a:r>
            <a:r>
              <a:rPr lang="cs-CZ" dirty="0" err="1" smtClean="0"/>
              <a:t>Hause</a:t>
            </a:r>
            <a:r>
              <a:rPr lang="cs-CZ" dirty="0" smtClean="0"/>
              <a:t> </a:t>
            </a:r>
            <a:r>
              <a:rPr lang="cs-CZ" dirty="0" err="1" smtClean="0"/>
              <a:t>bist</a:t>
            </a:r>
            <a:r>
              <a:rPr lang="cs-CZ" dirty="0" smtClean="0"/>
              <a:t>?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Wenn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Treffen</a:t>
            </a:r>
            <a:r>
              <a:rPr lang="cs-CZ" dirty="0" smtClean="0"/>
              <a:t> </a:t>
            </a:r>
            <a:r>
              <a:rPr lang="cs-CZ" dirty="0" err="1" smtClean="0"/>
              <a:t>hast</a:t>
            </a:r>
            <a:r>
              <a:rPr lang="cs-CZ" dirty="0" smtClean="0"/>
              <a:t>? 	 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88640"/>
            <a:ext cx="1331789" cy="1331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930" y="1916833"/>
            <a:ext cx="1386334" cy="1386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930" y="3573016"/>
            <a:ext cx="1386334" cy="1386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451" y="5157192"/>
            <a:ext cx="1547813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082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Beschreiben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Bilder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r>
              <a:rPr lang="cs-CZ" dirty="0" smtClean="0"/>
              <a:t>				</a:t>
            </a:r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r>
              <a:rPr lang="cs-CZ" dirty="0" smtClean="0"/>
              <a:t>          </a:t>
            </a:r>
            <a:r>
              <a:rPr lang="cs-CZ" b="1" dirty="0" smtClean="0"/>
              <a:t>Beate				             </a:t>
            </a:r>
            <a:r>
              <a:rPr lang="cs-CZ" b="1" dirty="0" err="1" smtClean="0"/>
              <a:t>Jens</a:t>
            </a:r>
            <a:endParaRPr lang="cs-CZ" b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80309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56792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0627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91952"/>
          </a:xfrm>
        </p:spPr>
        <p:txBody>
          <a:bodyPr>
            <a:noAutofit/>
          </a:bodyPr>
          <a:lstStyle/>
          <a:p>
            <a:r>
              <a:rPr lang="cs-CZ" sz="3600" dirty="0" err="1" smtClean="0"/>
              <a:t>Sie</a:t>
            </a:r>
            <a:r>
              <a:rPr lang="cs-CZ" sz="3600" dirty="0" smtClean="0"/>
              <a:t> </a:t>
            </a:r>
            <a:r>
              <a:rPr lang="cs-CZ" sz="3600" dirty="0" err="1" smtClean="0"/>
              <a:t>sind</a:t>
            </a:r>
            <a:r>
              <a:rPr lang="cs-CZ" sz="3600" dirty="0" smtClean="0"/>
              <a:t> </a:t>
            </a:r>
            <a:r>
              <a:rPr lang="cs-CZ" sz="3600" dirty="0" err="1" smtClean="0"/>
              <a:t>im</a:t>
            </a:r>
            <a:r>
              <a:rPr lang="cs-CZ" sz="3600" dirty="0" smtClean="0"/>
              <a:t> </a:t>
            </a:r>
            <a:r>
              <a:rPr lang="cs-CZ" sz="3600" dirty="0" err="1" smtClean="0"/>
              <a:t>Geschäft</a:t>
            </a:r>
            <a:r>
              <a:rPr lang="cs-CZ" sz="3600" dirty="0" smtClean="0"/>
              <a:t> </a:t>
            </a:r>
            <a:r>
              <a:rPr lang="cs-CZ" sz="3600" dirty="0" err="1" smtClean="0"/>
              <a:t>und</a:t>
            </a:r>
            <a:r>
              <a:rPr lang="cs-CZ" sz="3600" dirty="0" smtClean="0"/>
              <a:t> </a:t>
            </a:r>
            <a:r>
              <a:rPr lang="cs-CZ" sz="3600" dirty="0" err="1" smtClean="0"/>
              <a:t>wollen</a:t>
            </a:r>
            <a:r>
              <a:rPr lang="cs-CZ" sz="3600" dirty="0" smtClean="0"/>
              <a:t> </a:t>
            </a:r>
            <a:r>
              <a:rPr lang="cs-CZ" sz="3600" dirty="0" err="1" smtClean="0"/>
              <a:t>sich</a:t>
            </a:r>
            <a:r>
              <a:rPr lang="cs-CZ" sz="3600" dirty="0" smtClean="0"/>
              <a:t> </a:t>
            </a:r>
            <a:r>
              <a:rPr lang="cs-CZ" sz="3600" dirty="0" err="1" smtClean="0"/>
              <a:t>etwas</a:t>
            </a:r>
            <a:r>
              <a:rPr lang="cs-CZ" sz="3600" dirty="0" smtClean="0"/>
              <a:t> </a:t>
            </a:r>
            <a:r>
              <a:rPr lang="cs-CZ" sz="3600" dirty="0" err="1" smtClean="0"/>
              <a:t>kaufen</a:t>
            </a:r>
            <a:r>
              <a:rPr lang="cs-CZ" sz="3600" dirty="0" smtClean="0"/>
              <a:t>...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72608"/>
          </a:xfrm>
        </p:spPr>
        <p:txBody>
          <a:bodyPr>
            <a:normAutofit fontScale="77500" lnSpcReduction="20000"/>
          </a:bodyPr>
          <a:lstStyle/>
          <a:p>
            <a:r>
              <a:rPr lang="cs-CZ" dirty="0" err="1" smtClean="0"/>
              <a:t>Wer</a:t>
            </a:r>
            <a:r>
              <a:rPr lang="cs-CZ" dirty="0" smtClean="0"/>
              <a:t> </a:t>
            </a:r>
            <a:r>
              <a:rPr lang="cs-CZ" dirty="0" err="1" smtClean="0"/>
              <a:t>sagt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? K – der </a:t>
            </a:r>
            <a:r>
              <a:rPr lang="cs-CZ" dirty="0" err="1" smtClean="0"/>
              <a:t>Kunde</a:t>
            </a:r>
            <a:r>
              <a:rPr lang="cs-CZ" dirty="0" smtClean="0"/>
              <a:t>; V –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Verkäuferin</a:t>
            </a:r>
            <a:endParaRPr lang="cs-CZ" dirty="0" smtClean="0"/>
          </a:p>
          <a:p>
            <a:r>
              <a:rPr lang="cs-CZ" dirty="0"/>
              <a:t>Bilden Sie Dialoge mit </a:t>
            </a:r>
            <a:r>
              <a:rPr lang="cs-CZ" dirty="0"/>
              <a:t>f</a:t>
            </a:r>
            <a:r>
              <a:rPr lang="cs-CZ" dirty="0" smtClean="0"/>
              <a:t>olgenden </a:t>
            </a:r>
            <a:r>
              <a:rPr lang="cs-CZ" dirty="0"/>
              <a:t>Phrasen</a:t>
            </a:r>
            <a:r>
              <a:rPr lang="cs-CZ" dirty="0" smtClean="0"/>
              <a:t>:</a:t>
            </a:r>
          </a:p>
          <a:p>
            <a:endParaRPr lang="cs-CZ" dirty="0"/>
          </a:p>
          <a:p>
            <a:pPr indent="0">
              <a:lnSpc>
                <a:spcPct val="150000"/>
              </a:lnSpc>
              <a:buNone/>
            </a:pPr>
            <a:r>
              <a:rPr lang="cs-CZ" sz="3600" b="1" dirty="0" smtClean="0"/>
              <a:t>Kann </a:t>
            </a:r>
            <a:r>
              <a:rPr lang="cs-CZ" sz="3600" b="1" dirty="0" err="1" smtClean="0"/>
              <a:t>ich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Ihnen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helfen</a:t>
            </a:r>
            <a:r>
              <a:rPr lang="cs-CZ" sz="3600" b="1" dirty="0" smtClean="0"/>
              <a:t>?			</a:t>
            </a:r>
          </a:p>
          <a:p>
            <a:pPr indent="0">
              <a:lnSpc>
                <a:spcPct val="150000"/>
              </a:lnSpc>
              <a:buNone/>
            </a:pPr>
            <a:r>
              <a:rPr lang="cs-CZ" sz="3600" b="1" dirty="0" err="1" smtClean="0"/>
              <a:t>Ja</a:t>
            </a:r>
            <a:r>
              <a:rPr lang="cs-CZ" sz="3600" b="1" dirty="0" smtClean="0"/>
              <a:t>, </a:t>
            </a:r>
            <a:r>
              <a:rPr lang="cs-CZ" sz="3600" b="1" dirty="0" err="1" smtClean="0"/>
              <a:t>bitte</a:t>
            </a:r>
            <a:r>
              <a:rPr lang="cs-CZ" sz="3600" b="1" dirty="0" smtClean="0"/>
              <a:t>. </a:t>
            </a:r>
            <a:r>
              <a:rPr lang="cs-CZ" sz="3600" b="1" dirty="0" err="1" smtClean="0"/>
              <a:t>Ich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möchte</a:t>
            </a:r>
            <a:r>
              <a:rPr lang="cs-CZ" sz="3600" b="1" dirty="0" smtClean="0"/>
              <a:t>...			</a:t>
            </a:r>
          </a:p>
          <a:p>
            <a:pPr indent="0">
              <a:lnSpc>
                <a:spcPct val="150000"/>
              </a:lnSpc>
              <a:buNone/>
            </a:pPr>
            <a:r>
              <a:rPr lang="cs-CZ" sz="3600" b="1" dirty="0" err="1" smtClean="0"/>
              <a:t>Welche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Grö</a:t>
            </a:r>
            <a:r>
              <a:rPr lang="de-DE" sz="3600" b="1" dirty="0" err="1" smtClean="0"/>
              <a:t>ße</a:t>
            </a:r>
            <a:r>
              <a:rPr lang="de-DE" sz="3600" b="1" dirty="0" smtClean="0"/>
              <a:t> haben Sie</a:t>
            </a:r>
            <a:r>
              <a:rPr lang="cs-CZ" sz="3600" b="1" dirty="0" smtClean="0"/>
              <a:t>?</a:t>
            </a:r>
          </a:p>
          <a:p>
            <a:pPr indent="0">
              <a:lnSpc>
                <a:spcPct val="150000"/>
              </a:lnSpc>
              <a:buNone/>
            </a:pPr>
            <a:r>
              <a:rPr lang="cs-CZ" sz="3600" b="1" dirty="0" err="1" smtClean="0"/>
              <a:t>Möchten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Sie</a:t>
            </a:r>
            <a:r>
              <a:rPr lang="cs-CZ" sz="3600" b="1" dirty="0" smtClean="0"/>
              <a:t> es </a:t>
            </a:r>
            <a:r>
              <a:rPr lang="cs-CZ" sz="3600" b="1" dirty="0" err="1" smtClean="0"/>
              <a:t>anprobieren</a:t>
            </a:r>
            <a:r>
              <a:rPr lang="cs-CZ" sz="3600" b="1" dirty="0" smtClean="0"/>
              <a:t>?</a:t>
            </a:r>
          </a:p>
          <a:p>
            <a:pPr indent="0">
              <a:lnSpc>
                <a:spcPct val="150000"/>
              </a:lnSpc>
              <a:buNone/>
            </a:pPr>
            <a:r>
              <a:rPr lang="cs-CZ" sz="3600" b="1" dirty="0" err="1" smtClean="0"/>
              <a:t>Wie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passt</a:t>
            </a:r>
            <a:r>
              <a:rPr lang="cs-CZ" sz="3600" b="1" dirty="0" smtClean="0"/>
              <a:t> es </a:t>
            </a:r>
            <a:r>
              <a:rPr lang="cs-CZ" sz="3600" b="1" dirty="0" err="1" smtClean="0"/>
              <a:t>Ihnen</a:t>
            </a:r>
            <a:r>
              <a:rPr lang="cs-CZ" sz="3600" b="1" dirty="0" smtClean="0"/>
              <a:t>?			</a:t>
            </a:r>
          </a:p>
          <a:p>
            <a:pPr indent="0">
              <a:lnSpc>
                <a:spcPct val="150000"/>
              </a:lnSpc>
              <a:buNone/>
            </a:pPr>
            <a:r>
              <a:rPr lang="cs-CZ" sz="3600" b="1" dirty="0" err="1" smtClean="0"/>
              <a:t>Sehr</a:t>
            </a:r>
            <a:r>
              <a:rPr lang="cs-CZ" sz="3600" b="1" dirty="0" smtClean="0"/>
              <a:t> gut, </a:t>
            </a:r>
            <a:r>
              <a:rPr lang="cs-CZ" sz="3600" b="1" dirty="0" err="1" smtClean="0"/>
              <a:t>ich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nehme</a:t>
            </a:r>
            <a:r>
              <a:rPr lang="cs-CZ" sz="3600" b="1" dirty="0" smtClean="0"/>
              <a:t> es.</a:t>
            </a:r>
          </a:p>
          <a:p>
            <a:pPr indent="0">
              <a:lnSpc>
                <a:spcPct val="150000"/>
              </a:lnSpc>
              <a:buNone/>
            </a:pPr>
            <a:r>
              <a:rPr lang="cs-CZ" sz="3600" b="1" dirty="0" err="1" smtClean="0"/>
              <a:t>Wieviel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kostet</a:t>
            </a:r>
            <a:r>
              <a:rPr lang="cs-CZ" sz="3600" b="1" dirty="0" smtClean="0"/>
              <a:t> .....?	</a:t>
            </a:r>
          </a:p>
          <a:p>
            <a:pPr indent="0">
              <a:lnSpc>
                <a:spcPct val="150000"/>
              </a:lnSpc>
              <a:buNone/>
            </a:pPr>
            <a:r>
              <a:rPr lang="cs-CZ" sz="3600" b="1" dirty="0" err="1" smtClean="0"/>
              <a:t>Zusammen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macht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das</a:t>
            </a:r>
            <a:r>
              <a:rPr lang="cs-CZ" sz="3600" b="1" dirty="0" smtClean="0"/>
              <a:t>......</a:t>
            </a:r>
          </a:p>
          <a:p>
            <a:pPr indent="0">
              <a:buNone/>
            </a:pPr>
            <a:endParaRPr lang="cs-CZ" b="1" dirty="0"/>
          </a:p>
        </p:txBody>
      </p:sp>
      <p:sp>
        <p:nvSpPr>
          <p:cNvPr id="4" name="Obdélník 3"/>
          <p:cNvSpPr/>
          <p:nvPr/>
        </p:nvSpPr>
        <p:spPr>
          <a:xfrm>
            <a:off x="5652120" y="2204864"/>
            <a:ext cx="136815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/>
              <a:t>Verkäuferin</a:t>
            </a:r>
            <a:endParaRPr 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5652120" y="2780928"/>
            <a:ext cx="1368152" cy="50405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/>
              <a:t>Kunde</a:t>
            </a:r>
            <a:endParaRPr lang="cs-CZ" b="1" dirty="0"/>
          </a:p>
        </p:txBody>
      </p:sp>
      <p:sp>
        <p:nvSpPr>
          <p:cNvPr id="6" name="Obdélník 5"/>
          <p:cNvSpPr/>
          <p:nvPr/>
        </p:nvSpPr>
        <p:spPr>
          <a:xfrm>
            <a:off x="5652120" y="3329073"/>
            <a:ext cx="136815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/>
              <a:t>Verkäuferin</a:t>
            </a:r>
            <a:endParaRPr lang="cs-CZ" b="1" dirty="0"/>
          </a:p>
        </p:txBody>
      </p:sp>
      <p:sp>
        <p:nvSpPr>
          <p:cNvPr id="7" name="Obdélník 6"/>
          <p:cNvSpPr/>
          <p:nvPr/>
        </p:nvSpPr>
        <p:spPr>
          <a:xfrm>
            <a:off x="5652120" y="3911676"/>
            <a:ext cx="136815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/>
              <a:t>Verkäuferin</a:t>
            </a:r>
            <a:endParaRPr lang="cs-CZ" b="1" dirty="0"/>
          </a:p>
        </p:txBody>
      </p:sp>
      <p:sp>
        <p:nvSpPr>
          <p:cNvPr id="8" name="Obdélník 7"/>
          <p:cNvSpPr/>
          <p:nvPr/>
        </p:nvSpPr>
        <p:spPr>
          <a:xfrm>
            <a:off x="5652120" y="4463924"/>
            <a:ext cx="136815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/>
              <a:t>Verkäuferin</a:t>
            </a:r>
            <a:endParaRPr lang="cs-CZ" b="1" dirty="0"/>
          </a:p>
        </p:txBody>
      </p:sp>
      <p:sp>
        <p:nvSpPr>
          <p:cNvPr id="9" name="Obdélník 8"/>
          <p:cNvSpPr/>
          <p:nvPr/>
        </p:nvSpPr>
        <p:spPr>
          <a:xfrm>
            <a:off x="5652120" y="5085184"/>
            <a:ext cx="1368152" cy="50405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/>
              <a:t>Kunde</a:t>
            </a:r>
            <a:endParaRPr lang="cs-CZ" b="1" dirty="0"/>
          </a:p>
        </p:txBody>
      </p:sp>
      <p:sp>
        <p:nvSpPr>
          <p:cNvPr id="10" name="Obdélník 9"/>
          <p:cNvSpPr/>
          <p:nvPr/>
        </p:nvSpPr>
        <p:spPr>
          <a:xfrm>
            <a:off x="5652120" y="5703021"/>
            <a:ext cx="1368152" cy="50405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/>
              <a:t>Kunde</a:t>
            </a:r>
            <a:endParaRPr lang="cs-CZ" b="1" dirty="0"/>
          </a:p>
        </p:txBody>
      </p:sp>
      <p:sp>
        <p:nvSpPr>
          <p:cNvPr id="11" name="Obdélník 10"/>
          <p:cNvSpPr/>
          <p:nvPr/>
        </p:nvSpPr>
        <p:spPr>
          <a:xfrm>
            <a:off x="5652120" y="6270931"/>
            <a:ext cx="136815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/>
              <a:t>Verkäuferin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086846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/>
              <a:t>Obrázky 1 – </a:t>
            </a:r>
            <a:r>
              <a:rPr lang="cs-CZ" sz="1800" dirty="0" smtClean="0"/>
              <a:t>23 </a:t>
            </a:r>
            <a:r>
              <a:rPr lang="cs-CZ" sz="1800" dirty="0"/>
              <a:t>použity z </a:t>
            </a:r>
            <a:r>
              <a:rPr lang="it-IT" sz="1800" dirty="0"/>
              <a:t>www.office.microsoft.com [online]. c2011 [cit. </a:t>
            </a:r>
            <a:r>
              <a:rPr lang="it-IT" sz="1800" dirty="0" smtClean="0"/>
              <a:t>2011-0</a:t>
            </a:r>
            <a:r>
              <a:rPr lang="cs-CZ" sz="1800" dirty="0" smtClean="0"/>
              <a:t>1</a:t>
            </a:r>
            <a:r>
              <a:rPr lang="it-IT" sz="1800" dirty="0" smtClean="0"/>
              <a:t>-</a:t>
            </a:r>
            <a:r>
              <a:rPr lang="cs-CZ" sz="1800" dirty="0" smtClean="0"/>
              <a:t>3</a:t>
            </a:r>
            <a:r>
              <a:rPr lang="it-IT" sz="1800" dirty="0" smtClean="0"/>
              <a:t>1</a:t>
            </a:r>
            <a:r>
              <a:rPr lang="it-IT" sz="1800" dirty="0"/>
              <a:t>]. </a:t>
            </a:r>
          </a:p>
          <a:p>
            <a:pPr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343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TC010113062[[fn=Lidský motiv]]</Template>
  <TotalTime>440</TotalTime>
  <Words>257</Words>
  <Application>Microsoft Office PowerPoint</Application>
  <PresentationFormat>On-screen Show (4:3)</PresentationFormat>
  <Paragraphs>146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Human</vt:lpstr>
      <vt:lpstr>Německý jazyk – Cvičení na podporu konverzace </vt:lpstr>
      <vt:lpstr>Mode und Kleidung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Vyškrtněte slovo, které se nehodí do řady:</vt:lpstr>
      <vt:lpstr>Was ziehst du dir an?</vt:lpstr>
      <vt:lpstr>PowerPoint Presentation</vt:lpstr>
      <vt:lpstr>Beschreiben Sie die Bilder:</vt:lpstr>
      <vt:lpstr>Sie sind im Geschäft und wollen sich etwas kaufen...</vt:lpstr>
      <vt:lpstr>Přehled zdrojů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BERLIN</dc:title>
  <dc:creator>Petr Kozlovský</dc:creator>
  <cp:lastModifiedBy>Valued Acer Customer</cp:lastModifiedBy>
  <cp:revision>53</cp:revision>
  <dcterms:created xsi:type="dcterms:W3CDTF">2011-11-03T18:30:26Z</dcterms:created>
  <dcterms:modified xsi:type="dcterms:W3CDTF">2012-04-18T15:05:50Z</dcterms:modified>
</cp:coreProperties>
</file>