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Tagesprogramm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VY_32_INOVACE_02-31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0055248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Tagesprogramm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17. 3. 2011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určený k procvičení slovní zásoby tématu „Denní program“. Žáci samostatně tvoří věty k jednotlivým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denním aktivitám. Zařazen je rovněž tzv. </a:t>
                      </a:r>
                      <a:r>
                        <a:rPr lang="cs-CZ" sz="1200" kern="50" baseline="0" dirty="0" err="1" smtClean="0">
                          <a:effectLst/>
                          <a:latin typeface="Times New Roman"/>
                          <a:ea typeface="Times New Roman"/>
                        </a:rPr>
                        <a:t>Laufdiktat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. Ve třídě jsou rozmístěny kartičky s větami popisujícími denní program. Žáci ve dvojici musí ty\to věty najít a zaznamenat. Jeden z dvojice vždy diktuje a druhý zapisuje. Následně musí věty srovnat do správného logického pořadí a doplnit chybějící časové údaje dle svého uvážení.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Tagesprogramm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5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04800"/>
            <a:ext cx="9036496" cy="1179984"/>
          </a:xfrm>
        </p:spPr>
        <p:txBody>
          <a:bodyPr>
            <a:noAutofit/>
          </a:bodyPr>
          <a:lstStyle/>
          <a:p>
            <a:pPr algn="l"/>
            <a:r>
              <a:rPr lang="cs-CZ" sz="3600" dirty="0" err="1" smtClean="0"/>
              <a:t>Welche</a:t>
            </a:r>
            <a:r>
              <a:rPr lang="cs-CZ" sz="3600" dirty="0" smtClean="0"/>
              <a:t> Verben </a:t>
            </a:r>
            <a:r>
              <a:rPr lang="cs-CZ" sz="3600" dirty="0" err="1" smtClean="0"/>
              <a:t>gehören</a:t>
            </a:r>
            <a:r>
              <a:rPr lang="cs-CZ" sz="3600" dirty="0" smtClean="0"/>
              <a:t> </a:t>
            </a:r>
            <a:r>
              <a:rPr lang="cs-CZ" sz="3600" dirty="0" err="1" smtClean="0"/>
              <a:t>zu</a:t>
            </a:r>
            <a:r>
              <a:rPr lang="cs-CZ" sz="3600" dirty="0" smtClean="0"/>
              <a:t> eurem </a:t>
            </a:r>
            <a:r>
              <a:rPr lang="cs-CZ" sz="3600" dirty="0" err="1" smtClean="0"/>
              <a:t>Tagesprogramm</a:t>
            </a:r>
            <a:r>
              <a:rPr lang="cs-CZ" sz="3600" dirty="0" smtClean="0"/>
              <a:t>? </a:t>
            </a:r>
            <a:r>
              <a:rPr lang="cs-CZ" sz="3600" dirty="0" err="1" smtClean="0"/>
              <a:t>Schreibt</a:t>
            </a:r>
            <a:r>
              <a:rPr lang="cs-CZ" sz="3600" dirty="0" smtClean="0"/>
              <a:t> </a:t>
            </a:r>
            <a:r>
              <a:rPr lang="cs-CZ" sz="3600" dirty="0" err="1" smtClean="0"/>
              <a:t>sie</a:t>
            </a:r>
            <a:r>
              <a:rPr lang="cs-CZ" sz="3600" dirty="0" smtClean="0"/>
              <a:t> </a:t>
            </a:r>
            <a:r>
              <a:rPr lang="cs-CZ" sz="3600" dirty="0" err="1" smtClean="0"/>
              <a:t>ins</a:t>
            </a:r>
            <a:r>
              <a:rPr lang="cs-CZ" sz="3600" dirty="0" smtClean="0"/>
              <a:t> </a:t>
            </a:r>
            <a:r>
              <a:rPr lang="cs-CZ" sz="3600" dirty="0" err="1" smtClean="0"/>
              <a:t>Schulheft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pPr indent="0">
              <a:buNone/>
            </a:pPr>
            <a:endParaRPr lang="cs-CZ" dirty="0" smtClean="0"/>
          </a:p>
          <a:p>
            <a:pPr indent="0">
              <a:lnSpc>
                <a:spcPct val="150000"/>
              </a:lnSpc>
              <a:buNone/>
            </a:pPr>
            <a:r>
              <a:rPr lang="cs-CZ" sz="3200" dirty="0" err="1" smtClean="0"/>
              <a:t>aufstehen</a:t>
            </a:r>
            <a:r>
              <a:rPr lang="cs-CZ" sz="3200" dirty="0" smtClean="0"/>
              <a:t>, nach </a:t>
            </a:r>
            <a:r>
              <a:rPr lang="cs-CZ" sz="3200" dirty="0" err="1" smtClean="0"/>
              <a:t>Hause</a:t>
            </a:r>
            <a:r>
              <a:rPr lang="cs-CZ" sz="3200" dirty="0" smtClean="0"/>
              <a:t> </a:t>
            </a:r>
            <a:r>
              <a:rPr lang="cs-CZ" sz="3200" dirty="0" err="1" smtClean="0"/>
              <a:t>gehen</a:t>
            </a:r>
            <a:r>
              <a:rPr lang="cs-CZ" sz="3200" dirty="0" smtClean="0"/>
              <a:t>, </a:t>
            </a:r>
            <a:r>
              <a:rPr lang="cs-CZ" sz="3200" dirty="0" err="1" smtClean="0"/>
              <a:t>malen</a:t>
            </a:r>
            <a:r>
              <a:rPr lang="cs-CZ" sz="3200" dirty="0" smtClean="0"/>
              <a:t>, </a:t>
            </a:r>
            <a:r>
              <a:rPr lang="cs-CZ" sz="3200" dirty="0" err="1" smtClean="0"/>
              <a:t>einkaufen</a:t>
            </a:r>
            <a:r>
              <a:rPr lang="cs-CZ" sz="3200" dirty="0" smtClean="0"/>
              <a:t>, </a:t>
            </a:r>
            <a:r>
              <a:rPr lang="cs-CZ" sz="3200" dirty="0" err="1" smtClean="0"/>
              <a:t>abbiegen</a:t>
            </a:r>
            <a:r>
              <a:rPr lang="cs-CZ" sz="3200" dirty="0" smtClean="0"/>
              <a:t>, </a:t>
            </a:r>
            <a:r>
              <a:rPr lang="cs-CZ" sz="3200" dirty="0" err="1" smtClean="0"/>
              <a:t>kontrolieren</a:t>
            </a:r>
            <a:r>
              <a:rPr lang="cs-CZ" sz="3200" dirty="0" smtClean="0"/>
              <a:t>, </a:t>
            </a:r>
            <a:r>
              <a:rPr lang="cs-CZ" sz="3200" dirty="0" err="1" smtClean="0"/>
              <a:t>hören</a:t>
            </a:r>
            <a:r>
              <a:rPr lang="cs-CZ" sz="3200" dirty="0" smtClean="0"/>
              <a:t>,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dirty="0" err="1" smtClean="0"/>
              <a:t>lernen</a:t>
            </a:r>
            <a:r>
              <a:rPr lang="cs-CZ" sz="3200" dirty="0" smtClean="0"/>
              <a:t>, </a:t>
            </a:r>
            <a:r>
              <a:rPr lang="cs-CZ" sz="3200" dirty="0" err="1" smtClean="0"/>
              <a:t>fahren</a:t>
            </a:r>
            <a:r>
              <a:rPr lang="cs-CZ" sz="3200" dirty="0" smtClean="0"/>
              <a:t>, </a:t>
            </a:r>
            <a:r>
              <a:rPr lang="cs-CZ" sz="3200" dirty="0" err="1" smtClean="0"/>
              <a:t>essen</a:t>
            </a:r>
            <a:r>
              <a:rPr lang="cs-CZ" sz="3200" dirty="0" smtClean="0"/>
              <a:t>, </a:t>
            </a:r>
            <a:r>
              <a:rPr lang="cs-CZ" sz="3200" dirty="0" err="1" smtClean="0"/>
              <a:t>baden</a:t>
            </a:r>
            <a:r>
              <a:rPr lang="cs-CZ" sz="3200" dirty="0" smtClean="0"/>
              <a:t>, </a:t>
            </a:r>
            <a:r>
              <a:rPr lang="cs-CZ" sz="3200" dirty="0" err="1" smtClean="0"/>
              <a:t>bringen</a:t>
            </a:r>
            <a:r>
              <a:rPr lang="cs-CZ" sz="3200" dirty="0" smtClean="0"/>
              <a:t>, </a:t>
            </a:r>
            <a:r>
              <a:rPr lang="cs-CZ" sz="3200" dirty="0" err="1" smtClean="0"/>
              <a:t>kommen</a:t>
            </a:r>
            <a:r>
              <a:rPr lang="cs-CZ" sz="3200" dirty="0" smtClean="0"/>
              <a:t>, </a:t>
            </a:r>
            <a:r>
              <a:rPr lang="cs-CZ" sz="3200" dirty="0" err="1" smtClean="0"/>
              <a:t>spielen</a:t>
            </a:r>
            <a:r>
              <a:rPr lang="cs-CZ" sz="3200" dirty="0" smtClean="0"/>
              <a:t>, </a:t>
            </a:r>
            <a:r>
              <a:rPr lang="cs-CZ" sz="3200" dirty="0" err="1" smtClean="0"/>
              <a:t>trinken</a:t>
            </a:r>
            <a:r>
              <a:rPr lang="cs-CZ" sz="3200" dirty="0" smtClean="0"/>
              <a:t>, </a:t>
            </a:r>
            <a:r>
              <a:rPr lang="cs-CZ" sz="3200" dirty="0" err="1" smtClean="0"/>
              <a:t>wünschen</a:t>
            </a:r>
            <a:r>
              <a:rPr lang="cs-CZ" sz="3200" dirty="0" smtClean="0"/>
              <a:t>, </a:t>
            </a:r>
            <a:r>
              <a:rPr lang="cs-CZ" sz="3200" dirty="0" err="1" smtClean="0"/>
              <a:t>telefonieren</a:t>
            </a:r>
            <a:r>
              <a:rPr lang="cs-CZ" sz="3200" dirty="0" smtClean="0"/>
              <a:t>, </a:t>
            </a:r>
            <a:r>
              <a:rPr lang="cs-CZ" sz="3200" dirty="0" err="1" smtClean="0"/>
              <a:t>aufpassen</a:t>
            </a:r>
            <a:r>
              <a:rPr lang="cs-CZ" sz="3200" dirty="0" smtClean="0"/>
              <a:t>, </a:t>
            </a:r>
            <a:r>
              <a:rPr lang="cs-CZ" sz="3200" dirty="0" err="1" smtClean="0"/>
              <a:t>frühstücken</a:t>
            </a:r>
            <a:endParaRPr lang="cs-CZ" sz="3200" dirty="0"/>
          </a:p>
          <a:p>
            <a:pPr indent="0">
              <a:lnSpc>
                <a:spcPct val="150000"/>
              </a:lnSpc>
              <a:buNone/>
            </a:pPr>
            <a:r>
              <a:rPr lang="cs-CZ" sz="3600" b="1" kern="1200" dirty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... </a:t>
            </a:r>
            <a:r>
              <a:rPr lang="cs-CZ" sz="3600" b="1" kern="1200" dirty="0" err="1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und</a:t>
            </a:r>
            <a:r>
              <a:rPr lang="cs-CZ" sz="3600" b="1" kern="1200" dirty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 </a:t>
            </a:r>
            <a:r>
              <a:rPr lang="cs-CZ" sz="3600" b="1" kern="1200" dirty="0" err="1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schreibt</a:t>
            </a:r>
            <a:r>
              <a:rPr lang="cs-CZ" sz="3600" b="1" kern="120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 </a:t>
            </a:r>
            <a:r>
              <a:rPr lang="cs-CZ" sz="3600" b="1" kern="1200" dirty="0" err="1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noch</a:t>
            </a:r>
            <a:r>
              <a:rPr lang="cs-CZ" sz="3600" b="1" kern="1200" dirty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 5 Verben </a:t>
            </a:r>
            <a:r>
              <a:rPr lang="cs-CZ" sz="3600" b="1" kern="1200" dirty="0" err="1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dazu</a:t>
            </a:r>
            <a:r>
              <a:rPr lang="cs-CZ" sz="3600" b="1" kern="1200" dirty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.</a:t>
            </a:r>
          </a:p>
          <a:p>
            <a:pPr indent="0">
              <a:lnSpc>
                <a:spcPct val="150000"/>
              </a:lnSpc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84088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/>
              <a:t>Was</a:t>
            </a:r>
            <a:r>
              <a:rPr lang="cs-CZ" sz="4000" dirty="0" smtClean="0"/>
              <a:t> machen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Menschen</a:t>
            </a:r>
            <a:r>
              <a:rPr lang="cs-CZ" sz="4000" dirty="0" smtClean="0"/>
              <a:t> </a:t>
            </a:r>
            <a:r>
              <a:rPr lang="cs-CZ" sz="4000" dirty="0" err="1" smtClean="0"/>
              <a:t>auf</a:t>
            </a:r>
            <a:r>
              <a:rPr lang="cs-CZ" sz="4000" dirty="0" smtClean="0"/>
              <a:t> den </a:t>
            </a:r>
            <a:r>
              <a:rPr lang="cs-CZ" sz="4000" dirty="0" err="1" smtClean="0"/>
              <a:t>Bildern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pPr indent="0">
              <a:buNone/>
            </a:pPr>
            <a:r>
              <a:rPr lang="cs-CZ" dirty="0" smtClean="0"/>
              <a:t>				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sz="3200" dirty="0" err="1" smtClean="0"/>
              <a:t>Sie</a:t>
            </a:r>
            <a:r>
              <a:rPr lang="cs-CZ" sz="3200" dirty="0" smtClean="0"/>
              <a:t> stehen </a:t>
            </a:r>
            <a:r>
              <a:rPr lang="cs-CZ" sz="3200" dirty="0" err="1" smtClean="0"/>
              <a:t>auf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				</a:t>
            </a:r>
          </a:p>
          <a:p>
            <a:pPr indent="0">
              <a:buNone/>
            </a:pPr>
            <a:endParaRPr lang="cs-CZ" sz="4400" b="1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				AUFSTEHEN</a:t>
            </a:r>
          </a:p>
          <a:p>
            <a:pPr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				</a:t>
            </a:r>
          </a:p>
          <a:p>
            <a:pPr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3200" b="1" dirty="0" smtClean="0"/>
              <a:t>Um </a:t>
            </a:r>
            <a:r>
              <a:rPr lang="cs-CZ" sz="3200" b="1" dirty="0" err="1" smtClean="0"/>
              <a:t>wieviel</a:t>
            </a:r>
            <a:r>
              <a:rPr lang="cs-CZ" sz="3200" b="1" dirty="0" smtClean="0"/>
              <a:t> Uhr </a:t>
            </a:r>
            <a:r>
              <a:rPr lang="cs-CZ" sz="3200" b="1" dirty="0" err="1" smtClean="0"/>
              <a:t>stehst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auf</a:t>
            </a:r>
            <a:r>
              <a:rPr lang="cs-CZ" sz="3200" b="1" dirty="0" smtClean="0"/>
              <a:t>?</a:t>
            </a:r>
          </a:p>
          <a:p>
            <a:pPr indent="0">
              <a:buNone/>
            </a:pPr>
            <a:endParaRPr lang="cs-CZ" sz="3200" b="1" dirty="0" smtClean="0"/>
          </a:p>
          <a:p>
            <a:pPr indent="0">
              <a:buNone/>
            </a:pPr>
            <a:r>
              <a:rPr lang="cs-CZ" sz="3200" b="1" dirty="0" err="1" smtClean="0"/>
              <a:t>Wer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weckt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dich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44" y="1484784"/>
            <a:ext cx="3816424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1699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 indent="0">
              <a:buNone/>
            </a:pPr>
            <a:r>
              <a:rPr lang="cs-CZ" dirty="0" smtClean="0"/>
              <a:t>				</a:t>
            </a:r>
            <a:r>
              <a:rPr lang="cs-CZ" sz="3200" dirty="0" smtClean="0"/>
              <a:t>Er </a:t>
            </a:r>
            <a:r>
              <a:rPr lang="cs-CZ" sz="3200" dirty="0" err="1" smtClean="0"/>
              <a:t>putzt</a:t>
            </a:r>
            <a:r>
              <a:rPr lang="cs-CZ" sz="3200" dirty="0" smtClean="0"/>
              <a:t> </a:t>
            </a:r>
            <a:r>
              <a:rPr lang="cs-CZ" sz="3200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Zähne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				</a:t>
            </a:r>
          </a:p>
          <a:p>
            <a:pPr indent="0">
              <a:buNone/>
            </a:pPr>
            <a:endParaRPr lang="cs-CZ" sz="4400" b="1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				ZÄHNE PUTZEN</a:t>
            </a:r>
          </a:p>
          <a:p>
            <a:pPr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3200" b="1" dirty="0" smtClean="0"/>
              <a:t>Um </a:t>
            </a:r>
            <a:r>
              <a:rPr lang="cs-CZ" sz="3200" b="1" dirty="0" err="1" smtClean="0"/>
              <a:t>wieviel</a:t>
            </a:r>
            <a:r>
              <a:rPr lang="cs-CZ" sz="3200" b="1" dirty="0" smtClean="0"/>
              <a:t> Uhr </a:t>
            </a:r>
            <a:r>
              <a:rPr lang="cs-CZ" sz="3200" b="1" dirty="0" err="1" smtClean="0"/>
              <a:t>putzt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Zähne</a:t>
            </a:r>
            <a:r>
              <a:rPr lang="cs-CZ" sz="3200" b="1" dirty="0" smtClean="0"/>
              <a:t>?</a:t>
            </a:r>
          </a:p>
          <a:p>
            <a:pPr indent="0">
              <a:buNone/>
            </a:pPr>
            <a:endParaRPr lang="cs-CZ" sz="3200" b="1" dirty="0"/>
          </a:p>
          <a:p>
            <a:pPr indent="0">
              <a:buNone/>
            </a:pPr>
            <a:r>
              <a:rPr lang="cs-CZ" sz="3200" b="1" dirty="0" err="1" smtClean="0"/>
              <a:t>Wie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lange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putzt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Zähne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0996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dirty="0" smtClean="0"/>
              <a:t>				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frühstücken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r>
              <a:rPr lang="cs-CZ" sz="3200" dirty="0" smtClean="0"/>
              <a:t>				</a:t>
            </a:r>
          </a:p>
          <a:p>
            <a:pPr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	</a:t>
            </a:r>
            <a:r>
              <a:rPr lang="cs-CZ" sz="3200" b="1" dirty="0" smtClean="0">
                <a:solidFill>
                  <a:srgbClr val="FF0000"/>
                </a:solidFill>
              </a:rPr>
              <a:t>			</a:t>
            </a:r>
            <a:r>
              <a:rPr lang="cs-CZ" sz="4400" b="1" dirty="0" smtClean="0">
                <a:solidFill>
                  <a:srgbClr val="FF0000"/>
                </a:solidFill>
              </a:rPr>
              <a:t>FRÜHSTÜCKEN</a:t>
            </a:r>
          </a:p>
          <a:p>
            <a:pPr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3200" b="1" dirty="0" smtClean="0"/>
          </a:p>
          <a:p>
            <a:pPr indent="0">
              <a:buNone/>
            </a:pPr>
            <a:r>
              <a:rPr lang="cs-CZ" sz="3200" b="1" dirty="0" smtClean="0"/>
              <a:t>Um </a:t>
            </a:r>
            <a:r>
              <a:rPr lang="cs-CZ" sz="3200" b="1" dirty="0" err="1" smtClean="0"/>
              <a:t>wieviel</a:t>
            </a:r>
            <a:r>
              <a:rPr lang="cs-CZ" sz="3200" b="1" dirty="0" smtClean="0"/>
              <a:t> Uhr </a:t>
            </a:r>
            <a:r>
              <a:rPr lang="cs-CZ" sz="3200" b="1" dirty="0" err="1" smtClean="0"/>
              <a:t>frühstückst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?</a:t>
            </a:r>
          </a:p>
          <a:p>
            <a:pPr indent="0">
              <a:buNone/>
            </a:pPr>
            <a:endParaRPr lang="cs-CZ" sz="3200" b="1" dirty="0"/>
          </a:p>
          <a:p>
            <a:pPr indent="0">
              <a:buNone/>
            </a:pPr>
            <a:r>
              <a:rPr lang="cs-CZ" sz="3200" b="1" dirty="0" err="1" smtClean="0"/>
              <a:t>Was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frühstückst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561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				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dusche</a:t>
            </a:r>
            <a:r>
              <a:rPr lang="cs-CZ" sz="3200" dirty="0" smtClean="0"/>
              <a:t> </a:t>
            </a:r>
            <a:r>
              <a:rPr lang="cs-CZ" sz="3200" dirty="0" err="1" smtClean="0"/>
              <a:t>mich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	</a:t>
            </a:r>
            <a:r>
              <a:rPr lang="cs-CZ" sz="4400" b="1" dirty="0" smtClean="0">
                <a:solidFill>
                  <a:srgbClr val="FF0000"/>
                </a:solidFill>
              </a:rPr>
              <a:t>SICH DUSCHEN</a:t>
            </a:r>
          </a:p>
          <a:p>
            <a:pPr indent="0">
              <a:buNone/>
            </a:pPr>
            <a:endParaRPr lang="cs-CZ" sz="4400" b="1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3200" b="1" dirty="0" err="1" smtClean="0"/>
              <a:t>Duschst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dich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abends</a:t>
            </a:r>
            <a:r>
              <a:rPr lang="cs-CZ" sz="3200" b="1" dirty="0" smtClean="0"/>
              <a:t> oder </a:t>
            </a:r>
            <a:r>
              <a:rPr lang="cs-CZ" sz="3200" b="1" dirty="0" err="1" smtClean="0"/>
              <a:t>morgens</a:t>
            </a:r>
            <a:r>
              <a:rPr lang="cs-CZ" sz="3200" b="1" dirty="0" smtClean="0"/>
              <a:t>?</a:t>
            </a:r>
          </a:p>
          <a:p>
            <a:pPr indent="0">
              <a:buNone/>
            </a:pPr>
            <a:endParaRPr lang="cs-CZ" sz="3200" b="1" dirty="0"/>
          </a:p>
          <a:p>
            <a:pPr indent="0">
              <a:buNone/>
            </a:pPr>
            <a:r>
              <a:rPr lang="cs-CZ" sz="3200" b="1" dirty="0" err="1" smtClean="0"/>
              <a:t>Hast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kaltes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Wasser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gern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59824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1016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	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ziehe</a:t>
            </a:r>
            <a:r>
              <a:rPr lang="cs-CZ" sz="3200" dirty="0" smtClean="0"/>
              <a:t> </a:t>
            </a:r>
            <a:r>
              <a:rPr lang="cs-CZ" sz="3200" dirty="0" err="1" smtClean="0"/>
              <a:t>mich</a:t>
            </a:r>
            <a:r>
              <a:rPr lang="cs-CZ" sz="3200" dirty="0" smtClean="0"/>
              <a:t> </a:t>
            </a:r>
            <a:r>
              <a:rPr lang="cs-CZ" sz="3200" dirty="0" err="1" smtClean="0"/>
              <a:t>an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	</a:t>
            </a:r>
            <a:r>
              <a:rPr lang="cs-CZ" sz="4400" b="1" dirty="0" smtClean="0">
                <a:solidFill>
                  <a:srgbClr val="FF0000"/>
                </a:solidFill>
              </a:rPr>
              <a:t>SICH ANZIEHEN</a:t>
            </a:r>
          </a:p>
          <a:p>
            <a:pPr indent="0">
              <a:buNone/>
            </a:pPr>
            <a:endParaRPr lang="cs-CZ" sz="4400" b="1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44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3200" b="1" dirty="0" err="1" smtClean="0"/>
              <a:t>Was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ziehst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liebsten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an</a:t>
            </a:r>
            <a:r>
              <a:rPr lang="cs-CZ" sz="3200" b="1" dirty="0" smtClean="0"/>
              <a:t>?</a:t>
            </a:r>
          </a:p>
          <a:p>
            <a:pPr indent="0">
              <a:buNone/>
            </a:pPr>
            <a:endParaRPr lang="cs-CZ" sz="3200" b="1" dirty="0"/>
          </a:p>
          <a:p>
            <a:pPr indent="0">
              <a:buNone/>
            </a:pPr>
            <a:r>
              <a:rPr lang="cs-CZ" sz="3200" b="1" dirty="0" err="1" smtClean="0"/>
              <a:t>Hast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Mode </a:t>
            </a:r>
            <a:r>
              <a:rPr lang="cs-CZ" sz="3200" b="1" dirty="0" err="1" smtClean="0"/>
              <a:t>gern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4300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r>
              <a:rPr lang="cs-CZ" sz="3200" dirty="0" smtClean="0"/>
              <a:t>				Martin </a:t>
            </a:r>
            <a:r>
              <a:rPr lang="cs-CZ" sz="3200" dirty="0" err="1" smtClean="0"/>
              <a:t>isst</a:t>
            </a:r>
            <a:r>
              <a:rPr lang="cs-CZ" sz="3200" dirty="0" smtClean="0"/>
              <a:t> </a:t>
            </a: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Mittag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r>
              <a:rPr lang="cs-CZ" sz="3200" dirty="0" smtClean="0"/>
              <a:t>				</a:t>
            </a:r>
          </a:p>
          <a:p>
            <a:pPr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	</a:t>
            </a:r>
            <a:r>
              <a:rPr lang="cs-CZ" sz="3200" b="1" dirty="0" smtClean="0">
                <a:solidFill>
                  <a:srgbClr val="FF0000"/>
                </a:solidFill>
              </a:rPr>
              <a:t>			</a:t>
            </a:r>
            <a:r>
              <a:rPr lang="cs-CZ" sz="4400" b="1" dirty="0" smtClean="0">
                <a:solidFill>
                  <a:srgbClr val="FF0000"/>
                </a:solidFill>
              </a:rPr>
              <a:t>ZU MITTAG ESSEN</a:t>
            </a:r>
          </a:p>
          <a:p>
            <a:pPr indent="0">
              <a:buNone/>
            </a:pPr>
            <a:endParaRPr lang="cs-CZ" sz="4400" b="1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44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3200" b="1" dirty="0" err="1" smtClean="0"/>
              <a:t>Wo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zu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Mittag</a:t>
            </a:r>
            <a:r>
              <a:rPr lang="cs-CZ" sz="3200" b="1" dirty="0" smtClean="0"/>
              <a:t>?</a:t>
            </a:r>
          </a:p>
          <a:p>
            <a:pPr indent="0">
              <a:buNone/>
            </a:pPr>
            <a:endParaRPr lang="cs-CZ" sz="3200" b="1" dirty="0"/>
          </a:p>
          <a:p>
            <a:pPr indent="0">
              <a:buNone/>
            </a:pPr>
            <a:r>
              <a:rPr lang="cs-CZ" sz="3200" b="1" dirty="0" err="1" smtClean="0"/>
              <a:t>Was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dein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Lieblingsessen</a:t>
            </a:r>
            <a:r>
              <a:rPr lang="cs-CZ" sz="3200" b="1" dirty="0" smtClean="0"/>
              <a:t>?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8"/>
            <a:ext cx="324036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955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579296" cy="5649491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				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geht</a:t>
            </a:r>
            <a:r>
              <a:rPr lang="cs-CZ" sz="3200" dirty="0" smtClean="0"/>
              <a:t> </a:t>
            </a:r>
            <a:r>
              <a:rPr lang="cs-CZ" sz="3200" dirty="0" err="1" smtClean="0"/>
              <a:t>mit</a:t>
            </a:r>
            <a:r>
              <a:rPr lang="cs-CZ" sz="3200" dirty="0" smtClean="0"/>
              <a:t> dem </a:t>
            </a:r>
            <a:r>
              <a:rPr lang="cs-CZ" sz="3200" dirty="0" err="1" smtClean="0"/>
              <a:t>Hund</a:t>
            </a:r>
            <a:r>
              <a:rPr lang="cs-CZ" sz="3200" dirty="0" smtClean="0"/>
              <a:t> </a:t>
            </a:r>
          </a:p>
          <a:p>
            <a:pPr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	</a:t>
            </a:r>
            <a:r>
              <a:rPr lang="cs-CZ" sz="3200" dirty="0" err="1" smtClean="0"/>
              <a:t>spazieren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	(</a:t>
            </a:r>
            <a:r>
              <a:rPr lang="cs-CZ" sz="3200" dirty="0" err="1" smtClean="0"/>
              <a:t>mit</a:t>
            </a:r>
            <a:r>
              <a:rPr lang="cs-CZ" sz="3200" dirty="0" smtClean="0"/>
              <a:t> dem </a:t>
            </a:r>
            <a:r>
              <a:rPr lang="cs-CZ" sz="3200" dirty="0" err="1" smtClean="0"/>
              <a:t>Hund</a:t>
            </a:r>
            <a:r>
              <a:rPr lang="cs-CZ" sz="3200" dirty="0" smtClean="0"/>
              <a:t>)</a:t>
            </a:r>
          </a:p>
          <a:p>
            <a:pPr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	</a:t>
            </a:r>
            <a:r>
              <a:rPr lang="cs-CZ" sz="3200" b="1" dirty="0" smtClean="0">
                <a:solidFill>
                  <a:srgbClr val="FF0000"/>
                </a:solidFill>
              </a:rPr>
              <a:t>			</a:t>
            </a:r>
            <a:r>
              <a:rPr lang="cs-CZ" sz="4400" b="1" dirty="0" smtClean="0">
                <a:solidFill>
                  <a:srgbClr val="FF0000"/>
                </a:solidFill>
              </a:rPr>
              <a:t>SPAZIEREN GEHEN</a:t>
            </a:r>
          </a:p>
          <a:p>
            <a:pPr indent="0">
              <a:buNone/>
            </a:pPr>
            <a:endParaRPr lang="cs-CZ" sz="4400" b="1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3200" b="1" dirty="0" err="1" smtClean="0"/>
              <a:t>Hast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einen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Hund</a:t>
            </a:r>
            <a:r>
              <a:rPr lang="cs-CZ" sz="3200" b="1" dirty="0" smtClean="0"/>
              <a:t>?</a:t>
            </a:r>
          </a:p>
          <a:p>
            <a:pPr indent="0">
              <a:buNone/>
            </a:pPr>
            <a:endParaRPr lang="cs-CZ" sz="3200" b="1" dirty="0"/>
          </a:p>
          <a:p>
            <a:pPr indent="0">
              <a:buNone/>
            </a:pPr>
            <a:r>
              <a:rPr lang="cs-CZ" sz="3200" b="1" dirty="0" err="1" smtClean="0"/>
              <a:t>Gehst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mit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ihm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spazieren</a:t>
            </a:r>
            <a:r>
              <a:rPr lang="cs-CZ" sz="3200" b="1" dirty="0" smtClean="0"/>
              <a:t>? </a:t>
            </a:r>
            <a:r>
              <a:rPr lang="cs-CZ" sz="3200" b="1" dirty="0" err="1" smtClean="0"/>
              <a:t>Wie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oft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9203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				</a:t>
            </a:r>
          </a:p>
          <a:p>
            <a:pPr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	Er </a:t>
            </a:r>
            <a:r>
              <a:rPr lang="cs-CZ" sz="3200" dirty="0" err="1" smtClean="0"/>
              <a:t>sieht</a:t>
            </a:r>
            <a:r>
              <a:rPr lang="cs-CZ" sz="3200" dirty="0" smtClean="0"/>
              <a:t> </a:t>
            </a:r>
            <a:r>
              <a:rPr lang="cs-CZ" sz="3200" dirty="0" err="1" smtClean="0"/>
              <a:t>fern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r>
              <a:rPr lang="cs-CZ" sz="3200" dirty="0" smtClean="0"/>
              <a:t>				</a:t>
            </a:r>
          </a:p>
          <a:p>
            <a:pPr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	</a:t>
            </a:r>
            <a:r>
              <a:rPr lang="cs-CZ" sz="4400" b="1" dirty="0" smtClean="0">
                <a:solidFill>
                  <a:srgbClr val="FF0000"/>
                </a:solidFill>
              </a:rPr>
              <a:t>FERNSEHEN</a:t>
            </a:r>
            <a:endParaRPr lang="cs-CZ" sz="4400" b="1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44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3200" b="1" dirty="0" err="1" smtClean="0"/>
              <a:t>Siehst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jeden </a:t>
            </a:r>
            <a:r>
              <a:rPr lang="cs-CZ" sz="3200" b="1" dirty="0" err="1" smtClean="0"/>
              <a:t>Tag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fern</a:t>
            </a:r>
            <a:r>
              <a:rPr lang="cs-CZ" sz="3200" b="1" dirty="0" smtClean="0"/>
              <a:t>?</a:t>
            </a:r>
          </a:p>
          <a:p>
            <a:pPr indent="0">
              <a:buNone/>
            </a:pPr>
            <a:endParaRPr lang="cs-CZ" sz="3200" b="1" dirty="0"/>
          </a:p>
          <a:p>
            <a:pPr indent="0">
              <a:buNone/>
            </a:pPr>
            <a:r>
              <a:rPr lang="cs-CZ" sz="3200" b="1" dirty="0" err="1" smtClean="0"/>
              <a:t>Wieviel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Stunden</a:t>
            </a:r>
            <a:r>
              <a:rPr lang="cs-CZ" sz="3200" b="1" dirty="0" smtClean="0"/>
              <a:t>? </a:t>
            </a:r>
          </a:p>
          <a:p>
            <a:pPr indent="0">
              <a:buNone/>
            </a:pPr>
            <a:endParaRPr lang="cs-CZ" sz="3200" b="1" dirty="0"/>
          </a:p>
          <a:p>
            <a:pPr indent="0">
              <a:buNone/>
            </a:pPr>
            <a:r>
              <a:rPr lang="cs-CZ" sz="3200" b="1" dirty="0" err="1" smtClean="0"/>
              <a:t>Wie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hei</a:t>
            </a:r>
            <a:r>
              <a:rPr lang="de-DE" sz="3200" b="1" dirty="0" err="1" smtClean="0"/>
              <a:t>ßt</a:t>
            </a:r>
            <a:r>
              <a:rPr lang="de-DE" sz="3200" b="1" dirty="0" smtClean="0"/>
              <a:t> deine </a:t>
            </a:r>
            <a:r>
              <a:rPr lang="de-DE" sz="3200" b="1" dirty="0" err="1" smtClean="0"/>
              <a:t>Libelingssendung</a:t>
            </a:r>
            <a:r>
              <a:rPr lang="cs-CZ" sz="3200" b="1" dirty="0"/>
              <a:t>?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774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7162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8712968" cy="6192688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dirty="0" smtClean="0"/>
              <a:t>				</a:t>
            </a:r>
            <a:r>
              <a:rPr lang="cs-CZ" sz="3200" dirty="0" smtClean="0"/>
              <a:t>Er </a:t>
            </a:r>
            <a:r>
              <a:rPr lang="cs-CZ" sz="3200" dirty="0" err="1" smtClean="0"/>
              <a:t>geht</a:t>
            </a:r>
            <a:r>
              <a:rPr lang="cs-CZ" sz="3200" dirty="0" smtClean="0"/>
              <a:t> </a:t>
            </a:r>
            <a:r>
              <a:rPr lang="cs-CZ" sz="3200" dirty="0" err="1" smtClean="0"/>
              <a:t>schlafen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r>
              <a:rPr lang="cs-CZ" sz="3200" dirty="0" smtClean="0"/>
              <a:t>				Er </a:t>
            </a:r>
            <a:r>
              <a:rPr lang="cs-CZ" sz="3200" dirty="0" err="1" smtClean="0"/>
              <a:t>schläft</a:t>
            </a:r>
            <a:r>
              <a:rPr lang="cs-CZ" sz="3200" dirty="0"/>
              <a:t>.</a:t>
            </a:r>
            <a:r>
              <a:rPr lang="cs-CZ" sz="3200" dirty="0" smtClean="0"/>
              <a:t>	</a:t>
            </a:r>
            <a:r>
              <a:rPr lang="cs-CZ" dirty="0" smtClean="0"/>
              <a:t>	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				</a:t>
            </a:r>
          </a:p>
          <a:p>
            <a:pPr indent="0">
              <a:buNone/>
            </a:pPr>
            <a:r>
              <a:rPr lang="cs-CZ" sz="4400" dirty="0"/>
              <a:t>	</a:t>
            </a:r>
            <a:r>
              <a:rPr lang="cs-CZ" sz="4400" dirty="0" smtClean="0"/>
              <a:t>			 </a:t>
            </a:r>
            <a:r>
              <a:rPr lang="cs-CZ" sz="4400" b="1" dirty="0" smtClean="0">
                <a:solidFill>
                  <a:srgbClr val="FF0000"/>
                </a:solidFill>
              </a:rPr>
              <a:t>SCHLAFEN (GEHEN)</a:t>
            </a:r>
          </a:p>
          <a:p>
            <a:pPr indent="0">
              <a:buNone/>
            </a:pPr>
            <a:endParaRPr lang="cs-CZ" sz="3200" b="1" dirty="0" smtClean="0"/>
          </a:p>
          <a:p>
            <a:pPr indent="0">
              <a:buNone/>
            </a:pPr>
            <a:r>
              <a:rPr lang="cs-CZ" sz="3200" b="1" dirty="0" err="1" smtClean="0"/>
              <a:t>Wann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gehst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schlafen</a:t>
            </a:r>
            <a:r>
              <a:rPr lang="cs-CZ" sz="3200" b="1" dirty="0" smtClean="0"/>
              <a:t>?</a:t>
            </a:r>
          </a:p>
          <a:p>
            <a:pPr indent="0">
              <a:buNone/>
            </a:pPr>
            <a:endParaRPr lang="cs-CZ" sz="3200" b="1" dirty="0"/>
          </a:p>
          <a:p>
            <a:pPr indent="0">
              <a:buNone/>
            </a:pPr>
            <a:r>
              <a:rPr lang="cs-CZ" sz="3200" b="1" dirty="0" err="1" smtClean="0"/>
              <a:t>Wieviel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Stunden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schläfst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?</a:t>
            </a:r>
          </a:p>
          <a:p>
            <a:pPr indent="0">
              <a:buNone/>
            </a:pPr>
            <a:endParaRPr lang="cs-CZ" sz="3200" b="1" dirty="0"/>
          </a:p>
          <a:p>
            <a:pPr indent="0">
              <a:buNone/>
            </a:pPr>
            <a:r>
              <a:rPr lang="cs-CZ" sz="3200" b="1" dirty="0" err="1" smtClean="0"/>
              <a:t>Darfst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Wochenende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lange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schlafen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431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Bilde</a:t>
            </a:r>
            <a:r>
              <a:rPr lang="cs-CZ" dirty="0" smtClean="0"/>
              <a:t> </a:t>
            </a:r>
            <a:r>
              <a:rPr lang="cs-CZ" dirty="0" err="1" smtClean="0"/>
              <a:t>Sätze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folgeneden</a:t>
            </a:r>
            <a:r>
              <a:rPr lang="cs-CZ" dirty="0" smtClean="0"/>
              <a:t> Verben: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indent="0">
              <a:buNone/>
            </a:pPr>
            <a:endParaRPr lang="cs-CZ" dirty="0" smtClean="0"/>
          </a:p>
          <a:p>
            <a:pPr indent="0">
              <a:lnSpc>
                <a:spcPct val="150000"/>
              </a:lnSpc>
              <a:buNone/>
            </a:pPr>
            <a:r>
              <a:rPr lang="cs-CZ" sz="3200" dirty="0" smtClean="0"/>
              <a:t>AUFSTEHEN	....................................................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dirty="0" smtClean="0"/>
              <a:t>ZÄHNE PUTZEN ...................................................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dirty="0" smtClean="0"/>
              <a:t>FRÜHSTÜCKEN ....................................................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dirty="0" smtClean="0"/>
              <a:t>SICH DUSCHEN ....................................................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dirty="0" smtClean="0"/>
              <a:t>SICH ANZIEHEN....................................................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dirty="0" smtClean="0"/>
              <a:t>ZU MITTAG ESSEN ...............................................</a:t>
            </a:r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endParaRPr lang="cs-CZ" sz="3200" b="1" dirty="0" smtClean="0"/>
          </a:p>
          <a:p>
            <a:pPr indent="0">
              <a:buNone/>
            </a:pP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024441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indent="0" algn="ctr">
              <a:buNone/>
            </a:pPr>
            <a:r>
              <a:rPr lang="cs-CZ" sz="4300" b="1" kern="120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LAUFDIKTAT</a:t>
            </a:r>
          </a:p>
          <a:p>
            <a:pPr indent="0" algn="ctr">
              <a:buNone/>
            </a:pPr>
            <a:endParaRPr lang="cs-CZ" sz="4300" b="1" kern="1200" dirty="0">
              <a:solidFill>
                <a:schemeClr val="tx2">
                  <a:shade val="85000"/>
                  <a:satMod val="150000"/>
                </a:schemeClr>
              </a:solidFill>
              <a:effectLst>
                <a:outerShdw blurRad="63500" dist="38100" dir="822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lt"/>
              <a:cs typeface="+mj-lt"/>
            </a:endParaRPr>
          </a:p>
          <a:p>
            <a:pPr marL="457200" indent="-457200"/>
            <a:r>
              <a:rPr lang="cs-CZ" sz="3200" dirty="0" smtClean="0"/>
              <a:t>Najděte v učebně 15 kartiček s německými větami, které se týkají denního programu.</a:t>
            </a:r>
          </a:p>
          <a:p>
            <a:pPr marL="457200" indent="-457200"/>
            <a:endParaRPr lang="cs-CZ" sz="3200" dirty="0" smtClean="0"/>
          </a:p>
          <a:p>
            <a:pPr marL="457200" indent="-457200"/>
            <a:r>
              <a:rPr lang="cs-CZ" sz="3200" dirty="0" smtClean="0"/>
              <a:t>Jeden z dvojice diktuje a druhý věty zapisuje.</a:t>
            </a:r>
          </a:p>
          <a:p>
            <a:pPr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V průběhu hledání si role vyměňte.</a:t>
            </a:r>
          </a:p>
          <a:p>
            <a:pPr marL="457200" indent="-457200"/>
            <a:endParaRPr lang="cs-CZ" sz="3200" dirty="0"/>
          </a:p>
          <a:p>
            <a:pPr marL="457200" indent="-457200"/>
            <a:r>
              <a:rPr lang="cs-CZ" sz="3200" dirty="0" smtClean="0"/>
              <a:t>Seřaďte věty do správného pořadí dle vašeho uvážení a doplňte časový údaj.</a:t>
            </a:r>
            <a:endParaRPr lang="cs-CZ" sz="3200" dirty="0"/>
          </a:p>
          <a:p>
            <a:pPr marL="457200" indent="-457200"/>
            <a:endParaRPr lang="cs-CZ" sz="3200" dirty="0" smtClean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21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1912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Laufdikat</a:t>
            </a:r>
            <a:r>
              <a:rPr lang="cs-CZ" dirty="0" smtClean="0"/>
              <a:t>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stehe</a:t>
            </a:r>
            <a:r>
              <a:rPr lang="cs-CZ" dirty="0" smtClean="0"/>
              <a:t> um .........................</a:t>
            </a:r>
            <a:r>
              <a:rPr lang="cs-CZ" dirty="0" err="1" smtClean="0"/>
              <a:t>auf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frühstücke</a:t>
            </a:r>
            <a:r>
              <a:rPr lang="cs-CZ" dirty="0" smtClean="0"/>
              <a:t> um .......................  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err="1" smtClean="0"/>
              <a:t>Dann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beginnt</a:t>
            </a:r>
            <a:r>
              <a:rPr lang="cs-CZ" dirty="0" smtClean="0"/>
              <a:t> um ................  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 </a:t>
            </a:r>
            <a:r>
              <a:rPr lang="cs-CZ" dirty="0" err="1" smtClean="0"/>
              <a:t>Stunden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Um .................... </a:t>
            </a:r>
            <a:r>
              <a:rPr lang="cs-CZ" dirty="0" err="1" smtClean="0"/>
              <a:t>esse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Mittagessen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Nach dem </a:t>
            </a:r>
            <a:r>
              <a:rPr lang="cs-CZ" dirty="0" err="1" smtClean="0"/>
              <a:t>Mittagessen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nach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cs-CZ" dirty="0" smtClean="0"/>
          </a:p>
          <a:p>
            <a:pPr indent="0">
              <a:lnSpc>
                <a:spcPct val="150000"/>
              </a:lnSpc>
              <a:buNone/>
            </a:pPr>
            <a:endParaRPr lang="cs-CZ" dirty="0" smtClean="0"/>
          </a:p>
          <a:p>
            <a:pPr indent="0">
              <a:lnSpc>
                <a:spcPct val="150000"/>
              </a:lnSpc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3309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507288" cy="572149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8"/>
            </a:pP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bin </a:t>
            </a:r>
            <a:r>
              <a:rPr lang="cs-CZ" dirty="0" err="1" smtClean="0"/>
              <a:t>ich</a:t>
            </a:r>
            <a:r>
              <a:rPr lang="cs-CZ" dirty="0" smtClean="0"/>
              <a:t> um ................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schreibe</a:t>
            </a:r>
            <a:endParaRPr lang="cs-CZ" dirty="0" smtClean="0"/>
          </a:p>
          <a:p>
            <a:pPr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Hausaufgaben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 startAt="9"/>
            </a:pPr>
            <a:r>
              <a:rPr lang="cs-CZ" dirty="0" err="1" smtClean="0"/>
              <a:t>Dann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meinem</a:t>
            </a:r>
            <a:r>
              <a:rPr lang="cs-CZ" dirty="0" smtClean="0"/>
              <a:t> </a:t>
            </a:r>
            <a:r>
              <a:rPr lang="cs-CZ" dirty="0" err="1" smtClean="0"/>
              <a:t>Freund</a:t>
            </a:r>
            <a:r>
              <a:rPr lang="cs-CZ" dirty="0" smtClean="0"/>
              <a:t> Martin.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 startAt="9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 </a:t>
            </a:r>
            <a:r>
              <a:rPr lang="cs-CZ" dirty="0" err="1" smtClean="0"/>
              <a:t>Computerspiele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 startAt="9"/>
            </a:pPr>
            <a:r>
              <a:rPr lang="cs-CZ" dirty="0" smtClean="0"/>
              <a:t>Um ..................... </a:t>
            </a:r>
            <a:r>
              <a:rPr lang="cs-CZ" dirty="0" err="1" smtClean="0"/>
              <a:t>muss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nach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 startAt="9"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Mutti</a:t>
            </a:r>
            <a:r>
              <a:rPr lang="cs-CZ" dirty="0" smtClean="0"/>
              <a:t> </a:t>
            </a:r>
            <a:r>
              <a:rPr lang="cs-CZ" dirty="0" err="1" smtClean="0"/>
              <a:t>kocht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/>
              <a:t> </a:t>
            </a:r>
            <a:r>
              <a:rPr lang="cs-CZ" dirty="0" err="1" smtClean="0"/>
              <a:t>Abendessen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 startAt="9"/>
            </a:pPr>
            <a:r>
              <a:rPr lang="cs-CZ" dirty="0" smtClean="0"/>
              <a:t>Um ....................... </a:t>
            </a:r>
            <a:r>
              <a:rPr lang="cs-CZ" dirty="0" err="1" smtClean="0"/>
              <a:t>sehe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fern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 startAt="9"/>
            </a:pPr>
            <a:r>
              <a:rPr lang="cs-CZ" dirty="0" smtClean="0"/>
              <a:t>Nach dem Film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schlafen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 startAt="9"/>
            </a:pPr>
            <a:r>
              <a:rPr lang="cs-CZ" dirty="0" err="1" smtClean="0"/>
              <a:t>Ich</a:t>
            </a:r>
            <a:r>
              <a:rPr lang="cs-CZ" dirty="0" smtClean="0"/>
              <a:t> lese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wenig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um ............... </a:t>
            </a:r>
            <a:r>
              <a:rPr lang="cs-CZ" dirty="0" err="1" smtClean="0"/>
              <a:t>schlafe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32642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Obrázky 1 – </a:t>
            </a:r>
            <a:r>
              <a:rPr lang="cs-CZ" sz="1800" dirty="0" smtClean="0"/>
              <a:t>9  </a:t>
            </a:r>
            <a:r>
              <a:rPr lang="cs-CZ" sz="1800" dirty="0"/>
              <a:t>použity z </a:t>
            </a:r>
            <a:r>
              <a:rPr lang="it-IT" sz="1800" dirty="0"/>
              <a:t>www.office.microsoft.com [online]. c2011 [cit. </a:t>
            </a:r>
            <a:r>
              <a:rPr lang="it-IT" sz="1800" dirty="0" smtClean="0"/>
              <a:t>2011-0</a:t>
            </a:r>
            <a:r>
              <a:rPr lang="cs-CZ" sz="1800" dirty="0" smtClean="0"/>
              <a:t>3</a:t>
            </a:r>
            <a:r>
              <a:rPr lang="it-IT" sz="1800" dirty="0" smtClean="0"/>
              <a:t>-1</a:t>
            </a:r>
            <a:r>
              <a:rPr lang="cs-CZ" sz="1800" dirty="0" smtClean="0"/>
              <a:t>7</a:t>
            </a:r>
            <a:r>
              <a:rPr lang="it-IT" sz="1800" dirty="0" smtClean="0"/>
              <a:t>]. </a:t>
            </a:r>
            <a:endParaRPr lang="it-IT" sz="1800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85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163</TotalTime>
  <Words>378</Words>
  <Application>Microsoft Office PowerPoint</Application>
  <PresentationFormat>Předvádění na obrazovce (4:3)</PresentationFormat>
  <Paragraphs>164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Human</vt:lpstr>
      <vt:lpstr>Německý jazyk – Cvičení na podporu konverzace </vt:lpstr>
      <vt:lpstr>Tagesprogramm</vt:lpstr>
      <vt:lpstr>Welche Verben gehören zu eurem Tagesprogramm? Schreibt sie ins Schulheft.</vt:lpstr>
      <vt:lpstr>Was machen die Menschen auf den Bildern?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Bilde Sätze mit folgeneden Verben:</vt:lpstr>
      <vt:lpstr>Prezentace aplikace PowerPoint</vt:lpstr>
      <vt:lpstr>Laufdikat - řešení</vt:lpstr>
      <vt:lpstr>Prezentace aplikace PowerPoint</vt:lpstr>
      <vt:lpstr>Přehled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Petr Kozlovský</dc:creator>
  <cp:lastModifiedBy>Petr Chvojka</cp:lastModifiedBy>
  <cp:revision>20</cp:revision>
  <dcterms:created xsi:type="dcterms:W3CDTF">2011-11-03T18:30:26Z</dcterms:created>
  <dcterms:modified xsi:type="dcterms:W3CDTF">2012-04-15T18:59:37Z</dcterms:modified>
</cp:coreProperties>
</file>